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0cb07fe7b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0cb07fe7b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0cb07fe7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0cb07fe7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cb07fe7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0cb07fe7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0cb07fe7b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0cb07fe7b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0cb07fe7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0cb07fe7b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0cb07fe7b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0cb07fe7b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0cb07fe7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0cb07fe7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0cb07fe7b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0cb07fe7b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0cb07fe7b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0cb07fe7b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0cb07fe7b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0cb07fe7b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0cb07fe7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0cb07fe7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cb07fe7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cb07fe7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cb07fe7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cb07fe7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cb07fe7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cb07fe7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koticVinyl/Project1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Update Types on Player Retention Across Games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Examining the Impact of Major, Content, Balance, and Bug Fix Updates on Player Engagement in Isle, Ark, and Noman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54550" y="3900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Evolved:</a:t>
            </a:r>
            <a:endParaRPr sz="12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 player count around 4000, with occasional drops below 1000.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Minor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player counts, averaging 4000 to 6000, suggesting minor updates are well-received.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Similar average player counts to minor updates (4000 to 6000), indicating major updates are also effective.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average player counts from 3000 to 7000, suggesting "other" updates have strong impacts.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300" y="1869175"/>
            <a:ext cx="5107776" cy="30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340675"/>
            <a:ext cx="8520600" cy="4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endParaRPr sz="12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 player count around 7000, with some outliers below 1000.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average player count, ranging from 7000 to 12000, indicating strong player engagement.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Lowest average player count among updates, from 5000 to 10000.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Patch: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variability, with average player counts from 2000 to 35000, showing patches can lead to significant increases but with high variability.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151" y="1915525"/>
            <a:ext cx="4795850" cy="2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68850" y="169225"/>
            <a:ext cx="79524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5) Questions to Investigate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68850" y="771325"/>
            <a:ext cx="85206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High-Level Effect of Updates on Player Retention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Isle: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updates significantly boost player counts initially; effects last a few weeks before tapering.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week post-update typically shows stable retention.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updates lead to increased player counts for a few weeks; magnitude varies with update type.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retention rises post-update but fluctuates more compared to "The Isle."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updates result in sustained high player counts; effects last longer than other games.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retention spikes post-update and remains higher compared to other games.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Frequency of Updates and Player Activity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Isle: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updates maintain higher engagement; quarterly updates lead to activity drops.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engagement between updates correlates with more frequent updates.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 updates retain more players and keep them active.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engagement between updates indicates more frequent updates.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●"/>
            </a:pPr>
            <a:r>
              <a:rPr lang="en-GB" sz="103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endParaRPr sz="1035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updates ensure consistent activity; less frequent updates cause significant deviations.</a:t>
            </a:r>
            <a:endParaRPr sz="103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432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35"/>
              <a:buFont typeface="Times New Roman"/>
              <a:buChar char="○"/>
            </a:pPr>
            <a:r>
              <a:rPr lang="en-GB" sz="10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updates maintain high engagement and minimize activity lulls.</a:t>
            </a:r>
            <a:endParaRPr sz="1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521650"/>
            <a:ext cx="8454900" cy="4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Types of Updates and Their Impact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Isle: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updates have the most significant impact on retention; bug fixes and balance changes are less effective.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updates drive long-term engagement; bug fixes and balance changes help but have shorter-term effects.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updates are crucial for retaining players long-term; consistent new content improves retention.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Cross-Comparison Across Multiple Games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Isle: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increase in player retention post-update with a gradual decline; new content has a significant impact.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trends to "The Isle," with bursts in retention post-update; impact varies with update type and frequency.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Gradual and sustained increase in player count post-update; benefits from continuous content delivery.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of Update Regularity: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Isle: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frequent updates generally better for retention; less frequent updates cause larger engagement gaps.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Frequent updates help with retention; less frequent updates lead to more fluctuation.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Sky: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Regular updates sustain steady player counts; infrequent updates lead to significant drops in activity.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Major Updates: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 positive effect on player engagement across all games, with noticeable spikes in player counts following major updates.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Effectiveness of Update Types: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Updates: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Most effective in boosting player numbers by introducing new features.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Updates: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Moderate impact, improving gameplay but less influential on engagement.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Fixes: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Minimal direct effect on player engagement, crucial for game stability.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in Player Engagement: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Frequency: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Regular updates keep player interest high; long gaps lead to declines in player numbers.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Timing: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Consistent, meaningful updates are key to maintaining player retention.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&amp; Data Handling: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Effective use of line plots and boxplots for trend analysis; missing values addressed to ensure reliable insights.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0472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for data</a:t>
            </a:r>
            <a:b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SikoticVinyl. (2024). </a:t>
            </a:r>
            <a:r>
              <a:rPr lang="en-GB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Project1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GB" sz="1200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-GB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https://github.com/SikoticVinyl/Project1.git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Overview: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 data science techniques to analyze the impact of large game updates on player retention and activity levels across three popular games: </a:t>
            </a:r>
            <a:r>
              <a:rPr lang="en-GB" sz="13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Isle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3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GB" sz="13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analysis will provide insights into how different types of updates influence player engagement and help optimize update strategies.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and Purpose: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Field: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Gaming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</a:t>
            </a:r>
            <a:endParaRPr sz="13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count data over time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update logs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○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reviews related to update time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270125" y="684025"/>
            <a:ext cx="8520600" cy="3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Questions to Explore: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591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AutoNum type="arabicPeriod"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Impact of Updates on Player Retention: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major updates affect player counts in the days and weeks following their release?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 noticeable increase or decrease in player retention immediately after an update?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AutoNum type="arabicPeriod"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of Updates and Player Activity: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frequency of updates (e.g., monthly vs. quarterly) impact player retention and activity levels?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more frequent updates associated with higher or lower player engagement between updates?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AutoNum type="arabicPeriod"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Updates and Their Effectiveness: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updates that introduce new content have a more significant impact on player retention compared to bug fixes or balance changes?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different types of updates affect long-term player engagement?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AutoNum type="arabicPeriod"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 Analysis Across Multiple Games: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player retention trends following updates compare between </a:t>
            </a:r>
            <a:r>
              <a:rPr lang="en-GB" sz="121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Isle</a:t>
            </a: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21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ARK: Survival Evolved</a:t>
            </a: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GB" sz="121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Man's Sky</a:t>
            </a: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591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○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differences in how frequent or less frequent updates affect player counts across these games?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21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endParaRPr sz="121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591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en-GB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actionable insights for game developers on optimizing update strategies to enhance player engagement and retention.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Data Prepration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Data Collection: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logs and update records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count statistics over time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reviews and feedback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Cleaning: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Missing Values: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or imputed missing data points in player count and update records.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Formats: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date columns to a consistent datetime format for analysis.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Relevant Data: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player counts and update types relevant to the study.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Data Transformation: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to Datetime Format: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Transformed 'Month' columns from Period to Timestamp for accurate time series analysis.</a:t>
            </a:r>
            <a:endParaRPr sz="97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019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●"/>
            </a:pPr>
            <a:r>
              <a:rPr lang="en-GB" sz="97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Calculated Fields:</a:t>
            </a:r>
            <a:endParaRPr sz="97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019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Times New Roman"/>
              <a:buChar char="○"/>
            </a:pPr>
            <a:r>
              <a:rPr lang="en-GB" sz="9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new columns for analyzing average player counts before and after updates.</a:t>
            </a:r>
            <a:endParaRPr sz="9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7139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Summary Statistics: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Observations: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Provided basic statistics such as mean, median, and range for player counts and update frequencies.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Average number of players before and after major updates.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Data Merging: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Datasets: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Merged player count data with update logs to align update times with player count changes.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Ensured consistent time frames across different datasets for comparative analysis.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Verification: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Verified that the data transformation was correctly applied by printing sample records and checking the converted datetime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 Visualization 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71" b="1" u="sng">
                <a:latin typeface="Times New Roman"/>
                <a:ea typeface="Times New Roman"/>
                <a:cs typeface="Times New Roman"/>
                <a:sym typeface="Times New Roman"/>
              </a:rPr>
              <a:t>Ark - Avg Players Over Time</a:t>
            </a:r>
            <a:endParaRPr sz="1471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number of in-game players is relatively stable but decreasing. There is a huge spike in 2020, likely due to a major update. Like Isle, there are fewer players in 2022, most likely because of less frequent or less impactful updates.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Plot: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Shows average player count over time with marked spikes and general trend.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75" y="2811125"/>
            <a:ext cx="8229577" cy="1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655050"/>
            <a:ext cx="8520600" cy="38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71" b="1" u="sng">
                <a:latin typeface="Times New Roman"/>
                <a:ea typeface="Times New Roman"/>
                <a:cs typeface="Times New Roman"/>
                <a:sym typeface="Times New Roman"/>
              </a:rPr>
              <a:t>The Isle - Avg Players Over Time</a:t>
            </a:r>
            <a:endParaRPr sz="1471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average number of players shows a general increasing trend. There is a big spike in players' count in 2021, which might be the date for the release of a bigger update of the game. Then the declining graph is seen in 2023, probably due to the failure of any big updates or content.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Plot: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average player count over time with spikes and declines.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326" y="2571759"/>
            <a:ext cx="7210900" cy="161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39925" y="549050"/>
            <a:ext cx="8492400" cy="43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71" b="1" u="sng">
                <a:latin typeface="Times New Roman"/>
                <a:ea typeface="Times New Roman"/>
                <a:cs typeface="Times New Roman"/>
                <a:sym typeface="Times New Roman"/>
              </a:rPr>
              <a:t>No Man's Sky - Avg Players Over Time</a:t>
            </a:r>
            <a:endParaRPr sz="1471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game is on a downward trajectory, peaking in 2019, where there is a noticeable spike that is likely due to the effect of a major update. But with that slump in 2020, it's probably not well-maintained, with no updating going on for its player base.</a:t>
            </a:r>
            <a:endParaRPr sz="1371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Visual: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Plot: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Shows average player count with peaks and subsequent declines.</a:t>
            </a: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75" y="2798125"/>
            <a:ext cx="7583674" cy="1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Analysis of Update Impact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Isle:</a:t>
            </a:r>
            <a:endParaRPr sz="1200" b="1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 player count around 4000, with moderate variability and some spikes up to 6000 players.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Patch: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 drop in average players, ranging from 0 to 1000, with large deviations up to 6000 players.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Wide range of average players from 1000 to 5000, indicating high variability.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</a:t>
            </a:r>
            <a:r>
              <a:rPr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average player count between 2000 and 5000, showing updates attract the most players.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150" y="2480050"/>
            <a:ext cx="4337550" cy="25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Microsoft Office PowerPoint</Application>
  <PresentationFormat>On-screen Show (16:9)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Open Sans</vt:lpstr>
      <vt:lpstr>PT Sans Narrow</vt:lpstr>
      <vt:lpstr>Tropic</vt:lpstr>
      <vt:lpstr>Analysis of Update Types on Player Retention Across Games</vt:lpstr>
      <vt:lpstr>Introduction</vt:lpstr>
      <vt:lpstr>PowerPoint Presentation</vt:lpstr>
      <vt:lpstr>2) Data Prepration</vt:lpstr>
      <vt:lpstr>PowerPoint Presentation</vt:lpstr>
      <vt:lpstr>3) Visualization </vt:lpstr>
      <vt:lpstr>PowerPoint Presentation</vt:lpstr>
      <vt:lpstr>PowerPoint Presentation</vt:lpstr>
      <vt:lpstr>4) Analysis of Update Impact</vt:lpstr>
      <vt:lpstr>PowerPoint Presentation</vt:lpstr>
      <vt:lpstr>PowerPoint Presentation</vt:lpstr>
      <vt:lpstr>5) Questions to Investigate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Chace Snedecor</dc:creator>
  <cp:lastModifiedBy>Chace Snedecor</cp:lastModifiedBy>
  <cp:revision>1</cp:revision>
  <dcterms:modified xsi:type="dcterms:W3CDTF">2024-08-06T23:50:55Z</dcterms:modified>
</cp:coreProperties>
</file>