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layfair Displ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layfairDispl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italic.fntdata"/><Relationship Id="rId25" Type="http://schemas.openxmlformats.org/officeDocument/2006/relationships/font" Target="fonts/PlayfairDisplay-bold.fntdata"/><Relationship Id="rId28" Type="http://schemas.openxmlformats.org/officeDocument/2006/relationships/font" Target="fonts/Lato-regular.fntdata"/><Relationship Id="rId27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60c0e0fb6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060c0e0fb6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060c0e0fb6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060c0e0fb6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60c0e0fb6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60c0e0fb6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60c0e0fb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60c0e0fb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054531f52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054531f52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5950efdc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5950efdc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054531f5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054531f5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060c0e0fb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060c0e0fb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4a797af55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04a797af55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54531f52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54531f52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3c2d642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3c2d642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3c2d6421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03c2d6421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54531f52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054531f52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4518e38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4518e38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54531f52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054531f52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4518e38e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4518e38e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054531f52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054531f52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5" Type="http://schemas.openxmlformats.org/officeDocument/2006/relationships/image" Target="../media/image5.png"/><Relationship Id="rId6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VictorVis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 Exploration of eSports Statistics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8899700" y="4831200"/>
            <a:ext cx="157200" cy="1572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Model Selection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68"/>
            <a:ext cx="9144001" cy="354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/>
          <p:nvPr/>
        </p:nvSpPr>
        <p:spPr>
          <a:xfrm>
            <a:off x="8899700" y="4831200"/>
            <a:ext cx="157200" cy="1572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60025" y="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Results Before Optimization (Random Forest)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5895"/>
            <a:ext cx="9143999" cy="393951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/>
          <p:nvPr/>
        </p:nvSpPr>
        <p:spPr>
          <a:xfrm>
            <a:off x="8899700" y="4831200"/>
            <a:ext cx="157200" cy="1572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performed iterative optimization on both models: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/>
              <a:t>Baseline Models: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/>
              <a:t>Initial performance was strong, with Random Forest achieving an R² of 0.9003 and XGBoost achieving 0.8804 on the test set.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/>
              <a:t>Basic Tuning: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/>
              <a:t>We used RandomizedSearchCV to explore different hyperparameters.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/>
              <a:t>This included tuning parameters like number of estimators, max depth, and learning rate.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/>
              <a:t>Advanced Tuning: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/>
              <a:t>We further refined the models with more specific hyperparameter ranges.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/>
              <a:t>Additional parameters like min_samples_split, max_features, and subsample were tuned.</a:t>
            </a:r>
            <a:endParaRPr/>
          </a:p>
        </p:txBody>
      </p:sp>
      <p:sp>
        <p:nvSpPr>
          <p:cNvPr id="149" name="Google Shape;149;p24"/>
          <p:cNvSpPr/>
          <p:nvPr/>
        </p:nvSpPr>
        <p:spPr>
          <a:xfrm>
            <a:off x="8899700" y="4831200"/>
            <a:ext cx="157200" cy="1572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RandomForest/XGBoost cont.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185875" y="2742850"/>
            <a:ext cx="8520600" cy="23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After optimization: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7749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Random Forest: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Slight decrease in performance (R² from 0.9003 to 0.8962)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This suggests the baseline model was already well-tuned for our data.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XGBoost: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Significant improvement (R² from 0.8804 to 0.9025)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18.45% reduction in Mean Squared Error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12.18% improvement in Mean Absolute Error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XGBoost emerged as our best-performing model after optimization.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2550" y="1152475"/>
            <a:ext cx="6519749" cy="97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5"/>
          <p:cNvPicPr preferRelativeResize="0"/>
          <p:nvPr/>
        </p:nvPicPr>
        <p:blipFill rotWithShape="1">
          <a:blip r:embed="rId4">
            <a:alphaModFix/>
          </a:blip>
          <a:srcRect b="0" l="0" r="0" t="51611"/>
          <a:stretch/>
        </p:blipFill>
        <p:spPr>
          <a:xfrm>
            <a:off x="2386450" y="2123773"/>
            <a:ext cx="6445849" cy="83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5"/>
          <p:cNvSpPr/>
          <p:nvPr/>
        </p:nvSpPr>
        <p:spPr>
          <a:xfrm>
            <a:off x="8899700" y="4831200"/>
            <a:ext cx="157200" cy="1572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Extra Phase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p26"/>
          <p:cNvSpPr/>
          <p:nvPr/>
        </p:nvSpPr>
        <p:spPr>
          <a:xfrm>
            <a:off x="8899700" y="4831200"/>
            <a:ext cx="157200" cy="157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Encountered Challenges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arenR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We weren’t granted access to the API we originally desired.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lphaLcParenR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We created scrapers to gather data instead.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lphaLcParenR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We were granted access to the API on September 25th (4:29 AM), a full week after we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requested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access.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arenR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50%+ of data columns were objects.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lphaLcParenR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We created a loop that would fix those columns to int/float values.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arenR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Age Value accidentally replaced by ‘23’for everyone without realizing until last minute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lphaLcParenR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We removed this data column, it will be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used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in the future to help with further progress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8899700" y="4831200"/>
            <a:ext cx="157200" cy="157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Future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Plans pt.1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152475"/>
            <a:ext cx="8520600" cy="28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provided more time we would likely be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able to. . 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Create a Streamlit App where we could predict a player’s rating after inputting data.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Create an extension that could cobble together the best fantasy eSport team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Expand VictorVis into covering stats from games other than Counter-Strike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449" y="4031650"/>
            <a:ext cx="796852" cy="62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5344" y="4031650"/>
            <a:ext cx="834808" cy="6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67050" y="4031650"/>
            <a:ext cx="1205125" cy="6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11349" y="3958282"/>
            <a:ext cx="834801" cy="69946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8"/>
          <p:cNvSpPr/>
          <p:nvPr/>
        </p:nvSpPr>
        <p:spPr>
          <a:xfrm>
            <a:off x="8899700" y="4831200"/>
            <a:ext cx="157200" cy="157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Future Plans pt.2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Utilizing the Age and Country columns for future interpretation/analysis.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 Live Predictions in the model/future presentations.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9" name="Google Shape;189;p29"/>
          <p:cNvPicPr preferRelativeResize="0"/>
          <p:nvPr/>
        </p:nvPicPr>
        <p:blipFill rotWithShape="1">
          <a:blip r:embed="rId3">
            <a:alphaModFix/>
          </a:blip>
          <a:srcRect b="28017" l="0" r="0" t="52108"/>
          <a:stretch/>
        </p:blipFill>
        <p:spPr>
          <a:xfrm>
            <a:off x="311700" y="2924625"/>
            <a:ext cx="8273730" cy="164425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9"/>
          <p:cNvSpPr/>
          <p:nvPr/>
        </p:nvSpPr>
        <p:spPr>
          <a:xfrm>
            <a:off x="8899700" y="4831200"/>
            <a:ext cx="157200" cy="157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/>
          <p:nvPr/>
        </p:nvSpPr>
        <p:spPr>
          <a:xfrm>
            <a:off x="160600" y="169250"/>
            <a:ext cx="8947284" cy="47423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rgbClr val="A64D79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Courier New"/>
              </a:rPr>
              <a:t>Q U E S T I O N S ?</a:t>
            </a:r>
          </a:p>
        </p:txBody>
      </p:sp>
      <p:sp>
        <p:nvSpPr>
          <p:cNvPr id="196" name="Google Shape;196;p30"/>
          <p:cNvSpPr/>
          <p:nvPr/>
        </p:nvSpPr>
        <p:spPr>
          <a:xfrm>
            <a:off x="8899700" y="4831200"/>
            <a:ext cx="157200" cy="1572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Preparation Phase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8899700" y="4831200"/>
            <a:ext cx="157200" cy="1572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What is VictorVis?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VictorVis is a project utilizing Machine Learning through Supervised data. With this data we want to determine how well we can predict a player’s rating as our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hypothesis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is that higher rated players will help predict winners.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Hypothesis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600"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We believe through the utilization of our large dataset, that we would successfully be able to predict whether or not a solo player can work well within a </a:t>
            </a: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team</a:t>
            </a: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 for Counter-Strike competitions based off of their rating/predicted rating.</a:t>
            </a:r>
            <a:r>
              <a:rPr i="1" lang="en" sz="1600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endParaRPr i="1"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5075" y="2437050"/>
            <a:ext cx="1033300" cy="10333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8899700" y="4831200"/>
            <a:ext cx="157200" cy="1572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91350"/>
            <a:ext cx="61563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The Dataset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Writing out a script, we accessed data held within HLTV.org player stats pages - a website that records the statistics of solo and team players in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environment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of Counter-Strike.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Splicer Results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 total of 967+ players and their stats were gathered into one CSV file/Dataframe. Each player had 72 data points gathered.</a:t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0019" y="140069"/>
            <a:ext cx="1128675" cy="11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/>
          <p:nvPr/>
        </p:nvSpPr>
        <p:spPr>
          <a:xfrm>
            <a:off x="8899700" y="4831200"/>
            <a:ext cx="157200" cy="1572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2"/>
            <a:ext cx="4801274" cy="306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3676" y="152400"/>
            <a:ext cx="4037923" cy="343631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139150" y="3069675"/>
            <a:ext cx="4713900" cy="1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Explored Data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Through exploration of the data, we were able to determine that stats like kd_ratio,kills_per_round, and kast provided the best statistics to make rating predictions rather than utilizing all 75+ columns.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6700" y="3391250"/>
            <a:ext cx="2657901" cy="14950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/>
          <p:nvPr/>
        </p:nvSpPr>
        <p:spPr>
          <a:xfrm>
            <a:off x="8899700" y="4831200"/>
            <a:ext cx="157200" cy="1572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Feature Selection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Using various methods in feature selection, we were able to determine the best correlative features that interact with the rating to create robust models to predict player rating.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175" y="1069850"/>
            <a:ext cx="3371850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1688" y="2408125"/>
            <a:ext cx="3492822" cy="248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/>
          <p:nvPr/>
        </p:nvSpPr>
        <p:spPr>
          <a:xfrm>
            <a:off x="8899700" y="4831200"/>
            <a:ext cx="157200" cy="1572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Model Phase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8899700" y="4831200"/>
            <a:ext cx="157200" cy="1572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Model Results- LinearRegression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364975" y="1416775"/>
            <a:ext cx="8467200" cy="28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Features Used for the Model: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:[‘rating’]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r>
              <a:rPr i="1" lang="en" sz="1800" strike="sng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dataframename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.drop(columns= ‘rating’)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The used dataframes: team_players_featured and solo_players_featured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Linear Regression Model: Shayne </a:t>
            </a:r>
            <a:r>
              <a:rPr i="1"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(linearregression.ipynb)</a:t>
            </a:r>
            <a:endParaRPr i="1"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9165" y="1023799"/>
            <a:ext cx="4457435" cy="131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/>
          <p:nvPr/>
        </p:nvSpPr>
        <p:spPr>
          <a:xfrm>
            <a:off x="8899700" y="4831200"/>
            <a:ext cx="157200" cy="1572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LinearRegression Cont.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3645300" cy="22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According to the Linear Regression results. . 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The MSE for both the team players data and solo players data are relatively low.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The r2 data is also notable high.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Both factors determine Linear Regression </a:t>
            </a: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could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be a good model to use.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3475" y="391350"/>
            <a:ext cx="3290350" cy="258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6975" y="2868025"/>
            <a:ext cx="2680874" cy="214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599275"/>
            <a:ext cx="1605952" cy="139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68725" y="3569763"/>
            <a:ext cx="1605950" cy="143921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/>
          <p:nvPr/>
        </p:nvSpPr>
        <p:spPr>
          <a:xfrm>
            <a:off x="8899700" y="4831200"/>
            <a:ext cx="157200" cy="1572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