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32"/>
  </p:notesMasterIdLst>
  <p:sldIdLst>
    <p:sldId id="256" r:id="rId3"/>
    <p:sldId id="257" r:id="rId4"/>
    <p:sldId id="258" r:id="rId5"/>
    <p:sldId id="260" r:id="rId6"/>
    <p:sldId id="261" r:id="rId7"/>
    <p:sldId id="264" r:id="rId8"/>
    <p:sldId id="266"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Lst>
  <p:sldSz cx="9144000" cy="5143500" type="screen16x9"/>
  <p:notesSz cx="6858000" cy="9144000"/>
  <p:embeddedFontLst>
    <p:embeddedFont>
      <p:font typeface="Alexandria" panose="020B0604020202020204" charset="-78"/>
      <p:regular r:id="rId33"/>
      <p:bold r:id="rId34"/>
    </p:embeddedFont>
    <p:embeddedFont>
      <p:font typeface="Alexandria Light" panose="020B0604020202020204" charset="-78"/>
      <p:regular r:id="rId35"/>
      <p:bold r:id="rId36"/>
    </p:embeddedFont>
    <p:embeddedFont>
      <p:font typeface="Anek Gurmukhi ExtraBold" panose="020B0604020202020204" charset="0"/>
      <p:bold r:id="rId37"/>
    </p:embeddedFont>
    <p:embeddedFont>
      <p:font typeface="Nunito" pitchFamily="2" charset="0"/>
      <p:regular r:id="rId38"/>
      <p:bold r:id="rId39"/>
      <p:italic r:id="rId40"/>
      <p:boldItalic r:id="rId41"/>
    </p:embeddedFont>
    <p:embeddedFont>
      <p:font typeface="Nunito Light" pitchFamily="2" charset="0"/>
      <p:regular r:id="rId42"/>
      <p:italic r:id="rId43"/>
    </p:embeddedFont>
    <p:embeddedFont>
      <p:font typeface="Proxima Nova"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1b738ad8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1b738ad8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3dbc6f4d0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3dbc6f4d0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1da36f24e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21da36f24e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1da36f24ec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1da36f24e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3dbc6f4d0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23dbc6f4d0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3dbc6f4d06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3dbc6f4d0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3dbc6f4d0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3dbc6f4d0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3dbc6f4d06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3dbc6f4d06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3dbc6f4d06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3dbc6f4d06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3dbc6f4d06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3dbc6f4d06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1b738ad8a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1b738ad8a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3dbc6f4d06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3dbc6f4d06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3dbc6f4d06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3dbc6f4d06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3dbc6f4d06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3dbc6f4d06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23dbc6f4d0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23dbc6f4d0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23dbc6f4d0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23dbc6f4d0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23dbc6f4d0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23dbc6f4d0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3dbc6f4d06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3dbc6f4d0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1da36f24ec_0_7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1da36f24ec_0_7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3dbc6f4d06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3dbc6f4d06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3dbc6f4d0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3dbc6f4d0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3dbc6f4d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3dbc6f4d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3dbc6f4d0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3dbc6f4d0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54450"/>
            <a:ext cx="5737500" cy="214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4700"/>
              <a:buNone/>
              <a:defRPr sz="4700"/>
            </a:lvl1pPr>
            <a:lvl2pPr lvl="1">
              <a:lnSpc>
                <a:spcPct val="100000"/>
              </a:lnSpc>
              <a:spcBef>
                <a:spcPts val="0"/>
              </a:spcBef>
              <a:spcAft>
                <a:spcPts val="0"/>
              </a:spcAft>
              <a:buSzPts val="4700"/>
              <a:buNone/>
              <a:defRPr sz="4700"/>
            </a:lvl2pPr>
            <a:lvl3pPr lvl="2">
              <a:lnSpc>
                <a:spcPct val="100000"/>
              </a:lnSpc>
              <a:spcBef>
                <a:spcPts val="0"/>
              </a:spcBef>
              <a:spcAft>
                <a:spcPts val="0"/>
              </a:spcAft>
              <a:buSzPts val="4700"/>
              <a:buNone/>
              <a:defRPr sz="4700"/>
            </a:lvl3pPr>
            <a:lvl4pPr lvl="3">
              <a:lnSpc>
                <a:spcPct val="100000"/>
              </a:lnSpc>
              <a:spcBef>
                <a:spcPts val="0"/>
              </a:spcBef>
              <a:spcAft>
                <a:spcPts val="0"/>
              </a:spcAft>
              <a:buSzPts val="4700"/>
              <a:buNone/>
              <a:defRPr sz="4700"/>
            </a:lvl4pPr>
            <a:lvl5pPr lvl="4">
              <a:lnSpc>
                <a:spcPct val="100000"/>
              </a:lnSpc>
              <a:spcBef>
                <a:spcPts val="0"/>
              </a:spcBef>
              <a:spcAft>
                <a:spcPts val="0"/>
              </a:spcAft>
              <a:buSzPts val="4700"/>
              <a:buNone/>
              <a:defRPr sz="4700"/>
            </a:lvl5pPr>
            <a:lvl6pPr lvl="5">
              <a:lnSpc>
                <a:spcPct val="100000"/>
              </a:lnSpc>
              <a:spcBef>
                <a:spcPts val="0"/>
              </a:spcBef>
              <a:spcAft>
                <a:spcPts val="0"/>
              </a:spcAft>
              <a:buSzPts val="4700"/>
              <a:buNone/>
              <a:defRPr sz="4700"/>
            </a:lvl6pPr>
            <a:lvl7pPr lvl="6">
              <a:lnSpc>
                <a:spcPct val="100000"/>
              </a:lnSpc>
              <a:spcBef>
                <a:spcPts val="0"/>
              </a:spcBef>
              <a:spcAft>
                <a:spcPts val="0"/>
              </a:spcAft>
              <a:buSzPts val="4700"/>
              <a:buNone/>
              <a:defRPr sz="4700"/>
            </a:lvl7pPr>
            <a:lvl8pPr lvl="7">
              <a:lnSpc>
                <a:spcPct val="100000"/>
              </a:lnSpc>
              <a:spcBef>
                <a:spcPts val="0"/>
              </a:spcBef>
              <a:spcAft>
                <a:spcPts val="0"/>
              </a:spcAft>
              <a:buSzPts val="4700"/>
              <a:buNone/>
              <a:defRPr sz="4700"/>
            </a:lvl8pPr>
            <a:lvl9pPr lvl="8">
              <a:lnSpc>
                <a:spcPct val="100000"/>
              </a:lnSpc>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1200" y="3840475"/>
            <a:ext cx="6536700" cy="5289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600"/>
              <a:buNone/>
              <a:defRPr sz="1600"/>
            </a:lvl1pPr>
            <a:lvl2pPr lvl="1">
              <a:lnSpc>
                <a:spcPct val="115000"/>
              </a:lnSpc>
              <a:spcBef>
                <a:spcPts val="0"/>
              </a:spcBef>
              <a:spcAft>
                <a:spcPts val="0"/>
              </a:spcAft>
              <a:buSzPts val="1600"/>
              <a:buNone/>
              <a:defRPr sz="1600"/>
            </a:lvl2pPr>
            <a:lvl3pPr lvl="2">
              <a:lnSpc>
                <a:spcPct val="115000"/>
              </a:lnSpc>
              <a:spcBef>
                <a:spcPts val="0"/>
              </a:spcBef>
              <a:spcAft>
                <a:spcPts val="0"/>
              </a:spcAft>
              <a:buSzPts val="1600"/>
              <a:buNone/>
              <a:defRPr sz="1600"/>
            </a:lvl3pPr>
            <a:lvl4pPr lvl="3">
              <a:lnSpc>
                <a:spcPct val="115000"/>
              </a:lnSpc>
              <a:spcBef>
                <a:spcPts val="0"/>
              </a:spcBef>
              <a:spcAft>
                <a:spcPts val="0"/>
              </a:spcAft>
              <a:buSzPts val="1600"/>
              <a:buNone/>
              <a:defRPr sz="1600"/>
            </a:lvl4pPr>
            <a:lvl5pPr lvl="4">
              <a:lnSpc>
                <a:spcPct val="115000"/>
              </a:lnSpc>
              <a:spcBef>
                <a:spcPts val="0"/>
              </a:spcBef>
              <a:spcAft>
                <a:spcPts val="0"/>
              </a:spcAft>
              <a:buSzPts val="1600"/>
              <a:buNone/>
              <a:defRPr sz="1600"/>
            </a:lvl5pPr>
            <a:lvl6pPr lvl="5">
              <a:lnSpc>
                <a:spcPct val="115000"/>
              </a:lnSpc>
              <a:spcBef>
                <a:spcPts val="0"/>
              </a:spcBef>
              <a:spcAft>
                <a:spcPts val="0"/>
              </a:spcAft>
              <a:buSzPts val="1600"/>
              <a:buNone/>
              <a:defRPr sz="1600"/>
            </a:lvl6pPr>
            <a:lvl7pPr lvl="6">
              <a:lnSpc>
                <a:spcPct val="115000"/>
              </a:lnSpc>
              <a:spcBef>
                <a:spcPts val="0"/>
              </a:spcBef>
              <a:spcAft>
                <a:spcPts val="0"/>
              </a:spcAft>
              <a:buSzPts val="1600"/>
              <a:buNone/>
              <a:defRPr sz="1600"/>
            </a:lvl7pPr>
            <a:lvl8pPr lvl="7">
              <a:lnSpc>
                <a:spcPct val="115000"/>
              </a:lnSpc>
              <a:spcBef>
                <a:spcPts val="0"/>
              </a:spcBef>
              <a:spcAft>
                <a:spcPts val="0"/>
              </a:spcAft>
              <a:buSzPts val="1600"/>
              <a:buNone/>
              <a:defRPr sz="1600"/>
            </a:lvl8pPr>
            <a:lvl9pPr lvl="8">
              <a:lnSpc>
                <a:spcPct val="115000"/>
              </a:lnSpc>
              <a:spcBef>
                <a:spcPts val="0"/>
              </a:spcBef>
              <a:spcAft>
                <a:spcPts val="0"/>
              </a:spcAft>
              <a:buSzPts val="1600"/>
              <a:buNone/>
              <a:defRPr sz="1600"/>
            </a:lvl9pPr>
          </a:lstStyle>
          <a:p>
            <a:endParaRPr/>
          </a:p>
        </p:txBody>
      </p:sp>
      <p:cxnSp>
        <p:nvCxnSpPr>
          <p:cNvPr id="11" name="Google Shape;11;p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5" name="Google Shape;15;p2"/>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subTitle" idx="1"/>
          </p:nvPr>
        </p:nvSpPr>
        <p:spPr>
          <a:xfrm>
            <a:off x="71322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5" name="Google Shape;75;p13"/>
          <p:cNvSpPr txBox="1">
            <a:spLocks noGrp="1"/>
          </p:cNvSpPr>
          <p:nvPr>
            <p:ph type="subTitle" idx="2"/>
          </p:nvPr>
        </p:nvSpPr>
        <p:spPr>
          <a:xfrm>
            <a:off x="713225" y="3822808"/>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6" name="Google Shape;76;p13"/>
          <p:cNvSpPr txBox="1">
            <a:spLocks noGrp="1"/>
          </p:cNvSpPr>
          <p:nvPr>
            <p:ph type="subTitle" idx="3"/>
          </p:nvPr>
        </p:nvSpPr>
        <p:spPr>
          <a:xfrm>
            <a:off x="3300150" y="3824041"/>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7" name="Google Shape;77;p13"/>
          <p:cNvSpPr txBox="1">
            <a:spLocks noGrp="1"/>
          </p:cNvSpPr>
          <p:nvPr>
            <p:ph type="subTitle" idx="4"/>
          </p:nvPr>
        </p:nvSpPr>
        <p:spPr>
          <a:xfrm>
            <a:off x="3300150" y="2118207"/>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8" name="Google Shape;78;p13"/>
          <p:cNvSpPr txBox="1">
            <a:spLocks noGrp="1"/>
          </p:cNvSpPr>
          <p:nvPr>
            <p:ph type="subTitle" idx="5"/>
          </p:nvPr>
        </p:nvSpPr>
        <p:spPr>
          <a:xfrm>
            <a:off x="5887075" y="3822809"/>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79" name="Google Shape;79;p13"/>
          <p:cNvSpPr txBox="1">
            <a:spLocks noGrp="1"/>
          </p:cNvSpPr>
          <p:nvPr>
            <p:ph type="subTitle" idx="6"/>
          </p:nvPr>
        </p:nvSpPr>
        <p:spPr>
          <a:xfrm>
            <a:off x="5887075" y="2116975"/>
            <a:ext cx="2543700" cy="619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80" name="Google Shape;80;p13"/>
          <p:cNvSpPr txBox="1">
            <a:spLocks noGrp="1"/>
          </p:cNvSpPr>
          <p:nvPr>
            <p:ph type="subTitle" idx="7"/>
          </p:nvPr>
        </p:nvSpPr>
        <p:spPr>
          <a:xfrm>
            <a:off x="71322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1" name="Google Shape;81;p13"/>
          <p:cNvSpPr txBox="1">
            <a:spLocks noGrp="1"/>
          </p:cNvSpPr>
          <p:nvPr>
            <p:ph type="subTitle" idx="8"/>
          </p:nvPr>
        </p:nvSpPr>
        <p:spPr>
          <a:xfrm>
            <a:off x="71322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2" name="Google Shape;82;p1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3" name="Google Shape;83;p13"/>
          <p:cNvSpPr txBox="1">
            <a:spLocks noGrp="1"/>
          </p:cNvSpPr>
          <p:nvPr>
            <p:ph type="subTitle" idx="13"/>
          </p:nvPr>
        </p:nvSpPr>
        <p:spPr>
          <a:xfrm>
            <a:off x="3300150" y="1836807"/>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4" name="Google Shape;84;p1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5" name="Google Shape;85;p13"/>
          <p:cNvSpPr txBox="1">
            <a:spLocks noGrp="1"/>
          </p:cNvSpPr>
          <p:nvPr>
            <p:ph type="subTitle" idx="15"/>
          </p:nvPr>
        </p:nvSpPr>
        <p:spPr>
          <a:xfrm>
            <a:off x="5887075" y="1835575"/>
            <a:ext cx="25437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86" name="Google Shape;86;p13"/>
          <p:cNvSpPr txBox="1">
            <a:spLocks noGrp="1"/>
          </p:cNvSpPr>
          <p:nvPr>
            <p:ph type="title" hasCustomPrompt="1"/>
          </p:nvPr>
        </p:nvSpPr>
        <p:spPr>
          <a:xfrm>
            <a:off x="1534475" y="1359711"/>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7" name="Google Shape;87;p13"/>
          <p:cNvSpPr txBox="1">
            <a:spLocks noGrp="1"/>
          </p:cNvSpPr>
          <p:nvPr>
            <p:ph type="title" idx="16" hasCustomPrompt="1"/>
          </p:nvPr>
        </p:nvSpPr>
        <p:spPr>
          <a:xfrm>
            <a:off x="4121400" y="3066683"/>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8" name="Google Shape;88;p13"/>
          <p:cNvSpPr txBox="1">
            <a:spLocks noGrp="1"/>
          </p:cNvSpPr>
          <p:nvPr>
            <p:ph type="title" idx="17" hasCustomPrompt="1"/>
          </p:nvPr>
        </p:nvSpPr>
        <p:spPr>
          <a:xfrm>
            <a:off x="153447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89" name="Google Shape;89;p13"/>
          <p:cNvSpPr txBox="1">
            <a:spLocks noGrp="1"/>
          </p:cNvSpPr>
          <p:nvPr>
            <p:ph type="title" idx="18" hasCustomPrompt="1"/>
          </p:nvPr>
        </p:nvSpPr>
        <p:spPr>
          <a:xfrm>
            <a:off x="4121400" y="136077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0" name="Google Shape;90;p13"/>
          <p:cNvSpPr txBox="1">
            <a:spLocks noGrp="1"/>
          </p:cNvSpPr>
          <p:nvPr>
            <p:ph type="title" idx="19" hasCustomPrompt="1"/>
          </p:nvPr>
        </p:nvSpPr>
        <p:spPr>
          <a:xfrm>
            <a:off x="6708325" y="3065619"/>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sp>
        <p:nvSpPr>
          <p:cNvPr id="91" name="Google Shape;91;p13"/>
          <p:cNvSpPr txBox="1">
            <a:spLocks noGrp="1"/>
          </p:cNvSpPr>
          <p:nvPr>
            <p:ph type="title" idx="20" hasCustomPrompt="1"/>
          </p:nvPr>
        </p:nvSpPr>
        <p:spPr>
          <a:xfrm>
            <a:off x="6708325" y="1351495"/>
            <a:ext cx="901200" cy="38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3000"/>
              <a:buNone/>
              <a:defRPr sz="3000">
                <a:solidFill>
                  <a:schemeClr val="lt2"/>
                </a:solidFill>
              </a:defRPr>
            </a:lvl1pPr>
            <a:lvl2pPr lvl="1" algn="ctr" rtl="0">
              <a:lnSpc>
                <a:spcPct val="100000"/>
              </a:lnSpc>
              <a:spcBef>
                <a:spcPts val="0"/>
              </a:spcBef>
              <a:spcAft>
                <a:spcPts val="0"/>
              </a:spcAft>
              <a:buClr>
                <a:schemeClr val="lt2"/>
              </a:buClr>
              <a:buSzPts val="3000"/>
              <a:buNone/>
              <a:defRPr sz="3000">
                <a:solidFill>
                  <a:schemeClr val="lt2"/>
                </a:solidFill>
              </a:defRPr>
            </a:lvl2pPr>
            <a:lvl3pPr lvl="2" algn="ctr" rtl="0">
              <a:lnSpc>
                <a:spcPct val="100000"/>
              </a:lnSpc>
              <a:spcBef>
                <a:spcPts val="0"/>
              </a:spcBef>
              <a:spcAft>
                <a:spcPts val="0"/>
              </a:spcAft>
              <a:buClr>
                <a:schemeClr val="lt2"/>
              </a:buClr>
              <a:buSzPts val="3000"/>
              <a:buNone/>
              <a:defRPr sz="3000">
                <a:solidFill>
                  <a:schemeClr val="lt2"/>
                </a:solidFill>
              </a:defRPr>
            </a:lvl3pPr>
            <a:lvl4pPr lvl="3" algn="ctr" rtl="0">
              <a:lnSpc>
                <a:spcPct val="100000"/>
              </a:lnSpc>
              <a:spcBef>
                <a:spcPts val="0"/>
              </a:spcBef>
              <a:spcAft>
                <a:spcPts val="0"/>
              </a:spcAft>
              <a:buClr>
                <a:schemeClr val="lt2"/>
              </a:buClr>
              <a:buSzPts val="3000"/>
              <a:buNone/>
              <a:defRPr sz="3000">
                <a:solidFill>
                  <a:schemeClr val="lt2"/>
                </a:solidFill>
              </a:defRPr>
            </a:lvl4pPr>
            <a:lvl5pPr lvl="4" algn="ctr" rtl="0">
              <a:lnSpc>
                <a:spcPct val="100000"/>
              </a:lnSpc>
              <a:spcBef>
                <a:spcPts val="0"/>
              </a:spcBef>
              <a:spcAft>
                <a:spcPts val="0"/>
              </a:spcAft>
              <a:buClr>
                <a:schemeClr val="lt2"/>
              </a:buClr>
              <a:buSzPts val="3000"/>
              <a:buNone/>
              <a:defRPr sz="3000">
                <a:solidFill>
                  <a:schemeClr val="lt2"/>
                </a:solidFill>
              </a:defRPr>
            </a:lvl5pPr>
            <a:lvl6pPr lvl="5" algn="ctr" rtl="0">
              <a:lnSpc>
                <a:spcPct val="100000"/>
              </a:lnSpc>
              <a:spcBef>
                <a:spcPts val="0"/>
              </a:spcBef>
              <a:spcAft>
                <a:spcPts val="0"/>
              </a:spcAft>
              <a:buClr>
                <a:schemeClr val="lt2"/>
              </a:buClr>
              <a:buSzPts val="3000"/>
              <a:buNone/>
              <a:defRPr sz="3000">
                <a:solidFill>
                  <a:schemeClr val="lt2"/>
                </a:solidFill>
              </a:defRPr>
            </a:lvl6pPr>
            <a:lvl7pPr lvl="6" algn="ctr" rtl="0">
              <a:lnSpc>
                <a:spcPct val="100000"/>
              </a:lnSpc>
              <a:spcBef>
                <a:spcPts val="0"/>
              </a:spcBef>
              <a:spcAft>
                <a:spcPts val="0"/>
              </a:spcAft>
              <a:buClr>
                <a:schemeClr val="lt2"/>
              </a:buClr>
              <a:buSzPts val="3000"/>
              <a:buNone/>
              <a:defRPr sz="3000">
                <a:solidFill>
                  <a:schemeClr val="lt2"/>
                </a:solidFill>
              </a:defRPr>
            </a:lvl7pPr>
            <a:lvl8pPr lvl="7" algn="ctr" rtl="0">
              <a:lnSpc>
                <a:spcPct val="100000"/>
              </a:lnSpc>
              <a:spcBef>
                <a:spcPts val="0"/>
              </a:spcBef>
              <a:spcAft>
                <a:spcPts val="0"/>
              </a:spcAft>
              <a:buClr>
                <a:schemeClr val="lt2"/>
              </a:buClr>
              <a:buSzPts val="3000"/>
              <a:buNone/>
              <a:defRPr sz="3000">
                <a:solidFill>
                  <a:schemeClr val="lt2"/>
                </a:solidFill>
              </a:defRPr>
            </a:lvl8pPr>
            <a:lvl9pPr lvl="8" algn="ctr" rtl="0">
              <a:lnSpc>
                <a:spcPct val="100000"/>
              </a:lnSpc>
              <a:spcBef>
                <a:spcPts val="0"/>
              </a:spcBef>
              <a:spcAft>
                <a:spcPts val="0"/>
              </a:spcAft>
              <a:buClr>
                <a:schemeClr val="lt2"/>
              </a:buClr>
              <a:buSzPts val="3000"/>
              <a:buNone/>
              <a:defRPr sz="3000">
                <a:solidFill>
                  <a:schemeClr val="lt2"/>
                </a:solidFill>
              </a:defRPr>
            </a:lvl9pPr>
          </a:lstStyle>
          <a:p>
            <a:r>
              <a:t>xx%</a:t>
            </a:r>
          </a:p>
        </p:txBody>
      </p:sp>
      <p:cxnSp>
        <p:nvCxnSpPr>
          <p:cNvPr id="92" name="Google Shape;92;p1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93" name="Google Shape;93;p1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94" name="Google Shape;94;p13"/>
          <p:cNvSpPr txBox="1">
            <a:spLocks noGrp="1"/>
          </p:cNvSpPr>
          <p:nvPr>
            <p:ph type="title" idx="21"/>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5" name="Google Shape;95;p13"/>
          <p:cNvSpPr/>
          <p:nvPr/>
        </p:nvSpPr>
        <p:spPr>
          <a:xfrm>
            <a:off x="94720"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rgbClr val="AD99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969688" y="2920350"/>
            <a:ext cx="7204500" cy="642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3500"/>
              <a:buNone/>
              <a:defRPr/>
            </a:lvl1pPr>
            <a:lvl2pPr lvl="1" algn="r" rtl="0">
              <a:lnSpc>
                <a:spcPct val="100000"/>
              </a:lnSpc>
              <a:spcBef>
                <a:spcPts val="0"/>
              </a:spcBef>
              <a:spcAft>
                <a:spcPts val="0"/>
              </a:spcAft>
              <a:buSzPts val="3500"/>
              <a:buNone/>
              <a:defRPr/>
            </a:lvl2pPr>
            <a:lvl3pPr lvl="2" algn="r" rtl="0">
              <a:lnSpc>
                <a:spcPct val="100000"/>
              </a:lnSpc>
              <a:spcBef>
                <a:spcPts val="0"/>
              </a:spcBef>
              <a:spcAft>
                <a:spcPts val="0"/>
              </a:spcAft>
              <a:buSzPts val="3500"/>
              <a:buNone/>
              <a:defRPr/>
            </a:lvl3pPr>
            <a:lvl4pPr lvl="3" algn="r" rtl="0">
              <a:lnSpc>
                <a:spcPct val="100000"/>
              </a:lnSpc>
              <a:spcBef>
                <a:spcPts val="0"/>
              </a:spcBef>
              <a:spcAft>
                <a:spcPts val="0"/>
              </a:spcAft>
              <a:buSzPts val="3500"/>
              <a:buNone/>
              <a:defRPr/>
            </a:lvl4pPr>
            <a:lvl5pPr lvl="4" algn="r" rtl="0">
              <a:lnSpc>
                <a:spcPct val="100000"/>
              </a:lnSpc>
              <a:spcBef>
                <a:spcPts val="0"/>
              </a:spcBef>
              <a:spcAft>
                <a:spcPts val="0"/>
              </a:spcAft>
              <a:buSzPts val="3500"/>
              <a:buNone/>
              <a:defRPr/>
            </a:lvl5pPr>
            <a:lvl6pPr lvl="5" algn="r" rtl="0">
              <a:lnSpc>
                <a:spcPct val="100000"/>
              </a:lnSpc>
              <a:spcBef>
                <a:spcPts val="0"/>
              </a:spcBef>
              <a:spcAft>
                <a:spcPts val="0"/>
              </a:spcAft>
              <a:buSzPts val="3500"/>
              <a:buNone/>
              <a:defRPr/>
            </a:lvl6pPr>
            <a:lvl7pPr lvl="6" algn="r" rtl="0">
              <a:lnSpc>
                <a:spcPct val="100000"/>
              </a:lnSpc>
              <a:spcBef>
                <a:spcPts val="0"/>
              </a:spcBef>
              <a:spcAft>
                <a:spcPts val="0"/>
              </a:spcAft>
              <a:buSzPts val="3500"/>
              <a:buNone/>
              <a:defRPr/>
            </a:lvl7pPr>
            <a:lvl8pPr lvl="7" algn="r" rtl="0">
              <a:lnSpc>
                <a:spcPct val="100000"/>
              </a:lnSpc>
              <a:spcBef>
                <a:spcPts val="0"/>
              </a:spcBef>
              <a:spcAft>
                <a:spcPts val="0"/>
              </a:spcAft>
              <a:buSzPts val="3500"/>
              <a:buNone/>
              <a:defRPr/>
            </a:lvl8pPr>
            <a:lvl9pPr lvl="8" algn="r" rtl="0">
              <a:lnSpc>
                <a:spcPct val="100000"/>
              </a:lnSpc>
              <a:spcBef>
                <a:spcPts val="0"/>
              </a:spcBef>
              <a:spcAft>
                <a:spcPts val="0"/>
              </a:spcAft>
              <a:buSzPts val="3500"/>
              <a:buNone/>
              <a:defRPr/>
            </a:lvl9pPr>
          </a:lstStyle>
          <a:p>
            <a:endParaRPr/>
          </a:p>
        </p:txBody>
      </p:sp>
      <p:sp>
        <p:nvSpPr>
          <p:cNvPr id="98" name="Google Shape;98;p14"/>
          <p:cNvSpPr txBox="1">
            <a:spLocks noGrp="1"/>
          </p:cNvSpPr>
          <p:nvPr>
            <p:ph type="subTitle" idx="1"/>
          </p:nvPr>
        </p:nvSpPr>
        <p:spPr>
          <a:xfrm>
            <a:off x="969813" y="1145575"/>
            <a:ext cx="7204500" cy="16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r" rtl="0">
              <a:lnSpc>
                <a:spcPct val="100000"/>
              </a:lnSpc>
              <a:spcBef>
                <a:spcPts val="0"/>
              </a:spcBef>
              <a:spcAft>
                <a:spcPts val="0"/>
              </a:spcAft>
              <a:buSzPts val="3000"/>
              <a:buNone/>
              <a:defRPr sz="3000"/>
            </a:lvl2pPr>
            <a:lvl3pPr lvl="2" algn="r" rtl="0">
              <a:lnSpc>
                <a:spcPct val="100000"/>
              </a:lnSpc>
              <a:spcBef>
                <a:spcPts val="1600"/>
              </a:spcBef>
              <a:spcAft>
                <a:spcPts val="0"/>
              </a:spcAft>
              <a:buSzPts val="3000"/>
              <a:buNone/>
              <a:defRPr sz="3000"/>
            </a:lvl3pPr>
            <a:lvl4pPr lvl="3" algn="r" rtl="0">
              <a:lnSpc>
                <a:spcPct val="100000"/>
              </a:lnSpc>
              <a:spcBef>
                <a:spcPts val="1600"/>
              </a:spcBef>
              <a:spcAft>
                <a:spcPts val="0"/>
              </a:spcAft>
              <a:buSzPts val="3000"/>
              <a:buNone/>
              <a:defRPr sz="3000"/>
            </a:lvl4pPr>
            <a:lvl5pPr lvl="4" algn="r" rtl="0">
              <a:lnSpc>
                <a:spcPct val="100000"/>
              </a:lnSpc>
              <a:spcBef>
                <a:spcPts val="1600"/>
              </a:spcBef>
              <a:spcAft>
                <a:spcPts val="0"/>
              </a:spcAft>
              <a:buSzPts val="3000"/>
              <a:buNone/>
              <a:defRPr sz="3000"/>
            </a:lvl5pPr>
            <a:lvl6pPr lvl="5" algn="r" rtl="0">
              <a:lnSpc>
                <a:spcPct val="100000"/>
              </a:lnSpc>
              <a:spcBef>
                <a:spcPts val="1600"/>
              </a:spcBef>
              <a:spcAft>
                <a:spcPts val="0"/>
              </a:spcAft>
              <a:buSzPts val="3000"/>
              <a:buNone/>
              <a:defRPr sz="3000"/>
            </a:lvl6pPr>
            <a:lvl7pPr lvl="6" algn="r" rtl="0">
              <a:lnSpc>
                <a:spcPct val="100000"/>
              </a:lnSpc>
              <a:spcBef>
                <a:spcPts val="1600"/>
              </a:spcBef>
              <a:spcAft>
                <a:spcPts val="0"/>
              </a:spcAft>
              <a:buSzPts val="3000"/>
              <a:buNone/>
              <a:defRPr sz="3000"/>
            </a:lvl7pPr>
            <a:lvl8pPr lvl="7" algn="r" rtl="0">
              <a:lnSpc>
                <a:spcPct val="100000"/>
              </a:lnSpc>
              <a:spcBef>
                <a:spcPts val="1600"/>
              </a:spcBef>
              <a:spcAft>
                <a:spcPts val="0"/>
              </a:spcAft>
              <a:buSzPts val="3000"/>
              <a:buNone/>
              <a:defRPr sz="3000"/>
            </a:lvl8pPr>
            <a:lvl9pPr lvl="8" algn="r" rtl="0">
              <a:lnSpc>
                <a:spcPct val="100000"/>
              </a:lnSpc>
              <a:spcBef>
                <a:spcPts val="1600"/>
              </a:spcBef>
              <a:spcAft>
                <a:spcPts val="1600"/>
              </a:spcAft>
              <a:buSzPts val="3000"/>
              <a:buNone/>
              <a:defRPr sz="3000"/>
            </a:lvl9pPr>
          </a:lstStyle>
          <a:p>
            <a:endParaRPr/>
          </a:p>
        </p:txBody>
      </p:sp>
      <p:cxnSp>
        <p:nvCxnSpPr>
          <p:cNvPr id="99" name="Google Shape;99;p1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1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14"/>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14"/>
          <p:cNvCxnSpPr/>
          <p:nvPr/>
        </p:nvCxnSpPr>
        <p:spPr>
          <a:xfrm rot="10800000">
            <a:off x="1800" y="4608565"/>
            <a:ext cx="9140400" cy="0"/>
          </a:xfrm>
          <a:prstGeom prst="straightConnector1">
            <a:avLst/>
          </a:prstGeom>
          <a:noFill/>
          <a:ln w="9525" cap="flat" cmpd="sng">
            <a:solidFill>
              <a:schemeClr val="accent1"/>
            </a:solidFill>
            <a:prstDash val="solid"/>
            <a:round/>
            <a:headEnd type="none" w="med" len="med"/>
            <a:tailEnd type="none" w="med" len="med"/>
          </a:ln>
        </p:spPr>
      </p:cxnSp>
      <p:sp>
        <p:nvSpPr>
          <p:cNvPr id="103" name="Google Shape;103;p14"/>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104"/>
        <p:cNvGrpSpPr/>
        <p:nvPr/>
      </p:nvGrpSpPr>
      <p:grpSpPr>
        <a:xfrm>
          <a:off x="0" y="0"/>
          <a:ext cx="0" cy="0"/>
          <a:chOff x="0" y="0"/>
          <a:chExt cx="0" cy="0"/>
        </a:xfrm>
      </p:grpSpPr>
      <p:sp>
        <p:nvSpPr>
          <p:cNvPr id="105" name="Google Shape;105;p15"/>
          <p:cNvSpPr txBox="1">
            <a:spLocks noGrp="1"/>
          </p:cNvSpPr>
          <p:nvPr>
            <p:ph type="subTitle" idx="1"/>
          </p:nvPr>
        </p:nvSpPr>
        <p:spPr>
          <a:xfrm>
            <a:off x="4681786"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106" name="Google Shape;106;p15"/>
          <p:cNvSpPr txBox="1">
            <a:spLocks noGrp="1"/>
          </p:cNvSpPr>
          <p:nvPr>
            <p:ph type="subTitle" idx="2"/>
          </p:nvPr>
        </p:nvSpPr>
        <p:spPr>
          <a:xfrm>
            <a:off x="836625"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07" name="Google Shape;107;p15"/>
          <p:cNvSpPr txBox="1">
            <a:spLocks noGrp="1"/>
          </p:cNvSpPr>
          <p:nvPr>
            <p:ph type="subTitle" idx="3"/>
          </p:nvPr>
        </p:nvSpPr>
        <p:spPr>
          <a:xfrm>
            <a:off x="4681624" y="23549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08" name="Google Shape;108;p1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1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10" name="Google Shape;110;p1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3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1" name="Google Shape;111;p15"/>
          <p:cNvSpPr txBox="1">
            <a:spLocks noGrp="1"/>
          </p:cNvSpPr>
          <p:nvPr>
            <p:ph type="subTitle" idx="4"/>
          </p:nvPr>
        </p:nvSpPr>
        <p:spPr>
          <a:xfrm>
            <a:off x="836663" y="2832850"/>
            <a:ext cx="3625500" cy="104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cxnSp>
        <p:nvCxnSpPr>
          <p:cNvPr id="112" name="Google Shape;112;p15"/>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13" name="Google Shape;113;p15"/>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14" name="Google Shape;114;p15"/>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0000" y="836175"/>
            <a:ext cx="3519600" cy="2296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20000" y="3132225"/>
            <a:ext cx="35196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8" name="Google Shape;118;p16"/>
          <p:cNvSpPr>
            <a:spLocks noGrp="1"/>
          </p:cNvSpPr>
          <p:nvPr>
            <p:ph type="pic" idx="2"/>
          </p:nvPr>
        </p:nvSpPr>
        <p:spPr>
          <a:xfrm>
            <a:off x="5494925" y="851698"/>
            <a:ext cx="2456100" cy="3440100"/>
          </a:xfrm>
          <a:prstGeom prst="rect">
            <a:avLst/>
          </a:prstGeom>
          <a:noFill/>
          <a:ln>
            <a:noFill/>
          </a:ln>
        </p:spPr>
      </p:sp>
      <p:cxnSp>
        <p:nvCxnSpPr>
          <p:cNvPr id="119" name="Google Shape;119;p1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0" name="Google Shape;120;p1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954725" y="1561163"/>
            <a:ext cx="3102900" cy="625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17"/>
          <p:cNvSpPr txBox="1">
            <a:spLocks noGrp="1"/>
          </p:cNvSpPr>
          <p:nvPr>
            <p:ph type="subTitle" idx="1"/>
          </p:nvPr>
        </p:nvSpPr>
        <p:spPr>
          <a:xfrm>
            <a:off x="954725" y="2187055"/>
            <a:ext cx="3102900" cy="1509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a:lvl1pPr>
            <a:lvl2pPr lvl="1" rtl="0">
              <a:lnSpc>
                <a:spcPct val="115000"/>
              </a:lnSpc>
              <a:spcBef>
                <a:spcPts val="0"/>
              </a:spcBef>
              <a:spcAft>
                <a:spcPts val="0"/>
              </a:spcAft>
              <a:buSzPts val="1600"/>
              <a:buNone/>
              <a:defRPr sz="1600"/>
            </a:lvl2pPr>
            <a:lvl3pPr lvl="2" rtl="0">
              <a:lnSpc>
                <a:spcPct val="115000"/>
              </a:lnSpc>
              <a:spcBef>
                <a:spcPts val="1600"/>
              </a:spcBef>
              <a:spcAft>
                <a:spcPts val="0"/>
              </a:spcAft>
              <a:buSzPts val="1600"/>
              <a:buNone/>
              <a:defRPr sz="1600"/>
            </a:lvl3pPr>
            <a:lvl4pPr lvl="3" rtl="0">
              <a:lnSpc>
                <a:spcPct val="115000"/>
              </a:lnSpc>
              <a:spcBef>
                <a:spcPts val="1600"/>
              </a:spcBef>
              <a:spcAft>
                <a:spcPts val="0"/>
              </a:spcAft>
              <a:buSzPts val="1600"/>
              <a:buNone/>
              <a:defRPr sz="1600"/>
            </a:lvl4pPr>
            <a:lvl5pPr lvl="4" rtl="0">
              <a:lnSpc>
                <a:spcPct val="115000"/>
              </a:lnSpc>
              <a:spcBef>
                <a:spcPts val="1600"/>
              </a:spcBef>
              <a:spcAft>
                <a:spcPts val="0"/>
              </a:spcAft>
              <a:buSzPts val="1600"/>
              <a:buNone/>
              <a:defRPr sz="1600"/>
            </a:lvl5pPr>
            <a:lvl6pPr lvl="5" rtl="0">
              <a:lnSpc>
                <a:spcPct val="115000"/>
              </a:lnSpc>
              <a:spcBef>
                <a:spcPts val="1600"/>
              </a:spcBef>
              <a:spcAft>
                <a:spcPts val="0"/>
              </a:spcAft>
              <a:buSzPts val="1600"/>
              <a:buNone/>
              <a:defRPr sz="1600"/>
            </a:lvl6pPr>
            <a:lvl7pPr lvl="6" rtl="0">
              <a:lnSpc>
                <a:spcPct val="115000"/>
              </a:lnSpc>
              <a:spcBef>
                <a:spcPts val="1600"/>
              </a:spcBef>
              <a:spcAft>
                <a:spcPts val="0"/>
              </a:spcAft>
              <a:buSzPts val="1600"/>
              <a:buNone/>
              <a:defRPr sz="1600"/>
            </a:lvl7pPr>
            <a:lvl8pPr lvl="7" rtl="0">
              <a:lnSpc>
                <a:spcPct val="115000"/>
              </a:lnSpc>
              <a:spcBef>
                <a:spcPts val="1600"/>
              </a:spcBef>
              <a:spcAft>
                <a:spcPts val="0"/>
              </a:spcAft>
              <a:buSzPts val="1600"/>
              <a:buNone/>
              <a:defRPr sz="1600"/>
            </a:lvl8pPr>
            <a:lvl9pPr lvl="8" rtl="0">
              <a:lnSpc>
                <a:spcPct val="115000"/>
              </a:lnSpc>
              <a:spcBef>
                <a:spcPts val="1600"/>
              </a:spcBef>
              <a:spcAft>
                <a:spcPts val="1600"/>
              </a:spcAft>
              <a:buSzPts val="1600"/>
              <a:buNone/>
              <a:defRPr sz="1600"/>
            </a:lvl9pPr>
          </a:lstStyle>
          <a:p>
            <a:endParaRPr/>
          </a:p>
        </p:txBody>
      </p:sp>
      <p:cxnSp>
        <p:nvCxnSpPr>
          <p:cNvPr id="124" name="Google Shape;124;p1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1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26" name="Google Shape;126;p17"/>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27" name="Google Shape;127;p17"/>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28" name="Google Shape;128;p17"/>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1" name="Google Shape;131;p1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2" name="Google Shape;132;p1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3" name="Google Shape;133;p18"/>
          <p:cNvSpPr/>
          <p:nvPr/>
        </p:nvSpPr>
        <p:spPr>
          <a:xfrm>
            <a:off x="96895" y="14801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6" name="Google Shape;136;p1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37" name="Google Shape;137;p1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38" name="Google Shape;138;p19"/>
          <p:cNvSpPr/>
          <p:nvPr/>
        </p:nvSpPr>
        <p:spPr>
          <a:xfrm>
            <a:off x="8548020" y="150032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9"/>
        <p:cNvGrpSpPr/>
        <p:nvPr/>
      </p:nvGrpSpPr>
      <p:grpSpPr>
        <a:xfrm>
          <a:off x="0" y="0"/>
          <a:ext cx="0" cy="0"/>
          <a:chOff x="0" y="0"/>
          <a:chExt cx="0" cy="0"/>
        </a:xfrm>
      </p:grpSpPr>
      <p:sp>
        <p:nvSpPr>
          <p:cNvPr id="140" name="Google Shape;140;p20"/>
          <p:cNvSpPr txBox="1">
            <a:spLocks noGrp="1"/>
          </p:cNvSpPr>
          <p:nvPr>
            <p:ph type="subTitle" idx="1"/>
          </p:nvPr>
        </p:nvSpPr>
        <p:spPr>
          <a:xfrm>
            <a:off x="937625"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1" name="Google Shape;141;p20"/>
          <p:cNvSpPr txBox="1">
            <a:spLocks noGrp="1"/>
          </p:cNvSpPr>
          <p:nvPr>
            <p:ph type="subTitle" idx="2"/>
          </p:nvPr>
        </p:nvSpPr>
        <p:spPr>
          <a:xfrm>
            <a:off x="3484346"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2" name="Google Shape;142;p20"/>
          <p:cNvSpPr txBox="1">
            <a:spLocks noGrp="1"/>
          </p:cNvSpPr>
          <p:nvPr>
            <p:ph type="subTitle" idx="3"/>
          </p:nvPr>
        </p:nvSpPr>
        <p:spPr>
          <a:xfrm>
            <a:off x="6031074" y="2963785"/>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43" name="Google Shape;143;p20"/>
          <p:cNvSpPr txBox="1">
            <a:spLocks noGrp="1"/>
          </p:cNvSpPr>
          <p:nvPr>
            <p:ph type="subTitle" idx="4"/>
          </p:nvPr>
        </p:nvSpPr>
        <p:spPr>
          <a:xfrm>
            <a:off x="93762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4" name="Google Shape;144;p20"/>
          <p:cNvSpPr txBox="1">
            <a:spLocks noGrp="1"/>
          </p:cNvSpPr>
          <p:nvPr>
            <p:ph type="subTitle" idx="5"/>
          </p:nvPr>
        </p:nvSpPr>
        <p:spPr>
          <a:xfrm>
            <a:off x="3484347"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45" name="Google Shape;145;p20"/>
          <p:cNvSpPr txBox="1">
            <a:spLocks noGrp="1"/>
          </p:cNvSpPr>
          <p:nvPr>
            <p:ph type="subTitle" idx="6"/>
          </p:nvPr>
        </p:nvSpPr>
        <p:spPr>
          <a:xfrm>
            <a:off x="6031075" y="2476475"/>
            <a:ext cx="2175300" cy="475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46" name="Google Shape;146;p20"/>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47" name="Google Shape;147;p20"/>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48" name="Google Shape;148;p20"/>
          <p:cNvSpPr txBox="1">
            <a:spLocks noGrp="1"/>
          </p:cNvSpPr>
          <p:nvPr>
            <p:ph type="title"/>
          </p:nvPr>
        </p:nvSpPr>
        <p:spPr>
          <a:xfrm>
            <a:off x="720000" y="537658"/>
            <a:ext cx="77040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9" name="Google Shape;149;p2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50"/>
        <p:cNvGrpSpPr/>
        <p:nvPr/>
      </p:nvGrpSpPr>
      <p:grpSpPr>
        <a:xfrm>
          <a:off x="0" y="0"/>
          <a:ext cx="0" cy="0"/>
          <a:chOff x="0" y="0"/>
          <a:chExt cx="0" cy="0"/>
        </a:xfrm>
      </p:grpSpPr>
      <p:sp>
        <p:nvSpPr>
          <p:cNvPr id="151" name="Google Shape;151;p21"/>
          <p:cNvSpPr txBox="1">
            <a:spLocks noGrp="1"/>
          </p:cNvSpPr>
          <p:nvPr>
            <p:ph type="subTitle" idx="1"/>
          </p:nvPr>
        </p:nvSpPr>
        <p:spPr>
          <a:xfrm>
            <a:off x="720025" y="1585516"/>
            <a:ext cx="7704000" cy="6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52" name="Google Shape;152;p21"/>
          <p:cNvSpPr txBox="1">
            <a:spLocks noGrp="1"/>
          </p:cNvSpPr>
          <p:nvPr>
            <p:ph type="subTitle" idx="2"/>
          </p:nvPr>
        </p:nvSpPr>
        <p:spPr>
          <a:xfrm>
            <a:off x="719000" y="2763269"/>
            <a:ext cx="7704000" cy="6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53" name="Google Shape;153;p21"/>
          <p:cNvSpPr txBox="1">
            <a:spLocks noGrp="1"/>
          </p:cNvSpPr>
          <p:nvPr>
            <p:ph type="subTitle" idx="3"/>
          </p:nvPr>
        </p:nvSpPr>
        <p:spPr>
          <a:xfrm>
            <a:off x="720025" y="3938293"/>
            <a:ext cx="7704000" cy="63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54" name="Google Shape;154;p21"/>
          <p:cNvSpPr txBox="1">
            <a:spLocks noGrp="1"/>
          </p:cNvSpPr>
          <p:nvPr>
            <p:ph type="subTitle" idx="4"/>
          </p:nvPr>
        </p:nvSpPr>
        <p:spPr>
          <a:xfrm>
            <a:off x="720025" y="1168321"/>
            <a:ext cx="77040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55" name="Google Shape;155;p21"/>
          <p:cNvSpPr txBox="1">
            <a:spLocks noGrp="1"/>
          </p:cNvSpPr>
          <p:nvPr>
            <p:ph type="subTitle" idx="5"/>
          </p:nvPr>
        </p:nvSpPr>
        <p:spPr>
          <a:xfrm>
            <a:off x="718988" y="2345195"/>
            <a:ext cx="7704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56" name="Google Shape;156;p21"/>
          <p:cNvSpPr txBox="1">
            <a:spLocks noGrp="1"/>
          </p:cNvSpPr>
          <p:nvPr>
            <p:ph type="subTitle" idx="6"/>
          </p:nvPr>
        </p:nvSpPr>
        <p:spPr>
          <a:xfrm>
            <a:off x="720025" y="3510956"/>
            <a:ext cx="77040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57" name="Google Shape;157;p21"/>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21"/>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59" name="Google Shape;159;p21"/>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60" name="Google Shape;160;p21"/>
          <p:cNvSpPr/>
          <p:nvPr/>
        </p:nvSpPr>
        <p:spPr>
          <a:xfrm>
            <a:off x="8512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61"/>
        <p:cNvGrpSpPr/>
        <p:nvPr/>
      </p:nvGrpSpPr>
      <p:grpSpPr>
        <a:xfrm>
          <a:off x="0" y="0"/>
          <a:ext cx="0" cy="0"/>
          <a:chOff x="0" y="0"/>
          <a:chExt cx="0" cy="0"/>
        </a:xfrm>
      </p:grpSpPr>
      <p:sp>
        <p:nvSpPr>
          <p:cNvPr id="162" name="Google Shape;162;p22"/>
          <p:cNvSpPr txBox="1">
            <a:spLocks noGrp="1"/>
          </p:cNvSpPr>
          <p:nvPr>
            <p:ph type="subTitle" idx="1"/>
          </p:nvPr>
        </p:nvSpPr>
        <p:spPr>
          <a:xfrm>
            <a:off x="1294375" y="159027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3" name="Google Shape;163;p22"/>
          <p:cNvSpPr txBox="1">
            <a:spLocks noGrp="1"/>
          </p:cNvSpPr>
          <p:nvPr>
            <p:ph type="subTitle" idx="2"/>
          </p:nvPr>
        </p:nvSpPr>
        <p:spPr>
          <a:xfrm>
            <a:off x="1294375" y="2722898"/>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4" name="Google Shape;164;p22"/>
          <p:cNvSpPr txBox="1">
            <a:spLocks noGrp="1"/>
          </p:cNvSpPr>
          <p:nvPr>
            <p:ph type="subTitle" idx="3"/>
          </p:nvPr>
        </p:nvSpPr>
        <p:spPr>
          <a:xfrm>
            <a:off x="1294375" y="3851625"/>
            <a:ext cx="7129800" cy="61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a:endParaRPr/>
          </a:p>
        </p:txBody>
      </p:sp>
      <p:sp>
        <p:nvSpPr>
          <p:cNvPr id="165" name="Google Shape;165;p22"/>
          <p:cNvSpPr txBox="1">
            <a:spLocks noGrp="1"/>
          </p:cNvSpPr>
          <p:nvPr>
            <p:ph type="subTitle" idx="4"/>
          </p:nvPr>
        </p:nvSpPr>
        <p:spPr>
          <a:xfrm>
            <a:off x="1294375" y="13298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6" name="Google Shape;166;p22"/>
          <p:cNvSpPr txBox="1">
            <a:spLocks noGrp="1"/>
          </p:cNvSpPr>
          <p:nvPr>
            <p:ph type="subTitle" idx="5"/>
          </p:nvPr>
        </p:nvSpPr>
        <p:spPr>
          <a:xfrm>
            <a:off x="1294375" y="2450325"/>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67" name="Google Shape;167;p22"/>
          <p:cNvSpPr txBox="1">
            <a:spLocks noGrp="1"/>
          </p:cNvSpPr>
          <p:nvPr>
            <p:ph type="subTitle" idx="6"/>
          </p:nvPr>
        </p:nvSpPr>
        <p:spPr>
          <a:xfrm>
            <a:off x="1294375" y="3587358"/>
            <a:ext cx="7129800" cy="427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68" name="Google Shape;168;p22"/>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22"/>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22"/>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1" name="Google Shape;171;p22"/>
          <p:cNvSpPr/>
          <p:nvPr/>
        </p:nvSpPr>
        <p:spPr>
          <a:xfrm>
            <a:off x="8588795" y="16806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18" name="Google Shape;18;p3"/>
          <p:cNvSpPr txBox="1">
            <a:spLocks noGrp="1"/>
          </p:cNvSpPr>
          <p:nvPr>
            <p:ph type="title" idx="2" hasCustomPrompt="1"/>
          </p:nvPr>
        </p:nvSpPr>
        <p:spPr>
          <a:xfrm>
            <a:off x="713225" y="821610"/>
            <a:ext cx="118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6000"/>
              <a:buNone/>
              <a:defRPr sz="6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9" name="Google Shape;19;p3"/>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cxnSp>
        <p:nvCxnSpPr>
          <p:cNvPr id="20" name="Google Shape;20;p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3"/>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3" name="Google Shape;23;p3"/>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sp>
        <p:nvSpPr>
          <p:cNvPr id="173" name="Google Shape;173;p23"/>
          <p:cNvSpPr txBox="1">
            <a:spLocks noGrp="1"/>
          </p:cNvSpPr>
          <p:nvPr>
            <p:ph type="subTitle" idx="1"/>
          </p:nvPr>
        </p:nvSpPr>
        <p:spPr>
          <a:xfrm>
            <a:off x="1693375"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4" name="Google Shape;174;p23"/>
          <p:cNvSpPr txBox="1">
            <a:spLocks noGrp="1"/>
          </p:cNvSpPr>
          <p:nvPr>
            <p:ph type="subTitle" idx="2"/>
          </p:nvPr>
        </p:nvSpPr>
        <p:spPr>
          <a:xfrm>
            <a:off x="5041322" y="1787475"/>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5" name="Google Shape;175;p23"/>
          <p:cNvSpPr txBox="1">
            <a:spLocks noGrp="1"/>
          </p:cNvSpPr>
          <p:nvPr>
            <p:ph type="subTitle" idx="3"/>
          </p:nvPr>
        </p:nvSpPr>
        <p:spPr>
          <a:xfrm>
            <a:off x="1693375"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6" name="Google Shape;176;p23"/>
          <p:cNvSpPr txBox="1">
            <a:spLocks noGrp="1"/>
          </p:cNvSpPr>
          <p:nvPr>
            <p:ph type="subTitle" idx="4"/>
          </p:nvPr>
        </p:nvSpPr>
        <p:spPr>
          <a:xfrm>
            <a:off x="5041322" y="3476250"/>
            <a:ext cx="2409300" cy="91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77" name="Google Shape;177;p23"/>
          <p:cNvSpPr txBox="1">
            <a:spLocks noGrp="1"/>
          </p:cNvSpPr>
          <p:nvPr>
            <p:ph type="subTitle" idx="5"/>
          </p:nvPr>
        </p:nvSpPr>
        <p:spPr>
          <a:xfrm>
            <a:off x="1693375"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8" name="Google Shape;178;p23"/>
          <p:cNvSpPr txBox="1">
            <a:spLocks noGrp="1"/>
          </p:cNvSpPr>
          <p:nvPr>
            <p:ph type="subTitle" idx="6"/>
          </p:nvPr>
        </p:nvSpPr>
        <p:spPr>
          <a:xfrm>
            <a:off x="5041322" y="15207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79" name="Google Shape;179;p23"/>
          <p:cNvSpPr txBox="1">
            <a:spLocks noGrp="1"/>
          </p:cNvSpPr>
          <p:nvPr>
            <p:ph type="subTitle" idx="7"/>
          </p:nvPr>
        </p:nvSpPr>
        <p:spPr>
          <a:xfrm>
            <a:off x="1693375"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80" name="Google Shape;180;p23"/>
          <p:cNvSpPr txBox="1">
            <a:spLocks noGrp="1"/>
          </p:cNvSpPr>
          <p:nvPr>
            <p:ph type="subTitle" idx="8"/>
          </p:nvPr>
        </p:nvSpPr>
        <p:spPr>
          <a:xfrm>
            <a:off x="5041322" y="3219075"/>
            <a:ext cx="24093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160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1600"/>
              </a:spcBef>
              <a:spcAft>
                <a:spcPts val="160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181" name="Google Shape;181;p23"/>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182" name="Google Shape;182;p23"/>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183" name="Google Shape;183;p23"/>
          <p:cNvSpPr txBox="1">
            <a:spLocks noGrp="1"/>
          </p:cNvSpPr>
          <p:nvPr>
            <p:ph type="title"/>
          </p:nvPr>
        </p:nvSpPr>
        <p:spPr>
          <a:xfrm>
            <a:off x="713225" y="53950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84" name="Google Shape;184;p23"/>
          <p:cNvCxnSpPr/>
          <p:nvPr/>
        </p:nvCxnSpPr>
        <p:spPr>
          <a:xfrm rot="10800000">
            <a:off x="710458" y="44517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23"/>
          <p:cNvCxnSpPr/>
          <p:nvPr/>
        </p:nvCxnSpPr>
        <p:spPr>
          <a:xfrm rot="10800000">
            <a:off x="1552100" y="4459350"/>
            <a:ext cx="0" cy="693900"/>
          </a:xfrm>
          <a:prstGeom prst="straightConnector1">
            <a:avLst/>
          </a:prstGeom>
          <a:noFill/>
          <a:ln w="9525" cap="flat" cmpd="sng">
            <a:solidFill>
              <a:schemeClr val="accent1"/>
            </a:solidFill>
            <a:prstDash val="solid"/>
            <a:round/>
            <a:headEnd type="none" w="med" len="med"/>
            <a:tailEnd type="none" w="med" len="med"/>
          </a:ln>
        </p:spPr>
      </p:cxnSp>
      <p:sp>
        <p:nvSpPr>
          <p:cNvPr id="186" name="Google Shape;186;p23"/>
          <p:cNvSpPr/>
          <p:nvPr/>
        </p:nvSpPr>
        <p:spPr>
          <a:xfrm>
            <a:off x="863584" y="4527000"/>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87"/>
        <p:cNvGrpSpPr/>
        <p:nvPr/>
      </p:nvGrpSpPr>
      <p:grpSpPr>
        <a:xfrm>
          <a:off x="0" y="0"/>
          <a:ext cx="0" cy="0"/>
          <a:chOff x="0" y="0"/>
          <a:chExt cx="0" cy="0"/>
        </a:xfrm>
      </p:grpSpPr>
      <p:sp>
        <p:nvSpPr>
          <p:cNvPr id="188" name="Google Shape;188;p24"/>
          <p:cNvSpPr txBox="1">
            <a:spLocks noGrp="1"/>
          </p:cNvSpPr>
          <p:nvPr>
            <p:ph type="subTitle" idx="1"/>
          </p:nvPr>
        </p:nvSpPr>
        <p:spPr>
          <a:xfrm>
            <a:off x="1109152"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89" name="Google Shape;189;p24"/>
          <p:cNvSpPr txBox="1">
            <a:spLocks noGrp="1"/>
          </p:cNvSpPr>
          <p:nvPr>
            <p:ph type="subTitle" idx="2"/>
          </p:nvPr>
        </p:nvSpPr>
        <p:spPr>
          <a:xfrm>
            <a:off x="3579000"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0" name="Google Shape;190;p24"/>
          <p:cNvSpPr txBox="1">
            <a:spLocks noGrp="1"/>
          </p:cNvSpPr>
          <p:nvPr>
            <p:ph type="subTitle" idx="3"/>
          </p:nvPr>
        </p:nvSpPr>
        <p:spPr>
          <a:xfrm>
            <a:off x="1109152"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1" name="Google Shape;191;p24"/>
          <p:cNvSpPr txBox="1">
            <a:spLocks noGrp="1"/>
          </p:cNvSpPr>
          <p:nvPr>
            <p:ph type="subTitle" idx="4"/>
          </p:nvPr>
        </p:nvSpPr>
        <p:spPr>
          <a:xfrm>
            <a:off x="3579000" y="3884225"/>
            <a:ext cx="1986000" cy="635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2" name="Google Shape;192;p24"/>
          <p:cNvSpPr txBox="1">
            <a:spLocks noGrp="1"/>
          </p:cNvSpPr>
          <p:nvPr>
            <p:ph type="subTitle" idx="5"/>
          </p:nvPr>
        </p:nvSpPr>
        <p:spPr>
          <a:xfrm>
            <a:off x="6048848" y="2301600"/>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3" name="Google Shape;193;p24"/>
          <p:cNvSpPr txBox="1">
            <a:spLocks noGrp="1"/>
          </p:cNvSpPr>
          <p:nvPr>
            <p:ph type="subTitle" idx="6"/>
          </p:nvPr>
        </p:nvSpPr>
        <p:spPr>
          <a:xfrm>
            <a:off x="6048848" y="3884225"/>
            <a:ext cx="19860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1600"/>
              </a:spcBef>
              <a:spcAft>
                <a:spcPts val="0"/>
              </a:spcAft>
              <a:buSzPts val="1400"/>
              <a:buNone/>
              <a:defRPr/>
            </a:lvl3pPr>
            <a:lvl4pPr lvl="3" algn="ctr" rtl="0">
              <a:lnSpc>
                <a:spcPct val="115000"/>
              </a:lnSpc>
              <a:spcBef>
                <a:spcPts val="1600"/>
              </a:spcBef>
              <a:spcAft>
                <a:spcPts val="0"/>
              </a:spcAft>
              <a:buSzPts val="1400"/>
              <a:buNone/>
              <a:defRPr/>
            </a:lvl4pPr>
            <a:lvl5pPr lvl="4" algn="ctr" rtl="0">
              <a:lnSpc>
                <a:spcPct val="115000"/>
              </a:lnSpc>
              <a:spcBef>
                <a:spcPts val="1600"/>
              </a:spcBef>
              <a:spcAft>
                <a:spcPts val="0"/>
              </a:spcAft>
              <a:buSzPts val="1400"/>
              <a:buNone/>
              <a:defRPr/>
            </a:lvl5pPr>
            <a:lvl6pPr lvl="5" algn="ctr" rtl="0">
              <a:lnSpc>
                <a:spcPct val="115000"/>
              </a:lnSpc>
              <a:spcBef>
                <a:spcPts val="1600"/>
              </a:spcBef>
              <a:spcAft>
                <a:spcPts val="0"/>
              </a:spcAft>
              <a:buSzPts val="1400"/>
              <a:buNone/>
              <a:defRPr/>
            </a:lvl6pPr>
            <a:lvl7pPr lvl="6" algn="ctr" rtl="0">
              <a:lnSpc>
                <a:spcPct val="115000"/>
              </a:lnSpc>
              <a:spcBef>
                <a:spcPts val="1600"/>
              </a:spcBef>
              <a:spcAft>
                <a:spcPts val="0"/>
              </a:spcAft>
              <a:buSzPts val="1400"/>
              <a:buNone/>
              <a:defRPr/>
            </a:lvl7pPr>
            <a:lvl8pPr lvl="7" algn="ctr" rtl="0">
              <a:lnSpc>
                <a:spcPct val="115000"/>
              </a:lnSpc>
              <a:spcBef>
                <a:spcPts val="1600"/>
              </a:spcBef>
              <a:spcAft>
                <a:spcPts val="0"/>
              </a:spcAft>
              <a:buSzPts val="1400"/>
              <a:buNone/>
              <a:defRPr/>
            </a:lvl8pPr>
            <a:lvl9pPr lvl="8" algn="ctr" rtl="0">
              <a:lnSpc>
                <a:spcPct val="115000"/>
              </a:lnSpc>
              <a:spcBef>
                <a:spcPts val="1600"/>
              </a:spcBef>
              <a:spcAft>
                <a:spcPts val="1600"/>
              </a:spcAft>
              <a:buSzPts val="1400"/>
              <a:buNone/>
              <a:defRPr/>
            </a:lvl9pPr>
          </a:lstStyle>
          <a:p>
            <a:endParaRPr/>
          </a:p>
        </p:txBody>
      </p:sp>
      <p:sp>
        <p:nvSpPr>
          <p:cNvPr id="194" name="Google Shape;194;p24"/>
          <p:cNvSpPr txBox="1">
            <a:spLocks noGrp="1"/>
          </p:cNvSpPr>
          <p:nvPr>
            <p:ph type="subTitle" idx="7"/>
          </p:nvPr>
        </p:nvSpPr>
        <p:spPr>
          <a:xfrm>
            <a:off x="1113052"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5" name="Google Shape;195;p24"/>
          <p:cNvSpPr txBox="1">
            <a:spLocks noGrp="1"/>
          </p:cNvSpPr>
          <p:nvPr>
            <p:ph type="subTitle" idx="8"/>
          </p:nvPr>
        </p:nvSpPr>
        <p:spPr>
          <a:xfrm>
            <a:off x="3582900"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6" name="Google Shape;196;p24"/>
          <p:cNvSpPr txBox="1">
            <a:spLocks noGrp="1"/>
          </p:cNvSpPr>
          <p:nvPr>
            <p:ph type="subTitle" idx="9"/>
          </p:nvPr>
        </p:nvSpPr>
        <p:spPr>
          <a:xfrm>
            <a:off x="6052748" y="1927795"/>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7" name="Google Shape;197;p24"/>
          <p:cNvSpPr txBox="1">
            <a:spLocks noGrp="1"/>
          </p:cNvSpPr>
          <p:nvPr>
            <p:ph type="subTitle" idx="13"/>
          </p:nvPr>
        </p:nvSpPr>
        <p:spPr>
          <a:xfrm>
            <a:off x="1113052"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8" name="Google Shape;198;p24"/>
          <p:cNvSpPr txBox="1">
            <a:spLocks noGrp="1"/>
          </p:cNvSpPr>
          <p:nvPr>
            <p:ph type="subTitle" idx="14"/>
          </p:nvPr>
        </p:nvSpPr>
        <p:spPr>
          <a:xfrm>
            <a:off x="3582900"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199" name="Google Shape;199;p24"/>
          <p:cNvSpPr txBox="1">
            <a:spLocks noGrp="1"/>
          </p:cNvSpPr>
          <p:nvPr>
            <p:ph type="subTitle" idx="15"/>
          </p:nvPr>
        </p:nvSpPr>
        <p:spPr>
          <a:xfrm>
            <a:off x="6052748" y="3510396"/>
            <a:ext cx="19782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200" name="Google Shape;200;p2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01" name="Google Shape;201;p2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02" name="Google Shape;202;p2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3" name="Google Shape;203;p24"/>
          <p:cNvSpPr/>
          <p:nvPr/>
        </p:nvSpPr>
        <p:spPr>
          <a:xfrm>
            <a:off x="4316346" y="13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26"/>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20" name="Google Shape;220;p26"/>
          <p:cNvSpPr txBox="1"/>
          <p:nvPr/>
        </p:nvSpPr>
        <p:spPr>
          <a:xfrm>
            <a:off x="1044400" y="3850225"/>
            <a:ext cx="56775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a:solidFill>
                  <a:schemeClr val="dk1"/>
                </a:solidFill>
                <a:latin typeface="Alexandria Light"/>
                <a:ea typeface="Alexandria Light"/>
                <a:cs typeface="Alexandria Light"/>
                <a:sym typeface="Alexandria Light"/>
              </a:rPr>
              <a:t>CREDITS: This presentation template was created by </a:t>
            </a:r>
            <a:r>
              <a:rPr lang="en" sz="1000" b="1">
                <a:solidFill>
                  <a:schemeClr val="dk1"/>
                </a:solidFill>
                <a:uFill>
                  <a:noFill/>
                </a:uFill>
                <a:latin typeface="Alexandria"/>
                <a:ea typeface="Alexandria"/>
                <a:cs typeface="Alexandria"/>
                <a:sym typeface="Alexandria"/>
                <a:hlinkClick r:id="rId2">
                  <a:extLst>
                    <a:ext uri="{A12FA001-AC4F-418D-AE19-62706E023703}">
                      <ahyp:hlinkClr xmlns:ahyp="http://schemas.microsoft.com/office/drawing/2018/hyperlinkcolor" val="tx"/>
                    </a:ext>
                  </a:extLst>
                </a:hlinkClick>
              </a:rPr>
              <a:t>Slidesgo</a:t>
            </a:r>
            <a:r>
              <a:rPr lang="en" sz="1000">
                <a:solidFill>
                  <a:schemeClr val="dk1"/>
                </a:solidFill>
                <a:latin typeface="Alexandria Light"/>
                <a:ea typeface="Alexandria Light"/>
                <a:cs typeface="Alexandria Light"/>
                <a:sym typeface="Alexandria Light"/>
              </a:rPr>
              <a:t>, and includes icons by </a:t>
            </a:r>
            <a:r>
              <a:rPr lang="en" sz="1000" b="1">
                <a:solidFill>
                  <a:schemeClr val="dk1"/>
                </a:solidFill>
                <a:uFill>
                  <a:noFill/>
                </a:uFill>
                <a:latin typeface="Alexandria"/>
                <a:ea typeface="Alexandria"/>
                <a:cs typeface="Alexandria"/>
                <a:sym typeface="Alexandria"/>
                <a:hlinkClick r:id="rId3">
                  <a:extLst>
                    <a:ext uri="{A12FA001-AC4F-418D-AE19-62706E023703}">
                      <ahyp:hlinkClr xmlns:ahyp="http://schemas.microsoft.com/office/drawing/2018/hyperlinkcolor" val="tx"/>
                    </a:ext>
                  </a:extLst>
                </a:hlinkClick>
              </a:rPr>
              <a:t>Flaticon</a:t>
            </a:r>
            <a:r>
              <a:rPr lang="en" sz="1000">
                <a:solidFill>
                  <a:schemeClr val="dk1"/>
                </a:solidFill>
                <a:latin typeface="Alexandria Light"/>
                <a:ea typeface="Alexandria Light"/>
                <a:cs typeface="Alexandria Light"/>
                <a:sym typeface="Alexandria Light"/>
              </a:rPr>
              <a:t>, and infographics &amp; images by </a:t>
            </a:r>
            <a:r>
              <a:rPr lang="en" sz="1000" b="1">
                <a:solidFill>
                  <a:schemeClr val="dk1"/>
                </a:solidFill>
                <a:uFill>
                  <a:noFill/>
                </a:uFill>
                <a:latin typeface="Alexandria"/>
                <a:ea typeface="Alexandria"/>
                <a:cs typeface="Alexandria"/>
                <a:sym typeface="Alexandria"/>
                <a:hlinkClick r:id="rId4">
                  <a:extLst>
                    <a:ext uri="{A12FA001-AC4F-418D-AE19-62706E023703}">
                      <ahyp:hlinkClr xmlns:ahyp="http://schemas.microsoft.com/office/drawing/2018/hyperlinkcolor" val="tx"/>
                    </a:ext>
                  </a:extLst>
                </a:hlinkClick>
              </a:rPr>
              <a:t>Freepik</a:t>
            </a:r>
            <a:r>
              <a:rPr lang="en" sz="1000">
                <a:solidFill>
                  <a:schemeClr val="dk1"/>
                </a:solidFill>
                <a:latin typeface="Alexandria Light"/>
                <a:ea typeface="Alexandria Light"/>
                <a:cs typeface="Alexandria Light"/>
                <a:sym typeface="Alexandria Light"/>
              </a:rPr>
              <a:t> </a:t>
            </a:r>
            <a:endParaRPr sz="1000">
              <a:solidFill>
                <a:schemeClr val="dk1"/>
              </a:solidFill>
              <a:latin typeface="Alexandria Light"/>
              <a:ea typeface="Alexandria Light"/>
              <a:cs typeface="Alexandria Light"/>
              <a:sym typeface="Alexandria Light"/>
            </a:endParaRPr>
          </a:p>
        </p:txBody>
      </p:sp>
      <p:cxnSp>
        <p:nvCxnSpPr>
          <p:cNvPr id="221" name="Google Shape;221;p2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2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26"/>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4" name="Google Shape;224;p26"/>
          <p:cNvSpPr/>
          <p:nvPr/>
        </p:nvSpPr>
        <p:spPr>
          <a:xfrm>
            <a:off x="0" y="4616006"/>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5"/>
        <p:cNvGrpSpPr/>
        <p:nvPr/>
      </p:nvGrpSpPr>
      <p:grpSpPr>
        <a:xfrm>
          <a:off x="0" y="0"/>
          <a:ext cx="0" cy="0"/>
          <a:chOff x="0" y="0"/>
          <a:chExt cx="0" cy="0"/>
        </a:xfrm>
      </p:grpSpPr>
      <p:cxnSp>
        <p:nvCxnSpPr>
          <p:cNvPr id="226" name="Google Shape;226;p2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2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27"/>
          <p:cNvCxnSpPr/>
          <p:nvPr/>
        </p:nvCxnSpPr>
        <p:spPr>
          <a:xfrm rot="10800000">
            <a:off x="3600" y="539515"/>
            <a:ext cx="9140400" cy="0"/>
          </a:xfrm>
          <a:prstGeom prst="straightConnector1">
            <a:avLst/>
          </a:prstGeom>
          <a:noFill/>
          <a:ln w="9525" cap="flat" cmpd="sng">
            <a:solidFill>
              <a:schemeClr val="accent1"/>
            </a:solidFill>
            <a:prstDash val="solid"/>
            <a:round/>
            <a:headEnd type="none" w="med" len="med"/>
            <a:tailEnd type="none" w="med" len="med"/>
          </a:ln>
        </p:spPr>
      </p:cxnSp>
      <p:sp>
        <p:nvSpPr>
          <p:cNvPr id="229" name="Google Shape;229;p27"/>
          <p:cNvSpPr/>
          <p:nvPr/>
        </p:nvSpPr>
        <p:spPr>
          <a:xfrm>
            <a:off x="0" y="4609300"/>
            <a:ext cx="9151200" cy="528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30"/>
        <p:cNvGrpSpPr/>
        <p:nvPr/>
      </p:nvGrpSpPr>
      <p:grpSpPr>
        <a:xfrm>
          <a:off x="0" y="0"/>
          <a:ext cx="0" cy="0"/>
          <a:chOff x="0" y="0"/>
          <a:chExt cx="0" cy="0"/>
        </a:xfrm>
      </p:grpSpPr>
      <p:cxnSp>
        <p:nvCxnSpPr>
          <p:cNvPr id="231" name="Google Shape;231;p28"/>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28"/>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33" name="Google Shape;233;p28"/>
          <p:cNvSpPr/>
          <p:nvPr/>
        </p:nvSpPr>
        <p:spPr>
          <a:xfrm>
            <a:off x="8512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0"/>
            <a:ext cx="7704000" cy="33927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SzPts val="1200"/>
              <a:buFont typeface="Nunito Light"/>
              <a:buChar char="■"/>
              <a:defRPr/>
            </a:lvl3pPr>
            <a:lvl4pPr marL="1828800" lvl="3" indent="-304800" rtl="0">
              <a:lnSpc>
                <a:spcPct val="115000"/>
              </a:lnSpc>
              <a:spcBef>
                <a:spcPts val="1600"/>
              </a:spcBef>
              <a:spcAft>
                <a:spcPts val="0"/>
              </a:spcAft>
              <a:buSzPts val="1200"/>
              <a:buFont typeface="Nunito Light"/>
              <a:buChar char="●"/>
              <a:defRPr/>
            </a:lvl4pPr>
            <a:lvl5pPr marL="2286000" lvl="4" indent="-304800" rtl="0">
              <a:lnSpc>
                <a:spcPct val="115000"/>
              </a:lnSpc>
              <a:spcBef>
                <a:spcPts val="1600"/>
              </a:spcBef>
              <a:spcAft>
                <a:spcPts val="0"/>
              </a:spcAft>
              <a:buSzPts val="1200"/>
              <a:buFont typeface="Nunito Light"/>
              <a:buChar char="○"/>
              <a:defRPr/>
            </a:lvl5pPr>
            <a:lvl6pPr marL="2743200" lvl="5" indent="-304800" rtl="0">
              <a:lnSpc>
                <a:spcPct val="115000"/>
              </a:lnSpc>
              <a:spcBef>
                <a:spcPts val="1600"/>
              </a:spcBef>
              <a:spcAft>
                <a:spcPts val="0"/>
              </a:spcAft>
              <a:buSzPts val="1200"/>
              <a:buFont typeface="Nunito Light"/>
              <a:buChar char="■"/>
              <a:defRPr/>
            </a:lvl6pPr>
            <a:lvl7pPr marL="3200400" lvl="6" indent="-304800" rtl="0">
              <a:lnSpc>
                <a:spcPct val="115000"/>
              </a:lnSpc>
              <a:spcBef>
                <a:spcPts val="1600"/>
              </a:spcBef>
              <a:spcAft>
                <a:spcPts val="0"/>
              </a:spcAft>
              <a:buSzPts val="1200"/>
              <a:buFont typeface="Nunito Light"/>
              <a:buChar char="●"/>
              <a:defRPr/>
            </a:lvl7pPr>
            <a:lvl8pPr marL="3657600" lvl="7" indent="-304800" rtl="0">
              <a:lnSpc>
                <a:spcPct val="115000"/>
              </a:lnSpc>
              <a:spcBef>
                <a:spcPts val="1600"/>
              </a:spcBef>
              <a:spcAft>
                <a:spcPts val="0"/>
              </a:spcAft>
              <a:buSzPts val="1200"/>
              <a:buFont typeface="Nunito Light"/>
              <a:buChar char="○"/>
              <a:defRPr/>
            </a:lvl8pPr>
            <a:lvl9pPr marL="4114800" lvl="8" indent="-304800" rtl="0">
              <a:lnSpc>
                <a:spcPct val="115000"/>
              </a:lnSpc>
              <a:spcBef>
                <a:spcPts val="1600"/>
              </a:spcBef>
              <a:spcAft>
                <a:spcPts val="1600"/>
              </a:spcAft>
              <a:buSzPts val="1200"/>
              <a:buFont typeface="Nunito Light"/>
              <a:buChar char="■"/>
              <a:defRPr/>
            </a:lvl9pPr>
          </a:lstStyle>
          <a:p>
            <a:endParaRPr/>
          </a:p>
        </p:txBody>
      </p:sp>
      <p:cxnSp>
        <p:nvCxnSpPr>
          <p:cNvPr id="27" name="Google Shape;27;p4"/>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4"/>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9;p4"/>
          <p:cNvSpPr/>
          <p:nvPr/>
        </p:nvSpPr>
        <p:spPr>
          <a:xfrm>
            <a:off x="8161730" y="4119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subTitle" idx="1"/>
          </p:nvPr>
        </p:nvSpPr>
        <p:spPr>
          <a:xfrm>
            <a:off x="4680996"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2" name="Google Shape;32;p5"/>
          <p:cNvSpPr txBox="1">
            <a:spLocks noGrp="1"/>
          </p:cNvSpPr>
          <p:nvPr>
            <p:ph type="subTitle" idx="2"/>
          </p:nvPr>
        </p:nvSpPr>
        <p:spPr>
          <a:xfrm>
            <a:off x="836625" y="2050150"/>
            <a:ext cx="3625500" cy="446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sp>
        <p:nvSpPr>
          <p:cNvPr id="33" name="Google Shape;33;p5"/>
          <p:cNvSpPr txBox="1">
            <a:spLocks noGrp="1"/>
          </p:cNvSpPr>
          <p:nvPr>
            <p:ph type="subTitle" idx="3"/>
          </p:nvPr>
        </p:nvSpPr>
        <p:spPr>
          <a:xfrm>
            <a:off x="4681624" y="2050150"/>
            <a:ext cx="3625500" cy="446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1pPr>
            <a:lvl2pPr lvl="1"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2pPr>
            <a:lvl3pPr lvl="2"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3pPr>
            <a:lvl4pPr lvl="3"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4pPr>
            <a:lvl5pPr lvl="4"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5pPr>
            <a:lvl6pPr lvl="5"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6pPr>
            <a:lvl7pPr lvl="6"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7pPr>
            <a:lvl8pPr lvl="7"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8pPr>
            <a:lvl9pPr lvl="8" algn="ctr" rtl="0">
              <a:lnSpc>
                <a:spcPct val="100000"/>
              </a:lnSpc>
              <a:spcBef>
                <a:spcPts val="0"/>
              </a:spcBef>
              <a:spcAft>
                <a:spcPts val="0"/>
              </a:spcAft>
              <a:buClr>
                <a:schemeClr val="dk1"/>
              </a:buClr>
              <a:buSzPts val="2400"/>
              <a:buFont typeface="Anek Gurmukhi ExtraBold"/>
              <a:buNone/>
              <a:defRPr sz="2400">
                <a:solidFill>
                  <a:schemeClr val="dk1"/>
                </a:solidFill>
                <a:latin typeface="Anek Gurmukhi ExtraBold"/>
                <a:ea typeface="Anek Gurmukhi ExtraBold"/>
                <a:cs typeface="Anek Gurmukhi ExtraBold"/>
                <a:sym typeface="Anek Gurmukhi ExtraBold"/>
              </a:defRPr>
            </a:lvl9pPr>
          </a:lstStyle>
          <a:p>
            <a:endParaRPr/>
          </a:p>
        </p:txBody>
      </p:sp>
      <p:cxnSp>
        <p:nvCxnSpPr>
          <p:cNvPr id="34" name="Google Shape;34;p5"/>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5"/>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36" name="Google Shape;36;p5"/>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7" name="Google Shape;37;p5"/>
          <p:cNvSpPr txBox="1">
            <a:spLocks noGrp="1"/>
          </p:cNvSpPr>
          <p:nvPr>
            <p:ph type="subTitle" idx="4"/>
          </p:nvPr>
        </p:nvSpPr>
        <p:spPr>
          <a:xfrm>
            <a:off x="835875" y="2439425"/>
            <a:ext cx="3625500" cy="1749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rtl="0">
              <a:lnSpc>
                <a:spcPct val="115000"/>
              </a:lnSpc>
              <a:spcBef>
                <a:spcPts val="0"/>
              </a:spcBef>
              <a:spcAft>
                <a:spcPts val="0"/>
              </a:spcAft>
              <a:buSzPts val="1400"/>
              <a:buChar char="○"/>
              <a:defRPr/>
            </a:lvl2pPr>
            <a:lvl3pPr lvl="2" rtl="0">
              <a:lnSpc>
                <a:spcPct val="115000"/>
              </a:lnSpc>
              <a:spcBef>
                <a:spcPts val="0"/>
              </a:spcBef>
              <a:spcAft>
                <a:spcPts val="0"/>
              </a:spcAft>
              <a:buSzPts val="1400"/>
              <a:buChar char="■"/>
              <a:defRPr/>
            </a:lvl3pPr>
            <a:lvl4pPr lvl="3" rtl="0">
              <a:lnSpc>
                <a:spcPct val="115000"/>
              </a:lnSpc>
              <a:spcBef>
                <a:spcPts val="0"/>
              </a:spcBef>
              <a:spcAft>
                <a:spcPts val="0"/>
              </a:spcAft>
              <a:buSzPts val="1400"/>
              <a:buChar char="●"/>
              <a:defRPr/>
            </a:lvl4pPr>
            <a:lvl5pPr lvl="4" rtl="0">
              <a:lnSpc>
                <a:spcPct val="115000"/>
              </a:lnSpc>
              <a:spcBef>
                <a:spcPts val="0"/>
              </a:spcBef>
              <a:spcAft>
                <a:spcPts val="0"/>
              </a:spcAft>
              <a:buSzPts val="1400"/>
              <a:buChar char="○"/>
              <a:defRPr/>
            </a:lvl5pPr>
            <a:lvl6pPr lvl="5" rtl="0">
              <a:lnSpc>
                <a:spcPct val="115000"/>
              </a:lnSpc>
              <a:spcBef>
                <a:spcPts val="0"/>
              </a:spcBef>
              <a:spcAft>
                <a:spcPts val="0"/>
              </a:spcAft>
              <a:buSzPts val="1400"/>
              <a:buChar char="■"/>
              <a:defRPr/>
            </a:lvl6pPr>
            <a:lvl7pPr lvl="6" rtl="0">
              <a:lnSpc>
                <a:spcPct val="115000"/>
              </a:lnSpc>
              <a:spcBef>
                <a:spcPts val="0"/>
              </a:spcBef>
              <a:spcAft>
                <a:spcPts val="0"/>
              </a:spcAft>
              <a:buSzPts val="1400"/>
              <a:buChar char="●"/>
              <a:defRPr/>
            </a:lvl7pPr>
            <a:lvl8pPr lvl="7" rtl="0">
              <a:lnSpc>
                <a:spcPct val="115000"/>
              </a:lnSpc>
              <a:spcBef>
                <a:spcPts val="0"/>
              </a:spcBef>
              <a:spcAft>
                <a:spcPts val="0"/>
              </a:spcAft>
              <a:buSzPts val="1400"/>
              <a:buChar char="○"/>
              <a:defRPr/>
            </a:lvl8pPr>
            <a:lvl9pPr lvl="8" rtl="0">
              <a:lnSpc>
                <a:spcPct val="115000"/>
              </a:lnSpc>
              <a:spcBef>
                <a:spcPts val="0"/>
              </a:spcBef>
              <a:spcAft>
                <a:spcPts val="0"/>
              </a:spcAft>
              <a:buSzPts val="1400"/>
              <a:buChar char="■"/>
              <a:defRPr/>
            </a:lvl9pPr>
          </a:lstStyle>
          <a:p>
            <a:endParaRPr/>
          </a:p>
        </p:txBody>
      </p:sp>
      <p:sp>
        <p:nvSpPr>
          <p:cNvPr id="38" name="Google Shape;38;p5"/>
          <p:cNvSpPr/>
          <p:nvPr/>
        </p:nvSpPr>
        <p:spPr>
          <a:xfrm>
            <a:off x="7656900" y="4397633"/>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cxnSp>
        <p:nvCxnSpPr>
          <p:cNvPr id="40" name="Google Shape;40;p6"/>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6"/>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2" name="Google Shape;42;p6"/>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6"/>
          <p:cNvSpPr/>
          <p:nvPr/>
        </p:nvSpPr>
        <p:spPr>
          <a:xfrm>
            <a:off x="130595" y="45000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subTitle" idx="1"/>
          </p:nvPr>
        </p:nvSpPr>
        <p:spPr>
          <a:xfrm>
            <a:off x="4217050" y="1549025"/>
            <a:ext cx="4104000" cy="2903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91919"/>
              </a:buClr>
              <a:buSzPts val="1400"/>
              <a:buFont typeface="Anaheim"/>
              <a:buChar char="●"/>
              <a:defRPr/>
            </a:lvl1pPr>
            <a:lvl2pPr lvl="1" rtl="0">
              <a:lnSpc>
                <a:spcPct val="115000"/>
              </a:lnSpc>
              <a:spcBef>
                <a:spcPts val="0"/>
              </a:spcBef>
              <a:spcAft>
                <a:spcPts val="0"/>
              </a:spcAft>
              <a:buClr>
                <a:srgbClr val="191919"/>
              </a:buClr>
              <a:buSzPts val="1400"/>
              <a:buFont typeface="Anaheim"/>
              <a:buChar char="○"/>
              <a:defRPr/>
            </a:lvl2pPr>
            <a:lvl3pPr lvl="2" rtl="0">
              <a:lnSpc>
                <a:spcPct val="115000"/>
              </a:lnSpc>
              <a:spcBef>
                <a:spcPts val="1600"/>
              </a:spcBef>
              <a:spcAft>
                <a:spcPts val="0"/>
              </a:spcAft>
              <a:buClr>
                <a:srgbClr val="191919"/>
              </a:buClr>
              <a:buSzPts val="1400"/>
              <a:buFont typeface="Anaheim"/>
              <a:buChar char="■"/>
              <a:defRPr/>
            </a:lvl3pPr>
            <a:lvl4pPr lvl="3" rtl="0">
              <a:lnSpc>
                <a:spcPct val="115000"/>
              </a:lnSpc>
              <a:spcBef>
                <a:spcPts val="1600"/>
              </a:spcBef>
              <a:spcAft>
                <a:spcPts val="0"/>
              </a:spcAft>
              <a:buClr>
                <a:srgbClr val="191919"/>
              </a:buClr>
              <a:buSzPts val="1400"/>
              <a:buFont typeface="Anaheim"/>
              <a:buChar char="●"/>
              <a:defRPr/>
            </a:lvl4pPr>
            <a:lvl5pPr lvl="4" rtl="0">
              <a:lnSpc>
                <a:spcPct val="115000"/>
              </a:lnSpc>
              <a:spcBef>
                <a:spcPts val="1600"/>
              </a:spcBef>
              <a:spcAft>
                <a:spcPts val="0"/>
              </a:spcAft>
              <a:buClr>
                <a:srgbClr val="191919"/>
              </a:buClr>
              <a:buSzPts val="1400"/>
              <a:buFont typeface="Anaheim"/>
              <a:buChar char="○"/>
              <a:defRPr/>
            </a:lvl5pPr>
            <a:lvl6pPr lvl="5" rtl="0">
              <a:lnSpc>
                <a:spcPct val="115000"/>
              </a:lnSpc>
              <a:spcBef>
                <a:spcPts val="1600"/>
              </a:spcBef>
              <a:spcAft>
                <a:spcPts val="0"/>
              </a:spcAft>
              <a:buClr>
                <a:srgbClr val="191919"/>
              </a:buClr>
              <a:buSzPts val="1400"/>
              <a:buFont typeface="Anaheim"/>
              <a:buChar char="■"/>
              <a:defRPr/>
            </a:lvl6pPr>
            <a:lvl7pPr lvl="6" rtl="0">
              <a:lnSpc>
                <a:spcPct val="115000"/>
              </a:lnSpc>
              <a:spcBef>
                <a:spcPts val="1600"/>
              </a:spcBef>
              <a:spcAft>
                <a:spcPts val="0"/>
              </a:spcAft>
              <a:buClr>
                <a:srgbClr val="191919"/>
              </a:buClr>
              <a:buSzPts val="1400"/>
              <a:buFont typeface="Anaheim"/>
              <a:buChar char="●"/>
              <a:defRPr/>
            </a:lvl7pPr>
            <a:lvl8pPr lvl="7" rtl="0">
              <a:lnSpc>
                <a:spcPct val="115000"/>
              </a:lnSpc>
              <a:spcBef>
                <a:spcPts val="1600"/>
              </a:spcBef>
              <a:spcAft>
                <a:spcPts val="0"/>
              </a:spcAft>
              <a:buClr>
                <a:srgbClr val="191919"/>
              </a:buClr>
              <a:buSzPts val="1400"/>
              <a:buFont typeface="Anaheim"/>
              <a:buChar char="○"/>
              <a:defRPr/>
            </a:lvl8pPr>
            <a:lvl9pPr lvl="8" rtl="0">
              <a:lnSpc>
                <a:spcPct val="115000"/>
              </a:lnSpc>
              <a:spcBef>
                <a:spcPts val="1600"/>
              </a:spcBef>
              <a:spcAft>
                <a:spcPts val="1600"/>
              </a:spcAft>
              <a:buClr>
                <a:srgbClr val="191919"/>
              </a:buClr>
              <a:buSzPts val="1400"/>
              <a:buFont typeface="Anaheim"/>
              <a:buChar char="■"/>
              <a:defRPr/>
            </a:lvl9pPr>
          </a:lstStyle>
          <a:p>
            <a:endParaRPr/>
          </a:p>
        </p:txBody>
      </p:sp>
      <p:cxnSp>
        <p:nvCxnSpPr>
          <p:cNvPr id="46" name="Google Shape;46;p7"/>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7"/>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
        <p:nvSpPr>
          <p:cNvPr id="48" name="Google Shape;48;p7"/>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9" name="Google Shape;49;p7"/>
          <p:cNvSpPr>
            <a:spLocks noGrp="1"/>
          </p:cNvSpPr>
          <p:nvPr>
            <p:ph type="pic" idx="2"/>
          </p:nvPr>
        </p:nvSpPr>
        <p:spPr>
          <a:xfrm>
            <a:off x="1325400" y="1686775"/>
            <a:ext cx="2006700" cy="23526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720000" y="1595525"/>
            <a:ext cx="4555800" cy="2835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Font typeface="Nunito Light"/>
              <a:buChar char="●"/>
              <a:defRPr/>
            </a:lvl1pPr>
            <a:lvl2pPr lvl="1" rtl="0">
              <a:lnSpc>
                <a:spcPct val="115000"/>
              </a:lnSpc>
              <a:spcBef>
                <a:spcPts val="0"/>
              </a:spcBef>
              <a:spcAft>
                <a:spcPts val="0"/>
              </a:spcAft>
              <a:buClr>
                <a:srgbClr val="E76A28"/>
              </a:buClr>
              <a:buSzPts val="1400"/>
              <a:buFont typeface="Nunito Light"/>
              <a:buChar char="○"/>
              <a:defRPr/>
            </a:lvl2pPr>
            <a:lvl3pPr lvl="2" rtl="0">
              <a:lnSpc>
                <a:spcPct val="115000"/>
              </a:lnSpc>
              <a:spcBef>
                <a:spcPts val="1600"/>
              </a:spcBef>
              <a:spcAft>
                <a:spcPts val="0"/>
              </a:spcAft>
              <a:buClr>
                <a:srgbClr val="E76A28"/>
              </a:buClr>
              <a:buSzPts val="1400"/>
              <a:buFont typeface="Nunito Light"/>
              <a:buChar char="■"/>
              <a:defRPr/>
            </a:lvl3pPr>
            <a:lvl4pPr lvl="3" rtl="0">
              <a:lnSpc>
                <a:spcPct val="115000"/>
              </a:lnSpc>
              <a:spcBef>
                <a:spcPts val="1600"/>
              </a:spcBef>
              <a:spcAft>
                <a:spcPts val="0"/>
              </a:spcAft>
              <a:buClr>
                <a:srgbClr val="E76A28"/>
              </a:buClr>
              <a:buSzPts val="1400"/>
              <a:buFont typeface="Nunito Light"/>
              <a:buChar char="●"/>
              <a:defRPr/>
            </a:lvl4pPr>
            <a:lvl5pPr lvl="4" rtl="0">
              <a:lnSpc>
                <a:spcPct val="115000"/>
              </a:lnSpc>
              <a:spcBef>
                <a:spcPts val="1600"/>
              </a:spcBef>
              <a:spcAft>
                <a:spcPts val="0"/>
              </a:spcAft>
              <a:buClr>
                <a:srgbClr val="E76A28"/>
              </a:buClr>
              <a:buSzPts val="1400"/>
              <a:buFont typeface="Nunito Light"/>
              <a:buChar char="○"/>
              <a:defRPr/>
            </a:lvl5pPr>
            <a:lvl6pPr lvl="5" rtl="0">
              <a:lnSpc>
                <a:spcPct val="115000"/>
              </a:lnSpc>
              <a:spcBef>
                <a:spcPts val="1600"/>
              </a:spcBef>
              <a:spcAft>
                <a:spcPts val="0"/>
              </a:spcAft>
              <a:buClr>
                <a:srgbClr val="999999"/>
              </a:buClr>
              <a:buSzPts val="1400"/>
              <a:buFont typeface="Nunito Light"/>
              <a:buChar char="■"/>
              <a:defRPr/>
            </a:lvl6pPr>
            <a:lvl7pPr lvl="6" rtl="0">
              <a:lnSpc>
                <a:spcPct val="115000"/>
              </a:lnSpc>
              <a:spcBef>
                <a:spcPts val="1600"/>
              </a:spcBef>
              <a:spcAft>
                <a:spcPts val="0"/>
              </a:spcAft>
              <a:buClr>
                <a:srgbClr val="999999"/>
              </a:buClr>
              <a:buSzPts val="1400"/>
              <a:buFont typeface="Nunito Light"/>
              <a:buChar char="●"/>
              <a:defRPr/>
            </a:lvl7pPr>
            <a:lvl8pPr lvl="7" rtl="0">
              <a:lnSpc>
                <a:spcPct val="115000"/>
              </a:lnSpc>
              <a:spcBef>
                <a:spcPts val="1600"/>
              </a:spcBef>
              <a:spcAft>
                <a:spcPts val="0"/>
              </a:spcAft>
              <a:buClr>
                <a:srgbClr val="999999"/>
              </a:buClr>
              <a:buSzPts val="1400"/>
              <a:buFont typeface="Nunito Light"/>
              <a:buChar char="○"/>
              <a:defRPr/>
            </a:lvl8pPr>
            <a:lvl9pPr lvl="8" rtl="0">
              <a:lnSpc>
                <a:spcPct val="115000"/>
              </a:lnSpc>
              <a:spcBef>
                <a:spcPts val="1600"/>
              </a:spcBef>
              <a:spcAft>
                <a:spcPts val="1600"/>
              </a:spcAft>
              <a:buClr>
                <a:srgbClr val="999999"/>
              </a:buClr>
              <a:buSzPts val="1400"/>
              <a:buFont typeface="Nunito Light"/>
              <a:buChar char="■"/>
              <a:defRPr/>
            </a:lvl9pPr>
          </a:lstStyle>
          <a:p>
            <a:endParaRPr/>
          </a:p>
        </p:txBody>
      </p:sp>
      <p:sp>
        <p:nvSpPr>
          <p:cNvPr id="58" name="Google Shape;58;p9"/>
          <p:cNvSpPr txBox="1">
            <a:spLocks noGrp="1"/>
          </p:cNvSpPr>
          <p:nvPr>
            <p:ph type="title"/>
          </p:nvPr>
        </p:nvSpPr>
        <p:spPr>
          <a:xfrm>
            <a:off x="713225" y="537650"/>
            <a:ext cx="7717500" cy="5727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a:spLocks noGrp="1"/>
          </p:cNvSpPr>
          <p:nvPr>
            <p:ph type="pic" idx="2"/>
          </p:nvPr>
        </p:nvSpPr>
        <p:spPr>
          <a:xfrm>
            <a:off x="5968200" y="1657600"/>
            <a:ext cx="2082300" cy="2445000"/>
          </a:xfrm>
          <a:prstGeom prst="rect">
            <a:avLst/>
          </a:prstGeom>
          <a:noFill/>
          <a:ln>
            <a:noFill/>
          </a:ln>
        </p:spPr>
      </p:sp>
      <p:cxnSp>
        <p:nvCxnSpPr>
          <p:cNvPr id="60" name="Google Shape;60;p9"/>
          <p:cNvCxnSpPr/>
          <p:nvPr/>
        </p:nvCxnSpPr>
        <p:spPr>
          <a:xfrm>
            <a:off x="711204" y="-5325"/>
            <a:ext cx="0" cy="51435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9"/>
          <p:cNvCxnSpPr/>
          <p:nvPr/>
        </p:nvCxnSpPr>
        <p:spPr>
          <a:xfrm>
            <a:off x="8430779" y="0"/>
            <a:ext cx="0" cy="514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a:spLocks noGrp="1"/>
          </p:cNvSpPr>
          <p:nvPr>
            <p:ph type="pic" idx="2"/>
          </p:nvPr>
        </p:nvSpPr>
        <p:spPr>
          <a:xfrm>
            <a:off x="0" y="0"/>
            <a:ext cx="9144000" cy="5143500"/>
          </a:xfrm>
          <a:prstGeom prst="rect">
            <a:avLst/>
          </a:prstGeom>
          <a:noFill/>
          <a:ln>
            <a:noFill/>
          </a:ln>
        </p:spPr>
      </p:sp>
      <p:sp>
        <p:nvSpPr>
          <p:cNvPr id="64" name="Google Shape;64;p10"/>
          <p:cNvSpPr txBox="1">
            <a:spLocks noGrp="1"/>
          </p:cNvSpPr>
          <p:nvPr>
            <p:ph type="title"/>
          </p:nvPr>
        </p:nvSpPr>
        <p:spPr>
          <a:xfrm>
            <a:off x="713225" y="539500"/>
            <a:ext cx="4432500" cy="12162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7658"/>
            <a:ext cx="7717500" cy="572700"/>
          </a:xfrm>
          <a:prstGeom prst="rect">
            <a:avLst/>
          </a:prstGeom>
          <a:noFill/>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1pPr>
            <a:lvl2pPr lvl="1"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2pPr>
            <a:lvl3pPr lvl="2"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3pPr>
            <a:lvl4pPr lvl="3"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4pPr>
            <a:lvl5pPr lvl="4"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5pPr>
            <a:lvl6pPr lvl="5"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6pPr>
            <a:lvl7pPr lvl="6"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7pPr>
            <a:lvl8pPr lvl="7"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8pPr>
            <a:lvl9pPr lvl="8" rtl="0">
              <a:lnSpc>
                <a:spcPct val="100000"/>
              </a:lnSpc>
              <a:spcBef>
                <a:spcPts val="0"/>
              </a:spcBef>
              <a:spcAft>
                <a:spcPts val="0"/>
              </a:spcAft>
              <a:buClr>
                <a:schemeClr val="dk1"/>
              </a:buClr>
              <a:buSzPts val="3500"/>
              <a:buFont typeface="Anek Gurmukhi ExtraBold"/>
              <a:buNone/>
              <a:defRPr sz="3500">
                <a:solidFill>
                  <a:schemeClr val="dk1"/>
                </a:solidFill>
                <a:latin typeface="Anek Gurmukhi ExtraBold"/>
                <a:ea typeface="Anek Gurmukhi ExtraBold"/>
                <a:cs typeface="Anek Gurmukhi ExtraBold"/>
                <a:sym typeface="Anek Gurmukhi ExtraBol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1pPr>
            <a:lvl2pPr marL="914400" lvl="1"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2pPr>
            <a:lvl3pPr marL="1371600" lvl="2"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3pPr>
            <a:lvl4pPr marL="1828800" lvl="3"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4pPr>
            <a:lvl5pPr marL="2286000" lvl="4"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5pPr>
            <a:lvl6pPr marL="2743200" lvl="5"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6pPr>
            <a:lvl7pPr marL="3200400" lvl="6"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7pPr>
            <a:lvl8pPr marL="3657600" lvl="7" indent="-317500">
              <a:lnSpc>
                <a:spcPct val="115000"/>
              </a:lnSpc>
              <a:spcBef>
                <a:spcPts val="1600"/>
              </a:spcBef>
              <a:spcAft>
                <a:spcPts val="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8pPr>
            <a:lvl9pPr marL="4114800" lvl="8" indent="-317500">
              <a:lnSpc>
                <a:spcPct val="115000"/>
              </a:lnSpc>
              <a:spcBef>
                <a:spcPts val="1600"/>
              </a:spcBef>
              <a:spcAft>
                <a:spcPts val="1600"/>
              </a:spcAft>
              <a:buClr>
                <a:schemeClr val="dk2"/>
              </a:buClr>
              <a:buSzPts val="1400"/>
              <a:buFont typeface="Alexandria Light"/>
              <a:buChar char="■"/>
              <a:defRPr>
                <a:solidFill>
                  <a:schemeClr val="dk2"/>
                </a:solidFill>
                <a:latin typeface="Alexandria Light"/>
                <a:ea typeface="Alexandria Light"/>
                <a:cs typeface="Alexandria Light"/>
                <a:sym typeface="Alexandri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2" r:id="rId22"/>
    <p:sldLayoutId id="2147483673" r:id="rId23"/>
    <p:sldLayoutId id="2147483674"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36" name="Google Shape;236;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in/lautaro-campos-1710521bb/"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hyperlink" Target="https://fonts.google.com/specimen/Anek+Gurmukhi" TargetMode="External"/><Relationship Id="rId2" Type="http://schemas.openxmlformats.org/officeDocument/2006/relationships/notesSlide" Target="../notesSlides/notesSlide29.xml"/><Relationship Id="rId1" Type="http://schemas.openxmlformats.org/officeDocument/2006/relationships/slideLayout" Target="../slideLayouts/slideLayout26.xml"/><Relationship Id="rId4" Type="http://schemas.openxmlformats.org/officeDocument/2006/relationships/hyperlink" Target="https://fonts.google.com/specimen/Alexandr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2"/>
          <p:cNvSpPr txBox="1">
            <a:spLocks noGrp="1"/>
          </p:cNvSpPr>
          <p:nvPr>
            <p:ph type="ctrTitle"/>
          </p:nvPr>
        </p:nvSpPr>
        <p:spPr>
          <a:xfrm>
            <a:off x="711200" y="685775"/>
            <a:ext cx="5737500" cy="2147100"/>
          </a:xfrm>
          <a:prstGeom prst="rect">
            <a:avLst/>
          </a:prstGeom>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a:t>Deteccion de setas venenosas</a:t>
            </a:r>
            <a:endParaRPr sz="4700">
              <a:latin typeface="Anek Gurmukhi ExtraBold"/>
              <a:ea typeface="Anek Gurmukhi ExtraBold"/>
              <a:cs typeface="Anek Gurmukhi ExtraBold"/>
              <a:sym typeface="Anek Gurmukhi ExtraBold"/>
            </a:endParaRPr>
          </a:p>
        </p:txBody>
      </p:sp>
      <p:sp>
        <p:nvSpPr>
          <p:cNvPr id="245" name="Google Shape;245;p32"/>
          <p:cNvSpPr/>
          <p:nvPr/>
        </p:nvSpPr>
        <p:spPr>
          <a:xfrm>
            <a:off x="7623333" y="3816625"/>
            <a:ext cx="600056" cy="600275"/>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 name="Google Shape;246;p3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247" name="Google Shape;247;p32"/>
          <p:cNvCxnSpPr/>
          <p:nvPr/>
        </p:nvCxnSpPr>
        <p:spPr>
          <a:xfrm rot="10800000">
            <a:off x="7419500" y="3613650"/>
            <a:ext cx="0" cy="10062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3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249" name="Google Shape;249;p32"/>
          <p:cNvGrpSpPr/>
          <p:nvPr/>
        </p:nvGrpSpPr>
        <p:grpSpPr>
          <a:xfrm>
            <a:off x="4874900" y="685773"/>
            <a:ext cx="3624900" cy="3160800"/>
            <a:chOff x="4874900" y="685773"/>
            <a:chExt cx="3624900" cy="3160800"/>
          </a:xfrm>
        </p:grpSpPr>
        <p:sp>
          <p:nvSpPr>
            <p:cNvPr id="250" name="Google Shape;250;p32"/>
            <p:cNvSpPr/>
            <p:nvPr/>
          </p:nvSpPr>
          <p:spPr>
            <a:xfrm rot="-2140372">
              <a:off x="4965514" y="1556758"/>
              <a:ext cx="3443672" cy="141883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6579650" y="1323675"/>
              <a:ext cx="215400" cy="2154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6449900" y="2469875"/>
              <a:ext cx="977626" cy="954143"/>
            </a:xfrm>
            <a:custGeom>
              <a:avLst/>
              <a:gdLst/>
              <a:ahLst/>
              <a:cxnLst/>
              <a:rect l="l" t="t" r="r" b="b"/>
              <a:pathLst>
                <a:path w="27268" h="26613" extrusionOk="0">
                  <a:moveTo>
                    <a:pt x="15613" y="0"/>
                  </a:moveTo>
                  <a:cubicBezTo>
                    <a:pt x="15276" y="0"/>
                    <a:pt x="14934" y="84"/>
                    <a:pt x="14623" y="255"/>
                  </a:cubicBezTo>
                  <a:cubicBezTo>
                    <a:pt x="14314" y="423"/>
                    <a:pt x="13973" y="508"/>
                    <a:pt x="13632" y="508"/>
                  </a:cubicBezTo>
                  <a:cubicBezTo>
                    <a:pt x="13290" y="508"/>
                    <a:pt x="12949" y="423"/>
                    <a:pt x="12640" y="255"/>
                  </a:cubicBezTo>
                  <a:cubicBezTo>
                    <a:pt x="12328" y="84"/>
                    <a:pt x="11987" y="1"/>
                    <a:pt x="11649" y="1"/>
                  </a:cubicBezTo>
                  <a:cubicBezTo>
                    <a:pt x="11071" y="1"/>
                    <a:pt x="10503" y="243"/>
                    <a:pt x="10101" y="701"/>
                  </a:cubicBezTo>
                  <a:lnTo>
                    <a:pt x="10098" y="703"/>
                  </a:lnTo>
                  <a:cubicBezTo>
                    <a:pt x="9703" y="1155"/>
                    <a:pt x="9135" y="1405"/>
                    <a:pt x="8547" y="1405"/>
                  </a:cubicBezTo>
                  <a:cubicBezTo>
                    <a:pt x="8444" y="1405"/>
                    <a:pt x="8340" y="1397"/>
                    <a:pt x="8237" y="1382"/>
                  </a:cubicBezTo>
                  <a:lnTo>
                    <a:pt x="8234" y="1382"/>
                  </a:lnTo>
                  <a:cubicBezTo>
                    <a:pt x="8130" y="1366"/>
                    <a:pt x="8025" y="1358"/>
                    <a:pt x="7921" y="1358"/>
                  </a:cubicBezTo>
                  <a:cubicBezTo>
                    <a:pt x="7082" y="1358"/>
                    <a:pt x="6312" y="1870"/>
                    <a:pt x="6002" y="2672"/>
                  </a:cubicBezTo>
                  <a:cubicBezTo>
                    <a:pt x="5745" y="3330"/>
                    <a:pt x="5174" y="3810"/>
                    <a:pt x="4482" y="3946"/>
                  </a:cubicBezTo>
                  <a:lnTo>
                    <a:pt x="4479" y="3946"/>
                  </a:lnTo>
                  <a:cubicBezTo>
                    <a:pt x="3533" y="4135"/>
                    <a:pt x="2843" y="4957"/>
                    <a:pt x="2820" y="5922"/>
                  </a:cubicBezTo>
                  <a:lnTo>
                    <a:pt x="2820" y="5924"/>
                  </a:lnTo>
                  <a:cubicBezTo>
                    <a:pt x="2804" y="6627"/>
                    <a:pt x="2431" y="7271"/>
                    <a:pt x="1830" y="7640"/>
                  </a:cubicBezTo>
                  <a:cubicBezTo>
                    <a:pt x="1007" y="8141"/>
                    <a:pt x="638" y="9149"/>
                    <a:pt x="950" y="10064"/>
                  </a:cubicBezTo>
                  <a:cubicBezTo>
                    <a:pt x="1173" y="10728"/>
                    <a:pt x="1045" y="11466"/>
                    <a:pt x="608" y="12014"/>
                  </a:cubicBezTo>
                  <a:lnTo>
                    <a:pt x="604" y="12019"/>
                  </a:lnTo>
                  <a:cubicBezTo>
                    <a:pt x="1" y="12772"/>
                    <a:pt x="1" y="13842"/>
                    <a:pt x="604" y="14595"/>
                  </a:cubicBezTo>
                  <a:lnTo>
                    <a:pt x="608" y="14597"/>
                  </a:lnTo>
                  <a:cubicBezTo>
                    <a:pt x="1045" y="15148"/>
                    <a:pt x="1177" y="15883"/>
                    <a:pt x="950" y="16550"/>
                  </a:cubicBezTo>
                  <a:cubicBezTo>
                    <a:pt x="638" y="17465"/>
                    <a:pt x="1007" y="18473"/>
                    <a:pt x="1830" y="18974"/>
                  </a:cubicBezTo>
                  <a:cubicBezTo>
                    <a:pt x="2431" y="19338"/>
                    <a:pt x="2807" y="19986"/>
                    <a:pt x="2820" y="20690"/>
                  </a:cubicBezTo>
                  <a:lnTo>
                    <a:pt x="2820" y="20692"/>
                  </a:lnTo>
                  <a:cubicBezTo>
                    <a:pt x="2843" y="21657"/>
                    <a:pt x="3533" y="22476"/>
                    <a:pt x="4479" y="22665"/>
                  </a:cubicBezTo>
                  <a:lnTo>
                    <a:pt x="4482" y="22665"/>
                  </a:lnTo>
                  <a:cubicBezTo>
                    <a:pt x="5174" y="22801"/>
                    <a:pt x="5745" y="23284"/>
                    <a:pt x="6002" y="23939"/>
                  </a:cubicBezTo>
                  <a:cubicBezTo>
                    <a:pt x="6312" y="24740"/>
                    <a:pt x="7083" y="25256"/>
                    <a:pt x="7923" y="25256"/>
                  </a:cubicBezTo>
                  <a:cubicBezTo>
                    <a:pt x="8026" y="25256"/>
                    <a:pt x="8130" y="25248"/>
                    <a:pt x="8234" y="25232"/>
                  </a:cubicBezTo>
                  <a:lnTo>
                    <a:pt x="8237" y="25232"/>
                  </a:lnTo>
                  <a:cubicBezTo>
                    <a:pt x="8340" y="25216"/>
                    <a:pt x="8444" y="25209"/>
                    <a:pt x="8547" y="25209"/>
                  </a:cubicBezTo>
                  <a:cubicBezTo>
                    <a:pt x="9135" y="25209"/>
                    <a:pt x="9703" y="25459"/>
                    <a:pt x="10098" y="25908"/>
                  </a:cubicBezTo>
                  <a:lnTo>
                    <a:pt x="10101" y="25912"/>
                  </a:lnTo>
                  <a:cubicBezTo>
                    <a:pt x="10503" y="26370"/>
                    <a:pt x="11072" y="26612"/>
                    <a:pt x="11651" y="26612"/>
                  </a:cubicBezTo>
                  <a:cubicBezTo>
                    <a:pt x="11988" y="26612"/>
                    <a:pt x="12328" y="26530"/>
                    <a:pt x="12640" y="26359"/>
                  </a:cubicBezTo>
                  <a:cubicBezTo>
                    <a:pt x="12949" y="26189"/>
                    <a:pt x="13290" y="26104"/>
                    <a:pt x="13632" y="26104"/>
                  </a:cubicBezTo>
                  <a:cubicBezTo>
                    <a:pt x="13973" y="26104"/>
                    <a:pt x="14314" y="26189"/>
                    <a:pt x="14623" y="26359"/>
                  </a:cubicBezTo>
                  <a:cubicBezTo>
                    <a:pt x="14935" y="26530"/>
                    <a:pt x="15276" y="26612"/>
                    <a:pt x="15614" y="26612"/>
                  </a:cubicBezTo>
                  <a:cubicBezTo>
                    <a:pt x="16193" y="26612"/>
                    <a:pt x="16762" y="26370"/>
                    <a:pt x="17165" y="25912"/>
                  </a:cubicBezTo>
                  <a:lnTo>
                    <a:pt x="17167" y="25908"/>
                  </a:lnTo>
                  <a:cubicBezTo>
                    <a:pt x="17562" y="25459"/>
                    <a:pt x="18127" y="25209"/>
                    <a:pt x="18716" y="25209"/>
                  </a:cubicBezTo>
                  <a:cubicBezTo>
                    <a:pt x="18819" y="25209"/>
                    <a:pt x="18923" y="25216"/>
                    <a:pt x="19026" y="25232"/>
                  </a:cubicBezTo>
                  <a:lnTo>
                    <a:pt x="19031" y="25232"/>
                  </a:lnTo>
                  <a:cubicBezTo>
                    <a:pt x="19136" y="25248"/>
                    <a:pt x="19240" y="25256"/>
                    <a:pt x="19344" y="25256"/>
                  </a:cubicBezTo>
                  <a:cubicBezTo>
                    <a:pt x="20183" y="25256"/>
                    <a:pt x="20951" y="24744"/>
                    <a:pt x="21263" y="23939"/>
                  </a:cubicBezTo>
                  <a:cubicBezTo>
                    <a:pt x="21521" y="23284"/>
                    <a:pt x="22092" y="22801"/>
                    <a:pt x="22781" y="22665"/>
                  </a:cubicBezTo>
                  <a:lnTo>
                    <a:pt x="22786" y="22665"/>
                  </a:lnTo>
                  <a:cubicBezTo>
                    <a:pt x="23733" y="22478"/>
                    <a:pt x="24422" y="21657"/>
                    <a:pt x="24445" y="20692"/>
                  </a:cubicBezTo>
                  <a:lnTo>
                    <a:pt x="24445" y="20690"/>
                  </a:lnTo>
                  <a:cubicBezTo>
                    <a:pt x="24461" y="19986"/>
                    <a:pt x="24834" y="19340"/>
                    <a:pt x="25437" y="18974"/>
                  </a:cubicBezTo>
                  <a:cubicBezTo>
                    <a:pt x="26261" y="18473"/>
                    <a:pt x="26628" y="17462"/>
                    <a:pt x="26318" y="16550"/>
                  </a:cubicBezTo>
                  <a:cubicBezTo>
                    <a:pt x="26095" y="15883"/>
                    <a:pt x="26222" y="15148"/>
                    <a:pt x="26664" y="14597"/>
                  </a:cubicBezTo>
                  <a:lnTo>
                    <a:pt x="26666" y="14595"/>
                  </a:lnTo>
                  <a:cubicBezTo>
                    <a:pt x="27267" y="13842"/>
                    <a:pt x="27267" y="12772"/>
                    <a:pt x="26666" y="12019"/>
                  </a:cubicBezTo>
                  <a:lnTo>
                    <a:pt x="26664" y="12014"/>
                  </a:lnTo>
                  <a:cubicBezTo>
                    <a:pt x="26222" y="11466"/>
                    <a:pt x="26095" y="10728"/>
                    <a:pt x="26318" y="10064"/>
                  </a:cubicBezTo>
                  <a:cubicBezTo>
                    <a:pt x="26628" y="9147"/>
                    <a:pt x="26261" y="8141"/>
                    <a:pt x="25437" y="7640"/>
                  </a:cubicBezTo>
                  <a:cubicBezTo>
                    <a:pt x="24836" y="7276"/>
                    <a:pt x="24461" y="6630"/>
                    <a:pt x="24445" y="5924"/>
                  </a:cubicBezTo>
                  <a:lnTo>
                    <a:pt x="24445" y="5922"/>
                  </a:lnTo>
                  <a:cubicBezTo>
                    <a:pt x="24422" y="4957"/>
                    <a:pt x="23733" y="4138"/>
                    <a:pt x="22786" y="3946"/>
                  </a:cubicBezTo>
                  <a:lnTo>
                    <a:pt x="22781" y="3946"/>
                  </a:lnTo>
                  <a:cubicBezTo>
                    <a:pt x="22092" y="3810"/>
                    <a:pt x="21521" y="3330"/>
                    <a:pt x="21263" y="2672"/>
                  </a:cubicBezTo>
                  <a:cubicBezTo>
                    <a:pt x="20951" y="1870"/>
                    <a:pt x="20183" y="1358"/>
                    <a:pt x="19344" y="1358"/>
                  </a:cubicBezTo>
                  <a:cubicBezTo>
                    <a:pt x="19240" y="1358"/>
                    <a:pt x="19136" y="1366"/>
                    <a:pt x="19031" y="1382"/>
                  </a:cubicBezTo>
                  <a:lnTo>
                    <a:pt x="19026" y="1382"/>
                  </a:lnTo>
                  <a:cubicBezTo>
                    <a:pt x="18923" y="1397"/>
                    <a:pt x="18820" y="1405"/>
                    <a:pt x="18717" y="1405"/>
                  </a:cubicBezTo>
                  <a:cubicBezTo>
                    <a:pt x="18130" y="1405"/>
                    <a:pt x="17562" y="1155"/>
                    <a:pt x="17167" y="703"/>
                  </a:cubicBezTo>
                  <a:lnTo>
                    <a:pt x="17165" y="701"/>
                  </a:lnTo>
                  <a:cubicBezTo>
                    <a:pt x="16760" y="244"/>
                    <a:pt x="16193" y="0"/>
                    <a:pt x="15613" y="0"/>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pic>
        <p:nvPicPr>
          <p:cNvPr id="505" name="Google Shape;505;p46"/>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506" name="Google Shape;506;p46"/>
          <p:cNvGrpSpPr/>
          <p:nvPr/>
        </p:nvGrpSpPr>
        <p:grpSpPr>
          <a:xfrm>
            <a:off x="4480638" y="275128"/>
            <a:ext cx="3668100" cy="3666900"/>
            <a:chOff x="4559388" y="377953"/>
            <a:chExt cx="3668100" cy="3666900"/>
          </a:xfrm>
        </p:grpSpPr>
        <p:sp>
          <p:nvSpPr>
            <p:cNvPr id="507" name="Google Shape;507;p46"/>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46"/>
          <p:cNvSpPr txBox="1">
            <a:spLocks noGrp="1"/>
          </p:cNvSpPr>
          <p:nvPr>
            <p:ph type="title"/>
          </p:nvPr>
        </p:nvSpPr>
        <p:spPr>
          <a:xfrm>
            <a:off x="713225" y="1783725"/>
            <a:ext cx="3456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Analisis</a:t>
            </a:r>
            <a:endParaRPr sz="5500"/>
          </a:p>
        </p:txBody>
      </p:sp>
      <p:sp>
        <p:nvSpPr>
          <p:cNvPr id="511" name="Google Shape;511;p46"/>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12" name="Google Shape;512;p46"/>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4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4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15" name="Google Shape;515;p4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7"/>
          <p:cNvSpPr txBox="1">
            <a:spLocks noGrp="1"/>
          </p:cNvSpPr>
          <p:nvPr>
            <p:ph type="subTitle" idx="2"/>
          </p:nvPr>
        </p:nvSpPr>
        <p:spPr>
          <a:xfrm>
            <a:off x="4805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Comestible</a:t>
            </a:r>
            <a:endParaRPr sz="2100"/>
          </a:p>
        </p:txBody>
      </p:sp>
      <p:sp>
        <p:nvSpPr>
          <p:cNvPr id="521" name="Google Shape;521;p47"/>
          <p:cNvSpPr txBox="1">
            <a:spLocks noGrp="1"/>
          </p:cNvSpPr>
          <p:nvPr>
            <p:ph type="subTitle" idx="3"/>
          </p:nvPr>
        </p:nvSpPr>
        <p:spPr>
          <a:xfrm>
            <a:off x="713225" y="1854500"/>
            <a:ext cx="3625500" cy="33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Venenosa</a:t>
            </a:r>
            <a:endParaRPr sz="2100"/>
          </a:p>
        </p:txBody>
      </p:sp>
      <p:cxnSp>
        <p:nvCxnSpPr>
          <p:cNvPr id="522" name="Google Shape;522;p47">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23" name="Google Shape;523;p4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24" name="Google Shape;524;p47"/>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Clasificación de setas</a:t>
            </a:r>
            <a:endParaRPr/>
          </a:p>
        </p:txBody>
      </p:sp>
      <p:grpSp>
        <p:nvGrpSpPr>
          <p:cNvPr id="525" name="Google Shape;525;p47"/>
          <p:cNvGrpSpPr/>
          <p:nvPr/>
        </p:nvGrpSpPr>
        <p:grpSpPr>
          <a:xfrm>
            <a:off x="6426166" y="1296292"/>
            <a:ext cx="452867" cy="372255"/>
            <a:chOff x="5216456" y="3725484"/>
            <a:chExt cx="356196" cy="265631"/>
          </a:xfrm>
        </p:grpSpPr>
        <p:sp>
          <p:nvSpPr>
            <p:cNvPr id="526" name="Google Shape;526;p4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47"/>
          <p:cNvGrpSpPr/>
          <p:nvPr/>
        </p:nvGrpSpPr>
        <p:grpSpPr>
          <a:xfrm>
            <a:off x="2358667" y="1296294"/>
            <a:ext cx="403854" cy="446706"/>
            <a:chOff x="5779408" y="3699191"/>
            <a:chExt cx="317645" cy="318757"/>
          </a:xfrm>
        </p:grpSpPr>
        <p:sp>
          <p:nvSpPr>
            <p:cNvPr id="529" name="Google Shape;529;p4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1" name="Google Shape;531;p47"/>
          <p:cNvPicPr preferRelativeResize="0"/>
          <p:nvPr/>
        </p:nvPicPr>
        <p:blipFill>
          <a:blip r:embed="rId3">
            <a:alphaModFix/>
          </a:blip>
          <a:stretch>
            <a:fillRect/>
          </a:stretch>
        </p:blipFill>
        <p:spPr>
          <a:xfrm>
            <a:off x="2422950" y="2121475"/>
            <a:ext cx="3937900" cy="2265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8"/>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color predomina en una seta venenosa?</a:t>
            </a:r>
            <a:endParaRPr/>
          </a:p>
        </p:txBody>
      </p:sp>
      <p:cxnSp>
        <p:nvCxnSpPr>
          <p:cNvPr id="537" name="Google Shape;537;p4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38" name="Google Shape;538;p4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39" name="Google Shape;539;p48"/>
          <p:cNvPicPr preferRelativeResize="0"/>
          <p:nvPr/>
        </p:nvPicPr>
        <p:blipFill>
          <a:blip r:embed="rId3">
            <a:alphaModFix/>
          </a:blip>
          <a:stretch>
            <a:fillRect/>
          </a:stretch>
        </p:blipFill>
        <p:spPr>
          <a:xfrm>
            <a:off x="4173475" y="1298850"/>
            <a:ext cx="4257250" cy="3060125"/>
          </a:xfrm>
          <a:prstGeom prst="rect">
            <a:avLst/>
          </a:prstGeom>
          <a:noFill/>
          <a:ln>
            <a:noFill/>
          </a:ln>
        </p:spPr>
      </p:pic>
      <p:sp>
        <p:nvSpPr>
          <p:cNvPr id="540" name="Google Shape;540;p48"/>
          <p:cNvSpPr txBox="1"/>
          <p:nvPr/>
        </p:nvSpPr>
        <p:spPr>
          <a:xfrm>
            <a:off x="1212275" y="1498025"/>
            <a:ext cx="250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observar gráficamente que el color predominante en las setas venenosas es el marrón…</a:t>
            </a:r>
            <a:endParaRPr>
              <a:solidFill>
                <a:schemeClr val="lt2"/>
              </a:solidFill>
              <a:latin typeface="Alexandria Light"/>
              <a:ea typeface="Alexandria Light"/>
              <a:cs typeface="Alexandria Light"/>
              <a:sym typeface="Alexandria Light"/>
            </a:endParaRPr>
          </a:p>
        </p:txBody>
      </p:sp>
      <p:sp>
        <p:nvSpPr>
          <p:cNvPr id="541" name="Google Shape;541;p48"/>
          <p:cNvSpPr txBox="1"/>
          <p:nvPr/>
        </p:nvSpPr>
        <p:spPr>
          <a:xfrm>
            <a:off x="1212275" y="2544725"/>
            <a:ext cx="25026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¿Este color marca la diferencia entre ambas clases de setas?</a:t>
            </a:r>
            <a:endParaRPr>
              <a:solidFill>
                <a:schemeClr val="lt2"/>
              </a:solidFill>
              <a:latin typeface="Alexandria Light"/>
              <a:ea typeface="Alexandria Light"/>
              <a:cs typeface="Alexandria Light"/>
              <a:sym typeface="Alexandria Light"/>
            </a:endParaRPr>
          </a:p>
        </p:txBody>
      </p:sp>
      <p:sp>
        <p:nvSpPr>
          <p:cNvPr id="542" name="Google Shape;542;p48"/>
          <p:cNvSpPr/>
          <p:nvPr/>
        </p:nvSpPr>
        <p:spPr>
          <a:xfrm>
            <a:off x="4173470" y="45474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cxnSp>
        <p:nvCxnSpPr>
          <p:cNvPr id="547" name="Google Shape;547;p4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48" name="Google Shape;548;p49">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49" name="Google Shape;549;p49"/>
          <p:cNvPicPr preferRelativeResize="0"/>
          <p:nvPr/>
        </p:nvPicPr>
        <p:blipFill>
          <a:blip r:embed="rId3">
            <a:alphaModFix/>
          </a:blip>
          <a:stretch>
            <a:fillRect/>
          </a:stretch>
        </p:blipFill>
        <p:spPr>
          <a:xfrm>
            <a:off x="3062713" y="707575"/>
            <a:ext cx="5148674" cy="3728350"/>
          </a:xfrm>
          <a:prstGeom prst="rect">
            <a:avLst/>
          </a:prstGeom>
          <a:noFill/>
          <a:ln>
            <a:noFill/>
          </a:ln>
        </p:spPr>
      </p:pic>
      <p:sp>
        <p:nvSpPr>
          <p:cNvPr id="550" name="Google Shape;550;p49"/>
          <p:cNvSpPr txBox="1"/>
          <p:nvPr/>
        </p:nvSpPr>
        <p:spPr>
          <a:xfrm>
            <a:off x="969825" y="707575"/>
            <a:ext cx="17577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apreciar que el color marrón no marca ninguna diferencia entre las setas, mismo si buscamos los siguientes colores al marrón, como el gris o rojo tenemos la misma situación.</a:t>
            </a:r>
            <a:endParaRPr>
              <a:solidFill>
                <a:schemeClr val="lt2"/>
              </a:solidFill>
              <a:latin typeface="Alexandria Light"/>
              <a:ea typeface="Alexandria Light"/>
              <a:cs typeface="Alexandria Light"/>
              <a:sym typeface="Alexandria Light"/>
            </a:endParaRPr>
          </a:p>
        </p:txBody>
      </p:sp>
      <p:sp>
        <p:nvSpPr>
          <p:cNvPr id="551" name="Google Shape;551;p49"/>
          <p:cNvSpPr txBox="1"/>
          <p:nvPr/>
        </p:nvSpPr>
        <p:spPr>
          <a:xfrm>
            <a:off x="1398775" y="4496550"/>
            <a:ext cx="62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es posible diferenciar entre setas solamente por su color</a:t>
            </a:r>
            <a:endParaRPr>
              <a:solidFill>
                <a:schemeClr val="lt2"/>
              </a:solidFill>
              <a:latin typeface="Alexandria Light"/>
              <a:ea typeface="Alexandria Light"/>
              <a:cs typeface="Alexandria Light"/>
              <a:sym typeface="Alexandria Light"/>
            </a:endParaRPr>
          </a:p>
        </p:txBody>
      </p:sp>
      <p:grpSp>
        <p:nvGrpSpPr>
          <p:cNvPr id="552" name="Google Shape;552;p49"/>
          <p:cNvGrpSpPr/>
          <p:nvPr/>
        </p:nvGrpSpPr>
        <p:grpSpPr>
          <a:xfrm>
            <a:off x="969814" y="4534901"/>
            <a:ext cx="357408" cy="323488"/>
            <a:chOff x="4959533" y="3370226"/>
            <a:chExt cx="357408" cy="323488"/>
          </a:xfrm>
        </p:grpSpPr>
        <p:sp>
          <p:nvSpPr>
            <p:cNvPr id="553" name="Google Shape;553;p49"/>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9"/>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0"/>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¿Tiene un tallo peculiar una seta comestible?</a:t>
            </a:r>
            <a:endParaRPr/>
          </a:p>
        </p:txBody>
      </p:sp>
      <p:cxnSp>
        <p:nvCxnSpPr>
          <p:cNvPr id="560" name="Google Shape;560;p5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61" name="Google Shape;561;p5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62" name="Google Shape;562;p50"/>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3" name="Google Shape;563;p50"/>
          <p:cNvPicPr preferRelativeResize="0"/>
          <p:nvPr/>
        </p:nvPicPr>
        <p:blipFill>
          <a:blip r:embed="rId3">
            <a:alphaModFix/>
          </a:blip>
          <a:stretch>
            <a:fillRect/>
          </a:stretch>
        </p:blipFill>
        <p:spPr>
          <a:xfrm>
            <a:off x="4394450" y="1358008"/>
            <a:ext cx="4029556" cy="3161117"/>
          </a:xfrm>
          <a:prstGeom prst="rect">
            <a:avLst/>
          </a:prstGeom>
          <a:noFill/>
          <a:ln>
            <a:noFill/>
          </a:ln>
        </p:spPr>
      </p:pic>
      <p:sp>
        <p:nvSpPr>
          <p:cNvPr id="564" name="Google Shape;564;p50"/>
          <p:cNvSpPr txBox="1"/>
          <p:nvPr/>
        </p:nvSpPr>
        <p:spPr>
          <a:xfrm>
            <a:off x="1290225" y="1358000"/>
            <a:ext cx="2389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Existe una gran diferencia en las setas comestibles en cuanto a su tallo, pero se analiza lo mismo en las setas venenosas para saber si es una especie de mayoría en la muestra o si difieren verdaderamente entre clases con la forma del tallo de la seta.</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cxnSp>
        <p:nvCxnSpPr>
          <p:cNvPr id="569" name="Google Shape;569;p5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70" name="Google Shape;570;p5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571" name="Google Shape;571;p51"/>
          <p:cNvPicPr preferRelativeResize="0"/>
          <p:nvPr/>
        </p:nvPicPr>
        <p:blipFill>
          <a:blip r:embed="rId3">
            <a:alphaModFix/>
          </a:blip>
          <a:stretch>
            <a:fillRect/>
          </a:stretch>
        </p:blipFill>
        <p:spPr>
          <a:xfrm>
            <a:off x="2461738" y="344402"/>
            <a:ext cx="4220525" cy="3310925"/>
          </a:xfrm>
          <a:prstGeom prst="rect">
            <a:avLst/>
          </a:prstGeom>
          <a:noFill/>
          <a:ln>
            <a:noFill/>
          </a:ln>
        </p:spPr>
      </p:pic>
      <p:sp>
        <p:nvSpPr>
          <p:cNvPr id="572" name="Google Shape;572;p51"/>
          <p:cNvSpPr txBox="1"/>
          <p:nvPr/>
        </p:nvSpPr>
        <p:spPr>
          <a:xfrm>
            <a:off x="1814075" y="4068750"/>
            <a:ext cx="5974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No se puede apreciar una diferencia significativa sobre todo en ‘disminuyendo’.</a:t>
            </a:r>
            <a:endParaRPr>
              <a:solidFill>
                <a:schemeClr val="lt2"/>
              </a:solidFill>
              <a:latin typeface="Alexandria Light"/>
              <a:ea typeface="Alexandria Light"/>
              <a:cs typeface="Alexandria Light"/>
              <a:sym typeface="Alexandria Light"/>
            </a:endParaRPr>
          </a:p>
        </p:txBody>
      </p:sp>
      <p:grpSp>
        <p:nvGrpSpPr>
          <p:cNvPr id="573" name="Google Shape;573;p51"/>
          <p:cNvGrpSpPr/>
          <p:nvPr/>
        </p:nvGrpSpPr>
        <p:grpSpPr>
          <a:xfrm>
            <a:off x="1355114" y="4214801"/>
            <a:ext cx="357408" cy="323488"/>
            <a:chOff x="4959533" y="3370226"/>
            <a:chExt cx="357408" cy="323488"/>
          </a:xfrm>
        </p:grpSpPr>
        <p:sp>
          <p:nvSpPr>
            <p:cNvPr id="574" name="Google Shape;574;p51"/>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2"/>
          <p:cNvSpPr txBox="1">
            <a:spLocks noGrp="1"/>
          </p:cNvSpPr>
          <p:nvPr>
            <p:ph type="title"/>
          </p:nvPr>
        </p:nvSpPr>
        <p:spPr>
          <a:xfrm>
            <a:off x="720000" y="537658"/>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¿Qué fragancias confundirían la distinción?</a:t>
            </a:r>
            <a:endParaRPr/>
          </a:p>
        </p:txBody>
      </p:sp>
      <p:cxnSp>
        <p:nvCxnSpPr>
          <p:cNvPr id="581" name="Google Shape;581;p5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82" name="Google Shape;582;p5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83" name="Google Shape;583;p52"/>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4" name="Google Shape;584;p52"/>
          <p:cNvPicPr preferRelativeResize="0"/>
          <p:nvPr/>
        </p:nvPicPr>
        <p:blipFill>
          <a:blip r:embed="rId3">
            <a:alphaModFix/>
          </a:blip>
          <a:stretch>
            <a:fillRect/>
          </a:stretch>
        </p:blipFill>
        <p:spPr>
          <a:xfrm>
            <a:off x="912451" y="1110350"/>
            <a:ext cx="7140500" cy="308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cxnSp>
        <p:nvCxnSpPr>
          <p:cNvPr id="589" name="Google Shape;589;p5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590" name="Google Shape;590;p5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591" name="Google Shape;591;p53"/>
          <p:cNvSpPr txBox="1"/>
          <p:nvPr/>
        </p:nvSpPr>
        <p:spPr>
          <a:xfrm>
            <a:off x="1238250" y="1562100"/>
            <a:ext cx="7187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puede deducir que en presencia de un fragancia fétida nos podemos encontrar con una seta Venenosa, en cambio con una seta que no presenta fragancia hay una gran posibilidad de que estemos en presencia de una seta comestible dada la baja cantidad de registros de setas venenosas con fragancia Fétido.</a:t>
            </a:r>
            <a:endParaRPr>
              <a:solidFill>
                <a:schemeClr val="lt2"/>
              </a:solidFill>
              <a:latin typeface="Alexandria Light"/>
              <a:ea typeface="Alexandria Light"/>
              <a:cs typeface="Alexandria Light"/>
              <a:sym typeface="Alexandria Light"/>
            </a:endParaRPr>
          </a:p>
        </p:txBody>
      </p:sp>
      <p:sp>
        <p:nvSpPr>
          <p:cNvPr id="592" name="Google Shape;592;p53"/>
          <p:cNvSpPr txBox="1"/>
          <p:nvPr/>
        </p:nvSpPr>
        <p:spPr>
          <a:xfrm>
            <a:off x="1238250" y="623575"/>
            <a:ext cx="718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la muestra, de las setas Venenosas predomina la fragancia Fétido, mientras que en las comestibles es Inoloro. Además no comparten fragancias entre clases.</a:t>
            </a:r>
            <a:endParaRPr>
              <a:solidFill>
                <a:schemeClr val="lt2"/>
              </a:solidFill>
              <a:latin typeface="Alexandria Light"/>
              <a:ea typeface="Alexandria Light"/>
              <a:cs typeface="Alexandria Light"/>
              <a:sym typeface="Alexandria Light"/>
            </a:endParaRPr>
          </a:p>
        </p:txBody>
      </p:sp>
      <p:sp>
        <p:nvSpPr>
          <p:cNvPr id="593" name="Google Shape;593;p53"/>
          <p:cNvSpPr txBox="1"/>
          <p:nvPr/>
        </p:nvSpPr>
        <p:spPr>
          <a:xfrm>
            <a:off x="1324950" y="3102075"/>
            <a:ext cx="7100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Dado que existe un cruce de clases en las fragancias en las setas Inoloras, se puede deducir que es una particularidad de algunas setas venenosas (por su bajo número de registros), por lo que prestan confusión en una distinción in situ.</a:t>
            </a:r>
            <a:endParaRPr>
              <a:latin typeface="Alexandria Light"/>
              <a:ea typeface="Alexandria Light"/>
              <a:cs typeface="Alexandria Light"/>
              <a:sym typeface="Alexandria Light"/>
            </a:endParaRPr>
          </a:p>
        </p:txBody>
      </p:sp>
      <p:grpSp>
        <p:nvGrpSpPr>
          <p:cNvPr id="594" name="Google Shape;594;p53"/>
          <p:cNvGrpSpPr/>
          <p:nvPr/>
        </p:nvGrpSpPr>
        <p:grpSpPr>
          <a:xfrm>
            <a:off x="858762" y="748354"/>
            <a:ext cx="379489" cy="366046"/>
            <a:chOff x="1284212" y="1963766"/>
            <a:chExt cx="379489" cy="366046"/>
          </a:xfrm>
        </p:grpSpPr>
        <p:sp>
          <p:nvSpPr>
            <p:cNvPr id="595" name="Google Shape;595;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53"/>
          <p:cNvGrpSpPr/>
          <p:nvPr/>
        </p:nvGrpSpPr>
        <p:grpSpPr>
          <a:xfrm>
            <a:off x="858762" y="1674679"/>
            <a:ext cx="379489" cy="366046"/>
            <a:chOff x="1284212" y="1963766"/>
            <a:chExt cx="379489" cy="366046"/>
          </a:xfrm>
        </p:grpSpPr>
        <p:sp>
          <p:nvSpPr>
            <p:cNvPr id="598" name="Google Shape;598;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53"/>
          <p:cNvGrpSpPr/>
          <p:nvPr/>
        </p:nvGrpSpPr>
        <p:grpSpPr>
          <a:xfrm>
            <a:off x="858762" y="3226854"/>
            <a:ext cx="379489" cy="366046"/>
            <a:chOff x="1284212" y="1963766"/>
            <a:chExt cx="379489" cy="366046"/>
          </a:xfrm>
        </p:grpSpPr>
        <p:sp>
          <p:nvSpPr>
            <p:cNvPr id="601" name="Google Shape;601;p53"/>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3"/>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4"/>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Si contiene moretones, esto aumenta o disminuye la posibilidad de que la seta sea venenosa?</a:t>
            </a:r>
            <a:endParaRPr/>
          </a:p>
        </p:txBody>
      </p:sp>
      <p:cxnSp>
        <p:nvCxnSpPr>
          <p:cNvPr id="608" name="Google Shape;608;p5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09" name="Google Shape;609;p5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10" name="Google Shape;610;p54"/>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1" name="Google Shape;611;p54"/>
          <p:cNvPicPr preferRelativeResize="0"/>
          <p:nvPr/>
        </p:nvPicPr>
        <p:blipFill>
          <a:blip r:embed="rId3">
            <a:alphaModFix/>
          </a:blip>
          <a:stretch>
            <a:fillRect/>
          </a:stretch>
        </p:blipFill>
        <p:spPr>
          <a:xfrm>
            <a:off x="4458525" y="1399625"/>
            <a:ext cx="3965479" cy="3110850"/>
          </a:xfrm>
          <a:prstGeom prst="rect">
            <a:avLst/>
          </a:prstGeom>
          <a:noFill/>
          <a:ln>
            <a:noFill/>
          </a:ln>
        </p:spPr>
      </p:pic>
      <p:sp>
        <p:nvSpPr>
          <p:cNvPr id="612" name="Google Shape;612;p54"/>
          <p:cNvSpPr txBox="1"/>
          <p:nvPr/>
        </p:nvSpPr>
        <p:spPr>
          <a:xfrm>
            <a:off x="720000" y="1472025"/>
            <a:ext cx="3601500" cy="263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Se observa más cantidad de setas sin moretones y en su mayoría estas son venenosas.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También se puede observar que existe una menor cantidad de setas que si contienen moretones y son comestibles.</a:t>
            </a:r>
            <a:endParaRPr>
              <a:solidFill>
                <a:schemeClr val="lt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r>
              <a:rPr lang="en">
                <a:solidFill>
                  <a:schemeClr val="lt2"/>
                </a:solidFill>
                <a:latin typeface="Alexandria Light"/>
                <a:ea typeface="Alexandria Light"/>
                <a:cs typeface="Alexandria Light"/>
                <a:sym typeface="Alexandria Light"/>
              </a:rPr>
              <a:t>Por lo que existe una diferencia entre las clases cuando estamos en presencia de moretones.</a:t>
            </a:r>
            <a:endParaRPr>
              <a:solidFill>
                <a:schemeClr val="lt2"/>
              </a:solidFill>
              <a:latin typeface="Alexandria Light"/>
              <a:ea typeface="Alexandria Light"/>
              <a:cs typeface="Alexandria Light"/>
              <a:sym typeface="Alexandria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5"/>
          <p:cNvSpPr txBox="1">
            <a:spLocks noGrp="1"/>
          </p:cNvSpPr>
          <p:nvPr>
            <p:ph type="title"/>
          </p:nvPr>
        </p:nvSpPr>
        <p:spPr>
          <a:xfrm>
            <a:off x="720000" y="398325"/>
            <a:ext cx="7704000" cy="7623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¿El hábitat tiene relación con la población?</a:t>
            </a:r>
            <a:endParaRPr/>
          </a:p>
        </p:txBody>
      </p:sp>
      <p:cxnSp>
        <p:nvCxnSpPr>
          <p:cNvPr id="618" name="Google Shape;618;p5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19" name="Google Shape;619;p5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0" name="Google Shape;620;p55"/>
          <p:cNvSpPr/>
          <p:nvPr/>
        </p:nvSpPr>
        <p:spPr>
          <a:xfrm>
            <a:off x="4321595" y="4576275"/>
            <a:ext cx="523512" cy="523703"/>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txBox="1"/>
          <p:nvPr/>
        </p:nvSpPr>
        <p:spPr>
          <a:xfrm>
            <a:off x="1004475" y="142875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una gran distribución de población en el hábitat de pastos y bosques, mientras que en residuos se encuentra una sola. </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A continuación se discrimina por clase para observar así la diferencia entre setas y las cantidades de las mismas posteriormente.</a:t>
            </a:r>
            <a:endParaRPr>
              <a:latin typeface="Alexandria Light"/>
              <a:ea typeface="Alexandria Light"/>
              <a:cs typeface="Alexandria Light"/>
              <a:sym typeface="Alexandria Light"/>
            </a:endParaRPr>
          </a:p>
        </p:txBody>
      </p:sp>
      <p:pic>
        <p:nvPicPr>
          <p:cNvPr id="622" name="Google Shape;622;p55"/>
          <p:cNvPicPr preferRelativeResize="0"/>
          <p:nvPr/>
        </p:nvPicPr>
        <p:blipFill>
          <a:blip r:embed="rId3">
            <a:alphaModFix/>
          </a:blip>
          <a:stretch>
            <a:fillRect/>
          </a:stretch>
        </p:blipFill>
        <p:spPr>
          <a:xfrm>
            <a:off x="4594125" y="1383875"/>
            <a:ext cx="3836604" cy="300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idx="21"/>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Contenidos</a:t>
            </a:r>
            <a:endParaRPr/>
          </a:p>
        </p:txBody>
      </p:sp>
      <p:sp>
        <p:nvSpPr>
          <p:cNvPr id="258" name="Google Shape;258;p33"/>
          <p:cNvSpPr txBox="1">
            <a:spLocks noGrp="1"/>
          </p:cNvSpPr>
          <p:nvPr>
            <p:ph type="title"/>
          </p:nvPr>
        </p:nvSpPr>
        <p:spPr>
          <a:xfrm>
            <a:off x="1534475" y="1359711"/>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01</a:t>
            </a:r>
            <a:endParaRPr>
              <a:latin typeface="Anek Gurmukhi ExtraBold"/>
              <a:ea typeface="Anek Gurmukhi ExtraBold"/>
              <a:cs typeface="Anek Gurmukhi ExtraBold"/>
              <a:sym typeface="Anek Gurmukhi ExtraBold"/>
            </a:endParaRPr>
          </a:p>
        </p:txBody>
      </p:sp>
      <p:sp>
        <p:nvSpPr>
          <p:cNvPr id="259" name="Google Shape;259;p33"/>
          <p:cNvSpPr txBox="1">
            <a:spLocks noGrp="1"/>
          </p:cNvSpPr>
          <p:nvPr>
            <p:ph type="title" idx="16"/>
          </p:nvPr>
        </p:nvSpPr>
        <p:spPr>
          <a:xfrm>
            <a:off x="4121400" y="3066683"/>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05</a:t>
            </a:r>
            <a:endParaRPr>
              <a:latin typeface="Anek Gurmukhi ExtraBold"/>
              <a:ea typeface="Anek Gurmukhi ExtraBold"/>
              <a:cs typeface="Anek Gurmukhi ExtraBold"/>
              <a:sym typeface="Anek Gurmukhi ExtraBold"/>
            </a:endParaRPr>
          </a:p>
        </p:txBody>
      </p:sp>
      <p:sp>
        <p:nvSpPr>
          <p:cNvPr id="260" name="Google Shape;260;p33"/>
          <p:cNvSpPr txBox="1">
            <a:spLocks noGrp="1"/>
          </p:cNvSpPr>
          <p:nvPr>
            <p:ph type="title" idx="17"/>
          </p:nvPr>
        </p:nvSpPr>
        <p:spPr>
          <a:xfrm>
            <a:off x="153447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04</a:t>
            </a:r>
            <a:endParaRPr>
              <a:latin typeface="Anek Gurmukhi ExtraBold"/>
              <a:ea typeface="Anek Gurmukhi ExtraBold"/>
              <a:cs typeface="Anek Gurmukhi ExtraBold"/>
              <a:sym typeface="Anek Gurmukhi ExtraBold"/>
            </a:endParaRPr>
          </a:p>
        </p:txBody>
      </p:sp>
      <p:sp>
        <p:nvSpPr>
          <p:cNvPr id="261" name="Google Shape;261;p33"/>
          <p:cNvSpPr txBox="1">
            <a:spLocks noGrp="1"/>
          </p:cNvSpPr>
          <p:nvPr>
            <p:ph type="title" idx="18"/>
          </p:nvPr>
        </p:nvSpPr>
        <p:spPr>
          <a:xfrm>
            <a:off x="4121400" y="136077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02</a:t>
            </a:r>
            <a:endParaRPr>
              <a:latin typeface="Anek Gurmukhi ExtraBold"/>
              <a:ea typeface="Anek Gurmukhi ExtraBold"/>
              <a:cs typeface="Anek Gurmukhi ExtraBold"/>
              <a:sym typeface="Anek Gurmukhi ExtraBold"/>
            </a:endParaRPr>
          </a:p>
        </p:txBody>
      </p:sp>
      <p:sp>
        <p:nvSpPr>
          <p:cNvPr id="262" name="Google Shape;262;p33"/>
          <p:cNvSpPr txBox="1">
            <a:spLocks noGrp="1"/>
          </p:cNvSpPr>
          <p:nvPr>
            <p:ph type="title" idx="19"/>
          </p:nvPr>
        </p:nvSpPr>
        <p:spPr>
          <a:xfrm>
            <a:off x="6708325" y="3065619"/>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06</a:t>
            </a:r>
            <a:endParaRPr>
              <a:latin typeface="Anek Gurmukhi ExtraBold"/>
              <a:ea typeface="Anek Gurmukhi ExtraBold"/>
              <a:cs typeface="Anek Gurmukhi ExtraBold"/>
              <a:sym typeface="Anek Gurmukhi ExtraBold"/>
            </a:endParaRPr>
          </a:p>
        </p:txBody>
      </p:sp>
      <p:sp>
        <p:nvSpPr>
          <p:cNvPr id="263" name="Google Shape;263;p33"/>
          <p:cNvSpPr txBox="1">
            <a:spLocks noGrp="1"/>
          </p:cNvSpPr>
          <p:nvPr>
            <p:ph type="title" idx="20"/>
          </p:nvPr>
        </p:nvSpPr>
        <p:spPr>
          <a:xfrm>
            <a:off x="6708325" y="1351495"/>
            <a:ext cx="901200" cy="3852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latin typeface="Anek Gurmukhi ExtraBold"/>
                <a:ea typeface="Anek Gurmukhi ExtraBold"/>
                <a:cs typeface="Anek Gurmukhi ExtraBold"/>
                <a:sym typeface="Anek Gurmukhi ExtraBold"/>
              </a:rPr>
              <a:t>03</a:t>
            </a:r>
            <a:endParaRPr>
              <a:latin typeface="Anek Gurmukhi ExtraBold"/>
              <a:ea typeface="Anek Gurmukhi ExtraBold"/>
              <a:cs typeface="Anek Gurmukhi ExtraBold"/>
              <a:sym typeface="Anek Gurmukhi ExtraBold"/>
            </a:endParaRPr>
          </a:p>
        </p:txBody>
      </p:sp>
      <p:sp>
        <p:nvSpPr>
          <p:cNvPr id="264" name="Google Shape;264;p33"/>
          <p:cNvSpPr txBox="1">
            <a:spLocks noGrp="1"/>
          </p:cNvSpPr>
          <p:nvPr>
            <p:ph type="subTitle" idx="7"/>
          </p:nvPr>
        </p:nvSpPr>
        <p:spPr>
          <a:xfrm>
            <a:off x="713225" y="1895388"/>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Objetivo</a:t>
            </a:r>
            <a:endParaRPr sz="2400">
              <a:latin typeface="Anek Gurmukhi ExtraBold"/>
              <a:ea typeface="Anek Gurmukhi ExtraBold"/>
              <a:cs typeface="Anek Gurmukhi ExtraBold"/>
              <a:sym typeface="Anek Gurmukhi ExtraBold"/>
            </a:endParaRPr>
          </a:p>
        </p:txBody>
      </p:sp>
      <p:sp>
        <p:nvSpPr>
          <p:cNvPr id="265" name="Google Shape;265;p33"/>
          <p:cNvSpPr txBox="1">
            <a:spLocks noGrp="1"/>
          </p:cNvSpPr>
          <p:nvPr>
            <p:ph type="subTitle" idx="8"/>
          </p:nvPr>
        </p:nvSpPr>
        <p:spPr>
          <a:xfrm>
            <a:off x="713225" y="386859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Preguntas de Interés</a:t>
            </a:r>
            <a:endParaRPr sz="2400">
              <a:latin typeface="Anek Gurmukhi ExtraBold"/>
              <a:ea typeface="Anek Gurmukhi ExtraBold"/>
              <a:cs typeface="Anek Gurmukhi ExtraBold"/>
              <a:sym typeface="Anek Gurmukhi ExtraBold"/>
            </a:endParaRPr>
          </a:p>
        </p:txBody>
      </p:sp>
      <p:sp>
        <p:nvSpPr>
          <p:cNvPr id="266" name="Google Shape;266;p33"/>
          <p:cNvSpPr txBox="1">
            <a:spLocks noGrp="1"/>
          </p:cNvSpPr>
          <p:nvPr>
            <p:ph type="subTitle" idx="9"/>
          </p:nvPr>
        </p:nvSpPr>
        <p:spPr>
          <a:xfrm>
            <a:off x="3300150" y="3550853"/>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2400">
                <a:latin typeface="Anek Gurmukhi ExtraBold"/>
                <a:ea typeface="Anek Gurmukhi ExtraBold"/>
                <a:cs typeface="Anek Gurmukhi ExtraBold"/>
                <a:sym typeface="Anek Gurmukhi ExtraBold"/>
              </a:rPr>
              <a:t>Anal</a:t>
            </a:r>
            <a:r>
              <a:rPr lang="en"/>
              <a:t>i</a:t>
            </a:r>
            <a:r>
              <a:rPr lang="en" sz="2400">
                <a:latin typeface="Anek Gurmukhi ExtraBold"/>
                <a:ea typeface="Anek Gurmukhi ExtraBold"/>
                <a:cs typeface="Anek Gurmukhi ExtraBold"/>
                <a:sym typeface="Anek Gurmukhi ExtraBold"/>
              </a:rPr>
              <a:t>sis</a:t>
            </a:r>
            <a:endParaRPr sz="2400">
              <a:latin typeface="Anek Gurmukhi ExtraBold"/>
              <a:ea typeface="Anek Gurmukhi ExtraBold"/>
              <a:cs typeface="Anek Gurmukhi ExtraBold"/>
              <a:sym typeface="Anek Gurmukhi ExtraBold"/>
            </a:endParaRPr>
          </a:p>
        </p:txBody>
      </p:sp>
      <p:sp>
        <p:nvSpPr>
          <p:cNvPr id="267" name="Google Shape;267;p33"/>
          <p:cNvSpPr txBox="1">
            <a:spLocks noGrp="1"/>
          </p:cNvSpPr>
          <p:nvPr>
            <p:ph type="subTitle" idx="13"/>
          </p:nvPr>
        </p:nvSpPr>
        <p:spPr>
          <a:xfrm>
            <a:off x="3300150" y="2274607"/>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Comercial</a:t>
            </a:r>
            <a:endParaRPr sz="2400">
              <a:latin typeface="Anek Gurmukhi ExtraBold"/>
              <a:ea typeface="Anek Gurmukhi ExtraBold"/>
              <a:cs typeface="Anek Gurmukhi ExtraBold"/>
              <a:sym typeface="Anek Gurmukhi ExtraBold"/>
            </a:endParaRPr>
          </a:p>
        </p:txBody>
      </p:sp>
      <p:sp>
        <p:nvSpPr>
          <p:cNvPr id="268" name="Google Shape;268;p33"/>
          <p:cNvSpPr txBox="1">
            <a:spLocks noGrp="1"/>
          </p:cNvSpPr>
          <p:nvPr>
            <p:ph type="subTitle" idx="14"/>
          </p:nvPr>
        </p:nvSpPr>
        <p:spPr>
          <a:xfrm>
            <a:off x="5887075" y="3549620"/>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Conclusiones</a:t>
            </a:r>
            <a:endParaRPr sz="2400">
              <a:latin typeface="Anek Gurmukhi ExtraBold"/>
              <a:ea typeface="Anek Gurmukhi ExtraBold"/>
              <a:cs typeface="Anek Gurmukhi ExtraBold"/>
              <a:sym typeface="Anek Gurmukhi ExtraBold"/>
            </a:endParaRPr>
          </a:p>
        </p:txBody>
      </p:sp>
      <p:sp>
        <p:nvSpPr>
          <p:cNvPr id="269" name="Google Shape;269;p33"/>
          <p:cNvSpPr txBox="1">
            <a:spLocks noGrp="1"/>
          </p:cNvSpPr>
          <p:nvPr>
            <p:ph type="subTitle" idx="15"/>
          </p:nvPr>
        </p:nvSpPr>
        <p:spPr>
          <a:xfrm>
            <a:off x="5887075" y="2273975"/>
            <a:ext cx="2543700" cy="3852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a:t>Contexto analitico</a:t>
            </a:r>
            <a:endParaRPr sz="2400">
              <a:latin typeface="Anek Gurmukhi ExtraBold"/>
              <a:ea typeface="Anek Gurmukhi ExtraBold"/>
              <a:cs typeface="Anek Gurmukhi ExtraBold"/>
              <a:sym typeface="Anek Gurmukhi ExtraBold"/>
            </a:endParaRPr>
          </a:p>
        </p:txBody>
      </p:sp>
      <p:cxnSp>
        <p:nvCxnSpPr>
          <p:cNvPr id="270" name="Google Shape;270;p3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1" name="Google Shape;271;p3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cxnSp>
        <p:nvCxnSpPr>
          <p:cNvPr id="627" name="Google Shape;627;p5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28" name="Google Shape;628;p56">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29" name="Google Shape;629;p56"/>
          <p:cNvSpPr txBox="1"/>
          <p:nvPr/>
        </p:nvSpPr>
        <p:spPr>
          <a:xfrm>
            <a:off x="751163" y="332375"/>
            <a:ext cx="2840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La unica poblacion de setas que habita en residuos convive entre ellas de manera agrupada, en pastos y bosques se puede observar una gran variedad de poblaciones</a:t>
            </a:r>
            <a:endParaRPr>
              <a:latin typeface="Alexandria Light"/>
              <a:ea typeface="Alexandria Light"/>
              <a:cs typeface="Alexandria Light"/>
              <a:sym typeface="Alexandria Light"/>
            </a:endParaRPr>
          </a:p>
        </p:txBody>
      </p:sp>
      <p:pic>
        <p:nvPicPr>
          <p:cNvPr id="630" name="Google Shape;630;p56"/>
          <p:cNvPicPr preferRelativeResize="0"/>
          <p:nvPr/>
        </p:nvPicPr>
        <p:blipFill>
          <a:blip r:embed="rId3">
            <a:alphaModFix/>
          </a:blip>
          <a:stretch>
            <a:fillRect/>
          </a:stretch>
        </p:blipFill>
        <p:spPr>
          <a:xfrm>
            <a:off x="3770750" y="332375"/>
            <a:ext cx="4622075" cy="3392007"/>
          </a:xfrm>
          <a:prstGeom prst="rect">
            <a:avLst/>
          </a:prstGeom>
          <a:noFill/>
          <a:ln>
            <a:noFill/>
          </a:ln>
        </p:spPr>
      </p:pic>
      <p:pic>
        <p:nvPicPr>
          <p:cNvPr id="631" name="Google Shape;631;p56"/>
          <p:cNvPicPr preferRelativeResize="0"/>
          <p:nvPr/>
        </p:nvPicPr>
        <p:blipFill>
          <a:blip r:embed="rId4">
            <a:alphaModFix/>
          </a:blip>
          <a:stretch>
            <a:fillRect/>
          </a:stretch>
        </p:blipFill>
        <p:spPr>
          <a:xfrm>
            <a:off x="751163" y="2048875"/>
            <a:ext cx="1400175" cy="2762250"/>
          </a:xfrm>
          <a:prstGeom prst="rect">
            <a:avLst/>
          </a:prstGeom>
          <a:noFill/>
          <a:ln>
            <a:noFill/>
          </a:ln>
        </p:spPr>
      </p:pic>
      <p:pic>
        <p:nvPicPr>
          <p:cNvPr id="632" name="Google Shape;632;p56"/>
          <p:cNvPicPr preferRelativeResize="0"/>
          <p:nvPr/>
        </p:nvPicPr>
        <p:blipFill>
          <a:blip r:embed="rId5">
            <a:alphaModFix/>
          </a:blip>
          <a:stretch>
            <a:fillRect/>
          </a:stretch>
        </p:blipFill>
        <p:spPr>
          <a:xfrm>
            <a:off x="2303738" y="2048875"/>
            <a:ext cx="1383000" cy="2293103"/>
          </a:xfrm>
          <a:prstGeom prst="rect">
            <a:avLst/>
          </a:prstGeom>
          <a:noFill/>
          <a:ln>
            <a:noFill/>
          </a:ln>
        </p:spPr>
      </p:pic>
      <p:grpSp>
        <p:nvGrpSpPr>
          <p:cNvPr id="633" name="Google Shape;633;p56"/>
          <p:cNvGrpSpPr/>
          <p:nvPr/>
        </p:nvGrpSpPr>
        <p:grpSpPr>
          <a:xfrm>
            <a:off x="1471371" y="1732586"/>
            <a:ext cx="391495" cy="219198"/>
            <a:chOff x="5216456" y="3725484"/>
            <a:chExt cx="356196" cy="265631"/>
          </a:xfrm>
        </p:grpSpPr>
        <p:sp>
          <p:nvSpPr>
            <p:cNvPr id="634" name="Google Shape;634;p56"/>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6"/>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56"/>
          <p:cNvGrpSpPr/>
          <p:nvPr/>
        </p:nvGrpSpPr>
        <p:grpSpPr>
          <a:xfrm>
            <a:off x="2980216" y="1710661"/>
            <a:ext cx="349124" cy="263038"/>
            <a:chOff x="5779408" y="3699191"/>
            <a:chExt cx="317645" cy="318757"/>
          </a:xfrm>
        </p:grpSpPr>
        <p:sp>
          <p:nvSpPr>
            <p:cNvPr id="637" name="Google Shape;637;p5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56"/>
          <p:cNvGrpSpPr/>
          <p:nvPr/>
        </p:nvGrpSpPr>
        <p:grpSpPr>
          <a:xfrm>
            <a:off x="3329327" y="4408651"/>
            <a:ext cx="357408" cy="323488"/>
            <a:chOff x="4959533" y="3370226"/>
            <a:chExt cx="357408" cy="323488"/>
          </a:xfrm>
        </p:grpSpPr>
        <p:sp>
          <p:nvSpPr>
            <p:cNvPr id="640" name="Google Shape;640;p56"/>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56"/>
          <p:cNvSpPr txBox="1"/>
          <p:nvPr/>
        </p:nvSpPr>
        <p:spPr>
          <a:xfrm>
            <a:off x="3839138" y="4370300"/>
            <a:ext cx="44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En residuos solo encontramos setas Comestibles</a:t>
            </a:r>
            <a:endParaRPr>
              <a:latin typeface="Alexandria Light"/>
              <a:ea typeface="Alexandria Light"/>
              <a:cs typeface="Alexandria Light"/>
              <a:sym typeface="Alexandria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cxnSp>
        <p:nvCxnSpPr>
          <p:cNvPr id="647" name="Google Shape;647;p57">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48" name="Google Shape;648;p57"/>
          <p:cNvSpPr txBox="1">
            <a:spLocks noGrp="1"/>
          </p:cNvSpPr>
          <p:nvPr>
            <p:ph type="title"/>
          </p:nvPr>
        </p:nvSpPr>
        <p:spPr>
          <a:xfrm>
            <a:off x="713250" y="310825"/>
            <a:ext cx="77175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a:t>
            </a:r>
            <a:r>
              <a:rPr lang="en" sz="2300"/>
              <a:t>El tamaño de las branquias y el tipo de cabeza, tienen alguna relación?</a:t>
            </a:r>
            <a:endParaRPr sz="3400"/>
          </a:p>
        </p:txBody>
      </p:sp>
      <p:sp>
        <p:nvSpPr>
          <p:cNvPr id="649" name="Google Shape;649;p57"/>
          <p:cNvSpPr txBox="1"/>
          <p:nvPr/>
        </p:nvSpPr>
        <p:spPr>
          <a:xfrm>
            <a:off x="831325" y="1001300"/>
            <a:ext cx="3394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 Se observa a simple vista los dos grupos de Convexa y Plana que tienen mayor cantidad de setas y poseen ambos tamaños de branquia.</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Por otro lado los tipos Hundida, Conica y Campana presentan una diferencia en el tamaño de branquia.</a:t>
            </a:r>
            <a:endParaRPr>
              <a:solidFill>
                <a:schemeClr val="lt2"/>
              </a:solidFill>
              <a:latin typeface="Alexandria Light"/>
              <a:ea typeface="Alexandria Light"/>
              <a:cs typeface="Alexandria Light"/>
              <a:sym typeface="Alexandria Light"/>
            </a:endParaRPr>
          </a:p>
        </p:txBody>
      </p:sp>
      <p:pic>
        <p:nvPicPr>
          <p:cNvPr id="650" name="Google Shape;650;p57"/>
          <p:cNvPicPr preferRelativeResize="0"/>
          <p:nvPr/>
        </p:nvPicPr>
        <p:blipFill>
          <a:blip r:embed="rId3">
            <a:alphaModFix/>
          </a:blip>
          <a:stretch>
            <a:fillRect/>
          </a:stretch>
        </p:blipFill>
        <p:spPr>
          <a:xfrm>
            <a:off x="4741900" y="1001300"/>
            <a:ext cx="3594324" cy="3728350"/>
          </a:xfrm>
          <a:prstGeom prst="rect">
            <a:avLst/>
          </a:prstGeom>
          <a:noFill/>
          <a:ln>
            <a:noFill/>
          </a:ln>
        </p:spPr>
      </p:pic>
      <p:pic>
        <p:nvPicPr>
          <p:cNvPr id="651" name="Google Shape;651;p57"/>
          <p:cNvPicPr preferRelativeResize="0"/>
          <p:nvPr/>
        </p:nvPicPr>
        <p:blipFill>
          <a:blip r:embed="rId4">
            <a:alphaModFix/>
          </a:blip>
          <a:stretch>
            <a:fillRect/>
          </a:stretch>
        </p:blipFill>
        <p:spPr>
          <a:xfrm>
            <a:off x="831325" y="3124250"/>
            <a:ext cx="1413575" cy="1708425"/>
          </a:xfrm>
          <a:prstGeom prst="rect">
            <a:avLst/>
          </a:prstGeom>
          <a:noFill/>
          <a:ln>
            <a:noFill/>
          </a:ln>
        </p:spPr>
      </p:pic>
      <p:pic>
        <p:nvPicPr>
          <p:cNvPr id="652" name="Google Shape;652;p57"/>
          <p:cNvPicPr preferRelativeResize="0"/>
          <p:nvPr/>
        </p:nvPicPr>
        <p:blipFill>
          <a:blip r:embed="rId5">
            <a:alphaModFix/>
          </a:blip>
          <a:stretch>
            <a:fillRect/>
          </a:stretch>
        </p:blipFill>
        <p:spPr>
          <a:xfrm>
            <a:off x="2838922" y="3105821"/>
            <a:ext cx="1413575" cy="1726854"/>
          </a:xfrm>
          <a:prstGeom prst="rect">
            <a:avLst/>
          </a:prstGeom>
          <a:noFill/>
          <a:ln>
            <a:noFill/>
          </a:ln>
        </p:spPr>
      </p:pic>
      <p:grpSp>
        <p:nvGrpSpPr>
          <p:cNvPr id="653" name="Google Shape;653;p57"/>
          <p:cNvGrpSpPr/>
          <p:nvPr/>
        </p:nvGrpSpPr>
        <p:grpSpPr>
          <a:xfrm>
            <a:off x="1342371" y="2864711"/>
            <a:ext cx="391495" cy="219198"/>
            <a:chOff x="5216456" y="3725484"/>
            <a:chExt cx="356196" cy="265631"/>
          </a:xfrm>
        </p:grpSpPr>
        <p:sp>
          <p:nvSpPr>
            <p:cNvPr id="654" name="Google Shape;654;p57"/>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7"/>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57"/>
          <p:cNvGrpSpPr/>
          <p:nvPr/>
        </p:nvGrpSpPr>
        <p:grpSpPr>
          <a:xfrm>
            <a:off x="3294153" y="2842786"/>
            <a:ext cx="349124" cy="263038"/>
            <a:chOff x="5779408" y="3699191"/>
            <a:chExt cx="317645" cy="318757"/>
          </a:xfrm>
        </p:grpSpPr>
        <p:sp>
          <p:nvSpPr>
            <p:cNvPr id="657" name="Google Shape;657;p57"/>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7"/>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cxnSp>
        <p:nvCxnSpPr>
          <p:cNvPr id="663" name="Google Shape;663;p58">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58">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665" name="Google Shape;665;p58"/>
          <p:cNvSpPr txBox="1"/>
          <p:nvPr/>
        </p:nvSpPr>
        <p:spPr>
          <a:xfrm>
            <a:off x="1398775" y="4496550"/>
            <a:ext cx="6260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La categoría Ancho contiene el 69.07% de los datos y la distinción por Clase es muy clara, el tamaño Estrecho en su mayoría son Venenosas</a:t>
            </a:r>
            <a:endParaRPr>
              <a:solidFill>
                <a:schemeClr val="lt2"/>
              </a:solidFill>
              <a:latin typeface="Alexandria Light"/>
              <a:ea typeface="Alexandria Light"/>
              <a:cs typeface="Alexandria Light"/>
              <a:sym typeface="Alexandria Light"/>
            </a:endParaRPr>
          </a:p>
        </p:txBody>
      </p:sp>
      <p:grpSp>
        <p:nvGrpSpPr>
          <p:cNvPr id="666" name="Google Shape;666;p58"/>
          <p:cNvGrpSpPr/>
          <p:nvPr/>
        </p:nvGrpSpPr>
        <p:grpSpPr>
          <a:xfrm>
            <a:off x="969814" y="4534901"/>
            <a:ext cx="357408" cy="323488"/>
            <a:chOff x="4959533" y="3370226"/>
            <a:chExt cx="357408" cy="323488"/>
          </a:xfrm>
        </p:grpSpPr>
        <p:sp>
          <p:nvSpPr>
            <p:cNvPr id="667" name="Google Shape;667;p58"/>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8"/>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9" name="Google Shape;669;p58"/>
          <p:cNvPicPr preferRelativeResize="0"/>
          <p:nvPr/>
        </p:nvPicPr>
        <p:blipFill>
          <a:blip r:embed="rId3">
            <a:alphaModFix/>
          </a:blip>
          <a:stretch>
            <a:fillRect/>
          </a:stretch>
        </p:blipFill>
        <p:spPr>
          <a:xfrm>
            <a:off x="4690016" y="275125"/>
            <a:ext cx="3522259" cy="3514781"/>
          </a:xfrm>
          <a:prstGeom prst="rect">
            <a:avLst/>
          </a:prstGeom>
          <a:noFill/>
          <a:ln>
            <a:noFill/>
          </a:ln>
        </p:spPr>
      </p:pic>
      <p:pic>
        <p:nvPicPr>
          <p:cNvPr id="670" name="Google Shape;670;p58"/>
          <p:cNvPicPr preferRelativeResize="0"/>
          <p:nvPr/>
        </p:nvPicPr>
        <p:blipFill>
          <a:blip r:embed="rId4">
            <a:alphaModFix/>
          </a:blip>
          <a:stretch>
            <a:fillRect/>
          </a:stretch>
        </p:blipFill>
        <p:spPr>
          <a:xfrm>
            <a:off x="1520525" y="749875"/>
            <a:ext cx="2124075" cy="1209675"/>
          </a:xfrm>
          <a:prstGeom prst="rect">
            <a:avLst/>
          </a:prstGeom>
          <a:noFill/>
          <a:ln>
            <a:noFill/>
          </a:ln>
        </p:spPr>
      </p:pic>
      <p:grpSp>
        <p:nvGrpSpPr>
          <p:cNvPr id="671" name="Google Shape;671;p58"/>
          <p:cNvGrpSpPr/>
          <p:nvPr/>
        </p:nvGrpSpPr>
        <p:grpSpPr>
          <a:xfrm>
            <a:off x="2386809" y="433186"/>
            <a:ext cx="391495" cy="219198"/>
            <a:chOff x="5216456" y="3725484"/>
            <a:chExt cx="356196" cy="265631"/>
          </a:xfrm>
        </p:grpSpPr>
        <p:sp>
          <p:nvSpPr>
            <p:cNvPr id="672" name="Google Shape;672;p58"/>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8"/>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58"/>
          <p:cNvGrpSpPr/>
          <p:nvPr/>
        </p:nvGrpSpPr>
        <p:grpSpPr>
          <a:xfrm>
            <a:off x="2386803" y="2169061"/>
            <a:ext cx="349124" cy="263038"/>
            <a:chOff x="5779408" y="3699191"/>
            <a:chExt cx="317645" cy="318757"/>
          </a:xfrm>
        </p:grpSpPr>
        <p:sp>
          <p:nvSpPr>
            <p:cNvPr id="675" name="Google Shape;675;p58"/>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8"/>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7" name="Google Shape;677;p58"/>
          <p:cNvPicPr preferRelativeResize="0"/>
          <p:nvPr/>
        </p:nvPicPr>
        <p:blipFill>
          <a:blip r:embed="rId5">
            <a:alphaModFix/>
          </a:blip>
          <a:stretch>
            <a:fillRect/>
          </a:stretch>
        </p:blipFill>
        <p:spPr>
          <a:xfrm>
            <a:off x="1525288" y="2594637"/>
            <a:ext cx="2114550" cy="1266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59"/>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683" name="Google Shape;683;p59"/>
          <p:cNvGrpSpPr/>
          <p:nvPr/>
        </p:nvGrpSpPr>
        <p:grpSpPr>
          <a:xfrm>
            <a:off x="4480638" y="275128"/>
            <a:ext cx="3668100" cy="3666900"/>
            <a:chOff x="4559388" y="377953"/>
            <a:chExt cx="3668100" cy="3666900"/>
          </a:xfrm>
        </p:grpSpPr>
        <p:sp>
          <p:nvSpPr>
            <p:cNvPr id="684" name="Google Shape;684;p59"/>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7" name="Google Shape;687;p59"/>
          <p:cNvSpPr txBox="1">
            <a:spLocks noGrp="1"/>
          </p:cNvSpPr>
          <p:nvPr>
            <p:ph type="title"/>
          </p:nvPr>
        </p:nvSpPr>
        <p:spPr>
          <a:xfrm>
            <a:off x="713225" y="1525800"/>
            <a:ext cx="3456600" cy="19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a:t>Conclusiones</a:t>
            </a:r>
            <a:endParaRPr sz="4200"/>
          </a:p>
        </p:txBody>
      </p:sp>
      <p:sp>
        <p:nvSpPr>
          <p:cNvPr id="688" name="Google Shape;688;p59"/>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89" name="Google Shape;689;p59"/>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0" name="Google Shape;690;p59"/>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59">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2" name="Google Shape;692;p59">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cxnSp>
        <p:nvCxnSpPr>
          <p:cNvPr id="697" name="Google Shape;697;p6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698" name="Google Shape;698;p60">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699" name="Google Shape;699;p60"/>
          <p:cNvPicPr preferRelativeResize="0"/>
          <p:nvPr/>
        </p:nvPicPr>
        <p:blipFill>
          <a:blip r:embed="rId3">
            <a:alphaModFix/>
          </a:blip>
          <a:stretch>
            <a:fillRect/>
          </a:stretch>
        </p:blipFill>
        <p:spPr>
          <a:xfrm>
            <a:off x="2828075" y="83125"/>
            <a:ext cx="5165699" cy="4514850"/>
          </a:xfrm>
          <a:prstGeom prst="rect">
            <a:avLst/>
          </a:prstGeom>
          <a:noFill/>
          <a:ln>
            <a:noFill/>
          </a:ln>
        </p:spPr>
      </p:pic>
      <p:sp>
        <p:nvSpPr>
          <p:cNvPr id="700" name="Google Shape;700;p60"/>
          <p:cNvSpPr txBox="1"/>
          <p:nvPr/>
        </p:nvSpPr>
        <p:spPr>
          <a:xfrm>
            <a:off x="901975" y="550725"/>
            <a:ext cx="17649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Se realiza un mapa de calor entre las variables para la obtención de conclusiones a partir del análisis realizado.</a:t>
            </a:r>
            <a:endParaRPr>
              <a:solidFill>
                <a:schemeClr val="lt2"/>
              </a:solidFill>
              <a:latin typeface="Alexandria Light"/>
              <a:ea typeface="Alexandria Light"/>
              <a:cs typeface="Alexandria Light"/>
              <a:sym typeface="Alexandria Light"/>
            </a:endParaRPr>
          </a:p>
        </p:txBody>
      </p:sp>
      <p:grpSp>
        <p:nvGrpSpPr>
          <p:cNvPr id="701" name="Google Shape;701;p60"/>
          <p:cNvGrpSpPr/>
          <p:nvPr/>
        </p:nvGrpSpPr>
        <p:grpSpPr>
          <a:xfrm>
            <a:off x="901964" y="4597976"/>
            <a:ext cx="357408" cy="323488"/>
            <a:chOff x="4959533" y="3370226"/>
            <a:chExt cx="357408" cy="323488"/>
          </a:xfrm>
        </p:grpSpPr>
        <p:sp>
          <p:nvSpPr>
            <p:cNvPr id="702" name="Google Shape;702;p60"/>
            <p:cNvSpPr/>
            <p:nvPr/>
          </p:nvSpPr>
          <p:spPr>
            <a:xfrm>
              <a:off x="4959533" y="3370226"/>
              <a:ext cx="357408" cy="323488"/>
            </a:xfrm>
            <a:custGeom>
              <a:avLst/>
              <a:gdLst/>
              <a:ahLst/>
              <a:cxnLst/>
              <a:rect l="l" t="t" r="r" b="b"/>
              <a:pathLst>
                <a:path w="11169" h="10109" extrusionOk="0">
                  <a:moveTo>
                    <a:pt x="7906" y="738"/>
                  </a:moveTo>
                  <a:cubicBezTo>
                    <a:pt x="8596" y="1012"/>
                    <a:pt x="9192" y="1393"/>
                    <a:pt x="9680" y="1870"/>
                  </a:cubicBezTo>
                  <a:cubicBezTo>
                    <a:pt x="9521" y="2137"/>
                    <a:pt x="9210" y="2287"/>
                    <a:pt x="8870" y="2287"/>
                  </a:cubicBezTo>
                  <a:cubicBezTo>
                    <a:pt x="8725" y="2287"/>
                    <a:pt x="8575" y="2260"/>
                    <a:pt x="8430" y="2203"/>
                  </a:cubicBezTo>
                  <a:cubicBezTo>
                    <a:pt x="8168" y="2096"/>
                    <a:pt x="7942" y="1917"/>
                    <a:pt x="7823" y="1679"/>
                  </a:cubicBezTo>
                  <a:cubicBezTo>
                    <a:pt x="7692" y="1465"/>
                    <a:pt x="7656" y="1203"/>
                    <a:pt x="7751" y="1000"/>
                  </a:cubicBezTo>
                  <a:cubicBezTo>
                    <a:pt x="7775" y="905"/>
                    <a:pt x="7834" y="822"/>
                    <a:pt x="7906" y="738"/>
                  </a:cubicBezTo>
                  <a:close/>
                  <a:moveTo>
                    <a:pt x="1024" y="2441"/>
                  </a:moveTo>
                  <a:cubicBezTo>
                    <a:pt x="1048" y="2441"/>
                    <a:pt x="1060" y="2453"/>
                    <a:pt x="1095" y="2477"/>
                  </a:cubicBezTo>
                  <a:cubicBezTo>
                    <a:pt x="1512" y="2620"/>
                    <a:pt x="1703" y="3132"/>
                    <a:pt x="1524" y="3584"/>
                  </a:cubicBezTo>
                  <a:cubicBezTo>
                    <a:pt x="1441" y="3810"/>
                    <a:pt x="1286" y="3989"/>
                    <a:pt x="1084" y="4096"/>
                  </a:cubicBezTo>
                  <a:cubicBezTo>
                    <a:pt x="965" y="4159"/>
                    <a:pt x="843" y="4189"/>
                    <a:pt x="722" y="4189"/>
                  </a:cubicBezTo>
                  <a:cubicBezTo>
                    <a:pt x="635" y="4189"/>
                    <a:pt x="549" y="4173"/>
                    <a:pt x="464" y="4144"/>
                  </a:cubicBezTo>
                  <a:cubicBezTo>
                    <a:pt x="441" y="4120"/>
                    <a:pt x="393" y="4108"/>
                    <a:pt x="369" y="4096"/>
                  </a:cubicBezTo>
                  <a:cubicBezTo>
                    <a:pt x="441" y="3489"/>
                    <a:pt x="679" y="2929"/>
                    <a:pt x="1024" y="2441"/>
                  </a:cubicBezTo>
                  <a:close/>
                  <a:moveTo>
                    <a:pt x="5596" y="310"/>
                  </a:moveTo>
                  <a:cubicBezTo>
                    <a:pt x="6299" y="310"/>
                    <a:pt x="6965" y="417"/>
                    <a:pt x="7596" y="619"/>
                  </a:cubicBezTo>
                  <a:cubicBezTo>
                    <a:pt x="7537" y="703"/>
                    <a:pt x="7489" y="786"/>
                    <a:pt x="7465" y="881"/>
                  </a:cubicBezTo>
                  <a:cubicBezTo>
                    <a:pt x="7346" y="1191"/>
                    <a:pt x="7370" y="1512"/>
                    <a:pt x="7537" y="1834"/>
                  </a:cubicBezTo>
                  <a:cubicBezTo>
                    <a:pt x="7703" y="2131"/>
                    <a:pt x="7977" y="2370"/>
                    <a:pt x="8323" y="2501"/>
                  </a:cubicBezTo>
                  <a:cubicBezTo>
                    <a:pt x="8513" y="2572"/>
                    <a:pt x="8692" y="2608"/>
                    <a:pt x="8894" y="2608"/>
                  </a:cubicBezTo>
                  <a:cubicBezTo>
                    <a:pt x="9311" y="2608"/>
                    <a:pt x="9692" y="2429"/>
                    <a:pt x="9930" y="2120"/>
                  </a:cubicBezTo>
                  <a:cubicBezTo>
                    <a:pt x="10501" y="2798"/>
                    <a:pt x="10847" y="3632"/>
                    <a:pt x="10847" y="4525"/>
                  </a:cubicBezTo>
                  <a:cubicBezTo>
                    <a:pt x="10847" y="4918"/>
                    <a:pt x="10513" y="5227"/>
                    <a:pt x="10109" y="5227"/>
                  </a:cubicBezTo>
                  <a:lnTo>
                    <a:pt x="9930" y="5227"/>
                  </a:lnTo>
                  <a:cubicBezTo>
                    <a:pt x="9930" y="5168"/>
                    <a:pt x="9942" y="5108"/>
                    <a:pt x="9942" y="5049"/>
                  </a:cubicBezTo>
                  <a:cubicBezTo>
                    <a:pt x="9942" y="4691"/>
                    <a:pt x="9823" y="4346"/>
                    <a:pt x="9608" y="4048"/>
                  </a:cubicBezTo>
                  <a:cubicBezTo>
                    <a:pt x="9573" y="4006"/>
                    <a:pt x="9520" y="3984"/>
                    <a:pt x="9470" y="3984"/>
                  </a:cubicBezTo>
                  <a:cubicBezTo>
                    <a:pt x="9437" y="3984"/>
                    <a:pt x="9406" y="3994"/>
                    <a:pt x="9382" y="4013"/>
                  </a:cubicBezTo>
                  <a:cubicBezTo>
                    <a:pt x="9311" y="4072"/>
                    <a:pt x="9287" y="4179"/>
                    <a:pt x="9347" y="4239"/>
                  </a:cubicBezTo>
                  <a:cubicBezTo>
                    <a:pt x="9525" y="4477"/>
                    <a:pt x="9620" y="4751"/>
                    <a:pt x="9620" y="5025"/>
                  </a:cubicBezTo>
                  <a:cubicBezTo>
                    <a:pt x="9620" y="5084"/>
                    <a:pt x="9620" y="5144"/>
                    <a:pt x="9608" y="5203"/>
                  </a:cubicBezTo>
                  <a:lnTo>
                    <a:pt x="6465" y="5203"/>
                  </a:lnTo>
                  <a:cubicBezTo>
                    <a:pt x="6453" y="5156"/>
                    <a:pt x="6453" y="5096"/>
                    <a:pt x="6453" y="5025"/>
                  </a:cubicBezTo>
                  <a:cubicBezTo>
                    <a:pt x="6453" y="4251"/>
                    <a:pt x="7168" y="3620"/>
                    <a:pt x="8025" y="3620"/>
                  </a:cubicBezTo>
                  <a:cubicBezTo>
                    <a:pt x="8323" y="3620"/>
                    <a:pt x="8608" y="3691"/>
                    <a:pt x="8858" y="3822"/>
                  </a:cubicBezTo>
                  <a:cubicBezTo>
                    <a:pt x="8881" y="3837"/>
                    <a:pt x="8907" y="3844"/>
                    <a:pt x="8933" y="3844"/>
                  </a:cubicBezTo>
                  <a:cubicBezTo>
                    <a:pt x="8991" y="3844"/>
                    <a:pt x="9052" y="3812"/>
                    <a:pt x="9085" y="3763"/>
                  </a:cubicBezTo>
                  <a:cubicBezTo>
                    <a:pt x="9132" y="3691"/>
                    <a:pt x="9096" y="3584"/>
                    <a:pt x="9025" y="3536"/>
                  </a:cubicBezTo>
                  <a:cubicBezTo>
                    <a:pt x="8727" y="3382"/>
                    <a:pt x="8382" y="3286"/>
                    <a:pt x="8025" y="3286"/>
                  </a:cubicBezTo>
                  <a:cubicBezTo>
                    <a:pt x="6965" y="3286"/>
                    <a:pt x="6120" y="4060"/>
                    <a:pt x="6120" y="5025"/>
                  </a:cubicBezTo>
                  <a:cubicBezTo>
                    <a:pt x="6120" y="5084"/>
                    <a:pt x="6120" y="5144"/>
                    <a:pt x="6132" y="5203"/>
                  </a:cubicBezTo>
                  <a:lnTo>
                    <a:pt x="1060" y="5203"/>
                  </a:lnTo>
                  <a:cubicBezTo>
                    <a:pt x="655" y="5203"/>
                    <a:pt x="333" y="4894"/>
                    <a:pt x="333" y="4513"/>
                  </a:cubicBezTo>
                  <a:lnTo>
                    <a:pt x="333" y="4417"/>
                  </a:lnTo>
                  <a:lnTo>
                    <a:pt x="345" y="4417"/>
                  </a:lnTo>
                  <a:cubicBezTo>
                    <a:pt x="464" y="4465"/>
                    <a:pt x="595" y="4501"/>
                    <a:pt x="714" y="4501"/>
                  </a:cubicBezTo>
                  <a:cubicBezTo>
                    <a:pt x="881" y="4501"/>
                    <a:pt x="1060" y="4453"/>
                    <a:pt x="1226" y="4382"/>
                  </a:cubicBezTo>
                  <a:cubicBezTo>
                    <a:pt x="1512" y="4239"/>
                    <a:pt x="1715" y="3989"/>
                    <a:pt x="1834" y="3691"/>
                  </a:cubicBezTo>
                  <a:cubicBezTo>
                    <a:pt x="2072" y="3084"/>
                    <a:pt x="1810" y="2393"/>
                    <a:pt x="1238" y="2167"/>
                  </a:cubicBezTo>
                  <a:cubicBezTo>
                    <a:pt x="2179" y="1060"/>
                    <a:pt x="3786" y="310"/>
                    <a:pt x="5596" y="310"/>
                  </a:cubicBezTo>
                  <a:close/>
                  <a:moveTo>
                    <a:pt x="6894" y="5572"/>
                  </a:moveTo>
                  <a:lnTo>
                    <a:pt x="7334" y="8573"/>
                  </a:lnTo>
                  <a:cubicBezTo>
                    <a:pt x="7370" y="8870"/>
                    <a:pt x="7287" y="9180"/>
                    <a:pt x="7072" y="9418"/>
                  </a:cubicBezTo>
                  <a:cubicBezTo>
                    <a:pt x="6870" y="9656"/>
                    <a:pt x="6584" y="9775"/>
                    <a:pt x="6275" y="9775"/>
                  </a:cubicBezTo>
                  <a:lnTo>
                    <a:pt x="4894" y="9775"/>
                  </a:lnTo>
                  <a:cubicBezTo>
                    <a:pt x="4572" y="9775"/>
                    <a:pt x="4298" y="9644"/>
                    <a:pt x="4084" y="9418"/>
                  </a:cubicBezTo>
                  <a:cubicBezTo>
                    <a:pt x="3870" y="9180"/>
                    <a:pt x="3786" y="8882"/>
                    <a:pt x="3834" y="8573"/>
                  </a:cubicBezTo>
                  <a:lnTo>
                    <a:pt x="4251" y="5572"/>
                  </a:lnTo>
                  <a:close/>
                  <a:moveTo>
                    <a:pt x="5584" y="0"/>
                  </a:moveTo>
                  <a:cubicBezTo>
                    <a:pt x="4096" y="0"/>
                    <a:pt x="2703" y="465"/>
                    <a:pt x="1655" y="1310"/>
                  </a:cubicBezTo>
                  <a:cubicBezTo>
                    <a:pt x="595" y="2167"/>
                    <a:pt x="0" y="3310"/>
                    <a:pt x="0" y="4525"/>
                  </a:cubicBezTo>
                  <a:lnTo>
                    <a:pt x="0" y="4537"/>
                  </a:lnTo>
                  <a:cubicBezTo>
                    <a:pt x="0" y="5108"/>
                    <a:pt x="476" y="5572"/>
                    <a:pt x="1060" y="5572"/>
                  </a:cubicBezTo>
                  <a:lnTo>
                    <a:pt x="3929" y="5572"/>
                  </a:lnTo>
                  <a:lnTo>
                    <a:pt x="3512" y="8525"/>
                  </a:lnTo>
                  <a:cubicBezTo>
                    <a:pt x="3453" y="8930"/>
                    <a:pt x="3572" y="9335"/>
                    <a:pt x="3846" y="9632"/>
                  </a:cubicBezTo>
                  <a:cubicBezTo>
                    <a:pt x="4108" y="9930"/>
                    <a:pt x="4489" y="10109"/>
                    <a:pt x="4882" y="10109"/>
                  </a:cubicBezTo>
                  <a:lnTo>
                    <a:pt x="6275" y="10109"/>
                  </a:lnTo>
                  <a:cubicBezTo>
                    <a:pt x="6668" y="10109"/>
                    <a:pt x="7061" y="9930"/>
                    <a:pt x="7311" y="9632"/>
                  </a:cubicBezTo>
                  <a:cubicBezTo>
                    <a:pt x="7584" y="9335"/>
                    <a:pt x="7703" y="8930"/>
                    <a:pt x="7644" y="8525"/>
                  </a:cubicBezTo>
                  <a:lnTo>
                    <a:pt x="7227" y="5572"/>
                  </a:lnTo>
                  <a:lnTo>
                    <a:pt x="10097" y="5572"/>
                  </a:lnTo>
                  <a:cubicBezTo>
                    <a:pt x="10680" y="5572"/>
                    <a:pt x="11132" y="5108"/>
                    <a:pt x="11156" y="4537"/>
                  </a:cubicBezTo>
                  <a:lnTo>
                    <a:pt x="11156" y="4525"/>
                  </a:lnTo>
                  <a:cubicBezTo>
                    <a:pt x="11168" y="3310"/>
                    <a:pt x="10585" y="2155"/>
                    <a:pt x="9513" y="1310"/>
                  </a:cubicBezTo>
                  <a:cubicBezTo>
                    <a:pt x="8465" y="465"/>
                    <a:pt x="7061" y="0"/>
                    <a:pt x="5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0"/>
            <p:cNvSpPr/>
            <p:nvPr/>
          </p:nvSpPr>
          <p:spPr>
            <a:xfrm>
              <a:off x="5055149" y="3409458"/>
              <a:ext cx="99840" cy="88416"/>
            </a:xfrm>
            <a:custGeom>
              <a:avLst/>
              <a:gdLst/>
              <a:ahLst/>
              <a:cxnLst/>
              <a:rect l="l" t="t" r="r" b="b"/>
              <a:pathLst>
                <a:path w="3120" h="2763" extrusionOk="0">
                  <a:moveTo>
                    <a:pt x="1560" y="1"/>
                  </a:moveTo>
                  <a:cubicBezTo>
                    <a:pt x="691" y="1"/>
                    <a:pt x="1" y="620"/>
                    <a:pt x="1" y="1382"/>
                  </a:cubicBezTo>
                  <a:cubicBezTo>
                    <a:pt x="1" y="2144"/>
                    <a:pt x="691" y="2763"/>
                    <a:pt x="1560" y="2763"/>
                  </a:cubicBezTo>
                  <a:cubicBezTo>
                    <a:pt x="2418" y="2763"/>
                    <a:pt x="3120" y="2144"/>
                    <a:pt x="3120" y="1382"/>
                  </a:cubicBezTo>
                  <a:cubicBezTo>
                    <a:pt x="3108" y="1084"/>
                    <a:pt x="3013" y="798"/>
                    <a:pt x="2822" y="560"/>
                  </a:cubicBezTo>
                  <a:cubicBezTo>
                    <a:pt x="2790" y="521"/>
                    <a:pt x="2742" y="503"/>
                    <a:pt x="2697" y="503"/>
                  </a:cubicBezTo>
                  <a:cubicBezTo>
                    <a:pt x="2659" y="503"/>
                    <a:pt x="2623" y="515"/>
                    <a:pt x="2596" y="536"/>
                  </a:cubicBezTo>
                  <a:cubicBezTo>
                    <a:pt x="2525" y="584"/>
                    <a:pt x="2525" y="691"/>
                    <a:pt x="2572" y="751"/>
                  </a:cubicBezTo>
                  <a:cubicBezTo>
                    <a:pt x="2715" y="929"/>
                    <a:pt x="2799" y="1144"/>
                    <a:pt x="2799" y="1370"/>
                  </a:cubicBezTo>
                  <a:cubicBezTo>
                    <a:pt x="2799" y="1941"/>
                    <a:pt x="2239" y="2418"/>
                    <a:pt x="1560" y="2418"/>
                  </a:cubicBezTo>
                  <a:cubicBezTo>
                    <a:pt x="870" y="2418"/>
                    <a:pt x="322" y="1941"/>
                    <a:pt x="322" y="1370"/>
                  </a:cubicBezTo>
                  <a:cubicBezTo>
                    <a:pt x="322" y="786"/>
                    <a:pt x="870" y="310"/>
                    <a:pt x="1560" y="310"/>
                  </a:cubicBezTo>
                  <a:cubicBezTo>
                    <a:pt x="1739" y="310"/>
                    <a:pt x="1917" y="334"/>
                    <a:pt x="2084" y="417"/>
                  </a:cubicBezTo>
                  <a:cubicBezTo>
                    <a:pt x="2104" y="423"/>
                    <a:pt x="2124" y="426"/>
                    <a:pt x="2144" y="426"/>
                  </a:cubicBezTo>
                  <a:cubicBezTo>
                    <a:pt x="2208" y="426"/>
                    <a:pt x="2268" y="395"/>
                    <a:pt x="2287" y="322"/>
                  </a:cubicBezTo>
                  <a:cubicBezTo>
                    <a:pt x="2322" y="239"/>
                    <a:pt x="2287" y="143"/>
                    <a:pt x="2203" y="120"/>
                  </a:cubicBezTo>
                  <a:cubicBezTo>
                    <a:pt x="1989" y="24"/>
                    <a:pt x="1787" y="1"/>
                    <a:pt x="1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60"/>
          <p:cNvSpPr txBox="1"/>
          <p:nvPr/>
        </p:nvSpPr>
        <p:spPr>
          <a:xfrm>
            <a:off x="1411450" y="4597975"/>
            <a:ext cx="498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Fragancia y Clase tienen la correlación más alta</a:t>
            </a:r>
            <a:endParaRPr>
              <a:latin typeface="Alexandria Light"/>
              <a:ea typeface="Alexandria Light"/>
              <a:cs typeface="Alexandria Light"/>
              <a:sym typeface="Alexandria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cxnSp>
        <p:nvCxnSpPr>
          <p:cNvPr id="709" name="Google Shape;709;p61">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0" name="Google Shape;710;p61">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1" name="Google Shape;711;p61"/>
          <p:cNvSpPr txBox="1"/>
          <p:nvPr/>
        </p:nvSpPr>
        <p:spPr>
          <a:xfrm>
            <a:off x="901975" y="550725"/>
            <a:ext cx="7306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Si bien las preguntas de interés están hechas por un análisis visual previo del dataset, con el anterior mapa de calor surgen algunas relaciones entre variables que dan cierta curiosidad para un análisis más profundo.</a:t>
            </a:r>
            <a:endParaRPr>
              <a:solidFill>
                <a:schemeClr val="lt2"/>
              </a:solidFill>
              <a:latin typeface="Alexandria Light"/>
              <a:ea typeface="Alexandria Light"/>
              <a:cs typeface="Alexandria Light"/>
              <a:sym typeface="Alexandria Light"/>
            </a:endParaRPr>
          </a:p>
          <a:p>
            <a:pPr marL="0" lvl="0" indent="0" algn="l" rtl="0">
              <a:spcBef>
                <a:spcPts val="0"/>
              </a:spcBef>
              <a:spcAft>
                <a:spcPts val="0"/>
              </a:spcAft>
              <a:buNone/>
            </a:pPr>
            <a:r>
              <a:rPr lang="en">
                <a:solidFill>
                  <a:schemeClr val="lt2"/>
                </a:solidFill>
                <a:latin typeface="Alexandria Light"/>
                <a:ea typeface="Alexandria Light"/>
                <a:cs typeface="Alexandria Light"/>
                <a:sym typeface="Alexandria Light"/>
              </a:rPr>
              <a:t>Con lo analizado quedan las siguientes conclusiones:</a:t>
            </a:r>
            <a:endParaRPr>
              <a:solidFill>
                <a:schemeClr val="lt2"/>
              </a:solidFill>
              <a:latin typeface="Alexandria Light"/>
              <a:ea typeface="Alexandria Light"/>
              <a:cs typeface="Alexandria Light"/>
              <a:sym typeface="Alexandria Light"/>
            </a:endParaRPr>
          </a:p>
        </p:txBody>
      </p:sp>
      <p:sp>
        <p:nvSpPr>
          <p:cNvPr id="712" name="Google Shape;712;p61"/>
          <p:cNvSpPr txBox="1">
            <a:spLocks noGrp="1"/>
          </p:cNvSpPr>
          <p:nvPr>
            <p:ph type="body" idx="4294967295"/>
          </p:nvPr>
        </p:nvSpPr>
        <p:spPr>
          <a:xfrm>
            <a:off x="901975" y="1810475"/>
            <a:ext cx="6899700" cy="266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Nunito"/>
              <a:buChar char="●"/>
            </a:pPr>
            <a:r>
              <a:rPr lang="en" dirty="0"/>
              <a:t>¿Qué color predomina en una seta venenosa?</a:t>
            </a:r>
            <a:endParaRPr dirty="0"/>
          </a:p>
          <a:p>
            <a:pPr marL="914400" lvl="1" indent="-317500" algn="l" rtl="0">
              <a:spcBef>
                <a:spcPts val="1600"/>
              </a:spcBef>
              <a:spcAft>
                <a:spcPts val="0"/>
              </a:spcAft>
              <a:buSzPts val="1400"/>
              <a:buFont typeface="Nunito Light"/>
              <a:buChar char="○"/>
            </a:pPr>
            <a:r>
              <a:rPr lang="en" dirty="0"/>
              <a:t>En la mayoría de las setas venenosas el color de cabeza es marron</a:t>
            </a:r>
            <a:endParaRPr dirty="0"/>
          </a:p>
          <a:p>
            <a:pPr marL="457200" lvl="0" indent="-317500" algn="l" rtl="0">
              <a:spcBef>
                <a:spcPts val="1000"/>
              </a:spcBef>
              <a:spcAft>
                <a:spcPts val="0"/>
              </a:spcAft>
              <a:buSzPts val="1400"/>
              <a:buFont typeface="Nunito"/>
              <a:buChar char="●"/>
            </a:pPr>
            <a:r>
              <a:rPr lang="en" dirty="0"/>
              <a:t>¿Tiene un tallo peculiar una seta comestible?</a:t>
            </a:r>
            <a:endParaRPr dirty="0"/>
          </a:p>
          <a:p>
            <a:pPr marL="914400" lvl="1" indent="-317500" algn="l" rtl="0">
              <a:spcBef>
                <a:spcPts val="1600"/>
              </a:spcBef>
              <a:spcAft>
                <a:spcPts val="0"/>
              </a:spcAft>
              <a:buSzPts val="1400"/>
              <a:buFont typeface="Nunito Light"/>
              <a:buChar char="○"/>
            </a:pPr>
            <a:r>
              <a:rPr lang="en" dirty="0"/>
              <a:t>No, por lo que el tallo en sí no condiciona a una seta por su clase.</a:t>
            </a:r>
            <a:endParaRPr dirty="0"/>
          </a:p>
          <a:p>
            <a:pPr marL="457200" lvl="0" indent="-317500" algn="l" rtl="0">
              <a:spcBef>
                <a:spcPts val="1000"/>
              </a:spcBef>
              <a:spcAft>
                <a:spcPts val="0"/>
              </a:spcAft>
              <a:buSzPts val="1400"/>
              <a:buFont typeface="Nunito"/>
              <a:buChar char="●"/>
            </a:pPr>
            <a:r>
              <a:rPr lang="en" dirty="0"/>
              <a:t>Que fragancias confundirian la distinción?</a:t>
            </a:r>
            <a:endParaRPr dirty="0"/>
          </a:p>
          <a:p>
            <a:pPr marL="914400" lvl="1" indent="-317500" algn="l" rtl="0">
              <a:spcBef>
                <a:spcPts val="1600"/>
              </a:spcBef>
              <a:spcAft>
                <a:spcPts val="1000"/>
              </a:spcAft>
              <a:buSzPts val="1400"/>
              <a:buFont typeface="Nunito Light"/>
              <a:buChar char="○"/>
            </a:pPr>
            <a:r>
              <a:rPr lang="en" dirty="0"/>
              <a:t>La fragancia Inolora puede prestar confusión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cxnSp>
        <p:nvCxnSpPr>
          <p:cNvPr id="717" name="Google Shape;717;p6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18" name="Google Shape;718;p62">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719" name="Google Shape;719;p62"/>
          <p:cNvSpPr txBox="1">
            <a:spLocks noGrp="1"/>
          </p:cNvSpPr>
          <p:nvPr>
            <p:ph type="body" idx="4294967295"/>
          </p:nvPr>
        </p:nvSpPr>
        <p:spPr>
          <a:xfrm>
            <a:off x="1115563" y="239250"/>
            <a:ext cx="6899700" cy="466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1600"/>
              </a:spcBef>
              <a:spcAft>
                <a:spcPts val="0"/>
              </a:spcAft>
              <a:buSzPts val="1400"/>
              <a:buFont typeface="Nunito"/>
              <a:buChar char="●"/>
            </a:pPr>
            <a:r>
              <a:rPr lang="en"/>
              <a:t>Si contiene moretones, esto aumenta o disminuye la posibilidad de que la seta sea venenosa?</a:t>
            </a:r>
            <a:endParaRPr/>
          </a:p>
          <a:p>
            <a:pPr marL="914400" lvl="1" indent="-317500" algn="l" rtl="0">
              <a:spcBef>
                <a:spcPts val="1600"/>
              </a:spcBef>
              <a:spcAft>
                <a:spcPts val="0"/>
              </a:spcAft>
              <a:buSzPts val="1400"/>
              <a:buFont typeface="Nunito Light"/>
              <a:buChar char="○"/>
            </a:pPr>
            <a:r>
              <a:rPr lang="en"/>
              <a:t>No, en presencia de moretones es más probable que la seta sea comestible. Pero la presencia de moretones no determina la clase de una seta.</a:t>
            </a:r>
            <a:endParaRPr/>
          </a:p>
          <a:p>
            <a:pPr marL="457200" lvl="0" indent="-317500" algn="l" rtl="0">
              <a:spcBef>
                <a:spcPts val="1000"/>
              </a:spcBef>
              <a:spcAft>
                <a:spcPts val="0"/>
              </a:spcAft>
              <a:buSzPts val="1400"/>
              <a:buFont typeface="Nunito"/>
              <a:buChar char="●"/>
            </a:pPr>
            <a:r>
              <a:rPr lang="en"/>
              <a:t>¿El hábitat tiene relación con la población?</a:t>
            </a:r>
            <a:endParaRPr/>
          </a:p>
          <a:p>
            <a:pPr marL="914400" lvl="1" indent="-317500" algn="l" rtl="0">
              <a:spcBef>
                <a:spcPts val="1600"/>
              </a:spcBef>
              <a:spcAft>
                <a:spcPts val="0"/>
              </a:spcAft>
              <a:buSzPts val="1400"/>
              <a:buFont typeface="Nunito Light"/>
              <a:buChar char="○"/>
            </a:pPr>
            <a:r>
              <a:rPr lang="en"/>
              <a:t>La correlación entre estas es muy baja, por lo que no hay una relación estable</a:t>
            </a:r>
            <a:endParaRPr/>
          </a:p>
          <a:p>
            <a:pPr marL="457200" lvl="0" indent="-317500" algn="l" rtl="0">
              <a:spcBef>
                <a:spcPts val="1600"/>
              </a:spcBef>
              <a:spcAft>
                <a:spcPts val="0"/>
              </a:spcAft>
              <a:buSzPts val="1400"/>
              <a:buFont typeface="Nunito"/>
              <a:buChar char="●"/>
            </a:pPr>
            <a:r>
              <a:rPr lang="en"/>
              <a:t>El tamaño de las branquias y el tipo de cabeza tienen alguna relacion entre si?</a:t>
            </a:r>
            <a:endParaRPr/>
          </a:p>
          <a:p>
            <a:pPr marL="914400" lvl="1" indent="-317500" algn="l" rtl="0">
              <a:spcBef>
                <a:spcPts val="1600"/>
              </a:spcBef>
              <a:spcAft>
                <a:spcPts val="1600"/>
              </a:spcAft>
              <a:buSzPts val="1400"/>
              <a:buFont typeface="Nunito Light"/>
              <a:buChar char="○"/>
            </a:pPr>
            <a:r>
              <a:rPr lang="en"/>
              <a:t>No, pero abrió a una gran diferenciación de Clase con el tamaño de la branquia. Dando asi lugar a un mejor analisis, aunque la correlacion de estas sea baja.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3"/>
          <p:cNvSpPr txBox="1">
            <a:spLocks noGrp="1"/>
          </p:cNvSpPr>
          <p:nvPr>
            <p:ph type="title"/>
          </p:nvPr>
        </p:nvSpPr>
        <p:spPr>
          <a:xfrm>
            <a:off x="1044438" y="781125"/>
            <a:ext cx="44481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Gracias!</a:t>
            </a:r>
            <a:endParaRPr/>
          </a:p>
        </p:txBody>
      </p:sp>
      <p:sp>
        <p:nvSpPr>
          <p:cNvPr id="725" name="Google Shape;725;p63"/>
          <p:cNvSpPr txBox="1">
            <a:spLocks noGrp="1"/>
          </p:cNvSpPr>
          <p:nvPr>
            <p:ph type="subTitle" idx="1"/>
          </p:nvPr>
        </p:nvSpPr>
        <p:spPr>
          <a:xfrm>
            <a:off x="1044400" y="194630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 quedó alguna duda al respecto?</a:t>
            </a:r>
            <a:endParaRPr/>
          </a:p>
          <a:p>
            <a:pPr marL="0" lvl="0" indent="0" algn="l" rtl="0">
              <a:spcBef>
                <a:spcPts val="0"/>
              </a:spcBef>
              <a:spcAft>
                <a:spcPts val="0"/>
              </a:spcAft>
              <a:buNone/>
            </a:pPr>
            <a:r>
              <a:rPr lang="en"/>
              <a:t>Email: camposemp.20@gmail.com</a:t>
            </a:r>
            <a:endParaRPr/>
          </a:p>
          <a:p>
            <a:pPr marL="0" lvl="0" indent="0" algn="l" rtl="0">
              <a:spcBef>
                <a:spcPts val="0"/>
              </a:spcBef>
              <a:spcAft>
                <a:spcPts val="0"/>
              </a:spcAft>
              <a:buNone/>
            </a:pPr>
            <a:r>
              <a:rPr lang="en"/>
              <a:t>Linkedin: </a:t>
            </a:r>
            <a:r>
              <a:rPr lang="en" sz="900" u="sng">
                <a:solidFill>
                  <a:schemeClr val="hlink"/>
                </a:solidFill>
                <a:hlinkClick r:id="rId3"/>
              </a:rPr>
              <a:t>https://www.linkedin.com/in/lautaro-campos-1710521bb/</a:t>
            </a:r>
            <a:endParaRPr sz="900"/>
          </a:p>
          <a:p>
            <a:pPr marL="0" lvl="0" indent="0" algn="l" rtl="0">
              <a:spcBef>
                <a:spcPts val="0"/>
              </a:spcBef>
              <a:spcAft>
                <a:spcPts val="0"/>
              </a:spcAft>
              <a:buNone/>
            </a:pPr>
            <a:r>
              <a:rPr lang="en"/>
              <a:t>GitHub: </a:t>
            </a:r>
            <a:r>
              <a:rPr lang="en" sz="1300"/>
              <a:t>https://github.com/Sikriolc?tab=repositories</a:t>
            </a:r>
            <a:endParaRPr sz="1300"/>
          </a:p>
        </p:txBody>
      </p:sp>
      <p:grpSp>
        <p:nvGrpSpPr>
          <p:cNvPr id="726" name="Google Shape;726;p63"/>
          <p:cNvGrpSpPr/>
          <p:nvPr/>
        </p:nvGrpSpPr>
        <p:grpSpPr>
          <a:xfrm>
            <a:off x="7777494" y="1957476"/>
            <a:ext cx="298609" cy="267049"/>
            <a:chOff x="3824739" y="3890112"/>
            <a:chExt cx="208105" cy="186110"/>
          </a:xfrm>
        </p:grpSpPr>
        <p:sp>
          <p:nvSpPr>
            <p:cNvPr id="727" name="Google Shape;727;p6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0" name="Google Shape;730;p63"/>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731" name="Google Shape;731;p63"/>
          <p:cNvCxnSpPr/>
          <p:nvPr/>
        </p:nvCxnSpPr>
        <p:spPr>
          <a:xfrm rot="10800000">
            <a:off x="7419500" y="526650"/>
            <a:ext cx="0" cy="4093200"/>
          </a:xfrm>
          <a:prstGeom prst="straightConnector1">
            <a:avLst/>
          </a:prstGeom>
          <a:noFill/>
          <a:ln w="9525" cap="flat" cmpd="sng">
            <a:solidFill>
              <a:schemeClr val="accent1"/>
            </a:solidFill>
            <a:prstDash val="solid"/>
            <a:round/>
            <a:headEnd type="none" w="med" len="med"/>
            <a:tailEnd type="none" w="med" len="med"/>
          </a:ln>
        </p:spPr>
      </p:cxnSp>
      <p:cxnSp>
        <p:nvCxnSpPr>
          <p:cNvPr id="732" name="Google Shape;732;p63"/>
          <p:cNvCxnSpPr/>
          <p:nvPr/>
        </p:nvCxnSpPr>
        <p:spPr>
          <a:xfrm rot="10800000">
            <a:off x="7428650" y="2631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3" name="Google Shape;733;p63"/>
          <p:cNvCxnSpPr/>
          <p:nvPr/>
        </p:nvCxnSpPr>
        <p:spPr>
          <a:xfrm rot="10800000">
            <a:off x="7424050" y="1550500"/>
            <a:ext cx="996300" cy="0"/>
          </a:xfrm>
          <a:prstGeom prst="straightConnector1">
            <a:avLst/>
          </a:prstGeom>
          <a:noFill/>
          <a:ln w="9525" cap="flat" cmpd="sng">
            <a:solidFill>
              <a:schemeClr val="accent1"/>
            </a:solidFill>
            <a:prstDash val="solid"/>
            <a:round/>
            <a:headEnd type="none" w="med" len="med"/>
            <a:tailEnd type="none" w="med" len="med"/>
          </a:ln>
        </p:spPr>
      </p:cxnSp>
      <p:cxnSp>
        <p:nvCxnSpPr>
          <p:cNvPr id="734" name="Google Shape;734;p63">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35" name="Google Shape;735;p63">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grpSp>
        <p:nvGrpSpPr>
          <p:cNvPr id="736" name="Google Shape;736;p63"/>
          <p:cNvGrpSpPr/>
          <p:nvPr/>
        </p:nvGrpSpPr>
        <p:grpSpPr>
          <a:xfrm>
            <a:off x="7777505" y="2946092"/>
            <a:ext cx="333024" cy="352896"/>
            <a:chOff x="2512749" y="1965042"/>
            <a:chExt cx="333024" cy="352896"/>
          </a:xfrm>
        </p:grpSpPr>
        <p:sp>
          <p:nvSpPr>
            <p:cNvPr id="737" name="Google Shape;737;p63"/>
            <p:cNvSpPr/>
            <p:nvPr/>
          </p:nvSpPr>
          <p:spPr>
            <a:xfrm>
              <a:off x="2590829" y="2129682"/>
              <a:ext cx="49568" cy="60224"/>
            </a:xfrm>
            <a:custGeom>
              <a:avLst/>
              <a:gdLst/>
              <a:ahLst/>
              <a:cxnLst/>
              <a:rect l="l" t="t" r="r" b="b"/>
              <a:pathLst>
                <a:path w="1549" h="1882" extrusionOk="0">
                  <a:moveTo>
                    <a:pt x="775" y="1"/>
                  </a:moveTo>
                  <a:cubicBezTo>
                    <a:pt x="358" y="1"/>
                    <a:pt x="1" y="346"/>
                    <a:pt x="1" y="775"/>
                  </a:cubicBezTo>
                  <a:lnTo>
                    <a:pt x="1" y="1120"/>
                  </a:lnTo>
                  <a:cubicBezTo>
                    <a:pt x="1" y="1537"/>
                    <a:pt x="346" y="1882"/>
                    <a:pt x="775" y="1882"/>
                  </a:cubicBezTo>
                  <a:cubicBezTo>
                    <a:pt x="1203" y="1882"/>
                    <a:pt x="1549" y="1548"/>
                    <a:pt x="1549" y="1120"/>
                  </a:cubicBezTo>
                  <a:lnTo>
                    <a:pt x="1549" y="775"/>
                  </a:lnTo>
                  <a:cubicBezTo>
                    <a:pt x="1537" y="667"/>
                    <a:pt x="1525" y="548"/>
                    <a:pt x="1465" y="441"/>
                  </a:cubicBezTo>
                  <a:cubicBezTo>
                    <a:pt x="1431" y="390"/>
                    <a:pt x="1372" y="351"/>
                    <a:pt x="1315" y="351"/>
                  </a:cubicBezTo>
                  <a:cubicBezTo>
                    <a:pt x="1293" y="351"/>
                    <a:pt x="1271" y="356"/>
                    <a:pt x="1251" y="370"/>
                  </a:cubicBezTo>
                  <a:cubicBezTo>
                    <a:pt x="1180" y="417"/>
                    <a:pt x="1132" y="501"/>
                    <a:pt x="1180" y="584"/>
                  </a:cubicBezTo>
                  <a:cubicBezTo>
                    <a:pt x="1203" y="644"/>
                    <a:pt x="1227" y="703"/>
                    <a:pt x="1227" y="775"/>
                  </a:cubicBezTo>
                  <a:lnTo>
                    <a:pt x="1227" y="1120"/>
                  </a:lnTo>
                  <a:cubicBezTo>
                    <a:pt x="1227" y="1358"/>
                    <a:pt x="1025" y="1560"/>
                    <a:pt x="775" y="1560"/>
                  </a:cubicBezTo>
                  <a:cubicBezTo>
                    <a:pt x="525" y="1560"/>
                    <a:pt x="334" y="1370"/>
                    <a:pt x="334" y="1120"/>
                  </a:cubicBezTo>
                  <a:lnTo>
                    <a:pt x="334" y="775"/>
                  </a:lnTo>
                  <a:cubicBezTo>
                    <a:pt x="334" y="536"/>
                    <a:pt x="525" y="322"/>
                    <a:pt x="775" y="322"/>
                  </a:cubicBezTo>
                  <a:cubicBezTo>
                    <a:pt x="870" y="322"/>
                    <a:pt x="942" y="251"/>
                    <a:pt x="942" y="167"/>
                  </a:cubicBezTo>
                  <a:cubicBezTo>
                    <a:pt x="942" y="72"/>
                    <a:pt x="870" y="1"/>
                    <a:pt x="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3"/>
            <p:cNvSpPr/>
            <p:nvPr/>
          </p:nvSpPr>
          <p:spPr>
            <a:xfrm>
              <a:off x="2718477" y="2129682"/>
              <a:ext cx="49568" cy="60224"/>
            </a:xfrm>
            <a:custGeom>
              <a:avLst/>
              <a:gdLst/>
              <a:ahLst/>
              <a:cxnLst/>
              <a:rect l="l" t="t" r="r" b="b"/>
              <a:pathLst>
                <a:path w="1549" h="1882" extrusionOk="0">
                  <a:moveTo>
                    <a:pt x="774" y="1"/>
                  </a:moveTo>
                  <a:cubicBezTo>
                    <a:pt x="358" y="1"/>
                    <a:pt x="1" y="346"/>
                    <a:pt x="1" y="775"/>
                  </a:cubicBezTo>
                  <a:lnTo>
                    <a:pt x="1" y="1120"/>
                  </a:lnTo>
                  <a:cubicBezTo>
                    <a:pt x="1" y="1537"/>
                    <a:pt x="346" y="1882"/>
                    <a:pt x="774" y="1882"/>
                  </a:cubicBezTo>
                  <a:cubicBezTo>
                    <a:pt x="1191" y="1882"/>
                    <a:pt x="1548" y="1548"/>
                    <a:pt x="1548" y="1120"/>
                  </a:cubicBezTo>
                  <a:lnTo>
                    <a:pt x="1548" y="775"/>
                  </a:lnTo>
                  <a:cubicBezTo>
                    <a:pt x="1536" y="667"/>
                    <a:pt x="1501" y="548"/>
                    <a:pt x="1465" y="441"/>
                  </a:cubicBezTo>
                  <a:cubicBezTo>
                    <a:pt x="1431" y="390"/>
                    <a:pt x="1372" y="351"/>
                    <a:pt x="1315" y="351"/>
                  </a:cubicBezTo>
                  <a:cubicBezTo>
                    <a:pt x="1292" y="351"/>
                    <a:pt x="1271" y="356"/>
                    <a:pt x="1251" y="370"/>
                  </a:cubicBezTo>
                  <a:cubicBezTo>
                    <a:pt x="1179" y="417"/>
                    <a:pt x="1132" y="501"/>
                    <a:pt x="1179" y="584"/>
                  </a:cubicBezTo>
                  <a:cubicBezTo>
                    <a:pt x="1203" y="644"/>
                    <a:pt x="1215" y="703"/>
                    <a:pt x="1215" y="775"/>
                  </a:cubicBezTo>
                  <a:lnTo>
                    <a:pt x="1215" y="1120"/>
                  </a:lnTo>
                  <a:cubicBezTo>
                    <a:pt x="1215" y="1358"/>
                    <a:pt x="1024" y="1560"/>
                    <a:pt x="774" y="1560"/>
                  </a:cubicBezTo>
                  <a:cubicBezTo>
                    <a:pt x="536" y="1560"/>
                    <a:pt x="322" y="1370"/>
                    <a:pt x="322" y="1120"/>
                  </a:cubicBezTo>
                  <a:lnTo>
                    <a:pt x="322" y="775"/>
                  </a:lnTo>
                  <a:cubicBezTo>
                    <a:pt x="322" y="536"/>
                    <a:pt x="524" y="322"/>
                    <a:pt x="774" y="322"/>
                  </a:cubicBezTo>
                  <a:cubicBezTo>
                    <a:pt x="870" y="322"/>
                    <a:pt x="941" y="251"/>
                    <a:pt x="941" y="167"/>
                  </a:cubicBezTo>
                  <a:cubicBezTo>
                    <a:pt x="941" y="72"/>
                    <a:pt x="870" y="1"/>
                    <a:pt x="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3"/>
            <p:cNvSpPr/>
            <p:nvPr/>
          </p:nvSpPr>
          <p:spPr>
            <a:xfrm>
              <a:off x="2624365" y="2242994"/>
              <a:ext cx="110528" cy="52064"/>
            </a:xfrm>
            <a:custGeom>
              <a:avLst/>
              <a:gdLst/>
              <a:ahLst/>
              <a:cxnLst/>
              <a:rect l="l" t="t" r="r" b="b"/>
              <a:pathLst>
                <a:path w="3454" h="1627" extrusionOk="0">
                  <a:moveTo>
                    <a:pt x="1870" y="365"/>
                  </a:moveTo>
                  <a:cubicBezTo>
                    <a:pt x="1882" y="365"/>
                    <a:pt x="1882" y="389"/>
                    <a:pt x="1906" y="389"/>
                  </a:cubicBezTo>
                  <a:cubicBezTo>
                    <a:pt x="2001" y="460"/>
                    <a:pt x="2120" y="508"/>
                    <a:pt x="2239" y="555"/>
                  </a:cubicBezTo>
                  <a:lnTo>
                    <a:pt x="2239" y="793"/>
                  </a:lnTo>
                  <a:cubicBezTo>
                    <a:pt x="2239" y="1091"/>
                    <a:pt x="2001" y="1329"/>
                    <a:pt x="1703" y="1329"/>
                  </a:cubicBezTo>
                  <a:cubicBezTo>
                    <a:pt x="1406" y="1329"/>
                    <a:pt x="1168" y="1091"/>
                    <a:pt x="1168" y="793"/>
                  </a:cubicBezTo>
                  <a:lnTo>
                    <a:pt x="1168" y="555"/>
                  </a:lnTo>
                  <a:cubicBezTo>
                    <a:pt x="1287" y="520"/>
                    <a:pt x="1406" y="460"/>
                    <a:pt x="1513" y="389"/>
                  </a:cubicBezTo>
                  <a:cubicBezTo>
                    <a:pt x="1525" y="389"/>
                    <a:pt x="1525" y="365"/>
                    <a:pt x="1537" y="365"/>
                  </a:cubicBezTo>
                  <a:lnTo>
                    <a:pt x="1537" y="603"/>
                  </a:lnTo>
                  <a:cubicBezTo>
                    <a:pt x="1537" y="698"/>
                    <a:pt x="1620" y="770"/>
                    <a:pt x="1703" y="770"/>
                  </a:cubicBezTo>
                  <a:cubicBezTo>
                    <a:pt x="1799" y="770"/>
                    <a:pt x="1870" y="698"/>
                    <a:pt x="1870" y="603"/>
                  </a:cubicBezTo>
                  <a:lnTo>
                    <a:pt x="1870" y="365"/>
                  </a:lnTo>
                  <a:close/>
                  <a:moveTo>
                    <a:pt x="173" y="0"/>
                  </a:moveTo>
                  <a:cubicBezTo>
                    <a:pt x="132" y="0"/>
                    <a:pt x="91" y="18"/>
                    <a:pt x="60" y="55"/>
                  </a:cubicBezTo>
                  <a:cubicBezTo>
                    <a:pt x="1" y="115"/>
                    <a:pt x="1" y="222"/>
                    <a:pt x="72" y="282"/>
                  </a:cubicBezTo>
                  <a:cubicBezTo>
                    <a:pt x="298" y="472"/>
                    <a:pt x="572" y="591"/>
                    <a:pt x="870" y="591"/>
                  </a:cubicBezTo>
                  <a:lnTo>
                    <a:pt x="894" y="591"/>
                  </a:lnTo>
                  <a:lnTo>
                    <a:pt x="894" y="770"/>
                  </a:lnTo>
                  <a:cubicBezTo>
                    <a:pt x="894" y="1246"/>
                    <a:pt x="1275" y="1627"/>
                    <a:pt x="1739" y="1627"/>
                  </a:cubicBezTo>
                  <a:cubicBezTo>
                    <a:pt x="2203" y="1627"/>
                    <a:pt x="2584" y="1234"/>
                    <a:pt x="2584" y="770"/>
                  </a:cubicBezTo>
                  <a:lnTo>
                    <a:pt x="2584" y="591"/>
                  </a:lnTo>
                  <a:lnTo>
                    <a:pt x="2596" y="591"/>
                  </a:lnTo>
                  <a:cubicBezTo>
                    <a:pt x="2894" y="591"/>
                    <a:pt x="3180" y="496"/>
                    <a:pt x="3406" y="282"/>
                  </a:cubicBezTo>
                  <a:cubicBezTo>
                    <a:pt x="3454" y="234"/>
                    <a:pt x="3454" y="139"/>
                    <a:pt x="3394" y="55"/>
                  </a:cubicBezTo>
                  <a:cubicBezTo>
                    <a:pt x="3361" y="23"/>
                    <a:pt x="3314" y="4"/>
                    <a:pt x="3268" y="4"/>
                  </a:cubicBezTo>
                  <a:cubicBezTo>
                    <a:pt x="3231" y="4"/>
                    <a:pt x="3195" y="17"/>
                    <a:pt x="3168" y="43"/>
                  </a:cubicBezTo>
                  <a:cubicBezTo>
                    <a:pt x="3001" y="198"/>
                    <a:pt x="2799" y="270"/>
                    <a:pt x="2584" y="270"/>
                  </a:cubicBezTo>
                  <a:cubicBezTo>
                    <a:pt x="2406" y="270"/>
                    <a:pt x="2239" y="210"/>
                    <a:pt x="2096" y="115"/>
                  </a:cubicBezTo>
                  <a:cubicBezTo>
                    <a:pt x="1983" y="43"/>
                    <a:pt x="1852" y="8"/>
                    <a:pt x="1721" y="8"/>
                  </a:cubicBezTo>
                  <a:cubicBezTo>
                    <a:pt x="1590" y="8"/>
                    <a:pt x="1459" y="43"/>
                    <a:pt x="1346" y="115"/>
                  </a:cubicBezTo>
                  <a:cubicBezTo>
                    <a:pt x="1203" y="222"/>
                    <a:pt x="1037" y="270"/>
                    <a:pt x="858" y="270"/>
                  </a:cubicBezTo>
                  <a:cubicBezTo>
                    <a:pt x="656" y="270"/>
                    <a:pt x="441" y="198"/>
                    <a:pt x="275" y="43"/>
                  </a:cubicBezTo>
                  <a:cubicBezTo>
                    <a:pt x="246" y="15"/>
                    <a:pt x="210" y="0"/>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3"/>
            <p:cNvSpPr/>
            <p:nvPr/>
          </p:nvSpPr>
          <p:spPr>
            <a:xfrm>
              <a:off x="2654477" y="2194834"/>
              <a:ext cx="49184" cy="38144"/>
            </a:xfrm>
            <a:custGeom>
              <a:avLst/>
              <a:gdLst/>
              <a:ahLst/>
              <a:cxnLst/>
              <a:rect l="l" t="t" r="r" b="b"/>
              <a:pathLst>
                <a:path w="1537" h="1192" extrusionOk="0">
                  <a:moveTo>
                    <a:pt x="1131" y="346"/>
                  </a:moveTo>
                  <a:cubicBezTo>
                    <a:pt x="1155" y="346"/>
                    <a:pt x="1167" y="346"/>
                    <a:pt x="1167" y="358"/>
                  </a:cubicBezTo>
                  <a:cubicBezTo>
                    <a:pt x="1203" y="358"/>
                    <a:pt x="1203" y="370"/>
                    <a:pt x="1179" y="393"/>
                  </a:cubicBezTo>
                  <a:lnTo>
                    <a:pt x="798" y="870"/>
                  </a:lnTo>
                  <a:cubicBezTo>
                    <a:pt x="786" y="882"/>
                    <a:pt x="786" y="882"/>
                    <a:pt x="762" y="882"/>
                  </a:cubicBezTo>
                  <a:cubicBezTo>
                    <a:pt x="750" y="882"/>
                    <a:pt x="750" y="882"/>
                    <a:pt x="738" y="870"/>
                  </a:cubicBezTo>
                  <a:lnTo>
                    <a:pt x="346" y="393"/>
                  </a:lnTo>
                  <a:cubicBezTo>
                    <a:pt x="334" y="370"/>
                    <a:pt x="334" y="358"/>
                    <a:pt x="346" y="358"/>
                  </a:cubicBezTo>
                  <a:cubicBezTo>
                    <a:pt x="357" y="358"/>
                    <a:pt x="357" y="346"/>
                    <a:pt x="381" y="346"/>
                  </a:cubicBezTo>
                  <a:close/>
                  <a:moveTo>
                    <a:pt x="393" y="1"/>
                  </a:moveTo>
                  <a:cubicBezTo>
                    <a:pt x="262" y="1"/>
                    <a:pt x="131" y="72"/>
                    <a:pt x="60" y="215"/>
                  </a:cubicBezTo>
                  <a:cubicBezTo>
                    <a:pt x="0" y="334"/>
                    <a:pt x="24" y="477"/>
                    <a:pt x="107" y="584"/>
                  </a:cubicBezTo>
                  <a:lnTo>
                    <a:pt x="500" y="1060"/>
                  </a:lnTo>
                  <a:cubicBezTo>
                    <a:pt x="572" y="1144"/>
                    <a:pt x="655" y="1191"/>
                    <a:pt x="774" y="1191"/>
                  </a:cubicBezTo>
                  <a:cubicBezTo>
                    <a:pt x="881" y="1191"/>
                    <a:pt x="989" y="1144"/>
                    <a:pt x="1060" y="1060"/>
                  </a:cubicBezTo>
                  <a:lnTo>
                    <a:pt x="1453" y="584"/>
                  </a:lnTo>
                  <a:cubicBezTo>
                    <a:pt x="1524" y="477"/>
                    <a:pt x="1536" y="334"/>
                    <a:pt x="1477" y="215"/>
                  </a:cubicBezTo>
                  <a:cubicBezTo>
                    <a:pt x="1417" y="96"/>
                    <a:pt x="1298" y="1"/>
                    <a:pt x="1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3"/>
            <p:cNvSpPr/>
            <p:nvPr/>
          </p:nvSpPr>
          <p:spPr>
            <a:xfrm>
              <a:off x="2512749" y="1965042"/>
              <a:ext cx="333024" cy="352896"/>
            </a:xfrm>
            <a:custGeom>
              <a:avLst/>
              <a:gdLst/>
              <a:ahLst/>
              <a:cxnLst/>
              <a:rect l="l" t="t" r="r" b="b"/>
              <a:pathLst>
                <a:path w="10407" h="11028" extrusionOk="0">
                  <a:moveTo>
                    <a:pt x="1038" y="321"/>
                  </a:moveTo>
                  <a:cubicBezTo>
                    <a:pt x="1078" y="321"/>
                    <a:pt x="1119" y="335"/>
                    <a:pt x="1155" y="371"/>
                  </a:cubicBezTo>
                  <a:lnTo>
                    <a:pt x="3108" y="1955"/>
                  </a:lnTo>
                  <a:cubicBezTo>
                    <a:pt x="2881" y="2062"/>
                    <a:pt x="2667" y="2181"/>
                    <a:pt x="2441" y="2300"/>
                  </a:cubicBezTo>
                  <a:lnTo>
                    <a:pt x="846" y="502"/>
                  </a:lnTo>
                  <a:cubicBezTo>
                    <a:pt x="869" y="431"/>
                    <a:pt x="905" y="371"/>
                    <a:pt x="965" y="335"/>
                  </a:cubicBezTo>
                  <a:cubicBezTo>
                    <a:pt x="988" y="326"/>
                    <a:pt x="1012" y="321"/>
                    <a:pt x="1038" y="321"/>
                  </a:cubicBezTo>
                  <a:close/>
                  <a:moveTo>
                    <a:pt x="869" y="990"/>
                  </a:moveTo>
                  <a:lnTo>
                    <a:pt x="2191" y="2479"/>
                  </a:lnTo>
                  <a:cubicBezTo>
                    <a:pt x="2012" y="2610"/>
                    <a:pt x="1834" y="2752"/>
                    <a:pt x="1667" y="2907"/>
                  </a:cubicBezTo>
                  <a:cubicBezTo>
                    <a:pt x="1357" y="3205"/>
                    <a:pt x="1084" y="3538"/>
                    <a:pt x="869" y="3895"/>
                  </a:cubicBezTo>
                  <a:lnTo>
                    <a:pt x="869" y="990"/>
                  </a:lnTo>
                  <a:close/>
                  <a:moveTo>
                    <a:pt x="9373" y="324"/>
                  </a:moveTo>
                  <a:cubicBezTo>
                    <a:pt x="9394" y="324"/>
                    <a:pt x="9414" y="328"/>
                    <a:pt x="9430" y="335"/>
                  </a:cubicBezTo>
                  <a:cubicBezTo>
                    <a:pt x="9489" y="371"/>
                    <a:pt x="9537" y="431"/>
                    <a:pt x="9537" y="502"/>
                  </a:cubicBezTo>
                  <a:lnTo>
                    <a:pt x="9228" y="859"/>
                  </a:lnTo>
                  <a:cubicBezTo>
                    <a:pt x="9168" y="919"/>
                    <a:pt x="9168" y="1026"/>
                    <a:pt x="9239" y="1086"/>
                  </a:cubicBezTo>
                  <a:cubicBezTo>
                    <a:pt x="9275" y="1109"/>
                    <a:pt x="9323" y="1121"/>
                    <a:pt x="9347" y="1121"/>
                  </a:cubicBezTo>
                  <a:cubicBezTo>
                    <a:pt x="9394" y="1121"/>
                    <a:pt x="9442" y="1109"/>
                    <a:pt x="9466" y="1062"/>
                  </a:cubicBezTo>
                  <a:lnTo>
                    <a:pt x="9537" y="990"/>
                  </a:lnTo>
                  <a:lnTo>
                    <a:pt x="9537" y="3895"/>
                  </a:lnTo>
                  <a:cubicBezTo>
                    <a:pt x="9323" y="3538"/>
                    <a:pt x="9049" y="3205"/>
                    <a:pt x="8739" y="2907"/>
                  </a:cubicBezTo>
                  <a:cubicBezTo>
                    <a:pt x="8573" y="2764"/>
                    <a:pt x="8394" y="2610"/>
                    <a:pt x="8215" y="2479"/>
                  </a:cubicBezTo>
                  <a:lnTo>
                    <a:pt x="9001" y="1586"/>
                  </a:lnTo>
                  <a:cubicBezTo>
                    <a:pt x="9061" y="1526"/>
                    <a:pt x="9061" y="1419"/>
                    <a:pt x="8989" y="1359"/>
                  </a:cubicBezTo>
                  <a:cubicBezTo>
                    <a:pt x="8962" y="1332"/>
                    <a:pt x="8925" y="1317"/>
                    <a:pt x="8887" y="1317"/>
                  </a:cubicBezTo>
                  <a:cubicBezTo>
                    <a:pt x="8842" y="1317"/>
                    <a:pt x="8795" y="1338"/>
                    <a:pt x="8763" y="1383"/>
                  </a:cubicBezTo>
                  <a:lnTo>
                    <a:pt x="7942" y="2300"/>
                  </a:lnTo>
                  <a:cubicBezTo>
                    <a:pt x="7739" y="2169"/>
                    <a:pt x="7513" y="2050"/>
                    <a:pt x="7275" y="1955"/>
                  </a:cubicBezTo>
                  <a:lnTo>
                    <a:pt x="9239" y="371"/>
                  </a:lnTo>
                  <a:cubicBezTo>
                    <a:pt x="9279" y="339"/>
                    <a:pt x="9329" y="324"/>
                    <a:pt x="9373" y="324"/>
                  </a:cubicBezTo>
                  <a:close/>
                  <a:moveTo>
                    <a:pt x="5191" y="1859"/>
                  </a:moveTo>
                  <a:cubicBezTo>
                    <a:pt x="7787" y="1859"/>
                    <a:pt x="9882" y="3836"/>
                    <a:pt x="9882" y="6277"/>
                  </a:cubicBezTo>
                  <a:cubicBezTo>
                    <a:pt x="9882" y="6753"/>
                    <a:pt x="9811" y="7217"/>
                    <a:pt x="9656" y="7646"/>
                  </a:cubicBezTo>
                  <a:cubicBezTo>
                    <a:pt x="8940" y="7550"/>
                    <a:pt x="8096" y="7537"/>
                    <a:pt x="7673" y="7537"/>
                  </a:cubicBezTo>
                  <a:cubicBezTo>
                    <a:pt x="7520" y="7537"/>
                    <a:pt x="7422" y="7539"/>
                    <a:pt x="7406" y="7539"/>
                  </a:cubicBezTo>
                  <a:cubicBezTo>
                    <a:pt x="7323" y="7539"/>
                    <a:pt x="7251" y="7610"/>
                    <a:pt x="7251" y="7705"/>
                  </a:cubicBezTo>
                  <a:cubicBezTo>
                    <a:pt x="7251" y="7789"/>
                    <a:pt x="7323" y="7872"/>
                    <a:pt x="7406" y="7872"/>
                  </a:cubicBezTo>
                  <a:cubicBezTo>
                    <a:pt x="7415" y="7872"/>
                    <a:pt x="7581" y="7867"/>
                    <a:pt x="7836" y="7867"/>
                  </a:cubicBezTo>
                  <a:cubicBezTo>
                    <a:pt x="8260" y="7867"/>
                    <a:pt x="8930" y="7881"/>
                    <a:pt x="9525" y="7955"/>
                  </a:cubicBezTo>
                  <a:cubicBezTo>
                    <a:pt x="9418" y="8194"/>
                    <a:pt x="9287" y="8432"/>
                    <a:pt x="9156" y="8646"/>
                  </a:cubicBezTo>
                  <a:cubicBezTo>
                    <a:pt x="8204" y="8289"/>
                    <a:pt x="7203" y="8086"/>
                    <a:pt x="7156" y="8075"/>
                  </a:cubicBezTo>
                  <a:cubicBezTo>
                    <a:pt x="7149" y="8074"/>
                    <a:pt x="7141" y="8073"/>
                    <a:pt x="7134" y="8073"/>
                  </a:cubicBezTo>
                  <a:cubicBezTo>
                    <a:pt x="7057" y="8073"/>
                    <a:pt x="6976" y="8129"/>
                    <a:pt x="6965" y="8206"/>
                  </a:cubicBezTo>
                  <a:cubicBezTo>
                    <a:pt x="6953" y="8301"/>
                    <a:pt x="7013" y="8384"/>
                    <a:pt x="7096" y="8408"/>
                  </a:cubicBezTo>
                  <a:cubicBezTo>
                    <a:pt x="7120" y="8408"/>
                    <a:pt x="8049" y="8598"/>
                    <a:pt x="8966" y="8920"/>
                  </a:cubicBezTo>
                  <a:cubicBezTo>
                    <a:pt x="8108" y="10015"/>
                    <a:pt x="6739" y="10706"/>
                    <a:pt x="5191" y="10706"/>
                  </a:cubicBezTo>
                  <a:cubicBezTo>
                    <a:pt x="3667" y="10706"/>
                    <a:pt x="2298" y="10015"/>
                    <a:pt x="1429" y="8920"/>
                  </a:cubicBezTo>
                  <a:cubicBezTo>
                    <a:pt x="2334" y="8598"/>
                    <a:pt x="3274" y="8420"/>
                    <a:pt x="3286" y="8408"/>
                  </a:cubicBezTo>
                  <a:cubicBezTo>
                    <a:pt x="3382" y="8384"/>
                    <a:pt x="3441" y="8301"/>
                    <a:pt x="3429" y="8206"/>
                  </a:cubicBezTo>
                  <a:cubicBezTo>
                    <a:pt x="3407" y="8129"/>
                    <a:pt x="3336" y="8073"/>
                    <a:pt x="3251" y="8073"/>
                  </a:cubicBezTo>
                  <a:cubicBezTo>
                    <a:pt x="3243" y="8073"/>
                    <a:pt x="3235" y="8074"/>
                    <a:pt x="3227" y="8075"/>
                  </a:cubicBezTo>
                  <a:cubicBezTo>
                    <a:pt x="3167" y="8086"/>
                    <a:pt x="2191" y="8289"/>
                    <a:pt x="1238" y="8646"/>
                  </a:cubicBezTo>
                  <a:cubicBezTo>
                    <a:pt x="1084" y="8420"/>
                    <a:pt x="965" y="8194"/>
                    <a:pt x="869" y="7955"/>
                  </a:cubicBezTo>
                  <a:cubicBezTo>
                    <a:pt x="1465" y="7881"/>
                    <a:pt x="2134" y="7867"/>
                    <a:pt x="2556" y="7867"/>
                  </a:cubicBezTo>
                  <a:cubicBezTo>
                    <a:pt x="2809" y="7867"/>
                    <a:pt x="2972" y="7872"/>
                    <a:pt x="2977" y="7872"/>
                  </a:cubicBezTo>
                  <a:cubicBezTo>
                    <a:pt x="3072" y="7872"/>
                    <a:pt x="3143" y="7789"/>
                    <a:pt x="3143" y="7705"/>
                  </a:cubicBezTo>
                  <a:cubicBezTo>
                    <a:pt x="3143" y="7610"/>
                    <a:pt x="3072" y="7539"/>
                    <a:pt x="2977" y="7539"/>
                  </a:cubicBezTo>
                  <a:cubicBezTo>
                    <a:pt x="2961" y="7539"/>
                    <a:pt x="2865" y="7537"/>
                    <a:pt x="2713" y="7537"/>
                  </a:cubicBezTo>
                  <a:cubicBezTo>
                    <a:pt x="2296" y="7537"/>
                    <a:pt x="1460" y="7550"/>
                    <a:pt x="726" y="7646"/>
                  </a:cubicBezTo>
                  <a:cubicBezTo>
                    <a:pt x="584" y="7217"/>
                    <a:pt x="512" y="6753"/>
                    <a:pt x="512" y="6277"/>
                  </a:cubicBezTo>
                  <a:cubicBezTo>
                    <a:pt x="512" y="3836"/>
                    <a:pt x="2608" y="1859"/>
                    <a:pt x="5191" y="1859"/>
                  </a:cubicBezTo>
                  <a:close/>
                  <a:moveTo>
                    <a:pt x="1042" y="0"/>
                  </a:moveTo>
                  <a:cubicBezTo>
                    <a:pt x="968" y="0"/>
                    <a:pt x="893" y="17"/>
                    <a:pt x="822" y="50"/>
                  </a:cubicBezTo>
                  <a:cubicBezTo>
                    <a:pt x="643" y="145"/>
                    <a:pt x="536" y="324"/>
                    <a:pt x="536" y="514"/>
                  </a:cubicBezTo>
                  <a:lnTo>
                    <a:pt x="536" y="4538"/>
                  </a:lnTo>
                  <a:cubicBezTo>
                    <a:pt x="310" y="5086"/>
                    <a:pt x="191" y="5669"/>
                    <a:pt x="191" y="6277"/>
                  </a:cubicBezTo>
                  <a:cubicBezTo>
                    <a:pt x="191" y="6765"/>
                    <a:pt x="262" y="7241"/>
                    <a:pt x="417" y="7705"/>
                  </a:cubicBezTo>
                  <a:cubicBezTo>
                    <a:pt x="310" y="7717"/>
                    <a:pt x="226" y="7753"/>
                    <a:pt x="131" y="7765"/>
                  </a:cubicBezTo>
                  <a:cubicBezTo>
                    <a:pt x="48" y="7789"/>
                    <a:pt x="0" y="7884"/>
                    <a:pt x="12" y="7955"/>
                  </a:cubicBezTo>
                  <a:cubicBezTo>
                    <a:pt x="36" y="8027"/>
                    <a:pt x="107" y="8075"/>
                    <a:pt x="167" y="8075"/>
                  </a:cubicBezTo>
                  <a:lnTo>
                    <a:pt x="203" y="8075"/>
                  </a:lnTo>
                  <a:cubicBezTo>
                    <a:pt x="310" y="8051"/>
                    <a:pt x="417" y="8027"/>
                    <a:pt x="524" y="8003"/>
                  </a:cubicBezTo>
                  <a:cubicBezTo>
                    <a:pt x="631" y="8265"/>
                    <a:pt x="762" y="8527"/>
                    <a:pt x="929" y="8765"/>
                  </a:cubicBezTo>
                  <a:cubicBezTo>
                    <a:pt x="762" y="8837"/>
                    <a:pt x="595" y="8908"/>
                    <a:pt x="453" y="8979"/>
                  </a:cubicBezTo>
                  <a:cubicBezTo>
                    <a:pt x="369" y="9027"/>
                    <a:pt x="345" y="9122"/>
                    <a:pt x="369" y="9206"/>
                  </a:cubicBezTo>
                  <a:cubicBezTo>
                    <a:pt x="405" y="9265"/>
                    <a:pt x="465" y="9301"/>
                    <a:pt x="524" y="9301"/>
                  </a:cubicBezTo>
                  <a:cubicBezTo>
                    <a:pt x="548" y="9301"/>
                    <a:pt x="560" y="9301"/>
                    <a:pt x="595" y="9277"/>
                  </a:cubicBezTo>
                  <a:cubicBezTo>
                    <a:pt x="762" y="9194"/>
                    <a:pt x="941" y="9122"/>
                    <a:pt x="1119" y="9039"/>
                  </a:cubicBezTo>
                  <a:cubicBezTo>
                    <a:pt x="1286" y="9253"/>
                    <a:pt x="1453" y="9456"/>
                    <a:pt x="1655" y="9634"/>
                  </a:cubicBezTo>
                  <a:cubicBezTo>
                    <a:pt x="2608" y="10527"/>
                    <a:pt x="3858" y="11027"/>
                    <a:pt x="5191" y="11027"/>
                  </a:cubicBezTo>
                  <a:cubicBezTo>
                    <a:pt x="6537" y="11027"/>
                    <a:pt x="7787" y="10527"/>
                    <a:pt x="8739" y="9634"/>
                  </a:cubicBezTo>
                  <a:cubicBezTo>
                    <a:pt x="8930" y="9444"/>
                    <a:pt x="9108" y="9253"/>
                    <a:pt x="9275" y="9039"/>
                  </a:cubicBezTo>
                  <a:cubicBezTo>
                    <a:pt x="9454" y="9122"/>
                    <a:pt x="9632" y="9194"/>
                    <a:pt x="9787" y="9277"/>
                  </a:cubicBezTo>
                  <a:cubicBezTo>
                    <a:pt x="9823" y="9301"/>
                    <a:pt x="9835" y="9301"/>
                    <a:pt x="9870" y="9301"/>
                  </a:cubicBezTo>
                  <a:cubicBezTo>
                    <a:pt x="9930" y="9301"/>
                    <a:pt x="9990" y="9265"/>
                    <a:pt x="10013" y="9206"/>
                  </a:cubicBezTo>
                  <a:cubicBezTo>
                    <a:pt x="10061" y="9134"/>
                    <a:pt x="10025" y="9027"/>
                    <a:pt x="9942" y="8979"/>
                  </a:cubicBezTo>
                  <a:cubicBezTo>
                    <a:pt x="9787" y="8908"/>
                    <a:pt x="9632" y="8837"/>
                    <a:pt x="9466" y="8765"/>
                  </a:cubicBezTo>
                  <a:cubicBezTo>
                    <a:pt x="9632" y="8527"/>
                    <a:pt x="9763" y="8265"/>
                    <a:pt x="9870" y="8003"/>
                  </a:cubicBezTo>
                  <a:cubicBezTo>
                    <a:pt x="9978" y="8015"/>
                    <a:pt x="10073" y="8051"/>
                    <a:pt x="10180" y="8075"/>
                  </a:cubicBezTo>
                  <a:lnTo>
                    <a:pt x="10228" y="8075"/>
                  </a:lnTo>
                  <a:cubicBezTo>
                    <a:pt x="10299" y="8075"/>
                    <a:pt x="10359" y="8027"/>
                    <a:pt x="10371" y="7955"/>
                  </a:cubicBezTo>
                  <a:cubicBezTo>
                    <a:pt x="10406" y="7872"/>
                    <a:pt x="10347" y="7777"/>
                    <a:pt x="10275" y="7765"/>
                  </a:cubicBezTo>
                  <a:cubicBezTo>
                    <a:pt x="10180" y="7729"/>
                    <a:pt x="10085" y="7717"/>
                    <a:pt x="9990" y="7705"/>
                  </a:cubicBezTo>
                  <a:cubicBezTo>
                    <a:pt x="10132" y="7241"/>
                    <a:pt x="10216" y="6765"/>
                    <a:pt x="10216" y="6277"/>
                  </a:cubicBezTo>
                  <a:cubicBezTo>
                    <a:pt x="10216" y="5669"/>
                    <a:pt x="10097" y="5086"/>
                    <a:pt x="9870" y="4538"/>
                  </a:cubicBezTo>
                  <a:lnTo>
                    <a:pt x="9870" y="514"/>
                  </a:lnTo>
                  <a:cubicBezTo>
                    <a:pt x="9870" y="324"/>
                    <a:pt x="9763" y="145"/>
                    <a:pt x="9585" y="50"/>
                  </a:cubicBezTo>
                  <a:cubicBezTo>
                    <a:pt x="9514" y="17"/>
                    <a:pt x="9439" y="0"/>
                    <a:pt x="9365" y="0"/>
                  </a:cubicBezTo>
                  <a:cubicBezTo>
                    <a:pt x="9253" y="0"/>
                    <a:pt x="9142" y="38"/>
                    <a:pt x="9049" y="109"/>
                  </a:cubicBezTo>
                  <a:lnTo>
                    <a:pt x="6942" y="1812"/>
                  </a:lnTo>
                  <a:cubicBezTo>
                    <a:pt x="6382" y="1621"/>
                    <a:pt x="5810" y="1514"/>
                    <a:pt x="5191" y="1514"/>
                  </a:cubicBezTo>
                  <a:cubicBezTo>
                    <a:pt x="4584" y="1514"/>
                    <a:pt x="4001" y="1621"/>
                    <a:pt x="3453" y="1812"/>
                  </a:cubicBezTo>
                  <a:lnTo>
                    <a:pt x="1357" y="109"/>
                  </a:lnTo>
                  <a:cubicBezTo>
                    <a:pt x="1264" y="38"/>
                    <a:pt x="1154" y="0"/>
                    <a:pt x="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63"/>
          <p:cNvGrpSpPr/>
          <p:nvPr/>
        </p:nvGrpSpPr>
        <p:grpSpPr>
          <a:xfrm>
            <a:off x="7677207" y="688758"/>
            <a:ext cx="533613" cy="547136"/>
            <a:chOff x="4673540" y="3680297"/>
            <a:chExt cx="355434" cy="355815"/>
          </a:xfrm>
        </p:grpSpPr>
        <p:sp>
          <p:nvSpPr>
            <p:cNvPr id="743" name="Google Shape;743;p63"/>
            <p:cNvSpPr/>
            <p:nvPr/>
          </p:nvSpPr>
          <p:spPr>
            <a:xfrm>
              <a:off x="4673540" y="3680297"/>
              <a:ext cx="355434" cy="355815"/>
            </a:xfrm>
            <a:custGeom>
              <a:avLst/>
              <a:gdLst/>
              <a:ahLst/>
              <a:cxnLst/>
              <a:rect l="l" t="t" r="r" b="b"/>
              <a:pathLst>
                <a:path w="11193" h="11205" extrusionOk="0">
                  <a:moveTo>
                    <a:pt x="2012" y="0"/>
                  </a:moveTo>
                  <a:cubicBezTo>
                    <a:pt x="905" y="0"/>
                    <a:pt x="0" y="893"/>
                    <a:pt x="0" y="2013"/>
                  </a:cubicBezTo>
                  <a:lnTo>
                    <a:pt x="0" y="9192"/>
                  </a:lnTo>
                  <a:cubicBezTo>
                    <a:pt x="0" y="10287"/>
                    <a:pt x="893" y="11204"/>
                    <a:pt x="2012" y="11204"/>
                  </a:cubicBezTo>
                  <a:lnTo>
                    <a:pt x="9180" y="11204"/>
                  </a:lnTo>
                  <a:cubicBezTo>
                    <a:pt x="10287" y="11204"/>
                    <a:pt x="11192" y="10311"/>
                    <a:pt x="11192" y="9192"/>
                  </a:cubicBezTo>
                  <a:lnTo>
                    <a:pt x="11192" y="2013"/>
                  </a:lnTo>
                  <a:cubicBezTo>
                    <a:pt x="11180" y="917"/>
                    <a:pt x="10287" y="0"/>
                    <a:pt x="9180" y="0"/>
                  </a:cubicBezTo>
                  <a:lnTo>
                    <a:pt x="8085" y="0"/>
                  </a:lnTo>
                  <a:cubicBezTo>
                    <a:pt x="7989" y="0"/>
                    <a:pt x="7918" y="84"/>
                    <a:pt x="7918" y="167"/>
                  </a:cubicBezTo>
                  <a:cubicBezTo>
                    <a:pt x="7918" y="262"/>
                    <a:pt x="7989" y="334"/>
                    <a:pt x="8085" y="334"/>
                  </a:cubicBezTo>
                  <a:lnTo>
                    <a:pt x="9180" y="334"/>
                  </a:lnTo>
                  <a:cubicBezTo>
                    <a:pt x="10109" y="334"/>
                    <a:pt x="10847" y="1084"/>
                    <a:pt x="10847" y="2001"/>
                  </a:cubicBezTo>
                  <a:lnTo>
                    <a:pt x="10847" y="9180"/>
                  </a:lnTo>
                  <a:cubicBezTo>
                    <a:pt x="10847" y="10097"/>
                    <a:pt x="10109" y="10847"/>
                    <a:pt x="9180" y="10847"/>
                  </a:cubicBezTo>
                  <a:lnTo>
                    <a:pt x="2012" y="10847"/>
                  </a:lnTo>
                  <a:cubicBezTo>
                    <a:pt x="1084" y="10847"/>
                    <a:pt x="345" y="10097"/>
                    <a:pt x="345" y="9180"/>
                  </a:cubicBezTo>
                  <a:lnTo>
                    <a:pt x="345" y="2001"/>
                  </a:lnTo>
                  <a:cubicBezTo>
                    <a:pt x="345" y="1084"/>
                    <a:pt x="1084" y="334"/>
                    <a:pt x="2012" y="334"/>
                  </a:cubicBezTo>
                  <a:lnTo>
                    <a:pt x="7418" y="334"/>
                  </a:lnTo>
                  <a:cubicBezTo>
                    <a:pt x="7501" y="334"/>
                    <a:pt x="7573" y="262"/>
                    <a:pt x="7573" y="167"/>
                  </a:cubicBezTo>
                  <a:cubicBezTo>
                    <a:pt x="7573" y="84"/>
                    <a:pt x="7501" y="0"/>
                    <a:pt x="7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3"/>
            <p:cNvSpPr/>
            <p:nvPr/>
          </p:nvSpPr>
          <p:spPr>
            <a:xfrm>
              <a:off x="4805864" y="3736630"/>
              <a:ext cx="93042" cy="92661"/>
            </a:xfrm>
            <a:custGeom>
              <a:avLst/>
              <a:gdLst/>
              <a:ahLst/>
              <a:cxnLst/>
              <a:rect l="l" t="t" r="r" b="b"/>
              <a:pathLst>
                <a:path w="2930" h="2918" extrusionOk="0">
                  <a:moveTo>
                    <a:pt x="1477" y="334"/>
                  </a:moveTo>
                  <a:cubicBezTo>
                    <a:pt x="2096" y="334"/>
                    <a:pt x="2608" y="834"/>
                    <a:pt x="2608" y="1465"/>
                  </a:cubicBezTo>
                  <a:cubicBezTo>
                    <a:pt x="2608" y="2084"/>
                    <a:pt x="2096" y="2596"/>
                    <a:pt x="1477" y="2596"/>
                  </a:cubicBezTo>
                  <a:cubicBezTo>
                    <a:pt x="846" y="2596"/>
                    <a:pt x="346" y="2084"/>
                    <a:pt x="346" y="1465"/>
                  </a:cubicBezTo>
                  <a:cubicBezTo>
                    <a:pt x="346" y="834"/>
                    <a:pt x="846" y="334"/>
                    <a:pt x="1477" y="334"/>
                  </a:cubicBezTo>
                  <a:close/>
                  <a:moveTo>
                    <a:pt x="1477" y="0"/>
                  </a:moveTo>
                  <a:cubicBezTo>
                    <a:pt x="667" y="0"/>
                    <a:pt x="12" y="655"/>
                    <a:pt x="12" y="1465"/>
                  </a:cubicBezTo>
                  <a:cubicBezTo>
                    <a:pt x="0" y="2263"/>
                    <a:pt x="655" y="2918"/>
                    <a:pt x="1477" y="2918"/>
                  </a:cubicBezTo>
                  <a:cubicBezTo>
                    <a:pt x="2274" y="2918"/>
                    <a:pt x="2929" y="2263"/>
                    <a:pt x="2929" y="1465"/>
                  </a:cubicBezTo>
                  <a:cubicBezTo>
                    <a:pt x="2929" y="655"/>
                    <a:pt x="2274" y="0"/>
                    <a:pt x="14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3"/>
            <p:cNvSpPr/>
            <p:nvPr/>
          </p:nvSpPr>
          <p:spPr>
            <a:xfrm>
              <a:off x="4779380" y="3841358"/>
              <a:ext cx="143723" cy="138801"/>
            </a:xfrm>
            <a:custGeom>
              <a:avLst/>
              <a:gdLst/>
              <a:ahLst/>
              <a:cxnLst/>
              <a:rect l="l" t="t" r="r" b="b"/>
              <a:pathLst>
                <a:path w="4526" h="4371" extrusionOk="0">
                  <a:moveTo>
                    <a:pt x="477" y="1"/>
                  </a:moveTo>
                  <a:cubicBezTo>
                    <a:pt x="215" y="1"/>
                    <a:pt x="1" y="203"/>
                    <a:pt x="1" y="477"/>
                  </a:cubicBezTo>
                  <a:lnTo>
                    <a:pt x="1" y="893"/>
                  </a:lnTo>
                  <a:cubicBezTo>
                    <a:pt x="1" y="1155"/>
                    <a:pt x="203" y="1370"/>
                    <a:pt x="477" y="1370"/>
                  </a:cubicBezTo>
                  <a:lnTo>
                    <a:pt x="763" y="1370"/>
                  </a:lnTo>
                  <a:cubicBezTo>
                    <a:pt x="834" y="1370"/>
                    <a:pt x="906" y="1429"/>
                    <a:pt x="906" y="1513"/>
                  </a:cubicBezTo>
                  <a:lnTo>
                    <a:pt x="906" y="2858"/>
                  </a:lnTo>
                  <a:cubicBezTo>
                    <a:pt x="906" y="2929"/>
                    <a:pt x="846" y="3001"/>
                    <a:pt x="763" y="3001"/>
                  </a:cubicBezTo>
                  <a:lnTo>
                    <a:pt x="572" y="3001"/>
                  </a:lnTo>
                  <a:cubicBezTo>
                    <a:pt x="299" y="3001"/>
                    <a:pt x="96" y="3215"/>
                    <a:pt x="96" y="3477"/>
                  </a:cubicBezTo>
                  <a:lnTo>
                    <a:pt x="96" y="3894"/>
                  </a:lnTo>
                  <a:cubicBezTo>
                    <a:pt x="96" y="4168"/>
                    <a:pt x="299" y="4370"/>
                    <a:pt x="572" y="4370"/>
                  </a:cubicBezTo>
                  <a:lnTo>
                    <a:pt x="4049" y="4370"/>
                  </a:lnTo>
                  <a:cubicBezTo>
                    <a:pt x="4311" y="4370"/>
                    <a:pt x="4525" y="4168"/>
                    <a:pt x="4525" y="3894"/>
                  </a:cubicBezTo>
                  <a:lnTo>
                    <a:pt x="4525" y="3477"/>
                  </a:lnTo>
                  <a:cubicBezTo>
                    <a:pt x="4525" y="3215"/>
                    <a:pt x="4311" y="3001"/>
                    <a:pt x="4049" y="3001"/>
                  </a:cubicBezTo>
                  <a:lnTo>
                    <a:pt x="3859" y="3001"/>
                  </a:lnTo>
                  <a:cubicBezTo>
                    <a:pt x="3787" y="3001"/>
                    <a:pt x="3704" y="2941"/>
                    <a:pt x="3704" y="2858"/>
                  </a:cubicBezTo>
                  <a:lnTo>
                    <a:pt x="3704" y="477"/>
                  </a:lnTo>
                  <a:cubicBezTo>
                    <a:pt x="3704" y="203"/>
                    <a:pt x="3501" y="1"/>
                    <a:pt x="3228" y="1"/>
                  </a:cubicBezTo>
                  <a:lnTo>
                    <a:pt x="1442" y="1"/>
                  </a:lnTo>
                  <a:cubicBezTo>
                    <a:pt x="1358" y="1"/>
                    <a:pt x="1287" y="72"/>
                    <a:pt x="1287" y="155"/>
                  </a:cubicBezTo>
                  <a:cubicBezTo>
                    <a:pt x="1287" y="251"/>
                    <a:pt x="1358" y="322"/>
                    <a:pt x="1442" y="322"/>
                  </a:cubicBezTo>
                  <a:lnTo>
                    <a:pt x="3228" y="322"/>
                  </a:lnTo>
                  <a:cubicBezTo>
                    <a:pt x="3311" y="322"/>
                    <a:pt x="3382" y="382"/>
                    <a:pt x="3382" y="477"/>
                  </a:cubicBezTo>
                  <a:lnTo>
                    <a:pt x="3382" y="2858"/>
                  </a:lnTo>
                  <a:cubicBezTo>
                    <a:pt x="3382" y="3120"/>
                    <a:pt x="3585" y="3334"/>
                    <a:pt x="3859" y="3334"/>
                  </a:cubicBezTo>
                  <a:lnTo>
                    <a:pt x="4049" y="3334"/>
                  </a:lnTo>
                  <a:cubicBezTo>
                    <a:pt x="4121" y="3334"/>
                    <a:pt x="4204" y="3394"/>
                    <a:pt x="4204" y="3477"/>
                  </a:cubicBezTo>
                  <a:lnTo>
                    <a:pt x="4204" y="3894"/>
                  </a:lnTo>
                  <a:cubicBezTo>
                    <a:pt x="4204" y="3965"/>
                    <a:pt x="4132" y="4049"/>
                    <a:pt x="4049" y="4049"/>
                  </a:cubicBezTo>
                  <a:lnTo>
                    <a:pt x="572" y="4049"/>
                  </a:lnTo>
                  <a:cubicBezTo>
                    <a:pt x="489" y="4049"/>
                    <a:pt x="418" y="3989"/>
                    <a:pt x="418" y="3894"/>
                  </a:cubicBezTo>
                  <a:lnTo>
                    <a:pt x="418" y="3477"/>
                  </a:lnTo>
                  <a:cubicBezTo>
                    <a:pt x="418" y="3406"/>
                    <a:pt x="477" y="3334"/>
                    <a:pt x="572" y="3334"/>
                  </a:cubicBezTo>
                  <a:lnTo>
                    <a:pt x="763" y="3334"/>
                  </a:lnTo>
                  <a:cubicBezTo>
                    <a:pt x="1025" y="3334"/>
                    <a:pt x="1239" y="3120"/>
                    <a:pt x="1239" y="2858"/>
                  </a:cubicBezTo>
                  <a:lnTo>
                    <a:pt x="1239" y="1513"/>
                  </a:lnTo>
                  <a:cubicBezTo>
                    <a:pt x="1239" y="1251"/>
                    <a:pt x="1025" y="1036"/>
                    <a:pt x="763" y="1036"/>
                  </a:cubicBezTo>
                  <a:lnTo>
                    <a:pt x="477" y="1036"/>
                  </a:lnTo>
                  <a:cubicBezTo>
                    <a:pt x="406" y="1036"/>
                    <a:pt x="334" y="977"/>
                    <a:pt x="334" y="893"/>
                  </a:cubicBezTo>
                  <a:lnTo>
                    <a:pt x="334" y="477"/>
                  </a:lnTo>
                  <a:cubicBezTo>
                    <a:pt x="334" y="393"/>
                    <a:pt x="394" y="322"/>
                    <a:pt x="477" y="322"/>
                  </a:cubicBezTo>
                  <a:lnTo>
                    <a:pt x="787" y="322"/>
                  </a:lnTo>
                  <a:cubicBezTo>
                    <a:pt x="882" y="322"/>
                    <a:pt x="953" y="251"/>
                    <a:pt x="953" y="155"/>
                  </a:cubicBezTo>
                  <a:cubicBezTo>
                    <a:pt x="953" y="72"/>
                    <a:pt x="882" y="1"/>
                    <a:pt x="7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63"/>
          <p:cNvGrpSpPr/>
          <p:nvPr/>
        </p:nvGrpSpPr>
        <p:grpSpPr>
          <a:xfrm>
            <a:off x="7735103" y="3928157"/>
            <a:ext cx="374177" cy="374263"/>
            <a:chOff x="775325" y="4143525"/>
            <a:chExt cx="468776" cy="468884"/>
          </a:xfrm>
        </p:grpSpPr>
        <p:sp>
          <p:nvSpPr>
            <p:cNvPr id="747" name="Google Shape;747;p63"/>
            <p:cNvSpPr/>
            <p:nvPr/>
          </p:nvSpPr>
          <p:spPr>
            <a:xfrm>
              <a:off x="851953" y="4143525"/>
              <a:ext cx="392147" cy="390479"/>
            </a:xfrm>
            <a:custGeom>
              <a:avLst/>
              <a:gdLst/>
              <a:ahLst/>
              <a:cxnLst/>
              <a:rect l="l" t="t" r="r" b="b"/>
              <a:pathLst>
                <a:path w="36428" h="36273" extrusionOk="0">
                  <a:moveTo>
                    <a:pt x="31907" y="5435"/>
                  </a:moveTo>
                  <a:lnTo>
                    <a:pt x="20788" y="22612"/>
                  </a:lnTo>
                  <a:lnTo>
                    <a:pt x="18511" y="26131"/>
                  </a:lnTo>
                  <a:lnTo>
                    <a:pt x="8884" y="28458"/>
                  </a:lnTo>
                  <a:lnTo>
                    <a:pt x="31907" y="5435"/>
                  </a:lnTo>
                  <a:close/>
                  <a:moveTo>
                    <a:pt x="35713" y="94"/>
                  </a:moveTo>
                  <a:cubicBezTo>
                    <a:pt x="35665" y="94"/>
                    <a:pt x="35615" y="100"/>
                    <a:pt x="35565" y="112"/>
                  </a:cubicBezTo>
                  <a:lnTo>
                    <a:pt x="35564" y="112"/>
                  </a:lnTo>
                  <a:cubicBezTo>
                    <a:pt x="35555" y="114"/>
                    <a:pt x="36041" y="1"/>
                    <a:pt x="660" y="8270"/>
                  </a:cubicBezTo>
                  <a:cubicBezTo>
                    <a:pt x="169" y="8385"/>
                    <a:pt x="0" y="8998"/>
                    <a:pt x="362" y="9348"/>
                  </a:cubicBezTo>
                  <a:lnTo>
                    <a:pt x="1592" y="10537"/>
                  </a:lnTo>
                  <a:cubicBezTo>
                    <a:pt x="1716" y="10656"/>
                    <a:pt x="1875" y="10715"/>
                    <a:pt x="2034" y="10715"/>
                  </a:cubicBezTo>
                  <a:cubicBezTo>
                    <a:pt x="2201" y="10715"/>
                    <a:pt x="2368" y="10650"/>
                    <a:pt x="2493" y="10522"/>
                  </a:cubicBezTo>
                  <a:cubicBezTo>
                    <a:pt x="2737" y="10269"/>
                    <a:pt x="2730" y="9866"/>
                    <a:pt x="2477" y="9621"/>
                  </a:cubicBezTo>
                  <a:lnTo>
                    <a:pt x="2087" y="9244"/>
                  </a:lnTo>
                  <a:lnTo>
                    <a:pt x="32295" y="2184"/>
                  </a:lnTo>
                  <a:lnTo>
                    <a:pt x="32295" y="2184"/>
                  </a:lnTo>
                  <a:lnTo>
                    <a:pt x="9830" y="16725"/>
                  </a:lnTo>
                  <a:lnTo>
                    <a:pt x="4431" y="11509"/>
                  </a:lnTo>
                  <a:cubicBezTo>
                    <a:pt x="4307" y="11389"/>
                    <a:pt x="4148" y="11330"/>
                    <a:pt x="3988" y="11330"/>
                  </a:cubicBezTo>
                  <a:cubicBezTo>
                    <a:pt x="3821" y="11330"/>
                    <a:pt x="3655" y="11395"/>
                    <a:pt x="3530" y="11524"/>
                  </a:cubicBezTo>
                  <a:cubicBezTo>
                    <a:pt x="3286" y="11777"/>
                    <a:pt x="3293" y="12180"/>
                    <a:pt x="3546" y="12423"/>
                  </a:cubicBezTo>
                  <a:lnTo>
                    <a:pt x="9046" y="17739"/>
                  </a:lnTo>
                  <a:lnTo>
                    <a:pt x="7766" y="23038"/>
                  </a:lnTo>
                  <a:cubicBezTo>
                    <a:pt x="7683" y="23379"/>
                    <a:pt x="7894" y="23723"/>
                    <a:pt x="8235" y="23806"/>
                  </a:cubicBezTo>
                  <a:cubicBezTo>
                    <a:pt x="8286" y="23818"/>
                    <a:pt x="8336" y="23824"/>
                    <a:pt x="8385" y="23824"/>
                  </a:cubicBezTo>
                  <a:cubicBezTo>
                    <a:pt x="8673" y="23824"/>
                    <a:pt x="8933" y="23628"/>
                    <a:pt x="9004" y="23337"/>
                  </a:cubicBezTo>
                  <a:lnTo>
                    <a:pt x="10311" y="17931"/>
                  </a:lnTo>
                  <a:lnTo>
                    <a:pt x="13829" y="15653"/>
                  </a:lnTo>
                  <a:lnTo>
                    <a:pt x="31005" y="4534"/>
                  </a:lnTo>
                  <a:lnTo>
                    <a:pt x="7983" y="27557"/>
                  </a:lnTo>
                  <a:lnTo>
                    <a:pt x="8365" y="25976"/>
                  </a:lnTo>
                  <a:cubicBezTo>
                    <a:pt x="8448" y="25634"/>
                    <a:pt x="8238" y="25290"/>
                    <a:pt x="7896" y="25208"/>
                  </a:cubicBezTo>
                  <a:cubicBezTo>
                    <a:pt x="7846" y="25195"/>
                    <a:pt x="7795" y="25190"/>
                    <a:pt x="7746" y="25190"/>
                  </a:cubicBezTo>
                  <a:cubicBezTo>
                    <a:pt x="7458" y="25190"/>
                    <a:pt x="7199" y="25385"/>
                    <a:pt x="7128" y="25677"/>
                  </a:cubicBezTo>
                  <a:lnTo>
                    <a:pt x="6213" y="29459"/>
                  </a:lnTo>
                  <a:cubicBezTo>
                    <a:pt x="6114" y="29868"/>
                    <a:pt x="6434" y="30245"/>
                    <a:pt x="6831" y="30245"/>
                  </a:cubicBezTo>
                  <a:cubicBezTo>
                    <a:pt x="6880" y="30245"/>
                    <a:pt x="6931" y="30239"/>
                    <a:pt x="6981" y="30227"/>
                  </a:cubicBezTo>
                  <a:lnTo>
                    <a:pt x="18702" y="27394"/>
                  </a:lnTo>
                  <a:lnTo>
                    <a:pt x="27093" y="36078"/>
                  </a:lnTo>
                  <a:cubicBezTo>
                    <a:pt x="27222" y="36211"/>
                    <a:pt x="27386" y="36272"/>
                    <a:pt x="27548" y="36272"/>
                  </a:cubicBezTo>
                  <a:cubicBezTo>
                    <a:pt x="27827" y="36272"/>
                    <a:pt x="28099" y="36091"/>
                    <a:pt x="28171" y="35781"/>
                  </a:cubicBezTo>
                  <a:lnTo>
                    <a:pt x="33640" y="12387"/>
                  </a:lnTo>
                  <a:cubicBezTo>
                    <a:pt x="33719" y="12044"/>
                    <a:pt x="33506" y="11702"/>
                    <a:pt x="33164" y="11622"/>
                  </a:cubicBezTo>
                  <a:cubicBezTo>
                    <a:pt x="33115" y="11611"/>
                    <a:pt x="33067" y="11605"/>
                    <a:pt x="33018" y="11605"/>
                  </a:cubicBezTo>
                  <a:cubicBezTo>
                    <a:pt x="32729" y="11605"/>
                    <a:pt x="32467" y="11803"/>
                    <a:pt x="32399" y="12097"/>
                  </a:cubicBezTo>
                  <a:lnTo>
                    <a:pt x="27197" y="34353"/>
                  </a:lnTo>
                  <a:lnTo>
                    <a:pt x="19716" y="26610"/>
                  </a:lnTo>
                  <a:lnTo>
                    <a:pt x="34258" y="4147"/>
                  </a:lnTo>
                  <a:lnTo>
                    <a:pt x="33017" y="9453"/>
                  </a:lnTo>
                  <a:cubicBezTo>
                    <a:pt x="32938" y="9796"/>
                    <a:pt x="33150" y="10138"/>
                    <a:pt x="33492" y="10218"/>
                  </a:cubicBezTo>
                  <a:cubicBezTo>
                    <a:pt x="33541" y="10229"/>
                    <a:pt x="33590" y="10235"/>
                    <a:pt x="33638" y="10235"/>
                  </a:cubicBezTo>
                  <a:cubicBezTo>
                    <a:pt x="33927" y="10235"/>
                    <a:pt x="34189" y="10037"/>
                    <a:pt x="34256" y="9743"/>
                  </a:cubicBezTo>
                  <a:lnTo>
                    <a:pt x="36328" y="880"/>
                  </a:lnTo>
                  <a:cubicBezTo>
                    <a:pt x="36427" y="473"/>
                    <a:pt x="36107" y="94"/>
                    <a:pt x="35713" y="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3"/>
            <p:cNvSpPr/>
            <p:nvPr/>
          </p:nvSpPr>
          <p:spPr>
            <a:xfrm>
              <a:off x="775325" y="4505404"/>
              <a:ext cx="108339" cy="107004"/>
            </a:xfrm>
            <a:custGeom>
              <a:avLst/>
              <a:gdLst/>
              <a:ahLst/>
              <a:cxnLst/>
              <a:rect l="l" t="t" r="r" b="b"/>
              <a:pathLst>
                <a:path w="10064" h="9940" extrusionOk="0">
                  <a:moveTo>
                    <a:pt x="9365" y="0"/>
                  </a:moveTo>
                  <a:cubicBezTo>
                    <a:pt x="9202" y="0"/>
                    <a:pt x="9039" y="63"/>
                    <a:pt x="8915" y="187"/>
                  </a:cubicBezTo>
                  <a:lnTo>
                    <a:pt x="249" y="8852"/>
                  </a:lnTo>
                  <a:cubicBezTo>
                    <a:pt x="0" y="9100"/>
                    <a:pt x="0" y="9503"/>
                    <a:pt x="249" y="9753"/>
                  </a:cubicBezTo>
                  <a:cubicBezTo>
                    <a:pt x="373" y="9877"/>
                    <a:pt x="536" y="9939"/>
                    <a:pt x="699" y="9939"/>
                  </a:cubicBezTo>
                  <a:cubicBezTo>
                    <a:pt x="862" y="9939"/>
                    <a:pt x="1025" y="9877"/>
                    <a:pt x="1149" y="9753"/>
                  </a:cubicBezTo>
                  <a:lnTo>
                    <a:pt x="9816" y="1087"/>
                  </a:lnTo>
                  <a:cubicBezTo>
                    <a:pt x="10064" y="838"/>
                    <a:pt x="10064" y="435"/>
                    <a:pt x="9816" y="187"/>
                  </a:cubicBezTo>
                  <a:cubicBezTo>
                    <a:pt x="9691" y="63"/>
                    <a:pt x="9528" y="0"/>
                    <a:pt x="9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3"/>
            <p:cNvSpPr/>
            <p:nvPr/>
          </p:nvSpPr>
          <p:spPr>
            <a:xfrm>
              <a:off x="775325" y="4437806"/>
              <a:ext cx="75430" cy="74085"/>
            </a:xfrm>
            <a:custGeom>
              <a:avLst/>
              <a:gdLst/>
              <a:ahLst/>
              <a:cxnLst/>
              <a:rect l="l" t="t" r="r" b="b"/>
              <a:pathLst>
                <a:path w="7007" h="6882" extrusionOk="0">
                  <a:moveTo>
                    <a:pt x="6307" y="0"/>
                  </a:moveTo>
                  <a:cubicBezTo>
                    <a:pt x="6144" y="0"/>
                    <a:pt x="5981" y="62"/>
                    <a:pt x="5857" y="186"/>
                  </a:cubicBezTo>
                  <a:lnTo>
                    <a:pt x="249" y="5794"/>
                  </a:lnTo>
                  <a:cubicBezTo>
                    <a:pt x="0" y="6044"/>
                    <a:pt x="0" y="6445"/>
                    <a:pt x="249" y="6695"/>
                  </a:cubicBezTo>
                  <a:cubicBezTo>
                    <a:pt x="374" y="6819"/>
                    <a:pt x="537" y="6881"/>
                    <a:pt x="699" y="6881"/>
                  </a:cubicBezTo>
                  <a:cubicBezTo>
                    <a:pt x="862" y="6881"/>
                    <a:pt x="1025" y="6819"/>
                    <a:pt x="1149" y="6695"/>
                  </a:cubicBezTo>
                  <a:lnTo>
                    <a:pt x="6757" y="1087"/>
                  </a:lnTo>
                  <a:cubicBezTo>
                    <a:pt x="7006" y="839"/>
                    <a:pt x="7006" y="436"/>
                    <a:pt x="6757" y="186"/>
                  </a:cubicBezTo>
                  <a:cubicBezTo>
                    <a:pt x="6633" y="62"/>
                    <a:pt x="6470" y="0"/>
                    <a:pt x="6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3"/>
            <p:cNvSpPr/>
            <p:nvPr/>
          </p:nvSpPr>
          <p:spPr>
            <a:xfrm>
              <a:off x="875829" y="4538289"/>
              <a:ext cx="75409" cy="74085"/>
            </a:xfrm>
            <a:custGeom>
              <a:avLst/>
              <a:gdLst/>
              <a:ahLst/>
              <a:cxnLst/>
              <a:rect l="l" t="t" r="r" b="b"/>
              <a:pathLst>
                <a:path w="7005" h="6882" extrusionOk="0">
                  <a:moveTo>
                    <a:pt x="6306" y="1"/>
                  </a:moveTo>
                  <a:cubicBezTo>
                    <a:pt x="6143" y="1"/>
                    <a:pt x="5980" y="63"/>
                    <a:pt x="5856" y="188"/>
                  </a:cubicBezTo>
                  <a:lnTo>
                    <a:pt x="248" y="5795"/>
                  </a:lnTo>
                  <a:cubicBezTo>
                    <a:pt x="0" y="6044"/>
                    <a:pt x="0" y="6447"/>
                    <a:pt x="248" y="6695"/>
                  </a:cubicBezTo>
                  <a:cubicBezTo>
                    <a:pt x="372" y="6819"/>
                    <a:pt x="535" y="6882"/>
                    <a:pt x="699" y="6882"/>
                  </a:cubicBezTo>
                  <a:cubicBezTo>
                    <a:pt x="862" y="6882"/>
                    <a:pt x="1025" y="6819"/>
                    <a:pt x="1149" y="6695"/>
                  </a:cubicBezTo>
                  <a:lnTo>
                    <a:pt x="6757" y="1088"/>
                  </a:lnTo>
                  <a:cubicBezTo>
                    <a:pt x="7005" y="839"/>
                    <a:pt x="7005" y="436"/>
                    <a:pt x="6757" y="188"/>
                  </a:cubicBezTo>
                  <a:cubicBezTo>
                    <a:pt x="6632" y="63"/>
                    <a:pt x="6469" y="1"/>
                    <a:pt x="63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64"/>
          <p:cNvSpPr txBox="1">
            <a:spLocks noGrp="1"/>
          </p:cNvSpPr>
          <p:nvPr>
            <p:ph type="body" idx="4294967295"/>
          </p:nvPr>
        </p:nvSpPr>
        <p:spPr>
          <a:xfrm>
            <a:off x="720000" y="1315575"/>
            <a:ext cx="7704000" cy="3163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p>
          <a:p>
            <a:pPr marL="457200" lvl="0" indent="-317500" algn="l" rtl="0">
              <a:spcBef>
                <a:spcPts val="1000"/>
              </a:spcBef>
              <a:spcAft>
                <a:spcPts val="0"/>
              </a:spcAft>
              <a:buSzPts val="1400"/>
              <a:buChar char="●"/>
            </a:pPr>
            <a:r>
              <a:rPr lang="en"/>
              <a:t>https://es.wikipedia.org/wiki/Seta</a:t>
            </a:r>
            <a:endParaRPr/>
          </a:p>
          <a:p>
            <a:pPr marL="457200" lvl="0" indent="-317500" algn="l" rtl="0">
              <a:spcBef>
                <a:spcPts val="0"/>
              </a:spcBef>
              <a:spcAft>
                <a:spcPts val="0"/>
              </a:spcAft>
              <a:buSzPts val="1400"/>
              <a:buChar char="●"/>
            </a:pPr>
            <a:r>
              <a:rPr lang="en"/>
              <a:t>https://articlesite.com.au/when-and-how-to-take-reishi-mushroom-powder/</a:t>
            </a:r>
            <a:endParaRPr/>
          </a:p>
          <a:p>
            <a:pPr marL="457200" lvl="0" indent="-317500" algn="l" rtl="0">
              <a:spcBef>
                <a:spcPts val="0"/>
              </a:spcBef>
              <a:spcAft>
                <a:spcPts val="0"/>
              </a:spcAft>
              <a:buSzPts val="1400"/>
              <a:buChar char="●"/>
            </a:pPr>
            <a:r>
              <a:rPr lang="en"/>
              <a:t>http://www.fungiturismo.com/historia-del-consumo-cultivo-de-setas-i#:~:text=Desde%20el%20antiguo%20Egipto%2C%20los,inmortalidad%20a%20quienes%20las%20consum%C3%ADan.</a:t>
            </a:r>
            <a:endParaRPr/>
          </a:p>
          <a:p>
            <a:pPr marL="457200" lvl="0" indent="-317500" algn="l" rtl="0">
              <a:spcBef>
                <a:spcPts val="0"/>
              </a:spcBef>
              <a:spcAft>
                <a:spcPts val="0"/>
              </a:spcAft>
              <a:buSzPts val="1400"/>
              <a:buChar char="●"/>
            </a:pPr>
            <a:r>
              <a:rPr lang="en"/>
              <a:t>https://www.fao.org/3/y5489s/y5489s00.htm</a:t>
            </a:r>
            <a:endParaRPr/>
          </a:p>
        </p:txBody>
      </p:sp>
      <p:sp>
        <p:nvSpPr>
          <p:cNvPr id="756" name="Google Shape;756;p6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Recursos Informativos</a:t>
            </a:r>
            <a:endParaRPr/>
          </a:p>
        </p:txBody>
      </p:sp>
      <p:cxnSp>
        <p:nvCxnSpPr>
          <p:cNvPr id="757" name="Google Shape;757;p6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758" name="Google Shape;758;p6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62"/>
        <p:cNvGrpSpPr/>
        <p:nvPr/>
      </p:nvGrpSpPr>
      <p:grpSpPr>
        <a:xfrm>
          <a:off x="0" y="0"/>
          <a:ext cx="0" cy="0"/>
          <a:chOff x="0" y="0"/>
          <a:chExt cx="0" cy="0"/>
        </a:xfrm>
      </p:grpSpPr>
      <p:sp>
        <p:nvSpPr>
          <p:cNvPr id="763" name="Google Shape;763;p65"/>
          <p:cNvSpPr txBox="1"/>
          <p:nvPr/>
        </p:nvSpPr>
        <p:spPr>
          <a:xfrm>
            <a:off x="716700" y="1188000"/>
            <a:ext cx="7710600" cy="142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chemeClr val="lt1"/>
                </a:solidFill>
              </a:rPr>
              <a:t>Anek Gurmukhi</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3">
                  <a:extLst>
                    <a:ext uri="{A12FA001-AC4F-418D-AE19-62706E023703}">
                      <ahyp:hlinkClr xmlns:ahyp="http://schemas.microsoft.com/office/drawing/2018/hyperlinkcolor" val="tx"/>
                    </a:ext>
                  </a:extLst>
                </a:hlinkClick>
              </a:rPr>
              <a:t>https://fonts.google.com/specimen/Anek+Gurmukhi</a:t>
            </a:r>
            <a:r>
              <a:rPr lang="en" sz="1100">
                <a:solidFill>
                  <a:schemeClr val="lt1"/>
                </a:solidFill>
              </a:rPr>
              <a:t>)</a:t>
            </a:r>
            <a:endParaRPr sz="1100">
              <a:solidFill>
                <a:schemeClr val="lt1"/>
              </a:solidFill>
            </a:endParaRPr>
          </a:p>
          <a:p>
            <a:pPr marL="0" lvl="0" indent="0" algn="ctr" rtl="0">
              <a:spcBef>
                <a:spcPts val="0"/>
              </a:spcBef>
              <a:spcAft>
                <a:spcPts val="0"/>
              </a:spcAft>
              <a:buClr>
                <a:schemeClr val="dk1"/>
              </a:buClr>
              <a:buSzPts val="1100"/>
              <a:buFont typeface="Arial"/>
              <a:buNone/>
            </a:pPr>
            <a:endParaRPr sz="1100">
              <a:solidFill>
                <a:schemeClr val="lt1"/>
              </a:solidFill>
            </a:endParaRPr>
          </a:p>
          <a:p>
            <a:pPr marL="0" lvl="0" indent="0" algn="ctr" rtl="0">
              <a:spcBef>
                <a:spcPts val="0"/>
              </a:spcBef>
              <a:spcAft>
                <a:spcPts val="0"/>
              </a:spcAft>
              <a:buClr>
                <a:schemeClr val="dk1"/>
              </a:buClr>
              <a:buSzPts val="1100"/>
              <a:buFont typeface="Arial"/>
              <a:buNone/>
            </a:pPr>
            <a:r>
              <a:rPr lang="en" sz="1100" b="1">
                <a:solidFill>
                  <a:schemeClr val="lt1"/>
                </a:solidFill>
              </a:rPr>
              <a:t>Alexandria</a:t>
            </a:r>
            <a:endParaRPr sz="1100" b="1">
              <a:solidFill>
                <a:schemeClr val="lt1"/>
              </a:solidFill>
            </a:endParaRPr>
          </a:p>
          <a:p>
            <a:pPr marL="0" lvl="0" indent="0" algn="ctr" rtl="0">
              <a:spcBef>
                <a:spcPts val="0"/>
              </a:spcBef>
              <a:spcAft>
                <a:spcPts val="0"/>
              </a:spcAft>
              <a:buClr>
                <a:schemeClr val="dk1"/>
              </a:buClr>
              <a:buSzPts val="1100"/>
              <a:buFont typeface="Arial"/>
              <a:buNone/>
            </a:pPr>
            <a:r>
              <a:rPr lang="en" sz="1100">
                <a:solidFill>
                  <a:schemeClr val="lt1"/>
                </a:solidFill>
              </a:rPr>
              <a:t>(</a:t>
            </a:r>
            <a:r>
              <a:rPr lang="en" sz="1100">
                <a:solidFill>
                  <a:schemeClr val="lt1"/>
                </a:solidFill>
                <a:uFill>
                  <a:noFill/>
                </a:uFill>
                <a:hlinkClick r:id="rId4">
                  <a:extLst>
                    <a:ext uri="{A12FA001-AC4F-418D-AE19-62706E023703}">
                      <ahyp:hlinkClr xmlns:ahyp="http://schemas.microsoft.com/office/drawing/2018/hyperlinkcolor" val="tx"/>
                    </a:ext>
                  </a:extLst>
                </a:hlinkClick>
              </a:rPr>
              <a:t>https://fonts.google.com/specimen/Alexandria</a:t>
            </a:r>
            <a:r>
              <a:rPr lang="en" sz="1100">
                <a:solidFill>
                  <a:schemeClr val="lt1"/>
                </a:solidFill>
              </a:rPr>
              <a:t>)</a:t>
            </a:r>
            <a:endParaRPr sz="1100">
              <a:solidFill>
                <a:schemeClr val="lt1"/>
              </a:solidFill>
            </a:endParaRPr>
          </a:p>
        </p:txBody>
      </p:sp>
      <p:sp>
        <p:nvSpPr>
          <p:cNvPr id="764" name="Google Shape;764;p65"/>
          <p:cNvSpPr/>
          <p:nvPr/>
        </p:nvSpPr>
        <p:spPr>
          <a:xfrm>
            <a:off x="2052650" y="3091000"/>
            <a:ext cx="791400" cy="754200"/>
          </a:xfrm>
          <a:prstGeom prst="roundRect">
            <a:avLst>
              <a:gd name="adj" fmla="val 16667"/>
            </a:avLst>
          </a:prstGeom>
          <a:solidFill>
            <a:srgbClr val="1F1F1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5"/>
          <p:cNvSpPr/>
          <p:nvPr/>
        </p:nvSpPr>
        <p:spPr>
          <a:xfrm>
            <a:off x="3114470" y="3091000"/>
            <a:ext cx="791400" cy="754200"/>
          </a:xfrm>
          <a:prstGeom prst="roundRect">
            <a:avLst>
              <a:gd name="adj" fmla="val 16667"/>
            </a:avLst>
          </a:prstGeom>
          <a:solidFill>
            <a:srgbClr val="5C5C5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5"/>
          <p:cNvSpPr/>
          <p:nvPr/>
        </p:nvSpPr>
        <p:spPr>
          <a:xfrm>
            <a:off x="4176289" y="3091000"/>
            <a:ext cx="791400" cy="754200"/>
          </a:xfrm>
          <a:prstGeom prst="roundRect">
            <a:avLst>
              <a:gd name="adj" fmla="val 16667"/>
            </a:avLst>
          </a:prstGeom>
          <a:solidFill>
            <a:srgbClr val="AD99E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5"/>
          <p:cNvSpPr txBox="1"/>
          <p:nvPr/>
        </p:nvSpPr>
        <p:spPr>
          <a:xfrm>
            <a:off x="20526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#1f1f1f</a:t>
            </a:r>
            <a:endParaRPr sz="1000">
              <a:solidFill>
                <a:srgbClr val="FFFFFF"/>
              </a:solidFill>
            </a:endParaRPr>
          </a:p>
        </p:txBody>
      </p:sp>
      <p:sp>
        <p:nvSpPr>
          <p:cNvPr id="768" name="Google Shape;768;p65"/>
          <p:cNvSpPr txBox="1"/>
          <p:nvPr/>
        </p:nvSpPr>
        <p:spPr>
          <a:xfrm>
            <a:off x="311447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#5c5c5c</a:t>
            </a:r>
            <a:endParaRPr sz="1000">
              <a:solidFill>
                <a:srgbClr val="FFFFFF"/>
              </a:solidFill>
            </a:endParaRPr>
          </a:p>
        </p:txBody>
      </p:sp>
      <p:sp>
        <p:nvSpPr>
          <p:cNvPr id="769" name="Google Shape;769;p65"/>
          <p:cNvSpPr txBox="1"/>
          <p:nvPr/>
        </p:nvSpPr>
        <p:spPr>
          <a:xfrm>
            <a:off x="417630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#ad99e4</a:t>
            </a:r>
            <a:endParaRPr sz="1000">
              <a:solidFill>
                <a:schemeClr val="dk1"/>
              </a:solidFill>
            </a:endParaRPr>
          </a:p>
        </p:txBody>
      </p:sp>
      <p:sp>
        <p:nvSpPr>
          <p:cNvPr id="770" name="Google Shape;770;p65"/>
          <p:cNvSpPr/>
          <p:nvPr/>
        </p:nvSpPr>
        <p:spPr>
          <a:xfrm>
            <a:off x="5238125" y="3091000"/>
            <a:ext cx="791400" cy="754200"/>
          </a:xfrm>
          <a:prstGeom prst="roundRect">
            <a:avLst>
              <a:gd name="adj" fmla="val 16667"/>
            </a:avLst>
          </a:prstGeom>
          <a:solidFill>
            <a:srgbClr val="C8F11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5"/>
          <p:cNvSpPr txBox="1"/>
          <p:nvPr/>
        </p:nvSpPr>
        <p:spPr>
          <a:xfrm>
            <a:off x="5238125"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#c8f119</a:t>
            </a:r>
            <a:endParaRPr sz="1000">
              <a:solidFill>
                <a:schemeClr val="dk1"/>
              </a:solidFill>
            </a:endParaRPr>
          </a:p>
        </p:txBody>
      </p:sp>
      <p:sp>
        <p:nvSpPr>
          <p:cNvPr id="772" name="Google Shape;772;p65"/>
          <p:cNvSpPr/>
          <p:nvPr/>
        </p:nvSpPr>
        <p:spPr>
          <a:xfrm>
            <a:off x="6299950" y="3091000"/>
            <a:ext cx="791400" cy="754200"/>
          </a:xfrm>
          <a:prstGeom prst="roundRect">
            <a:avLst>
              <a:gd name="adj" fmla="val 16667"/>
            </a:avLst>
          </a:prstGeom>
          <a:solidFill>
            <a:schemeClr val="l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5"/>
          <p:cNvSpPr txBox="1"/>
          <p:nvPr/>
        </p:nvSpPr>
        <p:spPr>
          <a:xfrm>
            <a:off x="6299950" y="3248050"/>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#ffffff</a:t>
            </a:r>
            <a:endParaRPr sz="1000">
              <a:solidFill>
                <a:schemeClr val="dk1"/>
              </a:solidFill>
            </a:endParaRPr>
          </a:p>
        </p:txBody>
      </p:sp>
      <p:sp>
        <p:nvSpPr>
          <p:cNvPr id="774" name="Google Shape;774;p65"/>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F</a:t>
            </a:r>
            <a:r>
              <a:rPr lang="en"/>
              <a:t>uentes</a:t>
            </a:r>
            <a:r>
              <a:rPr lang="en">
                <a:solidFill>
                  <a:schemeClr val="lt1"/>
                </a:solidFill>
              </a:rPr>
              <a:t> </a:t>
            </a:r>
            <a:r>
              <a:rPr lang="en"/>
              <a:t>y</a:t>
            </a:r>
            <a:r>
              <a:rPr lang="en">
                <a:solidFill>
                  <a:schemeClr val="lt1"/>
                </a:solidFill>
              </a:rPr>
              <a:t> colores us</a:t>
            </a:r>
            <a:r>
              <a:rPr lang="en"/>
              <a:t>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a:spLocks noGrp="1"/>
          </p:cNvSpPr>
          <p:nvPr>
            <p:ph type="body" idx="4294967295"/>
          </p:nvPr>
        </p:nvSpPr>
        <p:spPr>
          <a:xfrm>
            <a:off x="719999" y="1315575"/>
            <a:ext cx="4299189" cy="3163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Clase (comestible o venenosa) -Target-</a:t>
            </a:r>
            <a:endParaRPr dirty="0"/>
          </a:p>
          <a:p>
            <a:pPr marL="457200" lvl="0" indent="-317500" algn="l" rtl="0">
              <a:spcBef>
                <a:spcPts val="0"/>
              </a:spcBef>
              <a:spcAft>
                <a:spcPts val="0"/>
              </a:spcAft>
              <a:buSzPts val="1400"/>
              <a:buChar char="●"/>
            </a:pPr>
            <a:r>
              <a:rPr lang="en" dirty="0"/>
              <a:t>TipoCabeza(formato de cabeza)</a:t>
            </a:r>
            <a:endParaRPr dirty="0"/>
          </a:p>
          <a:p>
            <a:pPr marL="457200" lvl="0" indent="-317500" algn="l" rtl="0">
              <a:spcBef>
                <a:spcPts val="0"/>
              </a:spcBef>
              <a:spcAft>
                <a:spcPts val="0"/>
              </a:spcAft>
              <a:buSzPts val="1400"/>
              <a:buChar char="●"/>
            </a:pPr>
            <a:r>
              <a:rPr lang="en" dirty="0"/>
              <a:t>SuperficieCabeza</a:t>
            </a:r>
            <a:endParaRPr dirty="0"/>
          </a:p>
          <a:p>
            <a:pPr marL="457200" lvl="0" indent="-317500" algn="l" rtl="0">
              <a:spcBef>
                <a:spcPts val="0"/>
              </a:spcBef>
              <a:spcAft>
                <a:spcPts val="0"/>
              </a:spcAft>
              <a:buSzPts val="1400"/>
              <a:buChar char="●"/>
            </a:pPr>
            <a:r>
              <a:rPr lang="en" dirty="0"/>
              <a:t>ColorCabeza</a:t>
            </a:r>
            <a:endParaRPr dirty="0"/>
          </a:p>
          <a:p>
            <a:pPr marL="457200" lvl="0" indent="-317500" algn="l" rtl="0">
              <a:spcBef>
                <a:spcPts val="0"/>
              </a:spcBef>
              <a:spcAft>
                <a:spcPts val="0"/>
              </a:spcAft>
              <a:buSzPts val="1400"/>
              <a:buChar char="●"/>
            </a:pPr>
            <a:r>
              <a:rPr lang="en" dirty="0"/>
              <a:t>Moretones(restos del velo)</a:t>
            </a:r>
            <a:endParaRPr dirty="0"/>
          </a:p>
          <a:p>
            <a:pPr marL="457200" lvl="0" indent="-317500" algn="l" rtl="0">
              <a:spcBef>
                <a:spcPts val="0"/>
              </a:spcBef>
              <a:spcAft>
                <a:spcPts val="0"/>
              </a:spcAft>
              <a:buSzPts val="1400"/>
              <a:buChar char="●"/>
            </a:pPr>
            <a:r>
              <a:rPr lang="en" dirty="0"/>
              <a:t>Fragancia</a:t>
            </a:r>
            <a:endParaRPr dirty="0"/>
          </a:p>
          <a:p>
            <a:pPr marL="457200" lvl="0" indent="-317500" algn="l" rtl="0">
              <a:spcBef>
                <a:spcPts val="0"/>
              </a:spcBef>
              <a:spcAft>
                <a:spcPts val="0"/>
              </a:spcAft>
              <a:buSzPts val="1400"/>
              <a:buChar char="●"/>
            </a:pPr>
            <a:r>
              <a:rPr lang="en" dirty="0"/>
              <a:t>TamannoBranquia(separación entre branquias)</a:t>
            </a:r>
            <a:endParaRPr dirty="0"/>
          </a:p>
          <a:p>
            <a:pPr marL="457200" lvl="0" indent="-317500" algn="l" rtl="0">
              <a:spcBef>
                <a:spcPts val="0"/>
              </a:spcBef>
              <a:spcAft>
                <a:spcPts val="0"/>
              </a:spcAft>
              <a:buSzPts val="1400"/>
              <a:buChar char="●"/>
            </a:pPr>
            <a:r>
              <a:rPr lang="en" dirty="0"/>
              <a:t>ColorBranquia</a:t>
            </a:r>
            <a:endParaRPr dirty="0"/>
          </a:p>
          <a:p>
            <a:pPr marL="457200" lvl="0" indent="-317500" algn="l" rtl="0">
              <a:spcBef>
                <a:spcPts val="0"/>
              </a:spcBef>
              <a:spcAft>
                <a:spcPts val="0"/>
              </a:spcAft>
              <a:buSzPts val="1400"/>
              <a:buChar char="●"/>
            </a:pPr>
            <a:r>
              <a:rPr lang="en" dirty="0"/>
              <a:t>FormaTallo(tronco de la seta)</a:t>
            </a:r>
            <a:endParaRPr dirty="0"/>
          </a:p>
          <a:p>
            <a:pPr marL="457200" lvl="0" indent="-317500" algn="l" rtl="0">
              <a:spcBef>
                <a:spcPts val="0"/>
              </a:spcBef>
              <a:spcAft>
                <a:spcPts val="0"/>
              </a:spcAft>
              <a:buSzPts val="1400"/>
              <a:buChar char="●"/>
            </a:pPr>
            <a:r>
              <a:rPr lang="en" dirty="0"/>
              <a:t>Habitat</a:t>
            </a:r>
            <a:endParaRPr dirty="0"/>
          </a:p>
          <a:p>
            <a:pPr marL="457200" lvl="0" indent="-317500" algn="l" rtl="0">
              <a:spcBef>
                <a:spcPts val="0"/>
              </a:spcBef>
              <a:spcAft>
                <a:spcPts val="0"/>
              </a:spcAft>
              <a:buSzPts val="1400"/>
              <a:buChar char="●"/>
            </a:pPr>
            <a:r>
              <a:rPr lang="en" dirty="0"/>
              <a:t>Poblacion(como convive la seta)</a:t>
            </a:r>
            <a:endParaRPr dirty="0"/>
          </a:p>
        </p:txBody>
      </p:sp>
      <p:sp>
        <p:nvSpPr>
          <p:cNvPr id="277" name="Google Shape;277;p34"/>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Metadata</a:t>
            </a:r>
            <a:endParaRPr/>
          </a:p>
        </p:txBody>
      </p:sp>
      <p:cxnSp>
        <p:nvCxnSpPr>
          <p:cNvPr id="278" name="Google Shape;278;p3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279" name="Google Shape;279;p34">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pic>
        <p:nvPicPr>
          <p:cNvPr id="280" name="Google Shape;280;p34"/>
          <p:cNvPicPr preferRelativeResize="0"/>
          <p:nvPr/>
        </p:nvPicPr>
        <p:blipFill>
          <a:blip r:embed="rId3">
            <a:alphaModFix/>
          </a:blip>
          <a:stretch>
            <a:fillRect/>
          </a:stretch>
        </p:blipFill>
        <p:spPr>
          <a:xfrm>
            <a:off x="5163225" y="1424150"/>
            <a:ext cx="2724150" cy="1676400"/>
          </a:xfrm>
          <a:prstGeom prst="rect">
            <a:avLst/>
          </a:prstGeom>
          <a:noFill/>
          <a:ln>
            <a:noFill/>
          </a:ln>
        </p:spPr>
      </p:pic>
      <p:pic>
        <p:nvPicPr>
          <p:cNvPr id="281" name="Google Shape;281;p34"/>
          <p:cNvPicPr preferRelativeResize="0"/>
          <p:nvPr/>
        </p:nvPicPr>
        <p:blipFill>
          <a:blip r:embed="rId4">
            <a:alphaModFix/>
          </a:blip>
          <a:stretch>
            <a:fillRect/>
          </a:stretch>
        </p:blipFill>
        <p:spPr>
          <a:xfrm>
            <a:off x="5334675" y="3252950"/>
            <a:ext cx="2381250" cy="168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36"/>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314" name="Google Shape;314;p36"/>
          <p:cNvGrpSpPr/>
          <p:nvPr/>
        </p:nvGrpSpPr>
        <p:grpSpPr>
          <a:xfrm>
            <a:off x="4480638" y="275128"/>
            <a:ext cx="3668100" cy="3666900"/>
            <a:chOff x="4559388" y="377953"/>
            <a:chExt cx="3668100" cy="3666900"/>
          </a:xfrm>
        </p:grpSpPr>
        <p:sp>
          <p:nvSpPr>
            <p:cNvPr id="315" name="Google Shape;315;p36"/>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6"/>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6"/>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36"/>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Objetivo</a:t>
            </a:r>
            <a:endParaRPr/>
          </a:p>
        </p:txBody>
      </p:sp>
      <p:sp>
        <p:nvSpPr>
          <p:cNvPr id="319" name="Google Shape;319;p36"/>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Clasificacion de setas</a:t>
            </a:r>
            <a:endParaRPr sz="1600">
              <a:solidFill>
                <a:schemeClr val="dk2"/>
              </a:solidFill>
            </a:endParaRPr>
          </a:p>
        </p:txBody>
      </p:sp>
      <p:sp>
        <p:nvSpPr>
          <p:cNvPr id="320" name="Google Shape;320;p36"/>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1" name="Google Shape;321;p36"/>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 name="Google Shape;322;p36"/>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36">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24" name="Google Shape;324;p36">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 se quiere lograr?</a:t>
            </a:r>
            <a:endParaRPr/>
          </a:p>
        </p:txBody>
      </p:sp>
      <p:sp>
        <p:nvSpPr>
          <p:cNvPr id="330" name="Google Shape;330;p37"/>
          <p:cNvSpPr txBox="1">
            <a:spLocks noGrp="1"/>
          </p:cNvSpPr>
          <p:nvPr>
            <p:ph type="subTitle" idx="1"/>
          </p:nvPr>
        </p:nvSpPr>
        <p:spPr>
          <a:xfrm>
            <a:off x="720000" y="1558941"/>
            <a:ext cx="7704000" cy="6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El objetivo de este proyecto es la diferenciacion de Setas Comestibles y Venenosas en todo el dataset, mediante el analisis de sus partes como el tallo, la cabeza, sus colores, fragancias, su habitat, etc.</a:t>
            </a:r>
            <a:endParaRPr sz="1700"/>
          </a:p>
          <a:p>
            <a:pPr marL="0" lvl="0" indent="0" algn="l" rtl="0">
              <a:spcBef>
                <a:spcPts val="0"/>
              </a:spcBef>
              <a:spcAft>
                <a:spcPts val="0"/>
              </a:spcAft>
              <a:buNone/>
            </a:pPr>
            <a:r>
              <a:rPr lang="en" sz="1700"/>
              <a:t>La problematica encontrada seria desarrollar un modelo que pueda tener acceso a diversa cantidad de setas y su clasificacion, aprendiendo asi con nuevas setas a clasificarlas, disminuyendo el trabajo manual y dando oportunidad a un avance cientifico.</a:t>
            </a:r>
            <a:endParaRPr sz="1700"/>
          </a:p>
        </p:txBody>
      </p:sp>
      <p:cxnSp>
        <p:nvCxnSpPr>
          <p:cNvPr id="331" name="Google Shape;331;p37">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32" name="Google Shape;332;p37">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40"/>
          <p:cNvPicPr preferRelativeResize="0"/>
          <p:nvPr/>
        </p:nvPicPr>
        <p:blipFill>
          <a:blip r:embed="rId3">
            <a:alphaModFix/>
          </a:blip>
          <a:stretch>
            <a:fillRect/>
          </a:stretch>
        </p:blipFill>
        <p:spPr>
          <a:xfrm>
            <a:off x="5951968" y="963646"/>
            <a:ext cx="2093824" cy="2481950"/>
          </a:xfrm>
          <a:prstGeom prst="rect">
            <a:avLst/>
          </a:prstGeom>
          <a:noFill/>
          <a:ln>
            <a:noFill/>
          </a:ln>
        </p:spPr>
      </p:pic>
      <p:grpSp>
        <p:nvGrpSpPr>
          <p:cNvPr id="369" name="Google Shape;369;p40"/>
          <p:cNvGrpSpPr/>
          <p:nvPr/>
        </p:nvGrpSpPr>
        <p:grpSpPr>
          <a:xfrm>
            <a:off x="5056352" y="275125"/>
            <a:ext cx="3668100" cy="3666900"/>
            <a:chOff x="4559388" y="377953"/>
            <a:chExt cx="3668100" cy="3666900"/>
          </a:xfrm>
        </p:grpSpPr>
        <p:sp>
          <p:nvSpPr>
            <p:cNvPr id="370" name="Google Shape;370;p40"/>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40"/>
          <p:cNvSpPr txBox="1">
            <a:spLocks noGrp="1"/>
          </p:cNvSpPr>
          <p:nvPr>
            <p:ph type="title"/>
          </p:nvPr>
        </p:nvSpPr>
        <p:spPr>
          <a:xfrm>
            <a:off x="1896725" y="775202"/>
            <a:ext cx="3967213" cy="6407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Contexto Comercial</a:t>
            </a:r>
            <a:endParaRPr sz="3200" dirty="0"/>
          </a:p>
        </p:txBody>
      </p:sp>
      <p:sp>
        <p:nvSpPr>
          <p:cNvPr id="374" name="Google Shape;374;p40"/>
          <p:cNvSpPr txBox="1">
            <a:spLocks noGrp="1"/>
          </p:cNvSpPr>
          <p:nvPr>
            <p:ph type="title" idx="2"/>
          </p:nvPr>
        </p:nvSpPr>
        <p:spPr>
          <a:xfrm>
            <a:off x="713225" y="542372"/>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75" name="Google Shape;375;p40"/>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6" name="Google Shape;376;p40"/>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377" name="Google Shape;377;p40">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378" name="Google Shape;378;p40">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379" name="Google Shape;379;p40"/>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t>¿Por qué realizar este proyecto?</a:t>
            </a:r>
            <a:endParaRPr sz="1600">
              <a:solidFill>
                <a:schemeClr val="dk2"/>
              </a:solidFill>
            </a:endParaRPr>
          </a:p>
        </p:txBody>
      </p:sp>
      <p:sp>
        <p:nvSpPr>
          <p:cNvPr id="14" name="Google Shape;384;p41">
            <a:extLst>
              <a:ext uri="{FF2B5EF4-FFF2-40B4-BE49-F238E27FC236}">
                <a16:creationId xmlns:a16="http://schemas.microsoft.com/office/drawing/2014/main" id="{0762F070-F213-403A-A25A-8B4E125FCBE2}"/>
              </a:ext>
            </a:extLst>
          </p:cNvPr>
          <p:cNvSpPr txBox="1">
            <a:spLocks/>
          </p:cNvSpPr>
          <p:nvPr/>
        </p:nvSpPr>
        <p:spPr>
          <a:xfrm>
            <a:off x="713225" y="1428331"/>
            <a:ext cx="4728239" cy="219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1pPr>
            <a:lvl2pPr marR="0" lvl="1"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2pPr>
            <a:lvl3pPr marR="0" lvl="2"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3pPr>
            <a:lvl4pPr marR="0" lvl="3"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4pPr>
            <a:lvl5pPr marR="0" lvl="4"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5pPr>
            <a:lvl6pPr marR="0" lvl="5"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6pPr>
            <a:lvl7pPr marR="0" lvl="6"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7pPr>
            <a:lvl8pPr marR="0" lvl="7"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8pPr>
            <a:lvl9pPr marR="0" lvl="8"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9pPr>
          </a:lstStyle>
          <a:p>
            <a:pPr algn="ctr"/>
            <a:r>
              <a:rPr lang="es-ES" sz="1700" dirty="0"/>
              <a:t>Este proyecto sale de un documental que vi hace unos meses en donde mostraban la gran variedad de setas en el mundo y el estudio que conlleva, esto despertó mi interés el tener acceso a datos de setas con su clasificación. Lo primero que vino a mi mente fue "Hay que automatizar la clasificación de las setas" y generar un aporte a la ciencia.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2"/>
          <p:cNvSpPr txBox="1">
            <a:spLocks noGrp="1"/>
          </p:cNvSpPr>
          <p:nvPr>
            <p:ph type="title"/>
          </p:nvPr>
        </p:nvSpPr>
        <p:spPr>
          <a:xfrm>
            <a:off x="2484424" y="568238"/>
            <a:ext cx="4263447" cy="646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Contexto Analitico</a:t>
            </a:r>
            <a:endParaRPr sz="3200" dirty="0"/>
          </a:p>
        </p:txBody>
      </p:sp>
      <p:sp>
        <p:nvSpPr>
          <p:cNvPr id="404" name="Google Shape;404;p42"/>
          <p:cNvSpPr txBox="1">
            <a:spLocks noGrp="1"/>
          </p:cNvSpPr>
          <p:nvPr>
            <p:ph type="title" idx="2"/>
          </p:nvPr>
        </p:nvSpPr>
        <p:spPr>
          <a:xfrm>
            <a:off x="713225" y="568238"/>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406" name="Google Shape;406;p42"/>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407" name="Google Shape;407;p42">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08" name="Google Shape;408;p42">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409" name="Google Shape;409;p42"/>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highlight>
                  <a:srgbClr val="202124"/>
                </a:highlight>
                <a:latin typeface="Arial"/>
                <a:ea typeface="Arial"/>
                <a:cs typeface="Arial"/>
                <a:sym typeface="Arial"/>
              </a:rPr>
              <a:t>¿Cómo</a:t>
            </a:r>
            <a:r>
              <a:rPr lang="en" sz="1600">
                <a:solidFill>
                  <a:srgbClr val="BDC1C6"/>
                </a:solidFill>
                <a:highlight>
                  <a:srgbClr val="202124"/>
                </a:highlight>
                <a:latin typeface="Arial"/>
                <a:ea typeface="Arial"/>
                <a:cs typeface="Arial"/>
                <a:sym typeface="Arial"/>
              </a:rPr>
              <a:t> </a:t>
            </a:r>
            <a:r>
              <a:rPr lang="en" sz="1600"/>
              <a:t>se realizará este proyecto?</a:t>
            </a:r>
            <a:endParaRPr sz="1600">
              <a:solidFill>
                <a:schemeClr val="dk2"/>
              </a:solidFill>
            </a:endParaRPr>
          </a:p>
        </p:txBody>
      </p:sp>
      <p:sp>
        <p:nvSpPr>
          <p:cNvPr id="14" name="Google Shape;414;p43">
            <a:extLst>
              <a:ext uri="{FF2B5EF4-FFF2-40B4-BE49-F238E27FC236}">
                <a16:creationId xmlns:a16="http://schemas.microsoft.com/office/drawing/2014/main" id="{808E6003-CD91-4CB0-A05F-FC9871919D47}"/>
              </a:ext>
            </a:extLst>
          </p:cNvPr>
          <p:cNvSpPr txBox="1">
            <a:spLocks/>
          </p:cNvSpPr>
          <p:nvPr/>
        </p:nvSpPr>
        <p:spPr>
          <a:xfrm>
            <a:off x="3050758" y="979543"/>
            <a:ext cx="2343149" cy="3763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1pPr>
            <a:lvl2pPr marR="0" lvl="1"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2pPr>
            <a:lvl3pPr marR="0" lvl="2"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3pPr>
            <a:lvl4pPr marR="0" lvl="3"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4pPr>
            <a:lvl5pPr marR="0" lvl="4"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5pPr>
            <a:lvl6pPr marR="0" lvl="5"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6pPr>
            <a:lvl7pPr marR="0" lvl="6"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7pPr>
            <a:lvl8pPr marR="0" lvl="7"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8pPr>
            <a:lvl9pPr marR="0" lvl="8" algn="l" rtl="0">
              <a:lnSpc>
                <a:spcPct val="100000"/>
              </a:lnSpc>
              <a:spcBef>
                <a:spcPts val="0"/>
              </a:spcBef>
              <a:spcAft>
                <a:spcPts val="0"/>
              </a:spcAft>
              <a:buClr>
                <a:schemeClr val="dk1"/>
              </a:buClr>
              <a:buSzPts val="6000"/>
              <a:buFont typeface="Anek Gurmukhi ExtraBold"/>
              <a:buNone/>
              <a:defRPr sz="6000" b="0" i="0" u="none" strike="noStrike" cap="none">
                <a:solidFill>
                  <a:schemeClr val="dk1"/>
                </a:solidFill>
                <a:latin typeface="Anek Gurmukhi ExtraBold"/>
                <a:ea typeface="Anek Gurmukhi ExtraBold"/>
                <a:cs typeface="Anek Gurmukhi ExtraBold"/>
                <a:sym typeface="Anek Gurmukhi ExtraBold"/>
              </a:defRPr>
            </a:lvl9pPr>
          </a:lstStyle>
          <a:p>
            <a:pPr algn="ctr"/>
            <a:r>
              <a:rPr lang="es-AR" sz="2000" dirty="0"/>
              <a:t>Pasos a realizar</a:t>
            </a:r>
          </a:p>
        </p:txBody>
      </p:sp>
      <p:cxnSp>
        <p:nvCxnSpPr>
          <p:cNvPr id="15" name="Google Shape;415;p43">
            <a:extLst>
              <a:ext uri="{FF2B5EF4-FFF2-40B4-BE49-F238E27FC236}">
                <a16:creationId xmlns:a16="http://schemas.microsoft.com/office/drawing/2014/main" id="{AD163464-AFEE-4E20-B1B5-41960E93589F}"/>
              </a:ext>
            </a:extLst>
          </p:cNvPr>
          <p:cNvCxnSpPr>
            <a:cxnSpLocks/>
          </p:cNvCxnSpPr>
          <p:nvPr/>
        </p:nvCxnSpPr>
        <p:spPr>
          <a:xfrm>
            <a:off x="4881428" y="3275081"/>
            <a:ext cx="349962" cy="0"/>
          </a:xfrm>
          <a:prstGeom prst="straightConnector1">
            <a:avLst/>
          </a:prstGeom>
          <a:noFill/>
          <a:ln w="9525" cap="flat" cmpd="sng">
            <a:solidFill>
              <a:schemeClr val="accent1"/>
            </a:solidFill>
            <a:prstDash val="solid"/>
            <a:round/>
            <a:headEnd type="none" w="med" len="med"/>
            <a:tailEnd type="stealth" w="med" len="med"/>
          </a:ln>
        </p:spPr>
      </p:cxnSp>
      <p:cxnSp>
        <p:nvCxnSpPr>
          <p:cNvPr id="16" name="Google Shape;416;p43">
            <a:extLst>
              <a:ext uri="{FF2B5EF4-FFF2-40B4-BE49-F238E27FC236}">
                <a16:creationId xmlns:a16="http://schemas.microsoft.com/office/drawing/2014/main" id="{B2242BD2-6C2A-4C94-8F1E-F5D1A540B626}"/>
              </a:ext>
            </a:extLst>
          </p:cNvPr>
          <p:cNvCxnSpPr>
            <a:cxnSpLocks/>
          </p:cNvCxnSpPr>
          <p:nvPr/>
        </p:nvCxnSpPr>
        <p:spPr>
          <a:xfrm>
            <a:off x="6635864" y="3275081"/>
            <a:ext cx="349962" cy="0"/>
          </a:xfrm>
          <a:prstGeom prst="straightConnector1">
            <a:avLst/>
          </a:prstGeom>
          <a:noFill/>
          <a:ln w="9525" cap="flat" cmpd="sng">
            <a:solidFill>
              <a:schemeClr val="accent1"/>
            </a:solidFill>
            <a:prstDash val="solid"/>
            <a:round/>
            <a:headEnd type="none" w="med" len="med"/>
            <a:tailEnd type="stealth" w="med" len="med"/>
          </a:ln>
        </p:spPr>
      </p:cxnSp>
      <p:sp>
        <p:nvSpPr>
          <p:cNvPr id="17" name="Google Shape;417;p43">
            <a:extLst>
              <a:ext uri="{FF2B5EF4-FFF2-40B4-BE49-F238E27FC236}">
                <a16:creationId xmlns:a16="http://schemas.microsoft.com/office/drawing/2014/main" id="{809DB7CF-E256-4D7F-8A88-F8D7C12034BE}"/>
              </a:ext>
            </a:extLst>
          </p:cNvPr>
          <p:cNvSpPr txBox="1"/>
          <p:nvPr/>
        </p:nvSpPr>
        <p:spPr>
          <a:xfrm>
            <a:off x="722500" y="1673798"/>
            <a:ext cx="2557200" cy="409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1100"/>
              <a:buFont typeface="Arial"/>
              <a:buNone/>
            </a:pPr>
            <a:r>
              <a:rPr lang="en" sz="2200">
                <a:solidFill>
                  <a:schemeClr val="dk1"/>
                </a:solidFill>
                <a:latin typeface="Anek Gurmukhi ExtraBold"/>
                <a:ea typeface="Anek Gurmukhi ExtraBold"/>
                <a:cs typeface="Anek Gurmukhi ExtraBold"/>
                <a:sym typeface="Anek Gurmukhi ExtraBold"/>
              </a:rPr>
              <a:t>Situacion analitica</a:t>
            </a:r>
            <a:endParaRPr sz="2200">
              <a:solidFill>
                <a:schemeClr val="dk1"/>
              </a:solidFill>
              <a:latin typeface="Anek Gurmukhi ExtraBold"/>
              <a:ea typeface="Anek Gurmukhi ExtraBold"/>
              <a:cs typeface="Anek Gurmukhi ExtraBold"/>
              <a:sym typeface="Anek Gurmukhi ExtraBold"/>
            </a:endParaRPr>
          </a:p>
        </p:txBody>
      </p:sp>
      <p:sp>
        <p:nvSpPr>
          <p:cNvPr id="18" name="Google Shape;418;p43">
            <a:extLst>
              <a:ext uri="{FF2B5EF4-FFF2-40B4-BE49-F238E27FC236}">
                <a16:creationId xmlns:a16="http://schemas.microsoft.com/office/drawing/2014/main" id="{969463A2-4294-4C34-8F3F-E895489CFEFB}"/>
              </a:ext>
            </a:extLst>
          </p:cNvPr>
          <p:cNvSpPr txBox="1"/>
          <p:nvPr/>
        </p:nvSpPr>
        <p:spPr>
          <a:xfrm>
            <a:off x="722450" y="2039868"/>
            <a:ext cx="2557200" cy="1947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2"/>
                </a:solidFill>
                <a:latin typeface="Alexandria Light"/>
                <a:ea typeface="Alexandria Light"/>
                <a:cs typeface="Alexandria Light"/>
                <a:sym typeface="Alexandria Light"/>
              </a:rPr>
              <a:t>Cuento con un archivo .xslx que contiene +8000 registros de características de setas y su clasificación. </a:t>
            </a:r>
            <a:endParaRPr>
              <a:solidFill>
                <a:schemeClr val="dk2"/>
              </a:solidFill>
              <a:latin typeface="Alexandria Light"/>
              <a:ea typeface="Alexandria Light"/>
              <a:cs typeface="Alexandria Light"/>
              <a:sym typeface="Alexandria Light"/>
            </a:endParaRPr>
          </a:p>
          <a:p>
            <a:pPr marL="0" lvl="0" indent="0" algn="l" rtl="0">
              <a:lnSpc>
                <a:spcPct val="115000"/>
              </a:lnSpc>
              <a:spcBef>
                <a:spcPts val="0"/>
              </a:spcBef>
              <a:spcAft>
                <a:spcPts val="0"/>
              </a:spcAft>
              <a:buNone/>
            </a:pPr>
            <a:endParaRPr>
              <a:solidFill>
                <a:schemeClr val="dk2"/>
              </a:solidFill>
              <a:latin typeface="Alexandria Light"/>
              <a:ea typeface="Alexandria Light"/>
              <a:cs typeface="Alexandria Light"/>
              <a:sym typeface="Alexandria Light"/>
            </a:endParaRPr>
          </a:p>
        </p:txBody>
      </p:sp>
      <p:sp>
        <p:nvSpPr>
          <p:cNvPr id="19" name="Google Shape;423;p43">
            <a:extLst>
              <a:ext uri="{FF2B5EF4-FFF2-40B4-BE49-F238E27FC236}">
                <a16:creationId xmlns:a16="http://schemas.microsoft.com/office/drawing/2014/main" id="{903B2C72-C631-4EF0-9B4A-5ED249AA7F78}"/>
              </a:ext>
            </a:extLst>
          </p:cNvPr>
          <p:cNvSpPr txBox="1"/>
          <p:nvPr/>
        </p:nvSpPr>
        <p:spPr>
          <a:xfrm>
            <a:off x="3494162" y="168022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Extraccion</a:t>
            </a:r>
            <a:endParaRPr sz="2000">
              <a:solidFill>
                <a:schemeClr val="dk1"/>
              </a:solidFill>
              <a:latin typeface="Anek Gurmukhi ExtraBold"/>
              <a:ea typeface="Anek Gurmukhi ExtraBold"/>
              <a:cs typeface="Anek Gurmukhi ExtraBold"/>
              <a:sym typeface="Anek Gurmukhi ExtraBold"/>
            </a:endParaRPr>
          </a:p>
        </p:txBody>
      </p:sp>
      <p:sp>
        <p:nvSpPr>
          <p:cNvPr id="20" name="Google Shape;424;p43">
            <a:extLst>
              <a:ext uri="{FF2B5EF4-FFF2-40B4-BE49-F238E27FC236}">
                <a16:creationId xmlns:a16="http://schemas.microsoft.com/office/drawing/2014/main" id="{EA5E2AFE-3BC1-4C88-B919-E389F87C5CB8}"/>
              </a:ext>
            </a:extLst>
          </p:cNvPr>
          <p:cNvSpPr txBox="1"/>
          <p:nvPr/>
        </p:nvSpPr>
        <p:spPr>
          <a:xfrm>
            <a:off x="3494100" y="1970339"/>
            <a:ext cx="1423200" cy="132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Se extrae el dataset y se seleccionan columnas a trabajar</a:t>
            </a:r>
            <a:endParaRPr sz="1200">
              <a:solidFill>
                <a:schemeClr val="dk2"/>
              </a:solidFill>
              <a:latin typeface="Alexandria Light"/>
              <a:ea typeface="Alexandria Light"/>
              <a:cs typeface="Alexandria Light"/>
              <a:sym typeface="Alexandria Light"/>
            </a:endParaRPr>
          </a:p>
        </p:txBody>
      </p:sp>
      <p:sp>
        <p:nvSpPr>
          <p:cNvPr id="21" name="Google Shape;428;p43">
            <a:extLst>
              <a:ext uri="{FF2B5EF4-FFF2-40B4-BE49-F238E27FC236}">
                <a16:creationId xmlns:a16="http://schemas.microsoft.com/office/drawing/2014/main" id="{A9E7EF70-1B96-47AB-984C-8A693870B857}"/>
              </a:ext>
            </a:extLst>
          </p:cNvPr>
          <p:cNvSpPr txBox="1"/>
          <p:nvPr/>
        </p:nvSpPr>
        <p:spPr>
          <a:xfrm>
            <a:off x="5246239"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Analisis</a:t>
            </a:r>
            <a:endParaRPr sz="2000">
              <a:solidFill>
                <a:schemeClr val="dk1"/>
              </a:solidFill>
              <a:latin typeface="Anek Gurmukhi ExtraBold"/>
              <a:ea typeface="Anek Gurmukhi ExtraBold"/>
              <a:cs typeface="Anek Gurmukhi ExtraBold"/>
              <a:sym typeface="Anek Gurmukhi ExtraBold"/>
            </a:endParaRPr>
          </a:p>
        </p:txBody>
      </p:sp>
      <p:sp>
        <p:nvSpPr>
          <p:cNvPr id="22" name="Google Shape;429;p43">
            <a:extLst>
              <a:ext uri="{FF2B5EF4-FFF2-40B4-BE49-F238E27FC236}">
                <a16:creationId xmlns:a16="http://schemas.microsoft.com/office/drawing/2014/main" id="{6977775D-C755-41F6-9902-E0FDF96C89F9}"/>
              </a:ext>
            </a:extLst>
          </p:cNvPr>
          <p:cNvSpPr txBox="1"/>
          <p:nvPr/>
        </p:nvSpPr>
        <p:spPr>
          <a:xfrm>
            <a:off x="5246212"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Obtención de relaciones entre columnas</a:t>
            </a:r>
            <a:endParaRPr sz="1200">
              <a:solidFill>
                <a:schemeClr val="dk2"/>
              </a:solidFill>
              <a:latin typeface="Alexandria Light"/>
              <a:ea typeface="Alexandria Light"/>
              <a:cs typeface="Alexandria Light"/>
              <a:sym typeface="Alexandria Light"/>
            </a:endParaRPr>
          </a:p>
        </p:txBody>
      </p:sp>
      <p:sp>
        <p:nvSpPr>
          <p:cNvPr id="23" name="Google Shape;433;p43">
            <a:extLst>
              <a:ext uri="{FF2B5EF4-FFF2-40B4-BE49-F238E27FC236}">
                <a16:creationId xmlns:a16="http://schemas.microsoft.com/office/drawing/2014/main" id="{9A3FEC63-751B-4716-8CE6-F7CE4D4F6889}"/>
              </a:ext>
            </a:extLst>
          </p:cNvPr>
          <p:cNvSpPr txBox="1"/>
          <p:nvPr/>
        </p:nvSpPr>
        <p:spPr>
          <a:xfrm>
            <a:off x="6998338" y="1700275"/>
            <a:ext cx="14232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Anek Gurmukhi ExtraBold"/>
                <a:ea typeface="Anek Gurmukhi ExtraBold"/>
                <a:cs typeface="Anek Gurmukhi ExtraBold"/>
                <a:sym typeface="Anek Gurmukhi ExtraBold"/>
              </a:rPr>
              <a:t>Conclusion</a:t>
            </a:r>
            <a:endParaRPr sz="2000">
              <a:solidFill>
                <a:schemeClr val="dk1"/>
              </a:solidFill>
              <a:latin typeface="Anek Gurmukhi ExtraBold"/>
              <a:ea typeface="Anek Gurmukhi ExtraBold"/>
              <a:cs typeface="Anek Gurmukhi ExtraBold"/>
              <a:sym typeface="Anek Gurmukhi ExtraBold"/>
            </a:endParaRPr>
          </a:p>
        </p:txBody>
      </p:sp>
      <p:sp>
        <p:nvSpPr>
          <p:cNvPr id="24" name="Google Shape;434;p43">
            <a:extLst>
              <a:ext uri="{FF2B5EF4-FFF2-40B4-BE49-F238E27FC236}">
                <a16:creationId xmlns:a16="http://schemas.microsoft.com/office/drawing/2014/main" id="{7D751CED-3B66-46FE-8FC5-05E803FC230C}"/>
              </a:ext>
            </a:extLst>
          </p:cNvPr>
          <p:cNvSpPr txBox="1"/>
          <p:nvPr/>
        </p:nvSpPr>
        <p:spPr>
          <a:xfrm>
            <a:off x="6998300" y="2066094"/>
            <a:ext cx="1423200" cy="106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2"/>
                </a:solidFill>
                <a:latin typeface="Alexandria Light"/>
                <a:ea typeface="Alexandria Light"/>
                <a:cs typeface="Alexandria Light"/>
                <a:sym typeface="Alexandria Light"/>
              </a:rPr>
              <a:t>Extraer conclusiones a partir de las preguntas realizadas</a:t>
            </a:r>
            <a:endParaRPr sz="1200">
              <a:solidFill>
                <a:schemeClr val="dk2"/>
              </a:solidFill>
              <a:latin typeface="Alexandria Light"/>
              <a:ea typeface="Alexandria Light"/>
              <a:cs typeface="Alexandria Light"/>
              <a:sym typeface="Alexandria Light"/>
            </a:endParaRPr>
          </a:p>
        </p:txBody>
      </p:sp>
      <p:sp>
        <p:nvSpPr>
          <p:cNvPr id="25" name="Google Shape;435;p43">
            <a:extLst>
              <a:ext uri="{FF2B5EF4-FFF2-40B4-BE49-F238E27FC236}">
                <a16:creationId xmlns:a16="http://schemas.microsoft.com/office/drawing/2014/main" id="{3E4E6380-D869-47EC-B596-131B2AAEBF9D}"/>
              </a:ext>
            </a:extLst>
          </p:cNvPr>
          <p:cNvSpPr/>
          <p:nvPr/>
        </p:nvSpPr>
        <p:spPr>
          <a:xfrm>
            <a:off x="3961659"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26" name="Google Shape;436;p43">
            <a:extLst>
              <a:ext uri="{FF2B5EF4-FFF2-40B4-BE49-F238E27FC236}">
                <a16:creationId xmlns:a16="http://schemas.microsoft.com/office/drawing/2014/main" id="{8E25F519-730A-47C9-8F4D-BE1313FF46D2}"/>
              </a:ext>
            </a:extLst>
          </p:cNvPr>
          <p:cNvSpPr/>
          <p:nvPr/>
        </p:nvSpPr>
        <p:spPr>
          <a:xfrm>
            <a:off x="5713728"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27" name="Google Shape;437;p43">
            <a:extLst>
              <a:ext uri="{FF2B5EF4-FFF2-40B4-BE49-F238E27FC236}">
                <a16:creationId xmlns:a16="http://schemas.microsoft.com/office/drawing/2014/main" id="{30EF3CEB-8389-4F5E-BF4F-4B91D0578D04}"/>
              </a:ext>
            </a:extLst>
          </p:cNvPr>
          <p:cNvSpPr/>
          <p:nvPr/>
        </p:nvSpPr>
        <p:spPr>
          <a:xfrm>
            <a:off x="7465797" y="1200037"/>
            <a:ext cx="488100" cy="4881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grpSp>
        <p:nvGrpSpPr>
          <p:cNvPr id="28" name="Google Shape;441;p43">
            <a:extLst>
              <a:ext uri="{FF2B5EF4-FFF2-40B4-BE49-F238E27FC236}">
                <a16:creationId xmlns:a16="http://schemas.microsoft.com/office/drawing/2014/main" id="{3028F5E3-1BF8-4BD2-ABE7-3EB5AA778F0B}"/>
              </a:ext>
            </a:extLst>
          </p:cNvPr>
          <p:cNvGrpSpPr/>
          <p:nvPr/>
        </p:nvGrpSpPr>
        <p:grpSpPr>
          <a:xfrm>
            <a:off x="5752093" y="3255942"/>
            <a:ext cx="368564" cy="334786"/>
            <a:chOff x="2497275" y="2744159"/>
            <a:chExt cx="370930" cy="370549"/>
          </a:xfrm>
        </p:grpSpPr>
        <p:sp>
          <p:nvSpPr>
            <p:cNvPr id="29" name="Google Shape;442;p43">
              <a:extLst>
                <a:ext uri="{FF2B5EF4-FFF2-40B4-BE49-F238E27FC236}">
                  <a16:creationId xmlns:a16="http://schemas.microsoft.com/office/drawing/2014/main" id="{7B3BDF67-4040-4824-9B0C-99227A948F62}"/>
                </a:ext>
              </a:extLst>
            </p:cNvPr>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3;p43">
              <a:extLst>
                <a:ext uri="{FF2B5EF4-FFF2-40B4-BE49-F238E27FC236}">
                  <a16:creationId xmlns:a16="http://schemas.microsoft.com/office/drawing/2014/main" id="{A5BF7028-3201-4756-A979-62843C8D070F}"/>
                </a:ext>
              </a:extLst>
            </p:cNvPr>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4;p43">
              <a:extLst>
                <a:ext uri="{FF2B5EF4-FFF2-40B4-BE49-F238E27FC236}">
                  <a16:creationId xmlns:a16="http://schemas.microsoft.com/office/drawing/2014/main" id="{1EE7D2FB-476A-4B5E-9576-98027DC8AC06}"/>
                </a:ext>
              </a:extLst>
            </p:cNvPr>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5;p43">
              <a:extLst>
                <a:ext uri="{FF2B5EF4-FFF2-40B4-BE49-F238E27FC236}">
                  <a16:creationId xmlns:a16="http://schemas.microsoft.com/office/drawing/2014/main" id="{019679B4-E062-40A8-A82D-6DCE1FF5C08C}"/>
                </a:ext>
              </a:extLst>
            </p:cNvPr>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6;p43">
              <a:extLst>
                <a:ext uri="{FF2B5EF4-FFF2-40B4-BE49-F238E27FC236}">
                  <a16:creationId xmlns:a16="http://schemas.microsoft.com/office/drawing/2014/main" id="{209990D2-6946-4D3D-9705-00B6308B1A9D}"/>
                </a:ext>
              </a:extLst>
            </p:cNvPr>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7;p43">
              <a:extLst>
                <a:ext uri="{FF2B5EF4-FFF2-40B4-BE49-F238E27FC236}">
                  <a16:creationId xmlns:a16="http://schemas.microsoft.com/office/drawing/2014/main" id="{1E1C7FD1-A363-4D4B-B3D1-CE3F3737506D}"/>
                </a:ext>
              </a:extLst>
            </p:cNvPr>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448;p43">
            <a:extLst>
              <a:ext uri="{FF2B5EF4-FFF2-40B4-BE49-F238E27FC236}">
                <a16:creationId xmlns:a16="http://schemas.microsoft.com/office/drawing/2014/main" id="{119142FA-F7E4-4D39-9197-FB0903D40CC3}"/>
              </a:ext>
            </a:extLst>
          </p:cNvPr>
          <p:cNvGrpSpPr/>
          <p:nvPr/>
        </p:nvGrpSpPr>
        <p:grpSpPr>
          <a:xfrm>
            <a:off x="4000475" y="3242703"/>
            <a:ext cx="413673" cy="344252"/>
            <a:chOff x="4126815" y="2760704"/>
            <a:chExt cx="380393" cy="363118"/>
          </a:xfrm>
        </p:grpSpPr>
        <p:sp>
          <p:nvSpPr>
            <p:cNvPr id="36" name="Google Shape;449;p43">
              <a:extLst>
                <a:ext uri="{FF2B5EF4-FFF2-40B4-BE49-F238E27FC236}">
                  <a16:creationId xmlns:a16="http://schemas.microsoft.com/office/drawing/2014/main" id="{AD6F7822-FF4B-4496-BA9B-EDA084E6EE8E}"/>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0;p43">
              <a:extLst>
                <a:ext uri="{FF2B5EF4-FFF2-40B4-BE49-F238E27FC236}">
                  <a16:creationId xmlns:a16="http://schemas.microsoft.com/office/drawing/2014/main" id="{2E7F9DA9-D8A6-48F1-8C0B-9FDC76830BE7}"/>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1;p43">
              <a:extLst>
                <a:ext uri="{FF2B5EF4-FFF2-40B4-BE49-F238E27FC236}">
                  <a16:creationId xmlns:a16="http://schemas.microsoft.com/office/drawing/2014/main" id="{0936A463-E04A-4FCB-9F75-685910254C17}"/>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2;p43">
              <a:extLst>
                <a:ext uri="{FF2B5EF4-FFF2-40B4-BE49-F238E27FC236}">
                  <a16:creationId xmlns:a16="http://schemas.microsoft.com/office/drawing/2014/main" id="{D6789053-3C64-48AC-8FD5-62237B2B3F34}"/>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3;p43">
            <a:extLst>
              <a:ext uri="{FF2B5EF4-FFF2-40B4-BE49-F238E27FC236}">
                <a16:creationId xmlns:a16="http://schemas.microsoft.com/office/drawing/2014/main" id="{1A6C40AD-F482-4F1E-8498-6F10A31093F9}"/>
              </a:ext>
            </a:extLst>
          </p:cNvPr>
          <p:cNvGrpSpPr/>
          <p:nvPr/>
        </p:nvGrpSpPr>
        <p:grpSpPr>
          <a:xfrm>
            <a:off x="7492503" y="3167951"/>
            <a:ext cx="368553" cy="344246"/>
            <a:chOff x="4149138" y="4121151"/>
            <a:chExt cx="344065" cy="368644"/>
          </a:xfrm>
        </p:grpSpPr>
        <p:sp>
          <p:nvSpPr>
            <p:cNvPr id="41" name="Google Shape;454;p43">
              <a:extLst>
                <a:ext uri="{FF2B5EF4-FFF2-40B4-BE49-F238E27FC236}">
                  <a16:creationId xmlns:a16="http://schemas.microsoft.com/office/drawing/2014/main" id="{B406C77B-5C2A-4C45-A238-1C38F1E26B2E}"/>
                </a:ext>
              </a:extLst>
            </p:cNvPr>
            <p:cNvSpPr/>
            <p:nvPr/>
          </p:nvSpPr>
          <p:spPr>
            <a:xfrm>
              <a:off x="4205853" y="4182724"/>
              <a:ext cx="225746" cy="307071"/>
            </a:xfrm>
            <a:custGeom>
              <a:avLst/>
              <a:gdLst/>
              <a:ahLst/>
              <a:cxnLst/>
              <a:rect l="l" t="t" r="r" b="b"/>
              <a:pathLst>
                <a:path w="7109" h="9670" extrusionOk="0">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5;p43">
              <a:extLst>
                <a:ext uri="{FF2B5EF4-FFF2-40B4-BE49-F238E27FC236}">
                  <a16:creationId xmlns:a16="http://schemas.microsoft.com/office/drawing/2014/main" id="{1A7A6701-7084-4E0B-8A28-1FE041E344D3}"/>
                </a:ext>
              </a:extLst>
            </p:cNvPr>
            <p:cNvSpPr/>
            <p:nvPr/>
          </p:nvSpPr>
          <p:spPr>
            <a:xfrm>
              <a:off x="4444777" y="4287484"/>
              <a:ext cx="48426" cy="11400"/>
            </a:xfrm>
            <a:custGeom>
              <a:avLst/>
              <a:gdLst/>
              <a:ahLst/>
              <a:cxnLst/>
              <a:rect l="l" t="t" r="r" b="b"/>
              <a:pathLst>
                <a:path w="1525" h="359" extrusionOk="0">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6;p43">
              <a:extLst>
                <a:ext uri="{FF2B5EF4-FFF2-40B4-BE49-F238E27FC236}">
                  <a16:creationId xmlns:a16="http://schemas.microsoft.com/office/drawing/2014/main" id="{22A982B5-41D9-443A-A393-325D399ECD56}"/>
                </a:ext>
              </a:extLst>
            </p:cNvPr>
            <p:cNvSpPr/>
            <p:nvPr/>
          </p:nvSpPr>
          <p:spPr>
            <a:xfrm>
              <a:off x="4149138" y="4287484"/>
              <a:ext cx="48426" cy="11400"/>
            </a:xfrm>
            <a:custGeom>
              <a:avLst/>
              <a:gdLst/>
              <a:ahLst/>
              <a:cxnLst/>
              <a:rect l="l" t="t" r="r" b="b"/>
              <a:pathLst>
                <a:path w="1525" h="359" extrusionOk="0">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7;p43">
              <a:extLst>
                <a:ext uri="{FF2B5EF4-FFF2-40B4-BE49-F238E27FC236}">
                  <a16:creationId xmlns:a16="http://schemas.microsoft.com/office/drawing/2014/main" id="{4CF6364C-5027-4B77-B169-1D102E1B14DF}"/>
                </a:ext>
              </a:extLst>
            </p:cNvPr>
            <p:cNvSpPr/>
            <p:nvPr/>
          </p:nvSpPr>
          <p:spPr>
            <a:xfrm>
              <a:off x="4315471" y="4121151"/>
              <a:ext cx="11400" cy="48045"/>
            </a:xfrm>
            <a:custGeom>
              <a:avLst/>
              <a:gdLst/>
              <a:ahLst/>
              <a:cxnLst/>
              <a:rect l="l" t="t" r="r" b="b"/>
              <a:pathLst>
                <a:path w="359" h="1513" extrusionOk="0">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8;p43">
              <a:extLst>
                <a:ext uri="{FF2B5EF4-FFF2-40B4-BE49-F238E27FC236}">
                  <a16:creationId xmlns:a16="http://schemas.microsoft.com/office/drawing/2014/main" id="{D776E667-6F9E-4AA1-8B3F-E816FF1004FE}"/>
                </a:ext>
              </a:extLst>
            </p:cNvPr>
            <p:cNvSpPr/>
            <p:nvPr/>
          </p:nvSpPr>
          <p:spPr>
            <a:xfrm>
              <a:off x="4378632" y="4159575"/>
              <a:ext cx="22705" cy="27754"/>
            </a:xfrm>
            <a:custGeom>
              <a:avLst/>
              <a:gdLst/>
              <a:ahLst/>
              <a:cxnLst/>
              <a:rect l="l" t="t" r="r" b="b"/>
              <a:pathLst>
                <a:path w="715" h="874" extrusionOk="0">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p43">
              <a:extLst>
                <a:ext uri="{FF2B5EF4-FFF2-40B4-BE49-F238E27FC236}">
                  <a16:creationId xmlns:a16="http://schemas.microsoft.com/office/drawing/2014/main" id="{4BF7D886-B9D4-41D3-8105-E544BFB1C1A2}"/>
                </a:ext>
              </a:extLst>
            </p:cNvPr>
            <p:cNvSpPr/>
            <p:nvPr/>
          </p:nvSpPr>
          <p:spPr>
            <a:xfrm>
              <a:off x="4240243" y="4399103"/>
              <a:ext cx="22705" cy="27563"/>
            </a:xfrm>
            <a:custGeom>
              <a:avLst/>
              <a:gdLst/>
              <a:ahLst/>
              <a:cxnLst/>
              <a:rect l="l" t="t" r="r" b="b"/>
              <a:pathLst>
                <a:path w="715" h="868" extrusionOk="0">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p43">
              <a:extLst>
                <a:ext uri="{FF2B5EF4-FFF2-40B4-BE49-F238E27FC236}">
                  <a16:creationId xmlns:a16="http://schemas.microsoft.com/office/drawing/2014/main" id="{716E0EA0-2300-4912-9E55-F6293BCFC0B4}"/>
                </a:ext>
              </a:extLst>
            </p:cNvPr>
            <p:cNvSpPr/>
            <p:nvPr/>
          </p:nvSpPr>
          <p:spPr>
            <a:xfrm>
              <a:off x="4240243" y="4159130"/>
              <a:ext cx="22705" cy="28198"/>
            </a:xfrm>
            <a:custGeom>
              <a:avLst/>
              <a:gdLst/>
              <a:ahLst/>
              <a:cxnLst/>
              <a:rect l="l" t="t" r="r" b="b"/>
              <a:pathLst>
                <a:path w="715" h="888" extrusionOk="0">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p43">
              <a:extLst>
                <a:ext uri="{FF2B5EF4-FFF2-40B4-BE49-F238E27FC236}">
                  <a16:creationId xmlns:a16="http://schemas.microsoft.com/office/drawing/2014/main" id="{A6B5295A-66AA-4D25-BBEB-3AE0CF35D52D}"/>
                </a:ext>
              </a:extLst>
            </p:cNvPr>
            <p:cNvSpPr/>
            <p:nvPr/>
          </p:nvSpPr>
          <p:spPr>
            <a:xfrm>
              <a:off x="4378632" y="4399230"/>
              <a:ext cx="22705" cy="28198"/>
            </a:xfrm>
            <a:custGeom>
              <a:avLst/>
              <a:gdLst/>
              <a:ahLst/>
              <a:cxnLst/>
              <a:rect l="l" t="t" r="r" b="b"/>
              <a:pathLst>
                <a:path w="715" h="888" extrusionOk="0">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2;p43">
              <a:extLst>
                <a:ext uri="{FF2B5EF4-FFF2-40B4-BE49-F238E27FC236}">
                  <a16:creationId xmlns:a16="http://schemas.microsoft.com/office/drawing/2014/main" id="{FFC97BA6-7C27-4D8C-9D36-178ED1262157}"/>
                </a:ext>
              </a:extLst>
            </p:cNvPr>
            <p:cNvSpPr/>
            <p:nvPr/>
          </p:nvSpPr>
          <p:spPr>
            <a:xfrm>
              <a:off x="4426264" y="4351851"/>
              <a:ext cx="29532" cy="21117"/>
            </a:xfrm>
            <a:custGeom>
              <a:avLst/>
              <a:gdLst/>
              <a:ahLst/>
              <a:cxnLst/>
              <a:rect l="l" t="t" r="r" b="b"/>
              <a:pathLst>
                <a:path w="930" h="665" extrusionOk="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3;p43">
              <a:extLst>
                <a:ext uri="{FF2B5EF4-FFF2-40B4-BE49-F238E27FC236}">
                  <a16:creationId xmlns:a16="http://schemas.microsoft.com/office/drawing/2014/main" id="{E007D019-ADCD-40E7-A7CA-6F78F5F885ED}"/>
                </a:ext>
              </a:extLst>
            </p:cNvPr>
            <p:cNvSpPr/>
            <p:nvPr/>
          </p:nvSpPr>
          <p:spPr>
            <a:xfrm>
              <a:off x="4186196" y="4213463"/>
              <a:ext cx="29500" cy="21117"/>
            </a:xfrm>
            <a:custGeom>
              <a:avLst/>
              <a:gdLst/>
              <a:ahLst/>
              <a:cxnLst/>
              <a:rect l="l" t="t" r="r" b="b"/>
              <a:pathLst>
                <a:path w="929" h="665" extrusionOk="0">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4;p43">
              <a:extLst>
                <a:ext uri="{FF2B5EF4-FFF2-40B4-BE49-F238E27FC236}">
                  <a16:creationId xmlns:a16="http://schemas.microsoft.com/office/drawing/2014/main" id="{BEFB7F00-A12F-4CC0-A25A-BC1C28A96A81}"/>
                </a:ext>
              </a:extLst>
            </p:cNvPr>
            <p:cNvSpPr/>
            <p:nvPr/>
          </p:nvSpPr>
          <p:spPr>
            <a:xfrm>
              <a:off x="4425883" y="4213590"/>
              <a:ext cx="29913" cy="21371"/>
            </a:xfrm>
            <a:custGeom>
              <a:avLst/>
              <a:gdLst/>
              <a:ahLst/>
              <a:cxnLst/>
              <a:rect l="l" t="t" r="r" b="b"/>
              <a:pathLst>
                <a:path w="942" h="673" extrusionOk="0">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5;p43">
              <a:extLst>
                <a:ext uri="{FF2B5EF4-FFF2-40B4-BE49-F238E27FC236}">
                  <a16:creationId xmlns:a16="http://schemas.microsoft.com/office/drawing/2014/main" id="{DA6057C6-8A98-46F2-B84B-F84290816DDC}"/>
                </a:ext>
              </a:extLst>
            </p:cNvPr>
            <p:cNvSpPr/>
            <p:nvPr/>
          </p:nvSpPr>
          <p:spPr>
            <a:xfrm>
              <a:off x="4186196" y="4351978"/>
              <a:ext cx="29500" cy="21371"/>
            </a:xfrm>
            <a:custGeom>
              <a:avLst/>
              <a:gdLst/>
              <a:ahLst/>
              <a:cxnLst/>
              <a:rect l="l" t="t" r="r" b="b"/>
              <a:pathLst>
                <a:path w="929" h="673" extrusionOk="0">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44"/>
          <p:cNvPicPr preferRelativeResize="0"/>
          <p:nvPr/>
        </p:nvPicPr>
        <p:blipFill>
          <a:blip r:embed="rId3">
            <a:alphaModFix/>
          </a:blip>
          <a:stretch>
            <a:fillRect/>
          </a:stretch>
        </p:blipFill>
        <p:spPr>
          <a:xfrm>
            <a:off x="5376254" y="963649"/>
            <a:ext cx="2093824" cy="2481950"/>
          </a:xfrm>
          <a:prstGeom prst="rect">
            <a:avLst/>
          </a:prstGeom>
          <a:noFill/>
          <a:ln>
            <a:noFill/>
          </a:ln>
        </p:spPr>
      </p:pic>
      <p:grpSp>
        <p:nvGrpSpPr>
          <p:cNvPr id="471" name="Google Shape;471;p44"/>
          <p:cNvGrpSpPr/>
          <p:nvPr/>
        </p:nvGrpSpPr>
        <p:grpSpPr>
          <a:xfrm>
            <a:off x="4480638" y="275128"/>
            <a:ext cx="3668100" cy="3666900"/>
            <a:chOff x="4559388" y="377953"/>
            <a:chExt cx="3668100" cy="3666900"/>
          </a:xfrm>
        </p:grpSpPr>
        <p:sp>
          <p:nvSpPr>
            <p:cNvPr id="472" name="Google Shape;472;p44"/>
            <p:cNvSpPr/>
            <p:nvPr/>
          </p:nvSpPr>
          <p:spPr>
            <a:xfrm rot="-2699254">
              <a:off x="4438641" y="1572885"/>
              <a:ext cx="3909593" cy="1277035"/>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p:nvPr/>
          </p:nvSpPr>
          <p:spPr>
            <a:xfrm>
              <a:off x="4944500" y="3508425"/>
              <a:ext cx="138000" cy="1380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4"/>
            <p:cNvSpPr/>
            <p:nvPr/>
          </p:nvSpPr>
          <p:spPr>
            <a:xfrm>
              <a:off x="7632300" y="712925"/>
              <a:ext cx="219300" cy="219300"/>
            </a:xfrm>
            <a:prstGeom prst="ellipse">
              <a:avLst/>
            </a:pr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44"/>
          <p:cNvSpPr txBox="1">
            <a:spLocks noGrp="1"/>
          </p:cNvSpPr>
          <p:nvPr>
            <p:ph type="title"/>
          </p:nvPr>
        </p:nvSpPr>
        <p:spPr>
          <a:xfrm>
            <a:off x="713225" y="1525800"/>
            <a:ext cx="3456600" cy="197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a:t>Preguntas de interés</a:t>
            </a:r>
            <a:endParaRPr sz="5500"/>
          </a:p>
        </p:txBody>
      </p:sp>
      <p:sp>
        <p:nvSpPr>
          <p:cNvPr id="476" name="Google Shape;476;p44"/>
          <p:cNvSpPr txBox="1">
            <a:spLocks noGrp="1"/>
          </p:cNvSpPr>
          <p:nvPr>
            <p:ph type="title" idx="2"/>
          </p:nvPr>
        </p:nvSpPr>
        <p:spPr>
          <a:xfrm>
            <a:off x="713225" y="821610"/>
            <a:ext cx="118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7" name="Google Shape;477;p44"/>
          <p:cNvSpPr/>
          <p:nvPr/>
        </p:nvSpPr>
        <p:spPr>
          <a:xfrm>
            <a:off x="6194463" y="1975825"/>
            <a:ext cx="457428" cy="457594"/>
          </a:xfrm>
          <a:custGeom>
            <a:avLst/>
            <a:gdLst/>
            <a:ahLst/>
            <a:cxnLst/>
            <a:rect l="l" t="t" r="r" b="b"/>
            <a:pathLst>
              <a:path w="10982" h="10986" extrusionOk="0">
                <a:moveTo>
                  <a:pt x="4709" y="1"/>
                </a:moveTo>
                <a:lnTo>
                  <a:pt x="4709" y="3603"/>
                </a:lnTo>
                <a:lnTo>
                  <a:pt x="2163" y="1056"/>
                </a:lnTo>
                <a:lnTo>
                  <a:pt x="1054" y="2163"/>
                </a:lnTo>
                <a:lnTo>
                  <a:pt x="3599" y="4709"/>
                </a:lnTo>
                <a:lnTo>
                  <a:pt x="1" y="4709"/>
                </a:lnTo>
                <a:lnTo>
                  <a:pt x="1" y="6277"/>
                </a:lnTo>
                <a:lnTo>
                  <a:pt x="3599" y="6277"/>
                </a:lnTo>
                <a:lnTo>
                  <a:pt x="1054" y="8824"/>
                </a:lnTo>
                <a:lnTo>
                  <a:pt x="2163" y="9930"/>
                </a:lnTo>
                <a:lnTo>
                  <a:pt x="4709" y="7383"/>
                </a:lnTo>
                <a:lnTo>
                  <a:pt x="4709" y="10986"/>
                </a:lnTo>
                <a:lnTo>
                  <a:pt x="6273" y="10986"/>
                </a:lnTo>
                <a:lnTo>
                  <a:pt x="6273" y="7383"/>
                </a:lnTo>
                <a:lnTo>
                  <a:pt x="8819" y="9930"/>
                </a:lnTo>
                <a:lnTo>
                  <a:pt x="9930" y="8824"/>
                </a:lnTo>
                <a:lnTo>
                  <a:pt x="7383" y="6277"/>
                </a:lnTo>
                <a:lnTo>
                  <a:pt x="10981" y="6277"/>
                </a:lnTo>
                <a:lnTo>
                  <a:pt x="10981" y="4709"/>
                </a:lnTo>
                <a:lnTo>
                  <a:pt x="7383" y="4709"/>
                </a:lnTo>
                <a:lnTo>
                  <a:pt x="9930" y="2163"/>
                </a:lnTo>
                <a:lnTo>
                  <a:pt x="8819" y="1056"/>
                </a:lnTo>
                <a:lnTo>
                  <a:pt x="6273" y="3601"/>
                </a:lnTo>
                <a:lnTo>
                  <a:pt x="6273"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8" name="Google Shape;478;p44"/>
          <p:cNvCxnSpPr/>
          <p:nvPr/>
        </p:nvCxnSpPr>
        <p:spPr>
          <a:xfrm rot="10800000">
            <a:off x="1625" y="3613575"/>
            <a:ext cx="8422200" cy="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44">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80" name="Google Shape;480;p44">
            <a:hlinkClick r:id="" action="ppaction://hlinkshowjump?jump=previousslide"/>
          </p:cNvPr>
          <p:cNvCxnSpPr/>
          <p:nvPr/>
        </p:nvCxnSpPr>
        <p:spPr>
          <a:xfrm rot="10800000">
            <a:off x="211000" y="275125"/>
            <a:ext cx="274200" cy="0"/>
          </a:xfrm>
          <a:prstGeom prst="straightConnector1">
            <a:avLst/>
          </a:prstGeom>
          <a:noFill/>
          <a:ln w="9525" cap="flat" cmpd="sng">
            <a:solidFill>
              <a:schemeClr val="lt2"/>
            </a:solidFill>
            <a:prstDash val="solid"/>
            <a:round/>
            <a:headEnd type="none" w="med" len="med"/>
            <a:tailEnd type="triangle" w="med" len="med"/>
          </a:ln>
        </p:spPr>
      </p:cxnSp>
      <p:sp>
        <p:nvSpPr>
          <p:cNvPr id="481" name="Google Shape;481;p44"/>
          <p:cNvSpPr txBox="1">
            <a:spLocks noGrp="1"/>
          </p:cNvSpPr>
          <p:nvPr>
            <p:ph type="subTitle" idx="1"/>
          </p:nvPr>
        </p:nvSpPr>
        <p:spPr>
          <a:xfrm>
            <a:off x="713225" y="3845100"/>
            <a:ext cx="6460500" cy="62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highlight>
                  <a:srgbClr val="202124"/>
                </a:highlight>
                <a:latin typeface="Arial"/>
                <a:ea typeface="Arial"/>
                <a:cs typeface="Arial"/>
                <a:sym typeface="Arial"/>
              </a:rPr>
              <a:t>¿Qué se puede obtener de estos datos</a:t>
            </a:r>
            <a:r>
              <a:rPr lang="en" sz="1600"/>
              <a:t>?</a:t>
            </a:r>
            <a:endParaRPr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5"/>
          <p:cNvSpPr txBox="1">
            <a:spLocks noGrp="1"/>
          </p:cNvSpPr>
          <p:nvPr>
            <p:ph type="title"/>
          </p:nvPr>
        </p:nvSpPr>
        <p:spPr>
          <a:xfrm>
            <a:off x="713225" y="53765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Preguntas</a:t>
            </a:r>
            <a:endParaRPr/>
          </a:p>
        </p:txBody>
      </p:sp>
      <p:sp>
        <p:nvSpPr>
          <p:cNvPr id="487" name="Google Shape;487;p45"/>
          <p:cNvSpPr/>
          <p:nvPr/>
        </p:nvSpPr>
        <p:spPr>
          <a:xfrm>
            <a:off x="720000" y="1110362"/>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1</a:t>
            </a:r>
            <a:endParaRPr sz="3000">
              <a:solidFill>
                <a:schemeClr val="lt2"/>
              </a:solidFill>
              <a:latin typeface="Anek Gurmukhi ExtraBold"/>
              <a:ea typeface="Anek Gurmukhi ExtraBold"/>
              <a:cs typeface="Anek Gurmukhi ExtraBold"/>
              <a:sym typeface="Anek Gurmukhi ExtraBold"/>
            </a:endParaRPr>
          </a:p>
        </p:txBody>
      </p:sp>
      <p:sp>
        <p:nvSpPr>
          <p:cNvPr id="488" name="Google Shape;488;p45"/>
          <p:cNvSpPr/>
          <p:nvPr/>
        </p:nvSpPr>
        <p:spPr>
          <a:xfrm>
            <a:off x="720008" y="163265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2</a:t>
            </a:r>
            <a:endParaRPr sz="3000">
              <a:solidFill>
                <a:schemeClr val="lt2"/>
              </a:solidFill>
              <a:latin typeface="Anek Gurmukhi ExtraBold"/>
              <a:ea typeface="Anek Gurmukhi ExtraBold"/>
              <a:cs typeface="Anek Gurmukhi ExtraBold"/>
              <a:sym typeface="Anek Gurmukhi ExtraBold"/>
            </a:endParaRPr>
          </a:p>
        </p:txBody>
      </p:sp>
      <p:sp>
        <p:nvSpPr>
          <p:cNvPr id="489" name="Google Shape;489;p45"/>
          <p:cNvSpPr/>
          <p:nvPr/>
        </p:nvSpPr>
        <p:spPr>
          <a:xfrm>
            <a:off x="719992" y="2214691"/>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3</a:t>
            </a:r>
            <a:endParaRPr sz="3000">
              <a:solidFill>
                <a:schemeClr val="lt2"/>
              </a:solidFill>
              <a:latin typeface="Anek Gurmukhi ExtraBold"/>
              <a:ea typeface="Anek Gurmukhi ExtraBold"/>
              <a:cs typeface="Anek Gurmukhi ExtraBold"/>
              <a:sym typeface="Anek Gurmukhi ExtraBold"/>
            </a:endParaRPr>
          </a:p>
        </p:txBody>
      </p:sp>
      <p:sp>
        <p:nvSpPr>
          <p:cNvPr id="490" name="Google Shape;490;p45"/>
          <p:cNvSpPr txBox="1">
            <a:spLocks noGrp="1"/>
          </p:cNvSpPr>
          <p:nvPr>
            <p:ph type="subTitle" idx="4"/>
          </p:nvPr>
        </p:nvSpPr>
        <p:spPr>
          <a:xfrm>
            <a:off x="1294375" y="1235025"/>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color predomina en una seta venenosa?</a:t>
            </a:r>
            <a:endParaRPr/>
          </a:p>
        </p:txBody>
      </p:sp>
      <p:sp>
        <p:nvSpPr>
          <p:cNvPr id="491" name="Google Shape;491;p45"/>
          <p:cNvSpPr txBox="1">
            <a:spLocks noGrp="1"/>
          </p:cNvSpPr>
          <p:nvPr>
            <p:ph type="subTitle" idx="5"/>
          </p:nvPr>
        </p:nvSpPr>
        <p:spPr>
          <a:xfrm>
            <a:off x="1242300" y="178720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¿Tiene un tallo peculiar una seta comestible?</a:t>
            </a:r>
            <a:endParaRPr/>
          </a:p>
        </p:txBody>
      </p:sp>
      <p:sp>
        <p:nvSpPr>
          <p:cNvPr id="492" name="Google Shape;492;p45"/>
          <p:cNvSpPr txBox="1">
            <a:spLocks noGrp="1"/>
          </p:cNvSpPr>
          <p:nvPr>
            <p:ph type="subTitle" idx="6"/>
          </p:nvPr>
        </p:nvSpPr>
        <p:spPr>
          <a:xfrm>
            <a:off x="1242300" y="2339383"/>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fragancias confundirían la distinción?</a:t>
            </a:r>
            <a:endParaRPr/>
          </a:p>
        </p:txBody>
      </p:sp>
      <p:cxnSp>
        <p:nvCxnSpPr>
          <p:cNvPr id="493" name="Google Shape;493;p45">
            <a:hlinkClick r:id="" action="ppaction://hlinkshowjump?jump=nextslide"/>
          </p:cNvPr>
          <p:cNvCxnSpPr/>
          <p:nvPr/>
        </p:nvCxnSpPr>
        <p:spPr>
          <a:xfrm>
            <a:off x="8630950" y="275125"/>
            <a:ext cx="286800" cy="0"/>
          </a:xfrm>
          <a:prstGeom prst="straightConnector1">
            <a:avLst/>
          </a:prstGeom>
          <a:noFill/>
          <a:ln w="9525" cap="flat" cmpd="sng">
            <a:solidFill>
              <a:schemeClr val="lt2"/>
            </a:solidFill>
            <a:prstDash val="solid"/>
            <a:round/>
            <a:headEnd type="none" w="med" len="med"/>
            <a:tailEnd type="triangle" w="med" len="med"/>
          </a:ln>
        </p:spPr>
      </p:cxnSp>
      <p:cxnSp>
        <p:nvCxnSpPr>
          <p:cNvPr id="494" name="Google Shape;494;p45">
            <a:hlinkClick r:id="" action="ppaction://hlinkshowjump?jump=previousslide"/>
          </p:cNvPr>
          <p:cNvCxnSpPr/>
          <p:nvPr/>
        </p:nvCxnSpPr>
        <p:spPr>
          <a:xfrm rot="10800000">
            <a:off x="213075" y="275125"/>
            <a:ext cx="286800" cy="0"/>
          </a:xfrm>
          <a:prstGeom prst="straightConnector1">
            <a:avLst/>
          </a:prstGeom>
          <a:noFill/>
          <a:ln w="9525" cap="flat" cmpd="sng">
            <a:solidFill>
              <a:schemeClr val="lt2"/>
            </a:solidFill>
            <a:prstDash val="solid"/>
            <a:round/>
            <a:headEnd type="none" w="med" len="med"/>
            <a:tailEnd type="triangle" w="med" len="med"/>
          </a:ln>
        </p:spPr>
      </p:cxnSp>
      <p:sp>
        <p:nvSpPr>
          <p:cNvPr id="495" name="Google Shape;495;p45"/>
          <p:cNvSpPr/>
          <p:nvPr/>
        </p:nvSpPr>
        <p:spPr>
          <a:xfrm>
            <a:off x="713217" y="282920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4</a:t>
            </a:r>
            <a:endParaRPr sz="3000">
              <a:solidFill>
                <a:schemeClr val="lt2"/>
              </a:solidFill>
              <a:latin typeface="Anek Gurmukhi ExtraBold"/>
              <a:ea typeface="Anek Gurmukhi ExtraBold"/>
              <a:cs typeface="Anek Gurmukhi ExtraBold"/>
              <a:sym typeface="Anek Gurmukhi ExtraBold"/>
            </a:endParaRPr>
          </a:p>
        </p:txBody>
      </p:sp>
      <p:sp>
        <p:nvSpPr>
          <p:cNvPr id="496" name="Google Shape;496;p45"/>
          <p:cNvSpPr txBox="1">
            <a:spLocks noGrp="1"/>
          </p:cNvSpPr>
          <p:nvPr>
            <p:ph type="subTitle" idx="6"/>
          </p:nvPr>
        </p:nvSpPr>
        <p:spPr>
          <a:xfrm>
            <a:off x="1242300" y="2959229"/>
            <a:ext cx="7129800" cy="8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 contiene moretones¿esto aumenta o disminuye la posibilidad de que la seta sea venenosa?</a:t>
            </a:r>
            <a:endParaRPr/>
          </a:p>
        </p:txBody>
      </p:sp>
      <p:sp>
        <p:nvSpPr>
          <p:cNvPr id="497" name="Google Shape;497;p45"/>
          <p:cNvSpPr/>
          <p:nvPr/>
        </p:nvSpPr>
        <p:spPr>
          <a:xfrm>
            <a:off x="713217" y="3660753"/>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5</a:t>
            </a:r>
            <a:endParaRPr sz="3000">
              <a:solidFill>
                <a:schemeClr val="lt2"/>
              </a:solidFill>
              <a:latin typeface="Anek Gurmukhi ExtraBold"/>
              <a:ea typeface="Anek Gurmukhi ExtraBold"/>
              <a:cs typeface="Anek Gurmukhi ExtraBold"/>
              <a:sym typeface="Anek Gurmukhi ExtraBold"/>
            </a:endParaRPr>
          </a:p>
        </p:txBody>
      </p:sp>
      <p:sp>
        <p:nvSpPr>
          <p:cNvPr id="498" name="Google Shape;498;p45"/>
          <p:cNvSpPr/>
          <p:nvPr/>
        </p:nvSpPr>
        <p:spPr>
          <a:xfrm>
            <a:off x="713217" y="4253828"/>
            <a:ext cx="522300" cy="522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2"/>
                </a:solidFill>
                <a:latin typeface="Anek Gurmukhi ExtraBold"/>
                <a:ea typeface="Anek Gurmukhi ExtraBold"/>
                <a:cs typeface="Anek Gurmukhi ExtraBold"/>
                <a:sym typeface="Anek Gurmukhi ExtraBold"/>
              </a:rPr>
              <a:t>6</a:t>
            </a:r>
            <a:endParaRPr sz="3000">
              <a:solidFill>
                <a:schemeClr val="lt2"/>
              </a:solidFill>
              <a:latin typeface="Anek Gurmukhi ExtraBold"/>
              <a:ea typeface="Anek Gurmukhi ExtraBold"/>
              <a:cs typeface="Anek Gurmukhi ExtraBold"/>
              <a:sym typeface="Anek Gurmukhi ExtraBold"/>
            </a:endParaRPr>
          </a:p>
        </p:txBody>
      </p:sp>
      <p:sp>
        <p:nvSpPr>
          <p:cNvPr id="499" name="Google Shape;499;p45"/>
          <p:cNvSpPr txBox="1">
            <a:spLocks noGrp="1"/>
          </p:cNvSpPr>
          <p:nvPr>
            <p:ph type="subTitle" idx="6"/>
          </p:nvPr>
        </p:nvSpPr>
        <p:spPr>
          <a:xfrm>
            <a:off x="1242300" y="3800320"/>
            <a:ext cx="7129800" cy="4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hábitat tiene relación con la población?</a:t>
            </a:r>
            <a:endParaRPr/>
          </a:p>
        </p:txBody>
      </p:sp>
      <p:sp>
        <p:nvSpPr>
          <p:cNvPr id="500" name="Google Shape;500;p45"/>
          <p:cNvSpPr txBox="1">
            <a:spLocks noGrp="1"/>
          </p:cNvSpPr>
          <p:nvPr>
            <p:ph type="subTitle" idx="6"/>
          </p:nvPr>
        </p:nvSpPr>
        <p:spPr>
          <a:xfrm>
            <a:off x="1294375" y="4333324"/>
            <a:ext cx="7129800" cy="94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tamaño de las branquias y el tipo de cabeza, tienen alguna relacion?</a:t>
            </a:r>
            <a:endParaRPr/>
          </a:p>
        </p:txBody>
      </p:sp>
    </p:spTree>
  </p:cSld>
  <p:clrMapOvr>
    <a:masterClrMapping/>
  </p:clrMapOvr>
</p:sld>
</file>

<file path=ppt/theme/theme1.xml><?xml version="1.0" encoding="utf-8"?>
<a:theme xmlns:a="http://schemas.openxmlformats.org/drawingml/2006/main" name="Detecting Cyber Attacks Thesis Defense by Slidesgo">
  <a:themeElements>
    <a:clrScheme name="Simple Light">
      <a:dk1>
        <a:srgbClr val="AD99E4"/>
      </a:dk1>
      <a:lt1>
        <a:srgbClr val="1F1F1F"/>
      </a:lt1>
      <a:dk2>
        <a:srgbClr val="FFFFFF"/>
      </a:dk2>
      <a:lt2>
        <a:srgbClr val="C8F119"/>
      </a:lt2>
      <a:accent1>
        <a:srgbClr val="5C5C5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1347</Words>
  <Application>Microsoft Office PowerPoint</Application>
  <PresentationFormat>Presentación en pantalla (16:9)</PresentationFormat>
  <Paragraphs>138</Paragraphs>
  <Slides>29</Slides>
  <Notes>29</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29</vt:i4>
      </vt:variant>
    </vt:vector>
  </HeadingPairs>
  <TitlesOfParts>
    <vt:vector size="39" baseType="lpstr">
      <vt:lpstr>Nunito Light</vt:lpstr>
      <vt:lpstr>Proxima Nova</vt:lpstr>
      <vt:lpstr>Anaheim</vt:lpstr>
      <vt:lpstr>Anek Gurmukhi ExtraBold</vt:lpstr>
      <vt:lpstr>Arial</vt:lpstr>
      <vt:lpstr>Alexandria Light</vt:lpstr>
      <vt:lpstr>Alexandria</vt:lpstr>
      <vt:lpstr>Nunito</vt:lpstr>
      <vt:lpstr>Detecting Cyber Attacks Thesis Defense by Slidesgo</vt:lpstr>
      <vt:lpstr>Slidesgo Final Pages</vt:lpstr>
      <vt:lpstr>Deteccion de setas venenosas</vt:lpstr>
      <vt:lpstr>Contenidos</vt:lpstr>
      <vt:lpstr>Metadata</vt:lpstr>
      <vt:lpstr>Objetivo</vt:lpstr>
      <vt:lpstr>Que se quiere lograr?</vt:lpstr>
      <vt:lpstr>Contexto Comercial</vt:lpstr>
      <vt:lpstr>Contexto Analitico</vt:lpstr>
      <vt:lpstr>Preguntas de interés</vt:lpstr>
      <vt:lpstr>Preguntas</vt:lpstr>
      <vt:lpstr>Analisis</vt:lpstr>
      <vt:lpstr>Clasificación de setas</vt:lpstr>
      <vt:lpstr>¿Qué color predomina en una seta venenosa?</vt:lpstr>
      <vt:lpstr>Presentación de PowerPoint</vt:lpstr>
      <vt:lpstr>¿Tiene un tallo peculiar una seta comestible?</vt:lpstr>
      <vt:lpstr>Presentación de PowerPoint</vt:lpstr>
      <vt:lpstr>¿Qué fragancias confundirían la distinción?</vt:lpstr>
      <vt:lpstr>Presentación de PowerPoint</vt:lpstr>
      <vt:lpstr>Si contiene moretones, esto aumenta o disminuye la posibilidad de que la seta sea venenosa?</vt:lpstr>
      <vt:lpstr>¿El hábitat tiene relación con la población?</vt:lpstr>
      <vt:lpstr>Presentación de PowerPoint</vt:lpstr>
      <vt:lpstr>¿El tamaño de las branquias y el tipo de cabeza, tienen alguna relación?</vt:lpstr>
      <vt:lpstr>Presentación de PowerPoint</vt:lpstr>
      <vt:lpstr>Conclusiones</vt:lpstr>
      <vt:lpstr>Presentación de PowerPoint</vt:lpstr>
      <vt:lpstr>Presentación de PowerPoint</vt:lpstr>
      <vt:lpstr>Presentación de PowerPoint</vt:lpstr>
      <vt:lpstr>Gracias!</vt:lpstr>
      <vt:lpstr>Recursos Informativos</vt:lpstr>
      <vt:lpstr>Fuentes y colores usados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Deteccion de setas venenosas</dc:title>
  <cp:lastModifiedBy>Lauti</cp:lastModifiedBy>
  <cp:revision>5</cp:revision>
  <dcterms:modified xsi:type="dcterms:W3CDTF">2023-08-01T22:35:47Z</dcterms:modified>
</cp:coreProperties>
</file>