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685800" y="2130425"/>
            <a:ext cx="7772400" cy="1470025"/>
          </a:xfrm>
        </p:spPr>
        <p:txBody>
          <a:bodyPr/>
          <a:lstStyle/>
          <a:p>
            <a:r>
              <a:rPr lang="fi-FI" smtClean="0"/>
              <a:t>Muokkaa perustyyl. napsautt.</a:t>
            </a:r>
            <a:endParaRPr lang="fi-FI"/>
          </a:p>
        </p:txBody>
      </p:sp>
      <p:sp>
        <p:nvSpPr>
          <p:cNvPr id="3" name="Alaotsikk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C6013CDD-DF9C-47C2-8C83-3EDF3A26204A}" type="datetimeFigureOut">
              <a:rPr lang="fi-FI" smtClean="0"/>
              <a:t>8.10.2015</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285655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C6013CDD-DF9C-47C2-8C83-3EDF3A26204A}" type="datetimeFigureOut">
              <a:rPr lang="fi-FI" smtClean="0"/>
              <a:t>8.10.2015</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419152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29400" y="274638"/>
            <a:ext cx="2057400" cy="5851525"/>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457200" y="274638"/>
            <a:ext cx="6019800" cy="5851525"/>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C6013CDD-DF9C-47C2-8C83-3EDF3A26204A}" type="datetimeFigureOut">
              <a:rPr lang="fi-FI" smtClean="0"/>
              <a:t>8.10.2015</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221553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C6013CDD-DF9C-47C2-8C83-3EDF3A26204A}" type="datetimeFigureOut">
              <a:rPr lang="fi-FI" smtClean="0"/>
              <a:t>8.10.2015</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117874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smtClean="0"/>
              <a:t>Muokkaa perustyyl. napsautt.</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Päivämäärän paikkamerkki 3"/>
          <p:cNvSpPr>
            <a:spLocks noGrp="1"/>
          </p:cNvSpPr>
          <p:nvPr>
            <p:ph type="dt" sz="half" idx="10"/>
          </p:nvPr>
        </p:nvSpPr>
        <p:spPr/>
        <p:txBody>
          <a:bodyPr/>
          <a:lstStyle/>
          <a:p>
            <a:fld id="{C6013CDD-DF9C-47C2-8C83-3EDF3A26204A}" type="datetimeFigureOut">
              <a:rPr lang="fi-FI" smtClean="0"/>
              <a:t>8.10.2015</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243410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C6013CDD-DF9C-47C2-8C83-3EDF3A26204A}" type="datetimeFigureOut">
              <a:rPr lang="fi-FI" smtClean="0"/>
              <a:t>8.10.2015</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405290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C6013CDD-DF9C-47C2-8C83-3EDF3A26204A}" type="datetimeFigureOut">
              <a:rPr lang="fi-FI" smtClean="0"/>
              <a:t>8.10.2015</a:t>
            </a:fld>
            <a:endParaRPr lang="fi-FI"/>
          </a:p>
        </p:txBody>
      </p:sp>
      <p:sp>
        <p:nvSpPr>
          <p:cNvPr id="8" name="Alatunnisteen paikkamerkki 7"/>
          <p:cNvSpPr>
            <a:spLocks noGrp="1"/>
          </p:cNvSpPr>
          <p:nvPr>
            <p:ph type="ftr" sz="quarter" idx="11"/>
          </p:nvPr>
        </p:nvSpPr>
        <p:spPr/>
        <p:txBody>
          <a:bodyPr/>
          <a:lstStyle/>
          <a:p>
            <a:endParaRPr lang="fi-FI"/>
          </a:p>
        </p:txBody>
      </p:sp>
      <p:sp>
        <p:nvSpPr>
          <p:cNvPr id="9" name="Dian numeron paikkamerkki 8"/>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12793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C6013CDD-DF9C-47C2-8C83-3EDF3A26204A}" type="datetimeFigureOut">
              <a:rPr lang="fi-FI" smtClean="0"/>
              <a:t>8.10.2015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Dian numeron paikkamerkki 4"/>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321087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C6013CDD-DF9C-47C2-8C83-3EDF3A26204A}" type="datetimeFigureOut">
              <a:rPr lang="fi-FI" smtClean="0"/>
              <a:t>8.10.2015</a:t>
            </a:fld>
            <a:endParaRPr lang="fi-FI"/>
          </a:p>
        </p:txBody>
      </p:sp>
      <p:sp>
        <p:nvSpPr>
          <p:cNvPr id="3" name="Alatunnisteen paikkamerkki 2"/>
          <p:cNvSpPr>
            <a:spLocks noGrp="1"/>
          </p:cNvSpPr>
          <p:nvPr>
            <p:ph type="ftr" sz="quarter" idx="11"/>
          </p:nvPr>
        </p:nvSpPr>
        <p:spPr/>
        <p:txBody>
          <a:bodyPr/>
          <a:lstStyle/>
          <a:p>
            <a:endParaRPr lang="fi-FI"/>
          </a:p>
        </p:txBody>
      </p:sp>
      <p:sp>
        <p:nvSpPr>
          <p:cNvPr id="4" name="Dian numeron paikkamerkki 3"/>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253416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smtClean="0"/>
              <a:t>Muokkaa perustyyl. napsautt.</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C6013CDD-DF9C-47C2-8C83-3EDF3A26204A}" type="datetimeFigureOut">
              <a:rPr lang="fi-FI" smtClean="0"/>
              <a:t>8.10.2015</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171851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smtClean="0"/>
              <a:t>Muokkaa perustyyl. napsautt.</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C6013CDD-DF9C-47C2-8C83-3EDF3A26204A}" type="datetimeFigureOut">
              <a:rPr lang="fi-FI" smtClean="0"/>
              <a:t>8.10.2015</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23448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13CDD-DF9C-47C2-8C83-3EDF3A26204A}" type="datetimeFigureOut">
              <a:rPr lang="fi-FI" smtClean="0"/>
              <a:t>8.10.2015</a:t>
            </a:fld>
            <a:endParaRPr lang="fi-FI"/>
          </a:p>
        </p:txBody>
      </p:sp>
      <p:sp>
        <p:nvSpPr>
          <p:cNvPr id="5" name="Alatunnisteen paikkamerk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E23DA-4086-45B8-B3EA-92B988E811BC}" type="slidenum">
              <a:rPr lang="fi-FI" smtClean="0"/>
              <a:t>‹#›</a:t>
            </a:fld>
            <a:endParaRPr lang="fi-FI"/>
          </a:p>
        </p:txBody>
      </p:sp>
    </p:spTree>
    <p:extLst>
      <p:ext uri="{BB962C8B-B14F-4D97-AF65-F5344CB8AC3E}">
        <p14:creationId xmlns:p14="http://schemas.microsoft.com/office/powerpoint/2010/main" val="2135034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Blocker</a:t>
            </a:r>
            <a:endParaRPr lang="fi-FI" dirty="0"/>
          </a:p>
        </p:txBody>
      </p:sp>
      <p:sp>
        <p:nvSpPr>
          <p:cNvPr id="3" name="Alaotsikko 2"/>
          <p:cNvSpPr>
            <a:spLocks noGrp="1"/>
          </p:cNvSpPr>
          <p:nvPr>
            <p:ph type="subTitle" idx="1"/>
          </p:nvPr>
        </p:nvSpPr>
        <p:spPr/>
        <p:txBody>
          <a:bodyPr/>
          <a:lstStyle/>
          <a:p>
            <a:r>
              <a:rPr lang="fi-FI" dirty="0" smtClean="0"/>
              <a:t>A </a:t>
            </a:r>
            <a:r>
              <a:rPr lang="fi-FI" dirty="0" err="1" smtClean="0"/>
              <a:t>Tale</a:t>
            </a:r>
            <a:r>
              <a:rPr lang="fi-FI" dirty="0" smtClean="0"/>
              <a:t> of Great </a:t>
            </a:r>
            <a:r>
              <a:rPr lang="fi-FI" dirty="0" err="1" smtClean="0"/>
              <a:t>Wonder</a:t>
            </a:r>
            <a:endParaRPr lang="fi-FI" dirty="0"/>
          </a:p>
        </p:txBody>
      </p:sp>
    </p:spTree>
    <p:extLst>
      <p:ext uri="{BB962C8B-B14F-4D97-AF65-F5344CB8AC3E}">
        <p14:creationId xmlns:p14="http://schemas.microsoft.com/office/powerpoint/2010/main" val="357769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iruutu 1"/>
          <p:cNvSpPr txBox="1"/>
          <p:nvPr/>
        </p:nvSpPr>
        <p:spPr>
          <a:xfrm>
            <a:off x="756387" y="908720"/>
            <a:ext cx="7434536" cy="2554545"/>
          </a:xfrm>
          <a:prstGeom prst="rect">
            <a:avLst/>
          </a:prstGeom>
          <a:noFill/>
          <a:ln w="57150">
            <a:solidFill>
              <a:schemeClr val="tx1"/>
            </a:solidFill>
          </a:ln>
        </p:spPr>
        <p:txBody>
          <a:bodyPr wrap="none" rtlCol="0">
            <a:spAutoFit/>
          </a:bodyPr>
          <a:lstStyle/>
          <a:p>
            <a:r>
              <a:rPr lang="fi-FI" sz="3200" dirty="0" err="1" smtClean="0"/>
              <a:t>We’ve</a:t>
            </a:r>
            <a:r>
              <a:rPr lang="fi-FI" sz="3200" dirty="0" smtClean="0"/>
              <a:t> made a </a:t>
            </a:r>
            <a:r>
              <a:rPr lang="fi-FI" sz="3200" dirty="0" err="1" smtClean="0"/>
              <a:t>game</a:t>
            </a:r>
            <a:r>
              <a:rPr lang="fi-FI" sz="3200" dirty="0" smtClean="0"/>
              <a:t>, </a:t>
            </a:r>
            <a:r>
              <a:rPr lang="fi-FI" sz="3200" dirty="0" err="1" smtClean="0"/>
              <a:t>that</a:t>
            </a:r>
            <a:r>
              <a:rPr lang="fi-FI" sz="3200" dirty="0" smtClean="0"/>
              <a:t> </a:t>
            </a:r>
            <a:r>
              <a:rPr lang="fi-FI" sz="3200" dirty="0" err="1" smtClean="0"/>
              <a:t>integrates</a:t>
            </a:r>
            <a:r>
              <a:rPr lang="fi-FI" sz="3200" dirty="0" smtClean="0"/>
              <a:t>…</a:t>
            </a:r>
          </a:p>
          <a:p>
            <a:pPr marL="1371600" lvl="2" indent="-457200">
              <a:buFont typeface="Wingdings" panose="05000000000000000000" pitchFamily="2" charset="2"/>
              <a:buChar char="Ø"/>
            </a:pPr>
            <a:endParaRPr lang="fi-FI" sz="3200" dirty="0" smtClean="0"/>
          </a:p>
          <a:p>
            <a:pPr marL="1371600" lvl="2" indent="-457200">
              <a:buFont typeface="Wingdings" panose="05000000000000000000" pitchFamily="2" charset="2"/>
              <a:buChar char="Ø"/>
            </a:pPr>
            <a:r>
              <a:rPr lang="fi-FI" sz="3200" dirty="0" smtClean="0"/>
              <a:t>Basic A.I. (</a:t>
            </a:r>
            <a:r>
              <a:rPr lang="fi-FI" sz="3200" dirty="0" err="1" smtClean="0"/>
              <a:t>decision</a:t>
            </a:r>
            <a:r>
              <a:rPr lang="fi-FI" sz="3200" dirty="0" smtClean="0"/>
              <a:t> </a:t>
            </a:r>
            <a:r>
              <a:rPr lang="fi-FI" sz="3200" dirty="0" err="1" smtClean="0"/>
              <a:t>making</a:t>
            </a:r>
            <a:r>
              <a:rPr lang="fi-FI" sz="3200" dirty="0" smtClean="0"/>
              <a:t>)</a:t>
            </a:r>
          </a:p>
          <a:p>
            <a:pPr marL="1371600" lvl="2" indent="-457200">
              <a:buFont typeface="Wingdings" panose="05000000000000000000" pitchFamily="2" charset="2"/>
              <a:buChar char="Ø"/>
            </a:pPr>
            <a:r>
              <a:rPr lang="fi-FI" sz="3200" dirty="0" smtClean="0"/>
              <a:t>Basic </a:t>
            </a:r>
            <a:r>
              <a:rPr lang="fi-FI" sz="3200" dirty="0" err="1" smtClean="0"/>
              <a:t>path</a:t>
            </a:r>
            <a:r>
              <a:rPr lang="fi-FI" sz="3200" dirty="0" smtClean="0"/>
              <a:t> </a:t>
            </a:r>
            <a:r>
              <a:rPr lang="fi-FI" sz="3200" dirty="0" err="1" smtClean="0"/>
              <a:t>finding</a:t>
            </a:r>
            <a:r>
              <a:rPr lang="fi-FI" sz="3200" dirty="0" smtClean="0"/>
              <a:t> </a:t>
            </a:r>
          </a:p>
          <a:p>
            <a:pPr marL="1371600" lvl="2" indent="-457200">
              <a:buFont typeface="Wingdings" panose="05000000000000000000" pitchFamily="2" charset="2"/>
              <a:buChar char="Ø"/>
            </a:pPr>
            <a:r>
              <a:rPr lang="fi-FI" sz="3200" dirty="0" err="1" smtClean="0"/>
              <a:t>Map</a:t>
            </a:r>
            <a:r>
              <a:rPr lang="fi-FI" sz="3200" dirty="0" smtClean="0"/>
              <a:t> </a:t>
            </a:r>
            <a:r>
              <a:rPr lang="fi-FI" sz="3200" dirty="0" err="1" smtClean="0"/>
              <a:t>generating</a:t>
            </a:r>
            <a:r>
              <a:rPr lang="fi-FI" sz="3200" dirty="0" smtClean="0"/>
              <a:t> (</a:t>
            </a:r>
            <a:r>
              <a:rPr lang="fi-FI" sz="3200" dirty="0" err="1" smtClean="0"/>
              <a:t>random</a:t>
            </a:r>
            <a:r>
              <a:rPr lang="fi-FI" sz="3200" dirty="0" smtClean="0"/>
              <a:t> </a:t>
            </a:r>
            <a:r>
              <a:rPr lang="fi-FI" sz="3200" dirty="0" err="1" smtClean="0"/>
              <a:t>numbers</a:t>
            </a:r>
            <a:r>
              <a:rPr lang="fi-FI" sz="3200" dirty="0" smtClean="0"/>
              <a:t>)</a:t>
            </a:r>
          </a:p>
        </p:txBody>
      </p:sp>
      <p:pic>
        <p:nvPicPr>
          <p:cNvPr id="1026" name="Picture 2" descr="http://memecrunch.com/meme/1NCLF/such-fun/image.jpg?w=400&amp;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7" y="3861048"/>
            <a:ext cx="5976663" cy="2448272"/>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0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iruutu 1"/>
          <p:cNvSpPr txBox="1"/>
          <p:nvPr/>
        </p:nvSpPr>
        <p:spPr>
          <a:xfrm>
            <a:off x="3131840" y="620688"/>
            <a:ext cx="2641877" cy="830997"/>
          </a:xfrm>
          <a:prstGeom prst="rect">
            <a:avLst/>
          </a:prstGeom>
          <a:noFill/>
        </p:spPr>
        <p:txBody>
          <a:bodyPr wrap="none" rtlCol="0">
            <a:spAutoFit/>
          </a:bodyPr>
          <a:lstStyle/>
          <a:p>
            <a:r>
              <a:rPr lang="fi-FI" sz="4800" dirty="0" err="1" smtClean="0"/>
              <a:t>Our</a:t>
            </a:r>
            <a:r>
              <a:rPr lang="fi-FI" sz="4800" dirty="0" smtClean="0"/>
              <a:t> </a:t>
            </a:r>
            <a:r>
              <a:rPr lang="fi-FI" sz="4800" dirty="0" err="1" smtClean="0"/>
              <a:t>game</a:t>
            </a:r>
            <a:endParaRPr lang="fi-FI" sz="4800" dirty="0"/>
          </a:p>
        </p:txBody>
      </p:sp>
      <p:sp>
        <p:nvSpPr>
          <p:cNvPr id="3" name="Tekstiruutu 2"/>
          <p:cNvSpPr txBox="1"/>
          <p:nvPr/>
        </p:nvSpPr>
        <p:spPr>
          <a:xfrm>
            <a:off x="778037" y="1600755"/>
            <a:ext cx="7416824" cy="3139321"/>
          </a:xfrm>
          <a:prstGeom prst="rect">
            <a:avLst/>
          </a:prstGeom>
          <a:noFill/>
        </p:spPr>
        <p:txBody>
          <a:bodyPr wrap="square" rtlCol="0">
            <a:spAutoFit/>
          </a:bodyPr>
          <a:lstStyle/>
          <a:p>
            <a:r>
              <a:rPr lang="en-US" b="1" dirty="0" smtClean="0"/>
              <a:t>The Objective: </a:t>
            </a:r>
            <a:r>
              <a:rPr lang="en-US" dirty="0" smtClean="0"/>
              <a:t>To block </a:t>
            </a:r>
            <a:r>
              <a:rPr lang="en-US" i="1" dirty="0" smtClean="0"/>
              <a:t>John Sistine</a:t>
            </a:r>
            <a:r>
              <a:rPr lang="en-US" dirty="0" smtClean="0"/>
              <a:t> (</a:t>
            </a:r>
            <a:r>
              <a:rPr lang="en-US" u="sng" dirty="0" smtClean="0"/>
              <a:t>the red player</a:t>
            </a:r>
            <a:r>
              <a:rPr lang="en-US" dirty="0" smtClean="0"/>
              <a:t>, controlled by the 	          computer) so that he can't move anymore. He has more than 	          deserved it!</a:t>
            </a:r>
          </a:p>
          <a:p>
            <a:endParaRPr lang="en-US" dirty="0" smtClean="0"/>
          </a:p>
          <a:p>
            <a:r>
              <a:rPr lang="en-US" b="1" dirty="0" err="1" smtClean="0"/>
              <a:t>Controlls</a:t>
            </a:r>
            <a:r>
              <a:rPr lang="en-US" b="1" dirty="0" smtClean="0"/>
              <a:t>: </a:t>
            </a:r>
            <a:r>
              <a:rPr lang="en-US" dirty="0" smtClean="0"/>
              <a:t>Your </a:t>
            </a:r>
            <a:r>
              <a:rPr lang="en-US" i="1" dirty="0" smtClean="0"/>
              <a:t>squad</a:t>
            </a:r>
            <a:r>
              <a:rPr lang="en-US" dirty="0" smtClean="0"/>
              <a:t> (</a:t>
            </a:r>
            <a:r>
              <a:rPr lang="en-US" u="sng" dirty="0" smtClean="0"/>
              <a:t>green players</a:t>
            </a:r>
            <a:r>
              <a:rPr lang="en-US" dirty="0" smtClean="0"/>
              <a:t>) are rather easily maneuverable. All you 	 need to 	do is click one and he'll tell you where he can go. If you 	 want to move another one of your squad, just cancel the move by 	 clicking the same squad member again.</a:t>
            </a:r>
          </a:p>
          <a:p>
            <a:endParaRPr lang="en-US" dirty="0" smtClean="0"/>
          </a:p>
          <a:p>
            <a:r>
              <a:rPr lang="en-US" b="1" dirty="0" smtClean="0"/>
              <a:t>Creators: </a:t>
            </a:r>
            <a:r>
              <a:rPr lang="en-US" i="1" dirty="0" err="1" smtClean="0"/>
              <a:t>Juha</a:t>
            </a:r>
            <a:r>
              <a:rPr lang="en-US" i="1" dirty="0" smtClean="0"/>
              <a:t> </a:t>
            </a:r>
            <a:r>
              <a:rPr lang="en-US" i="1" dirty="0" err="1" smtClean="0"/>
              <a:t>Sikstus</a:t>
            </a:r>
            <a:r>
              <a:rPr lang="en-US" dirty="0" smtClean="0"/>
              <a:t>, </a:t>
            </a:r>
            <a:r>
              <a:rPr lang="en-US" i="1" dirty="0" err="1" smtClean="0"/>
              <a:t>Topi</a:t>
            </a:r>
            <a:r>
              <a:rPr lang="en-US" i="1" dirty="0" smtClean="0"/>
              <a:t> </a:t>
            </a:r>
            <a:r>
              <a:rPr lang="en-US" i="1" dirty="0" err="1" smtClean="0"/>
              <a:t>Salonen</a:t>
            </a:r>
            <a:r>
              <a:rPr lang="en-US" i="1" dirty="0" smtClean="0"/>
              <a:t> </a:t>
            </a:r>
            <a:r>
              <a:rPr lang="en-US" dirty="0" smtClean="0"/>
              <a:t>and </a:t>
            </a:r>
            <a:r>
              <a:rPr lang="en-US" i="1" dirty="0" err="1" smtClean="0"/>
              <a:t>Konsta</a:t>
            </a:r>
            <a:r>
              <a:rPr lang="en-US" i="1" dirty="0" smtClean="0"/>
              <a:t> </a:t>
            </a:r>
            <a:r>
              <a:rPr lang="en-US" i="1" dirty="0" err="1" smtClean="0"/>
              <a:t>Sinisalo</a:t>
            </a:r>
            <a:r>
              <a:rPr lang="en-US" i="1" dirty="0" smtClean="0"/>
              <a:t> </a:t>
            </a:r>
            <a:r>
              <a:rPr lang="en-US" dirty="0" smtClean="0"/>
              <a:t>(though not one of 	them takes any responsibility).</a:t>
            </a:r>
            <a:endParaRPr lang="fi-FI" dirty="0"/>
          </a:p>
        </p:txBody>
      </p:sp>
      <p:pic>
        <p:nvPicPr>
          <p:cNvPr id="2050" name="Picture 2" descr="C:\Users\Konsta\Desktop\esi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1318" y="4740076"/>
            <a:ext cx="1944215" cy="1935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248842"/>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47</Words>
  <Application>Microsoft Office PowerPoint</Application>
  <PresentationFormat>Näytössä katseltava diaesitys (4:3)</PresentationFormat>
  <Paragraphs>13</Paragraphs>
  <Slides>3</Slides>
  <Notes>0</Notes>
  <HiddenSlides>0</HiddenSlides>
  <MMClips>0</MMClips>
  <ScaleCrop>false</ScaleCrop>
  <HeadingPairs>
    <vt:vector size="4" baseType="variant">
      <vt:variant>
        <vt:lpstr>Teema</vt:lpstr>
      </vt:variant>
      <vt:variant>
        <vt:i4>1</vt:i4>
      </vt:variant>
      <vt:variant>
        <vt:lpstr>Dian otsikot</vt:lpstr>
      </vt:variant>
      <vt:variant>
        <vt:i4>3</vt:i4>
      </vt:variant>
    </vt:vector>
  </HeadingPairs>
  <TitlesOfParts>
    <vt:vector size="4" baseType="lpstr">
      <vt:lpstr>Office-teema</vt:lpstr>
      <vt:lpstr>Blocker</vt:lpstr>
      <vt:lpstr>PowerPoint-esitys</vt:lpstr>
      <vt:lpstr>PowerPoint-esitys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Blocker</dc:title>
  <dc:creator>Konsta</dc:creator>
  <cp:lastModifiedBy>Konsta</cp:lastModifiedBy>
  <cp:revision>5</cp:revision>
  <dcterms:created xsi:type="dcterms:W3CDTF">2015-10-08T10:46:37Z</dcterms:created>
  <dcterms:modified xsi:type="dcterms:W3CDTF">2015-10-08T11:44:15Z</dcterms:modified>
</cp:coreProperties>
</file>