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smtClean="0"/>
              <a:t>Muokkaa perustyyl. napsautt.</a:t>
            </a:r>
            <a:endParaRPr lang="fi-FI"/>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85655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419152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21553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11787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smtClean="0"/>
              <a:t>Muokkaa perustyyl. napsautt.</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C6013CDD-DF9C-47C2-8C83-3EDF3A26204A}" type="datetimeFigureOut">
              <a:rPr lang="fi-FI" smtClean="0"/>
              <a:t>8.10.2015</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43410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C6013CDD-DF9C-47C2-8C83-3EDF3A26204A}" type="datetimeFigureOut">
              <a:rPr lang="fi-FI" smtClean="0"/>
              <a:t>8.10.2015</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405290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smtClean="0"/>
              <a:t>Muokkaa perustyyl. napsautt.</a:t>
            </a:r>
            <a:endParaRPr lang="fi-FI"/>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C6013CDD-DF9C-47C2-8C83-3EDF3A26204A}" type="datetimeFigureOut">
              <a:rPr lang="fi-FI" smtClean="0"/>
              <a:t>8.10.2015</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12793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C6013CDD-DF9C-47C2-8C83-3EDF3A26204A}" type="datetimeFigureOut">
              <a:rPr lang="fi-FI" smtClean="0"/>
              <a:t>8.10.2015</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321087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C6013CDD-DF9C-47C2-8C83-3EDF3A26204A}" type="datetimeFigureOut">
              <a:rPr lang="fi-FI" smtClean="0"/>
              <a:t>8.10.2015</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53416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smtClean="0"/>
              <a:t>Muokkaa perustyyl. napsautt.</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C6013CDD-DF9C-47C2-8C83-3EDF3A26204A}" type="datetimeFigureOut">
              <a:rPr lang="fi-FI" smtClean="0"/>
              <a:t>8.10.2015</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171851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smtClean="0"/>
              <a:t>Muokkaa perustyyl. napsautt.</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C6013CDD-DF9C-47C2-8C83-3EDF3A26204A}" type="datetimeFigureOut">
              <a:rPr lang="fi-FI" smtClean="0"/>
              <a:t>8.10.2015</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866E23DA-4086-45B8-B3EA-92B988E811BC}" type="slidenum">
              <a:rPr lang="fi-FI" smtClean="0"/>
              <a:t>‹#›</a:t>
            </a:fld>
            <a:endParaRPr lang="fi-FI"/>
          </a:p>
        </p:txBody>
      </p:sp>
    </p:spTree>
    <p:extLst>
      <p:ext uri="{BB962C8B-B14F-4D97-AF65-F5344CB8AC3E}">
        <p14:creationId xmlns:p14="http://schemas.microsoft.com/office/powerpoint/2010/main" val="23448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13CDD-DF9C-47C2-8C83-3EDF3A26204A}" type="datetimeFigureOut">
              <a:rPr lang="fi-FI" smtClean="0"/>
              <a:t>8.10.2015</a:t>
            </a:fld>
            <a:endParaRPr lang="fi-FI"/>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E23DA-4086-45B8-B3EA-92B988E811BC}" type="slidenum">
              <a:rPr lang="fi-FI" smtClean="0"/>
              <a:t>‹#›</a:t>
            </a:fld>
            <a:endParaRPr lang="fi-FI"/>
          </a:p>
        </p:txBody>
      </p:sp>
    </p:spTree>
    <p:extLst>
      <p:ext uri="{BB962C8B-B14F-4D97-AF65-F5344CB8AC3E}">
        <p14:creationId xmlns:p14="http://schemas.microsoft.com/office/powerpoint/2010/main" val="2135034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err="1" smtClean="0"/>
              <a:t>Blocker</a:t>
            </a:r>
            <a:endParaRPr lang="fi-FI" dirty="0"/>
          </a:p>
        </p:txBody>
      </p:sp>
      <p:sp>
        <p:nvSpPr>
          <p:cNvPr id="3" name="Alaotsikko 2"/>
          <p:cNvSpPr>
            <a:spLocks noGrp="1"/>
          </p:cNvSpPr>
          <p:nvPr>
            <p:ph type="subTitle" idx="1"/>
          </p:nvPr>
        </p:nvSpPr>
        <p:spPr/>
        <p:txBody>
          <a:bodyPr/>
          <a:lstStyle/>
          <a:p>
            <a:r>
              <a:rPr lang="fi-FI" dirty="0" smtClean="0"/>
              <a:t>A </a:t>
            </a:r>
            <a:r>
              <a:rPr lang="fi-FI" dirty="0" err="1" smtClean="0"/>
              <a:t>Tale</a:t>
            </a:r>
            <a:r>
              <a:rPr lang="fi-FI" dirty="0" smtClean="0"/>
              <a:t> of Great </a:t>
            </a:r>
            <a:r>
              <a:rPr lang="fi-FI" dirty="0" err="1" smtClean="0"/>
              <a:t>Wonder</a:t>
            </a:r>
            <a:endParaRPr lang="fi-FI" dirty="0"/>
          </a:p>
        </p:txBody>
      </p:sp>
    </p:spTree>
    <p:extLst>
      <p:ext uri="{BB962C8B-B14F-4D97-AF65-F5344CB8AC3E}">
        <p14:creationId xmlns:p14="http://schemas.microsoft.com/office/powerpoint/2010/main" val="357769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756387" y="908720"/>
            <a:ext cx="7434536" cy="2554545"/>
          </a:xfrm>
          <a:prstGeom prst="rect">
            <a:avLst/>
          </a:prstGeom>
          <a:noFill/>
          <a:ln w="57150">
            <a:solidFill>
              <a:schemeClr val="tx1"/>
            </a:solidFill>
          </a:ln>
        </p:spPr>
        <p:txBody>
          <a:bodyPr wrap="none" rtlCol="0">
            <a:spAutoFit/>
          </a:bodyPr>
          <a:lstStyle/>
          <a:p>
            <a:r>
              <a:rPr lang="fi-FI" sz="3200" dirty="0" err="1" smtClean="0"/>
              <a:t>We’ve</a:t>
            </a:r>
            <a:r>
              <a:rPr lang="fi-FI" sz="3200" dirty="0" smtClean="0"/>
              <a:t> made a </a:t>
            </a:r>
            <a:r>
              <a:rPr lang="fi-FI" sz="3200" dirty="0" err="1" smtClean="0"/>
              <a:t>game</a:t>
            </a:r>
            <a:r>
              <a:rPr lang="fi-FI" sz="3200" dirty="0" smtClean="0"/>
              <a:t>, </a:t>
            </a:r>
            <a:r>
              <a:rPr lang="fi-FI" sz="3200" dirty="0" err="1" smtClean="0"/>
              <a:t>that</a:t>
            </a:r>
            <a:r>
              <a:rPr lang="fi-FI" sz="3200" dirty="0" smtClean="0"/>
              <a:t> </a:t>
            </a:r>
            <a:r>
              <a:rPr lang="fi-FI" sz="3200" dirty="0" err="1" smtClean="0"/>
              <a:t>integrates</a:t>
            </a:r>
            <a:r>
              <a:rPr lang="fi-FI" sz="3200" dirty="0" smtClean="0"/>
              <a:t>…</a:t>
            </a:r>
          </a:p>
          <a:p>
            <a:pPr marL="1371600" lvl="2" indent="-457200">
              <a:buFont typeface="Wingdings" panose="05000000000000000000" pitchFamily="2" charset="2"/>
              <a:buChar char="Ø"/>
            </a:pPr>
            <a:endParaRPr lang="fi-FI" sz="3200" dirty="0" smtClean="0"/>
          </a:p>
          <a:p>
            <a:pPr marL="1371600" lvl="2" indent="-457200">
              <a:buFont typeface="Wingdings" panose="05000000000000000000" pitchFamily="2" charset="2"/>
              <a:buChar char="Ø"/>
            </a:pPr>
            <a:r>
              <a:rPr lang="fi-FI" sz="3200" dirty="0" smtClean="0"/>
              <a:t>Basic A.I. (</a:t>
            </a:r>
            <a:r>
              <a:rPr lang="fi-FI" sz="3200" dirty="0" err="1" smtClean="0"/>
              <a:t>decision</a:t>
            </a:r>
            <a:r>
              <a:rPr lang="fi-FI" sz="3200" dirty="0" smtClean="0"/>
              <a:t> </a:t>
            </a:r>
            <a:r>
              <a:rPr lang="fi-FI" sz="3200" dirty="0" err="1" smtClean="0"/>
              <a:t>making</a:t>
            </a:r>
            <a:r>
              <a:rPr lang="fi-FI" sz="3200" dirty="0" smtClean="0"/>
              <a:t>)</a:t>
            </a:r>
          </a:p>
          <a:p>
            <a:pPr marL="1371600" lvl="2" indent="-457200">
              <a:buFont typeface="Wingdings" panose="05000000000000000000" pitchFamily="2" charset="2"/>
              <a:buChar char="Ø"/>
            </a:pPr>
            <a:r>
              <a:rPr lang="fi-FI" sz="3200" dirty="0" smtClean="0"/>
              <a:t>Basic </a:t>
            </a:r>
            <a:r>
              <a:rPr lang="fi-FI" sz="3200" dirty="0" err="1" smtClean="0"/>
              <a:t>path</a:t>
            </a:r>
            <a:r>
              <a:rPr lang="fi-FI" sz="3200" dirty="0" smtClean="0"/>
              <a:t> </a:t>
            </a:r>
            <a:r>
              <a:rPr lang="fi-FI" sz="3200" dirty="0" err="1" smtClean="0"/>
              <a:t>finding</a:t>
            </a:r>
            <a:r>
              <a:rPr lang="fi-FI" sz="3200" dirty="0" smtClean="0"/>
              <a:t> </a:t>
            </a:r>
          </a:p>
          <a:p>
            <a:pPr marL="1371600" lvl="2" indent="-457200">
              <a:buFont typeface="Wingdings" panose="05000000000000000000" pitchFamily="2" charset="2"/>
              <a:buChar char="Ø"/>
            </a:pPr>
            <a:r>
              <a:rPr lang="fi-FI" sz="3200" dirty="0" err="1" smtClean="0"/>
              <a:t>Map</a:t>
            </a:r>
            <a:r>
              <a:rPr lang="fi-FI" sz="3200" dirty="0" smtClean="0"/>
              <a:t> </a:t>
            </a:r>
            <a:r>
              <a:rPr lang="fi-FI" sz="3200" dirty="0" err="1" smtClean="0"/>
              <a:t>generating</a:t>
            </a:r>
            <a:r>
              <a:rPr lang="fi-FI" sz="3200" dirty="0" smtClean="0"/>
              <a:t> (</a:t>
            </a:r>
            <a:r>
              <a:rPr lang="fi-FI" sz="3200" dirty="0" err="1" smtClean="0"/>
              <a:t>random</a:t>
            </a:r>
            <a:r>
              <a:rPr lang="fi-FI" sz="3200" dirty="0" smtClean="0"/>
              <a:t> </a:t>
            </a:r>
            <a:r>
              <a:rPr lang="fi-FI" sz="3200" dirty="0" err="1" smtClean="0"/>
              <a:t>numbers</a:t>
            </a:r>
            <a:r>
              <a:rPr lang="fi-FI" sz="3200" dirty="0" smtClean="0"/>
              <a:t>)</a:t>
            </a:r>
          </a:p>
        </p:txBody>
      </p:sp>
      <p:pic>
        <p:nvPicPr>
          <p:cNvPr id="1026" name="Picture 2" descr="http://memecrunch.com/meme/1NCLF/such-fun/image.jpg?w=400&amp;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3861048"/>
            <a:ext cx="5976663" cy="244827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0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3131840" y="620688"/>
            <a:ext cx="2751074" cy="830997"/>
          </a:xfrm>
          <a:prstGeom prst="rect">
            <a:avLst/>
          </a:prstGeom>
          <a:noFill/>
        </p:spPr>
        <p:txBody>
          <a:bodyPr wrap="none" rtlCol="0">
            <a:spAutoFit/>
          </a:bodyPr>
          <a:lstStyle/>
          <a:p>
            <a:r>
              <a:rPr lang="fi-FI" sz="4800" dirty="0" err="1" smtClean="0"/>
              <a:t>Our</a:t>
            </a:r>
            <a:r>
              <a:rPr lang="fi-FI" sz="4800" dirty="0" smtClean="0"/>
              <a:t> </a:t>
            </a:r>
            <a:r>
              <a:rPr lang="fi-FI" sz="4800" dirty="0" err="1"/>
              <a:t>G</a:t>
            </a:r>
            <a:r>
              <a:rPr lang="fi-FI" sz="4800" dirty="0" err="1" smtClean="0"/>
              <a:t>ame</a:t>
            </a:r>
            <a:endParaRPr lang="fi-FI" sz="4800" dirty="0"/>
          </a:p>
        </p:txBody>
      </p:sp>
      <p:sp>
        <p:nvSpPr>
          <p:cNvPr id="3" name="Tekstiruutu 2"/>
          <p:cNvSpPr txBox="1"/>
          <p:nvPr/>
        </p:nvSpPr>
        <p:spPr>
          <a:xfrm>
            <a:off x="778037" y="1628800"/>
            <a:ext cx="7416824" cy="3139321"/>
          </a:xfrm>
          <a:prstGeom prst="rect">
            <a:avLst/>
          </a:prstGeom>
          <a:noFill/>
        </p:spPr>
        <p:txBody>
          <a:bodyPr wrap="square" rtlCol="0">
            <a:spAutoFit/>
          </a:bodyPr>
          <a:lstStyle/>
          <a:p>
            <a:r>
              <a:rPr lang="en-US" b="1" dirty="0" smtClean="0"/>
              <a:t>The Objective: </a:t>
            </a:r>
            <a:r>
              <a:rPr lang="en-US" dirty="0" smtClean="0"/>
              <a:t>To </a:t>
            </a:r>
            <a:r>
              <a:rPr lang="en-US" dirty="0" smtClean="0"/>
              <a:t>catch</a:t>
            </a:r>
            <a:r>
              <a:rPr lang="en-US" dirty="0" smtClean="0"/>
              <a:t> </a:t>
            </a:r>
            <a:r>
              <a:rPr lang="en-US" i="1" dirty="0" smtClean="0"/>
              <a:t>John Sistine</a:t>
            </a:r>
            <a:r>
              <a:rPr lang="en-US" dirty="0" smtClean="0"/>
              <a:t> (</a:t>
            </a:r>
            <a:r>
              <a:rPr lang="en-US" u="sng" dirty="0" smtClean="0"/>
              <a:t>the red player</a:t>
            </a:r>
            <a:r>
              <a:rPr lang="en-US" dirty="0" smtClean="0"/>
              <a:t>, controlled by the 	          computer) so that he can't move anymore. He has more than 	          deserved it!</a:t>
            </a:r>
          </a:p>
          <a:p>
            <a:endParaRPr lang="en-US" dirty="0" smtClean="0"/>
          </a:p>
          <a:p>
            <a:r>
              <a:rPr lang="en-US" b="1" dirty="0" err="1" smtClean="0"/>
              <a:t>Controlls</a:t>
            </a:r>
            <a:r>
              <a:rPr lang="en-US" b="1" dirty="0" smtClean="0"/>
              <a:t>: </a:t>
            </a:r>
            <a:r>
              <a:rPr lang="en-US" dirty="0" smtClean="0"/>
              <a:t>Your </a:t>
            </a:r>
            <a:r>
              <a:rPr lang="en-US" i="1" dirty="0" smtClean="0"/>
              <a:t>squad</a:t>
            </a:r>
            <a:r>
              <a:rPr lang="en-US" dirty="0" smtClean="0"/>
              <a:t> (</a:t>
            </a:r>
            <a:r>
              <a:rPr lang="en-US" u="sng" dirty="0" smtClean="0"/>
              <a:t>green players</a:t>
            </a:r>
            <a:r>
              <a:rPr lang="en-US" dirty="0" smtClean="0"/>
              <a:t>) are rather easily maneuverable. All you 	 need to 	do is click one and he'll tell you where he can go. If you 	 want to move another one of your squad, just cancel the move by 	 clicking the same squad member again.</a:t>
            </a:r>
          </a:p>
          <a:p>
            <a:endParaRPr lang="en-US" dirty="0" smtClean="0"/>
          </a:p>
          <a:p>
            <a:r>
              <a:rPr lang="en-US" b="1" dirty="0" smtClean="0"/>
              <a:t>Creators: </a:t>
            </a:r>
            <a:r>
              <a:rPr lang="en-US" i="1" dirty="0" err="1" smtClean="0"/>
              <a:t>Juha</a:t>
            </a:r>
            <a:r>
              <a:rPr lang="en-US" i="1" dirty="0" smtClean="0"/>
              <a:t> </a:t>
            </a:r>
            <a:r>
              <a:rPr lang="en-US" i="1" dirty="0" err="1" smtClean="0"/>
              <a:t>Sikstus</a:t>
            </a:r>
            <a:r>
              <a:rPr lang="en-US" dirty="0" smtClean="0"/>
              <a:t>, </a:t>
            </a:r>
            <a:r>
              <a:rPr lang="en-US" i="1" dirty="0" err="1" smtClean="0"/>
              <a:t>Topi</a:t>
            </a:r>
            <a:r>
              <a:rPr lang="en-US" i="1" dirty="0" smtClean="0"/>
              <a:t> </a:t>
            </a:r>
            <a:r>
              <a:rPr lang="en-US" i="1" dirty="0" err="1" smtClean="0"/>
              <a:t>Salonen</a:t>
            </a:r>
            <a:r>
              <a:rPr lang="en-US" i="1" dirty="0" smtClean="0"/>
              <a:t> </a:t>
            </a:r>
            <a:r>
              <a:rPr lang="en-US" dirty="0" smtClean="0"/>
              <a:t>and </a:t>
            </a:r>
            <a:r>
              <a:rPr lang="en-US" i="1" dirty="0" err="1" smtClean="0"/>
              <a:t>Konsta</a:t>
            </a:r>
            <a:r>
              <a:rPr lang="en-US" i="1" dirty="0" smtClean="0"/>
              <a:t> </a:t>
            </a:r>
            <a:r>
              <a:rPr lang="en-US" i="1" dirty="0" err="1" smtClean="0"/>
              <a:t>Sinisalo</a:t>
            </a:r>
            <a:r>
              <a:rPr lang="en-US" i="1" dirty="0" smtClean="0"/>
              <a:t> </a:t>
            </a:r>
            <a:r>
              <a:rPr lang="en-US" dirty="0" smtClean="0"/>
              <a:t>(though not one of 	them takes any responsibility).</a:t>
            </a:r>
            <a:endParaRPr lang="fi-FI" dirty="0"/>
          </a:p>
        </p:txBody>
      </p:sp>
      <p:pic>
        <p:nvPicPr>
          <p:cNvPr id="2050" name="Picture 2" descr="C:\Users\Konsta\Desktop\esi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1318" y="4740076"/>
            <a:ext cx="1944215" cy="1935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4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2749005" y="980728"/>
            <a:ext cx="4014304" cy="707886"/>
          </a:xfrm>
          <a:prstGeom prst="rect">
            <a:avLst/>
          </a:prstGeom>
          <a:noFill/>
        </p:spPr>
        <p:txBody>
          <a:bodyPr wrap="none" rtlCol="0">
            <a:spAutoFit/>
          </a:bodyPr>
          <a:lstStyle/>
          <a:p>
            <a:r>
              <a:rPr lang="fi-FI" sz="4000" u="sng" dirty="0" smtClean="0"/>
              <a:t>Basic Components</a:t>
            </a:r>
            <a:endParaRPr lang="fi-FI" sz="4000" u="sng" dirty="0"/>
          </a:p>
        </p:txBody>
      </p:sp>
      <p:sp>
        <p:nvSpPr>
          <p:cNvPr id="3" name="Tekstiruutu 2"/>
          <p:cNvSpPr txBox="1"/>
          <p:nvPr/>
        </p:nvSpPr>
        <p:spPr>
          <a:xfrm>
            <a:off x="2791196" y="2060847"/>
            <a:ext cx="3929922" cy="2616101"/>
          </a:xfrm>
          <a:prstGeom prst="rect">
            <a:avLst/>
          </a:prstGeom>
          <a:noFill/>
        </p:spPr>
        <p:txBody>
          <a:bodyPr wrap="none" rtlCol="0">
            <a:spAutoFit/>
          </a:bodyPr>
          <a:lstStyle/>
          <a:p>
            <a:pPr marL="285750" indent="-285750" algn="ctr">
              <a:buFont typeface="Wingdings" panose="05000000000000000000" pitchFamily="2" charset="2"/>
              <a:buChar char="§"/>
            </a:pPr>
            <a:r>
              <a:rPr lang="fi-FI" sz="2800" b="1" dirty="0" err="1" smtClean="0"/>
              <a:t>Map</a:t>
            </a:r>
            <a:r>
              <a:rPr lang="fi-FI" sz="2800" b="1" dirty="0" smtClean="0"/>
              <a:t> </a:t>
            </a:r>
            <a:r>
              <a:rPr lang="fi-FI" sz="2800" b="1" dirty="0" err="1" smtClean="0"/>
              <a:t>Generation</a:t>
            </a:r>
            <a:endParaRPr lang="fi-FI" sz="2800" b="1" dirty="0" smtClean="0"/>
          </a:p>
          <a:p>
            <a:pPr algn="ctr"/>
            <a:r>
              <a:rPr lang="fi-FI" sz="1600" dirty="0" err="1" smtClean="0"/>
              <a:t>Random</a:t>
            </a:r>
            <a:r>
              <a:rPr lang="fi-FI" sz="1600" dirty="0" smtClean="0"/>
              <a:t> </a:t>
            </a:r>
            <a:r>
              <a:rPr lang="fi-FI" sz="1600" dirty="0" err="1" smtClean="0"/>
              <a:t>maps</a:t>
            </a:r>
            <a:r>
              <a:rPr lang="fi-FI" sz="1600" dirty="0" smtClean="0"/>
              <a:t> and </a:t>
            </a:r>
            <a:r>
              <a:rPr lang="fi-FI" sz="1600" dirty="0" err="1" smtClean="0"/>
              <a:t>random</a:t>
            </a:r>
            <a:r>
              <a:rPr lang="fi-FI" sz="1600" dirty="0" smtClean="0"/>
              <a:t> </a:t>
            </a:r>
            <a:r>
              <a:rPr lang="fi-FI" sz="1600" dirty="0" err="1" smtClean="0"/>
              <a:t>start</a:t>
            </a:r>
            <a:r>
              <a:rPr lang="fi-FI" sz="1600" dirty="0" smtClean="0"/>
              <a:t> </a:t>
            </a:r>
            <a:r>
              <a:rPr lang="fi-FI" sz="1600" dirty="0" err="1" smtClean="0"/>
              <a:t>locations</a:t>
            </a:r>
            <a:endParaRPr lang="fi-FI" sz="1600" dirty="0" smtClean="0"/>
          </a:p>
          <a:p>
            <a:pPr algn="ctr"/>
            <a:endParaRPr lang="fi-FI" sz="1600" b="1" dirty="0"/>
          </a:p>
          <a:p>
            <a:pPr marL="285750" indent="-285750" algn="ctr">
              <a:buFont typeface="Wingdings" panose="05000000000000000000" pitchFamily="2" charset="2"/>
              <a:buChar char="§"/>
            </a:pPr>
            <a:r>
              <a:rPr lang="fi-FI" sz="2800" b="1" dirty="0" smtClean="0"/>
              <a:t>The Squad</a:t>
            </a:r>
            <a:r>
              <a:rPr lang="fi-FI" sz="2800" dirty="0" smtClean="0"/>
              <a:t> (</a:t>
            </a:r>
            <a:r>
              <a:rPr lang="fi-FI" sz="2800" dirty="0" err="1" smtClean="0"/>
              <a:t>Players</a:t>
            </a:r>
            <a:r>
              <a:rPr lang="fi-FI" sz="2800" dirty="0" smtClean="0"/>
              <a:t>)</a:t>
            </a:r>
          </a:p>
          <a:p>
            <a:pPr algn="ctr"/>
            <a:r>
              <a:rPr lang="fi-FI" sz="1600" dirty="0" smtClean="0"/>
              <a:t>Controls and </a:t>
            </a:r>
            <a:r>
              <a:rPr lang="fi-FI" sz="1600" dirty="0" err="1" smtClean="0"/>
              <a:t>path</a:t>
            </a:r>
            <a:r>
              <a:rPr lang="fi-FI" sz="1600" dirty="0" smtClean="0"/>
              <a:t> </a:t>
            </a:r>
            <a:r>
              <a:rPr lang="fi-FI" sz="1600" dirty="0" err="1" smtClean="0"/>
              <a:t>finding</a:t>
            </a:r>
            <a:endParaRPr lang="fi-FI" sz="1600" dirty="0" smtClean="0"/>
          </a:p>
          <a:p>
            <a:pPr algn="ctr"/>
            <a:endParaRPr lang="fi-FI" sz="1600" dirty="0"/>
          </a:p>
          <a:p>
            <a:pPr marL="285750" indent="-285750" algn="ctr">
              <a:buFont typeface="Wingdings" panose="05000000000000000000" pitchFamily="2" charset="2"/>
              <a:buChar char="§"/>
            </a:pPr>
            <a:r>
              <a:rPr lang="fi-FI" sz="2800" b="1" dirty="0" smtClean="0"/>
              <a:t>John </a:t>
            </a:r>
            <a:r>
              <a:rPr lang="fi-FI" sz="2800" b="1" dirty="0" err="1" smtClean="0"/>
              <a:t>Sistine</a:t>
            </a:r>
            <a:r>
              <a:rPr lang="fi-FI" sz="2800" dirty="0" err="1" smtClean="0"/>
              <a:t>(Opponent</a:t>
            </a:r>
            <a:r>
              <a:rPr lang="fi-FI" sz="2800" dirty="0" smtClean="0"/>
              <a:t>)</a:t>
            </a:r>
          </a:p>
          <a:p>
            <a:pPr algn="ctr"/>
            <a:r>
              <a:rPr lang="fi-FI" sz="1600" dirty="0" err="1" smtClean="0"/>
              <a:t>Most</a:t>
            </a:r>
            <a:r>
              <a:rPr lang="fi-FI" sz="1600" dirty="0" smtClean="0"/>
              <a:t> </a:t>
            </a:r>
            <a:r>
              <a:rPr lang="fi-FI" sz="1600" dirty="0" err="1" smtClean="0"/>
              <a:t>complex</a:t>
            </a:r>
            <a:r>
              <a:rPr lang="fi-FI" sz="1600" dirty="0" smtClean="0"/>
              <a:t> component in the </a:t>
            </a:r>
            <a:r>
              <a:rPr lang="fi-FI" sz="1600" dirty="0" err="1" smtClean="0"/>
              <a:t>game</a:t>
            </a:r>
            <a:endParaRPr lang="fi-FI" sz="1600" dirty="0" smtClean="0"/>
          </a:p>
        </p:txBody>
      </p:sp>
    </p:spTree>
    <p:extLst>
      <p:ext uri="{BB962C8B-B14F-4D97-AF65-F5344CB8AC3E}">
        <p14:creationId xmlns:p14="http://schemas.microsoft.com/office/powerpoint/2010/main" val="35112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2555776" y="764704"/>
            <a:ext cx="4281237" cy="830997"/>
          </a:xfrm>
          <a:prstGeom prst="rect">
            <a:avLst/>
          </a:prstGeom>
          <a:noFill/>
        </p:spPr>
        <p:txBody>
          <a:bodyPr wrap="none" rtlCol="0">
            <a:spAutoFit/>
          </a:bodyPr>
          <a:lstStyle/>
          <a:p>
            <a:r>
              <a:rPr lang="fi-FI" sz="4800" dirty="0" err="1" smtClean="0"/>
              <a:t>Map</a:t>
            </a:r>
            <a:r>
              <a:rPr lang="fi-FI" sz="4800" dirty="0" smtClean="0"/>
              <a:t> </a:t>
            </a:r>
            <a:r>
              <a:rPr lang="fi-FI" sz="4800" dirty="0" err="1" smtClean="0"/>
              <a:t>Generation</a:t>
            </a:r>
            <a:endParaRPr lang="fi-FI" sz="4800" dirty="0"/>
          </a:p>
        </p:txBody>
      </p:sp>
      <p:sp>
        <p:nvSpPr>
          <p:cNvPr id="3" name="Tekstiruutu 2"/>
          <p:cNvSpPr txBox="1"/>
          <p:nvPr/>
        </p:nvSpPr>
        <p:spPr>
          <a:xfrm>
            <a:off x="774859" y="2060848"/>
            <a:ext cx="7416824" cy="4524315"/>
          </a:xfrm>
          <a:prstGeom prst="rect">
            <a:avLst/>
          </a:prstGeom>
          <a:noFill/>
        </p:spPr>
        <p:txBody>
          <a:bodyPr wrap="square" rtlCol="0">
            <a:spAutoFit/>
          </a:bodyPr>
          <a:lstStyle/>
          <a:p>
            <a:pPr marL="285750" indent="-285750">
              <a:buFont typeface="Wingdings" panose="05000000000000000000" pitchFamily="2" charset="2"/>
              <a:buChar char="§"/>
            </a:pPr>
            <a:r>
              <a:rPr lang="fi-FI" dirty="0" err="1" smtClean="0"/>
              <a:t>Everything</a:t>
            </a:r>
            <a:r>
              <a:rPr lang="fi-FI" dirty="0" smtClean="0"/>
              <a:t> is </a:t>
            </a:r>
            <a:r>
              <a:rPr lang="fi-FI" dirty="0" err="1" smtClean="0"/>
              <a:t>generated</a:t>
            </a:r>
            <a:r>
              <a:rPr lang="fi-FI" dirty="0" smtClean="0"/>
              <a:t>: </a:t>
            </a:r>
            <a:r>
              <a:rPr lang="fi-FI" dirty="0" err="1" smtClean="0"/>
              <a:t>first</a:t>
            </a:r>
            <a:r>
              <a:rPr lang="fi-FI" dirty="0" smtClean="0"/>
              <a:t> the </a:t>
            </a:r>
            <a:r>
              <a:rPr lang="fi-FI" dirty="0" err="1" smtClean="0"/>
              <a:t>basic</a:t>
            </a:r>
            <a:r>
              <a:rPr lang="fi-FI" dirty="0" smtClean="0"/>
              <a:t> ”</a:t>
            </a:r>
            <a:r>
              <a:rPr lang="fi-FI" dirty="0" err="1" smtClean="0"/>
              <a:t>board</a:t>
            </a:r>
            <a:r>
              <a:rPr lang="fi-FI" dirty="0" smtClean="0"/>
              <a:t>” is </a:t>
            </a:r>
            <a:r>
              <a:rPr lang="fi-FI" dirty="0" err="1" smtClean="0"/>
              <a:t>created</a:t>
            </a:r>
            <a:r>
              <a:rPr lang="fi-FI" dirty="0" smtClean="0"/>
              <a:t>, </a:t>
            </a:r>
            <a:r>
              <a:rPr lang="fi-FI" dirty="0" err="1" smtClean="0"/>
              <a:t>then</a:t>
            </a:r>
            <a:r>
              <a:rPr lang="fi-FI" dirty="0" smtClean="0"/>
              <a:t> the </a:t>
            </a:r>
            <a:r>
              <a:rPr lang="fi-FI" dirty="0" err="1" smtClean="0"/>
              <a:t>walls</a:t>
            </a:r>
            <a:r>
              <a:rPr lang="fi-FI" dirty="0" smtClean="0"/>
              <a:t>, </a:t>
            </a:r>
            <a:r>
              <a:rPr lang="fi-FI" dirty="0" err="1" smtClean="0"/>
              <a:t>then</a:t>
            </a:r>
            <a:r>
              <a:rPr lang="fi-FI" dirty="0" smtClean="0"/>
              <a:t> </a:t>
            </a:r>
            <a:r>
              <a:rPr lang="fi-FI" dirty="0" err="1" smtClean="0"/>
              <a:t>players</a:t>
            </a:r>
            <a:r>
              <a:rPr lang="fi-FI" dirty="0" smtClean="0"/>
              <a:t>, with the </a:t>
            </a:r>
            <a:r>
              <a:rPr lang="fi-FI" dirty="0" err="1" smtClean="0"/>
              <a:t>opponent</a:t>
            </a:r>
            <a:r>
              <a:rPr lang="fi-FI" dirty="0" smtClean="0"/>
              <a:t> </a:t>
            </a:r>
            <a:r>
              <a:rPr lang="fi-FI" dirty="0" err="1" smtClean="0"/>
              <a:t>being</a:t>
            </a:r>
            <a:r>
              <a:rPr lang="fi-FI" dirty="0" smtClean="0"/>
              <a:t> the </a:t>
            </a:r>
            <a:r>
              <a:rPr lang="fi-FI" dirty="0" err="1" smtClean="0"/>
              <a:t>first</a:t>
            </a:r>
            <a:r>
              <a:rPr lang="fi-FI" dirty="0" smtClean="0"/>
              <a:t> to </a:t>
            </a:r>
            <a:r>
              <a:rPr lang="fi-FI" dirty="0" err="1" smtClean="0"/>
              <a:t>be</a:t>
            </a:r>
            <a:r>
              <a:rPr lang="fi-FI" dirty="0" smtClean="0"/>
              <a:t> </a:t>
            </a:r>
            <a:r>
              <a:rPr lang="fi-FI" dirty="0" err="1" smtClean="0"/>
              <a:t>created</a:t>
            </a:r>
            <a:r>
              <a:rPr lang="fi-FI" dirty="0" smtClean="0"/>
              <a:t>.</a:t>
            </a:r>
          </a:p>
          <a:p>
            <a:pPr marL="285750" indent="-285750">
              <a:buFont typeface="Wingdings" panose="05000000000000000000" pitchFamily="2" charset="2"/>
              <a:buChar char="§"/>
            </a:pPr>
            <a:endParaRPr lang="fi-FI" dirty="0"/>
          </a:p>
          <a:p>
            <a:pPr marL="285750" indent="-285750">
              <a:buFont typeface="Wingdings" panose="05000000000000000000" pitchFamily="2" charset="2"/>
              <a:buChar char="§"/>
            </a:pPr>
            <a:r>
              <a:rPr lang="fi-FI" dirty="0" smtClean="0"/>
              <a:t>As the </a:t>
            </a:r>
            <a:r>
              <a:rPr lang="fi-FI" dirty="0" err="1" smtClean="0"/>
              <a:t>board</a:t>
            </a:r>
            <a:r>
              <a:rPr lang="fi-FI" dirty="0" smtClean="0"/>
              <a:t> </a:t>
            </a:r>
            <a:r>
              <a:rPr lang="fi-FI" dirty="0" err="1" smtClean="0"/>
              <a:t>consists</a:t>
            </a:r>
            <a:r>
              <a:rPr lang="fi-FI" dirty="0" smtClean="0"/>
              <a:t> of </a:t>
            </a:r>
            <a:r>
              <a:rPr lang="fi-FI" dirty="0" err="1" smtClean="0"/>
              <a:t>cubes</a:t>
            </a:r>
            <a:r>
              <a:rPr lang="fi-FI" dirty="0" smtClean="0"/>
              <a:t>, </a:t>
            </a:r>
            <a:r>
              <a:rPr lang="fi-FI" dirty="0" err="1" smtClean="0"/>
              <a:t>that</a:t>
            </a:r>
            <a:r>
              <a:rPr lang="fi-FI" dirty="0" smtClean="0"/>
              <a:t> </a:t>
            </a:r>
            <a:r>
              <a:rPr lang="fi-FI" dirty="0" err="1" smtClean="0"/>
              <a:t>mark</a:t>
            </a:r>
            <a:r>
              <a:rPr lang="fi-FI" dirty="0" smtClean="0"/>
              <a:t> </a:t>
            </a:r>
            <a:r>
              <a:rPr lang="fi-FI" dirty="0" err="1" smtClean="0"/>
              <a:t>spaces</a:t>
            </a:r>
            <a:r>
              <a:rPr lang="fi-FI" dirty="0" smtClean="0"/>
              <a:t> for </a:t>
            </a:r>
            <a:r>
              <a:rPr lang="fi-FI" dirty="0" err="1" smtClean="0"/>
              <a:t>players</a:t>
            </a:r>
            <a:r>
              <a:rPr lang="fi-FI" dirty="0" smtClean="0"/>
              <a:t> to </a:t>
            </a:r>
            <a:r>
              <a:rPr lang="fi-FI" dirty="0" err="1" smtClean="0"/>
              <a:t>move</a:t>
            </a:r>
            <a:r>
              <a:rPr lang="fi-FI" dirty="0" smtClean="0"/>
              <a:t> on, the </a:t>
            </a:r>
            <a:r>
              <a:rPr lang="fi-FI" dirty="0" err="1" smtClean="0"/>
              <a:t>walls</a:t>
            </a:r>
            <a:r>
              <a:rPr lang="fi-FI" dirty="0" smtClean="0"/>
              <a:t> </a:t>
            </a:r>
            <a:r>
              <a:rPr lang="fi-FI" dirty="0" err="1" smtClean="0"/>
              <a:t>are</a:t>
            </a:r>
            <a:r>
              <a:rPr lang="fi-FI" dirty="0" smtClean="0"/>
              <a:t> </a:t>
            </a:r>
            <a:r>
              <a:rPr lang="fi-FI" dirty="0" err="1" smtClean="0"/>
              <a:t>created</a:t>
            </a:r>
            <a:r>
              <a:rPr lang="fi-FI" dirty="0" smtClean="0"/>
              <a:t> ”</a:t>
            </a:r>
            <a:r>
              <a:rPr lang="fi-FI" i="1" u="sng" dirty="0" smtClean="0"/>
              <a:t>in </a:t>
            </a:r>
            <a:r>
              <a:rPr lang="fi-FI" i="1" u="sng" dirty="0" err="1" smtClean="0"/>
              <a:t>between</a:t>
            </a:r>
            <a:r>
              <a:rPr lang="fi-FI" dirty="0" smtClean="0"/>
              <a:t>” </a:t>
            </a:r>
            <a:r>
              <a:rPr lang="fi-FI" dirty="0" err="1" smtClean="0"/>
              <a:t>those</a:t>
            </a:r>
            <a:r>
              <a:rPr lang="fi-FI" dirty="0" smtClean="0"/>
              <a:t> </a:t>
            </a:r>
            <a:r>
              <a:rPr lang="fi-FI" dirty="0" err="1" smtClean="0"/>
              <a:t>spaces</a:t>
            </a:r>
            <a:r>
              <a:rPr lang="fi-FI" dirty="0" smtClean="0"/>
              <a:t> (27 </a:t>
            </a:r>
            <a:r>
              <a:rPr lang="fi-FI" dirty="0" err="1" smtClean="0"/>
              <a:t>horizontal</a:t>
            </a:r>
            <a:r>
              <a:rPr lang="fi-FI" dirty="0" smtClean="0"/>
              <a:t> &amp; 27 </a:t>
            </a:r>
            <a:r>
              <a:rPr lang="fi-FI" dirty="0" err="1" smtClean="0"/>
              <a:t>vertical</a:t>
            </a:r>
            <a:r>
              <a:rPr lang="fi-FI" dirty="0" smtClean="0"/>
              <a:t>)</a:t>
            </a:r>
          </a:p>
          <a:p>
            <a:pPr marL="285750" indent="-285750">
              <a:buFont typeface="Wingdings" panose="05000000000000000000" pitchFamily="2" charset="2"/>
              <a:buChar char="§"/>
            </a:pPr>
            <a:endParaRPr lang="fi-FI" dirty="0"/>
          </a:p>
          <a:p>
            <a:pPr marL="285750" indent="-285750">
              <a:buFont typeface="Wingdings" panose="05000000000000000000" pitchFamily="2" charset="2"/>
              <a:buChar char="§"/>
            </a:pPr>
            <a:r>
              <a:rPr lang="fi-FI" dirty="0" smtClean="0"/>
              <a:t>As the </a:t>
            </a:r>
            <a:r>
              <a:rPr lang="fi-FI" dirty="0" err="1" smtClean="0"/>
              <a:t>walls</a:t>
            </a:r>
            <a:r>
              <a:rPr lang="fi-FI" dirty="0" smtClean="0"/>
              <a:t> </a:t>
            </a:r>
            <a:r>
              <a:rPr lang="fi-FI" dirty="0" err="1" smtClean="0"/>
              <a:t>are</a:t>
            </a:r>
            <a:r>
              <a:rPr lang="fi-FI" dirty="0" smtClean="0"/>
              <a:t> </a:t>
            </a:r>
            <a:r>
              <a:rPr lang="fi-FI" dirty="0" err="1" smtClean="0"/>
              <a:t>created</a:t>
            </a:r>
            <a:r>
              <a:rPr lang="fi-FI" dirty="0" smtClean="0"/>
              <a:t>, </a:t>
            </a:r>
            <a:r>
              <a:rPr lang="fi-FI" dirty="0" err="1" smtClean="0"/>
              <a:t>it’s</a:t>
            </a:r>
            <a:r>
              <a:rPr lang="fi-FI" dirty="0" smtClean="0"/>
              <a:t> </a:t>
            </a:r>
            <a:r>
              <a:rPr lang="fi-FI" dirty="0" err="1" smtClean="0"/>
              <a:t>also</a:t>
            </a:r>
            <a:r>
              <a:rPr lang="fi-FI" dirty="0" smtClean="0"/>
              <a:t> </a:t>
            </a:r>
            <a:r>
              <a:rPr lang="fi-FI" dirty="0" err="1" smtClean="0"/>
              <a:t>checked</a:t>
            </a:r>
            <a:r>
              <a:rPr lang="fi-FI" dirty="0" smtClean="0"/>
              <a:t> </a:t>
            </a:r>
            <a:r>
              <a:rPr lang="fi-FI" dirty="0" err="1" smtClean="0"/>
              <a:t>none</a:t>
            </a:r>
            <a:r>
              <a:rPr lang="fi-FI" dirty="0" smtClean="0"/>
              <a:t> of </a:t>
            </a:r>
            <a:r>
              <a:rPr lang="fi-FI" dirty="0" err="1" smtClean="0"/>
              <a:t>them</a:t>
            </a:r>
            <a:r>
              <a:rPr lang="fi-FI" dirty="0" smtClean="0"/>
              <a:t> </a:t>
            </a:r>
            <a:r>
              <a:rPr lang="fi-FI" dirty="0" err="1" smtClean="0"/>
              <a:t>overlap</a:t>
            </a:r>
            <a:endParaRPr lang="fi-FI" dirty="0"/>
          </a:p>
          <a:p>
            <a:pPr marL="285750" indent="-285750">
              <a:buFont typeface="Wingdings" panose="05000000000000000000" pitchFamily="2" charset="2"/>
              <a:buChar char="§"/>
            </a:pPr>
            <a:endParaRPr lang="fi-FI" dirty="0" smtClean="0"/>
          </a:p>
          <a:p>
            <a:pPr marL="285750" indent="-285750">
              <a:buFont typeface="Wingdings" panose="05000000000000000000" pitchFamily="2" charset="2"/>
              <a:buChar char="§"/>
            </a:pPr>
            <a:r>
              <a:rPr lang="fi-FI" dirty="0" smtClean="0"/>
              <a:t>The </a:t>
            </a:r>
            <a:r>
              <a:rPr lang="fi-FI" dirty="0" err="1" smtClean="0"/>
              <a:t>opponent</a:t>
            </a:r>
            <a:r>
              <a:rPr lang="fi-FI" dirty="0" smtClean="0"/>
              <a:t> is the </a:t>
            </a:r>
            <a:r>
              <a:rPr lang="fi-FI" dirty="0" err="1" smtClean="0"/>
              <a:t>first</a:t>
            </a:r>
            <a:r>
              <a:rPr lang="fi-FI" dirty="0" smtClean="0"/>
              <a:t> </a:t>
            </a:r>
            <a:r>
              <a:rPr lang="fi-FI" dirty="0" err="1" smtClean="0"/>
              <a:t>player</a:t>
            </a:r>
            <a:r>
              <a:rPr lang="fi-FI" dirty="0" smtClean="0"/>
              <a:t> to </a:t>
            </a:r>
            <a:r>
              <a:rPr lang="fi-FI" dirty="0" err="1" smtClean="0"/>
              <a:t>be</a:t>
            </a:r>
            <a:r>
              <a:rPr lang="fi-FI" dirty="0" smtClean="0"/>
              <a:t> </a:t>
            </a:r>
            <a:r>
              <a:rPr lang="fi-FI" dirty="0" err="1" smtClean="0"/>
              <a:t>created</a:t>
            </a:r>
            <a:r>
              <a:rPr lang="fi-FI" dirty="0" smtClean="0"/>
              <a:t> with a </a:t>
            </a:r>
            <a:r>
              <a:rPr lang="fi-FI" dirty="0" err="1" smtClean="0"/>
              <a:t>random</a:t>
            </a:r>
            <a:r>
              <a:rPr lang="fi-FI" dirty="0" smtClean="0"/>
              <a:t> </a:t>
            </a:r>
            <a:r>
              <a:rPr lang="fi-FI" dirty="0" err="1" smtClean="0"/>
              <a:t>location</a:t>
            </a:r>
            <a:r>
              <a:rPr lang="fi-FI" dirty="0" smtClean="0"/>
              <a:t> and </a:t>
            </a:r>
            <a:r>
              <a:rPr lang="fi-FI" dirty="0" err="1" smtClean="0"/>
              <a:t>then</a:t>
            </a:r>
            <a:r>
              <a:rPr lang="fi-FI" dirty="0" smtClean="0"/>
              <a:t> the </a:t>
            </a:r>
            <a:r>
              <a:rPr lang="fi-FI" dirty="0" err="1" smtClean="0"/>
              <a:t>squad</a:t>
            </a:r>
            <a:r>
              <a:rPr lang="fi-FI" dirty="0" smtClean="0"/>
              <a:t> </a:t>
            </a:r>
            <a:r>
              <a:rPr lang="fi-FI" dirty="0" err="1" smtClean="0"/>
              <a:t>one</a:t>
            </a:r>
            <a:r>
              <a:rPr lang="fi-FI" dirty="0" smtClean="0"/>
              <a:t> </a:t>
            </a:r>
            <a:r>
              <a:rPr lang="fi-FI" dirty="0" err="1" smtClean="0"/>
              <a:t>by</a:t>
            </a:r>
            <a:r>
              <a:rPr lang="fi-FI" dirty="0" smtClean="0"/>
              <a:t> </a:t>
            </a:r>
            <a:r>
              <a:rPr lang="fi-FI" dirty="0" err="1" smtClean="0"/>
              <a:t>one</a:t>
            </a:r>
            <a:r>
              <a:rPr lang="fi-FI" dirty="0" smtClean="0"/>
              <a:t>, </a:t>
            </a:r>
            <a:r>
              <a:rPr lang="fi-FI" dirty="0" err="1" smtClean="0"/>
              <a:t>always</a:t>
            </a:r>
            <a:r>
              <a:rPr lang="fi-FI" dirty="0" smtClean="0"/>
              <a:t> </a:t>
            </a:r>
            <a:r>
              <a:rPr lang="fi-FI" dirty="0" err="1" smtClean="0"/>
              <a:t>checking</a:t>
            </a:r>
            <a:r>
              <a:rPr lang="fi-FI" dirty="0" smtClean="0"/>
              <a:t> </a:t>
            </a:r>
            <a:r>
              <a:rPr lang="fi-FI" dirty="0" err="1" smtClean="0"/>
              <a:t>that</a:t>
            </a:r>
            <a:r>
              <a:rPr lang="fi-FI" dirty="0" smtClean="0"/>
              <a:t> </a:t>
            </a:r>
            <a:r>
              <a:rPr lang="fi-FI" dirty="0" err="1" smtClean="0"/>
              <a:t>neither</a:t>
            </a:r>
            <a:r>
              <a:rPr lang="fi-FI" dirty="0" smtClean="0"/>
              <a:t> </a:t>
            </a:r>
            <a:r>
              <a:rPr lang="fi-FI" dirty="0" err="1" smtClean="0"/>
              <a:t>opponent</a:t>
            </a:r>
            <a:r>
              <a:rPr lang="fi-FI" dirty="0" smtClean="0"/>
              <a:t> </a:t>
            </a:r>
            <a:r>
              <a:rPr lang="fi-FI" dirty="0" err="1" smtClean="0"/>
              <a:t>or</a:t>
            </a:r>
            <a:r>
              <a:rPr lang="fi-FI" dirty="0" smtClean="0"/>
              <a:t> </a:t>
            </a:r>
            <a:r>
              <a:rPr lang="fi-FI" dirty="0" err="1" smtClean="0"/>
              <a:t>any</a:t>
            </a:r>
            <a:r>
              <a:rPr lang="fi-FI" dirty="0" smtClean="0"/>
              <a:t> </a:t>
            </a:r>
            <a:r>
              <a:rPr lang="fi-FI" dirty="0" err="1" smtClean="0"/>
              <a:t>member</a:t>
            </a:r>
            <a:r>
              <a:rPr lang="fi-FI" dirty="0" smtClean="0"/>
              <a:t> of the </a:t>
            </a:r>
            <a:r>
              <a:rPr lang="fi-FI" dirty="0" err="1" smtClean="0"/>
              <a:t>squad</a:t>
            </a:r>
            <a:r>
              <a:rPr lang="fi-FI" dirty="0" smtClean="0"/>
              <a:t> </a:t>
            </a:r>
            <a:r>
              <a:rPr lang="fi-FI" dirty="0" err="1" smtClean="0"/>
              <a:t>overlap</a:t>
            </a:r>
            <a:r>
              <a:rPr lang="fi-FI" dirty="0" smtClean="0"/>
              <a:t> with </a:t>
            </a:r>
            <a:r>
              <a:rPr lang="fi-FI" dirty="0" err="1" smtClean="0"/>
              <a:t>one</a:t>
            </a:r>
            <a:r>
              <a:rPr lang="fi-FI" dirty="0" smtClean="0"/>
              <a:t> </a:t>
            </a:r>
            <a:r>
              <a:rPr lang="fi-FI" dirty="0" err="1" smtClean="0"/>
              <a:t>another</a:t>
            </a:r>
            <a:endParaRPr lang="fi-FI" dirty="0" smtClean="0"/>
          </a:p>
          <a:p>
            <a:pPr marL="285750" indent="-285750">
              <a:buFont typeface="Wingdings" panose="05000000000000000000" pitchFamily="2" charset="2"/>
              <a:buChar char="§"/>
            </a:pPr>
            <a:endParaRPr lang="fi-FI" dirty="0"/>
          </a:p>
          <a:p>
            <a:pPr marL="285750" indent="-285750">
              <a:buFont typeface="Wingdings" panose="05000000000000000000" pitchFamily="2" charset="2"/>
              <a:buChar char="§"/>
            </a:pPr>
            <a:endParaRPr lang="fi-FI" dirty="0" smtClean="0"/>
          </a:p>
          <a:p>
            <a:pPr marL="285750" indent="-285750">
              <a:buFont typeface="Wingdings" panose="05000000000000000000" pitchFamily="2" charset="2"/>
              <a:buChar char="§"/>
            </a:pPr>
            <a:endParaRPr lang="fi-FI" dirty="0"/>
          </a:p>
          <a:p>
            <a:pPr marL="285750" indent="-285750">
              <a:buFont typeface="Wingdings" panose="05000000000000000000" pitchFamily="2" charset="2"/>
              <a:buChar char="§"/>
            </a:pPr>
            <a:endParaRPr lang="fi-FI" dirty="0"/>
          </a:p>
        </p:txBody>
      </p:sp>
    </p:spTree>
    <p:extLst>
      <p:ext uri="{BB962C8B-B14F-4D97-AF65-F5344CB8AC3E}">
        <p14:creationId xmlns:p14="http://schemas.microsoft.com/office/powerpoint/2010/main" val="22754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3167163" y="764704"/>
            <a:ext cx="2802370" cy="830997"/>
          </a:xfrm>
          <a:prstGeom prst="rect">
            <a:avLst/>
          </a:prstGeom>
          <a:noFill/>
        </p:spPr>
        <p:txBody>
          <a:bodyPr wrap="none" rtlCol="0">
            <a:spAutoFit/>
          </a:bodyPr>
          <a:lstStyle/>
          <a:p>
            <a:pPr algn="ctr"/>
            <a:r>
              <a:rPr lang="fi-FI" sz="4800" dirty="0" smtClean="0"/>
              <a:t>The Squad</a:t>
            </a:r>
            <a:endParaRPr lang="fi-FI" sz="4800" dirty="0"/>
          </a:p>
        </p:txBody>
      </p:sp>
      <p:sp>
        <p:nvSpPr>
          <p:cNvPr id="3" name="Tekstiruutu 2"/>
          <p:cNvSpPr txBox="1"/>
          <p:nvPr/>
        </p:nvSpPr>
        <p:spPr>
          <a:xfrm>
            <a:off x="774859" y="2060848"/>
            <a:ext cx="7416824" cy="2031325"/>
          </a:xfrm>
          <a:prstGeom prst="rect">
            <a:avLst/>
          </a:prstGeom>
          <a:noFill/>
        </p:spPr>
        <p:txBody>
          <a:bodyPr wrap="square" rtlCol="0">
            <a:spAutoFit/>
          </a:bodyPr>
          <a:lstStyle/>
          <a:p>
            <a:pPr marL="285750" indent="-285750">
              <a:buFont typeface="Wingdings" panose="05000000000000000000" pitchFamily="2" charset="2"/>
              <a:buChar char="§"/>
            </a:pPr>
            <a:r>
              <a:rPr lang="fi-FI" dirty="0" smtClean="0"/>
              <a:t>The </a:t>
            </a:r>
            <a:r>
              <a:rPr lang="fi-FI" dirty="0" err="1" smtClean="0"/>
              <a:t>squad</a:t>
            </a:r>
            <a:r>
              <a:rPr lang="fi-FI" dirty="0" smtClean="0"/>
              <a:t> is </a:t>
            </a:r>
            <a:r>
              <a:rPr lang="fi-FI" dirty="0" err="1" smtClean="0"/>
              <a:t>probably</a:t>
            </a:r>
            <a:r>
              <a:rPr lang="fi-FI" dirty="0" smtClean="0"/>
              <a:t> the </a:t>
            </a:r>
            <a:r>
              <a:rPr lang="fi-FI" dirty="0" err="1" smtClean="0"/>
              <a:t>simplest</a:t>
            </a:r>
            <a:r>
              <a:rPr lang="fi-FI" dirty="0" smtClean="0"/>
              <a:t> of </a:t>
            </a:r>
            <a:r>
              <a:rPr lang="fi-FI" dirty="0" err="1" smtClean="0"/>
              <a:t>game</a:t>
            </a:r>
            <a:r>
              <a:rPr lang="fi-FI" dirty="0" smtClean="0"/>
              <a:t> </a:t>
            </a:r>
            <a:r>
              <a:rPr lang="fi-FI" dirty="0" err="1" smtClean="0"/>
              <a:t>components</a:t>
            </a:r>
            <a:r>
              <a:rPr lang="fi-FI" dirty="0" smtClean="0"/>
              <a:t> </a:t>
            </a:r>
            <a:r>
              <a:rPr lang="fi-FI" dirty="0" err="1" smtClean="0"/>
              <a:t>involved</a:t>
            </a:r>
            <a:endParaRPr lang="fi-FI" dirty="0" smtClean="0"/>
          </a:p>
          <a:p>
            <a:pPr marL="285750" indent="-285750">
              <a:buFont typeface="Wingdings" panose="05000000000000000000" pitchFamily="2" charset="2"/>
              <a:buChar char="§"/>
            </a:pPr>
            <a:endParaRPr lang="fi-FI" dirty="0"/>
          </a:p>
          <a:p>
            <a:pPr marL="285750" indent="-285750">
              <a:buFont typeface="Wingdings" panose="05000000000000000000" pitchFamily="2" charset="2"/>
              <a:buChar char="§"/>
            </a:pPr>
            <a:r>
              <a:rPr lang="fi-FI" dirty="0" err="1" smtClean="0"/>
              <a:t>Every</a:t>
            </a:r>
            <a:r>
              <a:rPr lang="fi-FI" dirty="0" smtClean="0"/>
              <a:t> </a:t>
            </a:r>
            <a:r>
              <a:rPr lang="fi-FI" dirty="0" err="1" smtClean="0"/>
              <a:t>member</a:t>
            </a:r>
            <a:r>
              <a:rPr lang="fi-FI" dirty="0" smtClean="0"/>
              <a:t> of the </a:t>
            </a:r>
            <a:r>
              <a:rPr lang="fi-FI" dirty="0" err="1" smtClean="0"/>
              <a:t>s</a:t>
            </a:r>
            <a:r>
              <a:rPr lang="fi-FI" dirty="0" err="1" smtClean="0"/>
              <a:t>quad</a:t>
            </a:r>
            <a:r>
              <a:rPr lang="fi-FI" dirty="0" smtClean="0"/>
              <a:t> </a:t>
            </a:r>
            <a:r>
              <a:rPr lang="fi-FI" dirty="0" err="1" smtClean="0"/>
              <a:t>knows</a:t>
            </a:r>
            <a:r>
              <a:rPr lang="fi-FI" dirty="0" smtClean="0"/>
              <a:t> the </a:t>
            </a:r>
            <a:r>
              <a:rPr lang="fi-FI" dirty="0" err="1" smtClean="0"/>
              <a:t>whereabouts</a:t>
            </a:r>
            <a:r>
              <a:rPr lang="fi-FI" dirty="0" smtClean="0"/>
              <a:t> of </a:t>
            </a:r>
            <a:r>
              <a:rPr lang="fi-FI" dirty="0" err="1" smtClean="0"/>
              <a:t>every</a:t>
            </a:r>
            <a:r>
              <a:rPr lang="fi-FI" dirty="0" smtClean="0"/>
              <a:t> </a:t>
            </a:r>
            <a:r>
              <a:rPr lang="fi-FI" dirty="0" err="1" smtClean="0"/>
              <a:t>wall</a:t>
            </a:r>
            <a:r>
              <a:rPr lang="fi-FI" dirty="0" smtClean="0"/>
              <a:t> and </a:t>
            </a:r>
            <a:r>
              <a:rPr lang="fi-FI" dirty="0" err="1" smtClean="0"/>
              <a:t>every</a:t>
            </a:r>
            <a:r>
              <a:rPr lang="fi-FI" dirty="0" smtClean="0"/>
              <a:t> </a:t>
            </a:r>
            <a:r>
              <a:rPr lang="fi-FI" dirty="0" err="1" smtClean="0"/>
              <a:t>other</a:t>
            </a:r>
            <a:r>
              <a:rPr lang="fi-FI" dirty="0" smtClean="0"/>
              <a:t> </a:t>
            </a:r>
            <a:r>
              <a:rPr lang="fi-FI" dirty="0" err="1" smtClean="0"/>
              <a:t>player</a:t>
            </a:r>
            <a:r>
              <a:rPr lang="fi-FI" dirty="0" smtClean="0"/>
              <a:t> on the </a:t>
            </a:r>
            <a:r>
              <a:rPr lang="fi-FI" dirty="0" err="1" smtClean="0"/>
              <a:t>board</a:t>
            </a:r>
            <a:endParaRPr lang="fi-FI" dirty="0" smtClean="0"/>
          </a:p>
          <a:p>
            <a:pPr marL="285750" indent="-285750">
              <a:buFont typeface="Wingdings" panose="05000000000000000000" pitchFamily="2" charset="2"/>
              <a:buChar char="§"/>
            </a:pPr>
            <a:endParaRPr lang="fi-FI" dirty="0"/>
          </a:p>
          <a:p>
            <a:pPr marL="285750" indent="-285750">
              <a:buFont typeface="Wingdings" panose="05000000000000000000" pitchFamily="2" charset="2"/>
              <a:buChar char="§"/>
            </a:pPr>
            <a:r>
              <a:rPr lang="fi-FI" dirty="0" smtClean="0"/>
              <a:t>The </a:t>
            </a:r>
            <a:r>
              <a:rPr lang="fi-FI" dirty="0" err="1" smtClean="0"/>
              <a:t>squad</a:t>
            </a:r>
            <a:r>
              <a:rPr lang="fi-FI" dirty="0" smtClean="0"/>
              <a:t> </a:t>
            </a:r>
            <a:r>
              <a:rPr lang="fi-FI" dirty="0" err="1" smtClean="0"/>
              <a:t>members</a:t>
            </a:r>
            <a:r>
              <a:rPr lang="fi-FI" dirty="0" smtClean="0"/>
              <a:t> </a:t>
            </a:r>
            <a:r>
              <a:rPr lang="fi-FI" dirty="0" err="1" smtClean="0"/>
              <a:t>also</a:t>
            </a:r>
            <a:r>
              <a:rPr lang="fi-FI" dirty="0" smtClean="0"/>
              <a:t> </a:t>
            </a:r>
            <a:r>
              <a:rPr lang="fi-FI" dirty="0" err="1" smtClean="0"/>
              <a:t>have</a:t>
            </a:r>
            <a:r>
              <a:rPr lang="fi-FI" dirty="0" smtClean="0"/>
              <a:t> a </a:t>
            </a:r>
            <a:r>
              <a:rPr lang="fi-FI" dirty="0" err="1" smtClean="0"/>
              <a:t>basic</a:t>
            </a:r>
            <a:r>
              <a:rPr lang="fi-FI" dirty="0" smtClean="0"/>
              <a:t> </a:t>
            </a:r>
            <a:r>
              <a:rPr lang="fi-FI" dirty="0" err="1" smtClean="0"/>
              <a:t>path</a:t>
            </a:r>
            <a:r>
              <a:rPr lang="fi-FI" dirty="0" smtClean="0"/>
              <a:t> </a:t>
            </a:r>
            <a:r>
              <a:rPr lang="fi-FI" dirty="0" err="1" smtClean="0"/>
              <a:t>finding</a:t>
            </a:r>
            <a:r>
              <a:rPr lang="fi-FI" dirty="0" smtClean="0"/>
              <a:t> </a:t>
            </a:r>
            <a:r>
              <a:rPr lang="fi-FI" dirty="0" err="1" smtClean="0"/>
              <a:t>algorithm</a:t>
            </a:r>
            <a:r>
              <a:rPr lang="fi-FI" dirty="0"/>
              <a:t> </a:t>
            </a:r>
            <a:r>
              <a:rPr lang="fi-FI" dirty="0" smtClean="0"/>
              <a:t>i.e. </a:t>
            </a:r>
            <a:r>
              <a:rPr lang="fi-FI" dirty="0" err="1" smtClean="0"/>
              <a:t>they</a:t>
            </a:r>
            <a:r>
              <a:rPr lang="fi-FI" dirty="0" smtClean="0"/>
              <a:t> </a:t>
            </a:r>
            <a:r>
              <a:rPr lang="fi-FI" dirty="0" err="1" smtClean="0"/>
              <a:t>only</a:t>
            </a:r>
            <a:r>
              <a:rPr lang="fi-FI" dirty="0" smtClean="0"/>
              <a:t> </a:t>
            </a:r>
            <a:r>
              <a:rPr lang="fi-FI" dirty="0" err="1" smtClean="0"/>
              <a:t>move</a:t>
            </a:r>
            <a:r>
              <a:rPr lang="fi-FI" dirty="0" smtClean="0"/>
              <a:t> </a:t>
            </a:r>
            <a:r>
              <a:rPr lang="fi-FI" dirty="0" err="1" smtClean="0"/>
              <a:t>until</a:t>
            </a:r>
            <a:r>
              <a:rPr lang="fi-FI" dirty="0" smtClean="0"/>
              <a:t> </a:t>
            </a:r>
            <a:r>
              <a:rPr lang="fi-FI" dirty="0" err="1" smtClean="0"/>
              <a:t>they</a:t>
            </a:r>
            <a:r>
              <a:rPr lang="fi-FI" dirty="0" smtClean="0"/>
              <a:t> </a:t>
            </a:r>
            <a:r>
              <a:rPr lang="fi-FI" dirty="0" err="1" smtClean="0"/>
              <a:t>hit</a:t>
            </a:r>
            <a:r>
              <a:rPr lang="fi-FI" dirty="0" smtClean="0"/>
              <a:t> </a:t>
            </a:r>
            <a:r>
              <a:rPr lang="fi-FI" dirty="0" err="1" smtClean="0"/>
              <a:t>either</a:t>
            </a:r>
            <a:r>
              <a:rPr lang="fi-FI" dirty="0" smtClean="0"/>
              <a:t> a </a:t>
            </a:r>
            <a:r>
              <a:rPr lang="fi-FI" dirty="0" err="1" smtClean="0"/>
              <a:t>wall</a:t>
            </a:r>
            <a:r>
              <a:rPr lang="fi-FI" dirty="0" smtClean="0"/>
              <a:t> </a:t>
            </a:r>
            <a:r>
              <a:rPr lang="fi-FI" dirty="0" err="1" smtClean="0"/>
              <a:t>or</a:t>
            </a:r>
            <a:r>
              <a:rPr lang="fi-FI" dirty="0" smtClean="0"/>
              <a:t> </a:t>
            </a:r>
            <a:r>
              <a:rPr lang="fi-FI" dirty="0" err="1" smtClean="0"/>
              <a:t>another</a:t>
            </a:r>
            <a:r>
              <a:rPr lang="fi-FI" dirty="0" smtClean="0"/>
              <a:t> </a:t>
            </a:r>
            <a:r>
              <a:rPr lang="fi-FI" dirty="0" err="1" smtClean="0"/>
              <a:t>player</a:t>
            </a:r>
            <a:r>
              <a:rPr lang="fi-FI" dirty="0" smtClean="0"/>
              <a:t> on the </a:t>
            </a:r>
            <a:r>
              <a:rPr lang="fi-FI" dirty="0" err="1" smtClean="0"/>
              <a:t>board</a:t>
            </a:r>
            <a:endParaRPr lang="fi-FI" dirty="0"/>
          </a:p>
        </p:txBody>
      </p:sp>
    </p:spTree>
    <p:extLst>
      <p:ext uri="{BB962C8B-B14F-4D97-AF65-F5344CB8AC3E}">
        <p14:creationId xmlns:p14="http://schemas.microsoft.com/office/powerpoint/2010/main" val="1675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iruutu 1"/>
          <p:cNvSpPr txBox="1"/>
          <p:nvPr/>
        </p:nvSpPr>
        <p:spPr>
          <a:xfrm>
            <a:off x="3004718" y="764704"/>
            <a:ext cx="3127267" cy="830997"/>
          </a:xfrm>
          <a:prstGeom prst="rect">
            <a:avLst/>
          </a:prstGeom>
          <a:noFill/>
        </p:spPr>
        <p:txBody>
          <a:bodyPr wrap="none" rtlCol="0">
            <a:spAutoFit/>
          </a:bodyPr>
          <a:lstStyle/>
          <a:p>
            <a:pPr algn="ctr"/>
            <a:r>
              <a:rPr lang="fi-FI" sz="4800" dirty="0" smtClean="0"/>
              <a:t>John </a:t>
            </a:r>
            <a:r>
              <a:rPr lang="fi-FI" sz="4800" dirty="0" err="1" smtClean="0"/>
              <a:t>Sistine</a:t>
            </a:r>
            <a:endParaRPr lang="fi-FI" sz="4800" dirty="0"/>
          </a:p>
        </p:txBody>
      </p:sp>
      <p:sp>
        <p:nvSpPr>
          <p:cNvPr id="3" name="Tekstiruutu 2"/>
          <p:cNvSpPr txBox="1"/>
          <p:nvPr/>
        </p:nvSpPr>
        <p:spPr>
          <a:xfrm>
            <a:off x="774859" y="2060848"/>
            <a:ext cx="7416824" cy="2585323"/>
          </a:xfrm>
          <a:prstGeom prst="rect">
            <a:avLst/>
          </a:prstGeom>
          <a:noFill/>
        </p:spPr>
        <p:txBody>
          <a:bodyPr wrap="square" rtlCol="0">
            <a:spAutoFit/>
          </a:bodyPr>
          <a:lstStyle/>
          <a:p>
            <a:pPr marL="285750" indent="-285750">
              <a:buFont typeface="Wingdings" panose="05000000000000000000" pitchFamily="2" charset="2"/>
              <a:buChar char="§"/>
            </a:pPr>
            <a:r>
              <a:rPr lang="fi-FI" dirty="0" smtClean="0"/>
              <a:t>John </a:t>
            </a:r>
            <a:r>
              <a:rPr lang="fi-FI" dirty="0" err="1" smtClean="0"/>
              <a:t>Sistine</a:t>
            </a:r>
            <a:r>
              <a:rPr lang="fi-FI" dirty="0" smtClean="0"/>
              <a:t> (the </a:t>
            </a:r>
            <a:r>
              <a:rPr lang="fi-FI" dirty="0" err="1" smtClean="0"/>
              <a:t>target/opponent</a:t>
            </a:r>
            <a:r>
              <a:rPr lang="fi-FI" dirty="0" smtClean="0"/>
              <a:t>) </a:t>
            </a:r>
            <a:r>
              <a:rPr lang="fi-FI" dirty="0" err="1" smtClean="0"/>
              <a:t>loses</a:t>
            </a:r>
            <a:r>
              <a:rPr lang="fi-FI" dirty="0" smtClean="0"/>
              <a:t>, </a:t>
            </a:r>
            <a:r>
              <a:rPr lang="fi-FI" dirty="0" err="1" smtClean="0"/>
              <a:t>when</a:t>
            </a:r>
            <a:r>
              <a:rPr lang="fi-FI" dirty="0" smtClean="0"/>
              <a:t> he is </a:t>
            </a:r>
            <a:r>
              <a:rPr lang="fi-FI" dirty="0" err="1" smtClean="0"/>
              <a:t>blocked</a:t>
            </a:r>
            <a:r>
              <a:rPr lang="fi-FI" dirty="0" smtClean="0"/>
              <a:t> </a:t>
            </a:r>
            <a:r>
              <a:rPr lang="fi-FI" dirty="0" err="1" smtClean="0"/>
              <a:t>so</a:t>
            </a:r>
            <a:r>
              <a:rPr lang="fi-FI" dirty="0" smtClean="0"/>
              <a:t>, </a:t>
            </a:r>
            <a:r>
              <a:rPr lang="fi-FI" dirty="0" err="1" smtClean="0"/>
              <a:t>that</a:t>
            </a:r>
            <a:r>
              <a:rPr lang="fi-FI" dirty="0" smtClean="0"/>
              <a:t> he </a:t>
            </a:r>
            <a:r>
              <a:rPr lang="fi-FI" dirty="0" err="1" smtClean="0"/>
              <a:t>can’t</a:t>
            </a:r>
            <a:r>
              <a:rPr lang="fi-FI" dirty="0" smtClean="0"/>
              <a:t> </a:t>
            </a:r>
            <a:r>
              <a:rPr lang="fi-FI" dirty="0" err="1" smtClean="0"/>
              <a:t>move</a:t>
            </a:r>
            <a:r>
              <a:rPr lang="fi-FI" dirty="0" smtClean="0"/>
              <a:t> </a:t>
            </a:r>
            <a:r>
              <a:rPr lang="fi-FI" dirty="0" err="1" smtClean="0"/>
              <a:t>anymore</a:t>
            </a:r>
            <a:endParaRPr lang="fi-FI" dirty="0" smtClean="0"/>
          </a:p>
          <a:p>
            <a:pPr marL="285750" indent="-285750">
              <a:buFont typeface="Wingdings" panose="05000000000000000000" pitchFamily="2" charset="2"/>
              <a:buChar char="§"/>
            </a:pPr>
            <a:endParaRPr lang="fi-FI" dirty="0"/>
          </a:p>
          <a:p>
            <a:pPr marL="285750" indent="-285750">
              <a:buFont typeface="Wingdings" panose="05000000000000000000" pitchFamily="2" charset="2"/>
              <a:buChar char="§"/>
            </a:pPr>
            <a:r>
              <a:rPr lang="fi-FI" dirty="0" smtClean="0"/>
              <a:t>Basic </a:t>
            </a:r>
            <a:r>
              <a:rPr lang="fi-FI" dirty="0" err="1" smtClean="0"/>
              <a:t>pathfinding</a:t>
            </a:r>
            <a:r>
              <a:rPr lang="fi-FI" dirty="0" smtClean="0"/>
              <a:t> and A.I.</a:t>
            </a:r>
          </a:p>
          <a:p>
            <a:pPr marL="1200150" lvl="2" indent="-285750">
              <a:buFont typeface="Wingdings" panose="05000000000000000000" pitchFamily="2" charset="2"/>
              <a:buChar char="Ø"/>
            </a:pPr>
            <a:r>
              <a:rPr lang="fi-FI" dirty="0" err="1" smtClean="0"/>
              <a:t>Checks</a:t>
            </a:r>
            <a:r>
              <a:rPr lang="fi-FI" dirty="0" smtClean="0"/>
              <a:t> </a:t>
            </a:r>
            <a:r>
              <a:rPr lang="fi-FI" dirty="0" err="1" smtClean="0"/>
              <a:t>possible</a:t>
            </a:r>
            <a:r>
              <a:rPr lang="fi-FI" dirty="0" smtClean="0"/>
              <a:t> </a:t>
            </a:r>
            <a:r>
              <a:rPr lang="fi-FI" dirty="0" err="1" smtClean="0"/>
              <a:t>moves</a:t>
            </a:r>
            <a:r>
              <a:rPr lang="fi-FI" dirty="0" smtClean="0"/>
              <a:t> (as the </a:t>
            </a:r>
            <a:r>
              <a:rPr lang="fi-FI" dirty="0" err="1" smtClean="0"/>
              <a:t>other</a:t>
            </a:r>
            <a:r>
              <a:rPr lang="fi-FI" dirty="0" smtClean="0"/>
              <a:t> </a:t>
            </a:r>
            <a:r>
              <a:rPr lang="fi-FI" dirty="0" err="1" smtClean="0"/>
              <a:t>players</a:t>
            </a:r>
            <a:r>
              <a:rPr lang="fi-FI" dirty="0" smtClean="0"/>
              <a:t>)</a:t>
            </a:r>
          </a:p>
          <a:p>
            <a:pPr marL="1200150" lvl="2" indent="-285750">
              <a:buFont typeface="Wingdings" panose="05000000000000000000" pitchFamily="2" charset="2"/>
              <a:buChar char="Ø"/>
            </a:pPr>
            <a:r>
              <a:rPr lang="fi-FI" dirty="0" err="1" smtClean="0"/>
              <a:t>Assigns</a:t>
            </a:r>
            <a:r>
              <a:rPr lang="fi-FI" dirty="0" smtClean="0"/>
              <a:t> </a:t>
            </a:r>
            <a:r>
              <a:rPr lang="fi-FI" dirty="0" err="1" smtClean="0"/>
              <a:t>values</a:t>
            </a:r>
            <a:r>
              <a:rPr lang="fi-FI" dirty="0" smtClean="0"/>
              <a:t> to </a:t>
            </a:r>
            <a:r>
              <a:rPr lang="fi-FI" dirty="0" err="1" smtClean="0"/>
              <a:t>movespots</a:t>
            </a:r>
            <a:r>
              <a:rPr lang="fi-FI" dirty="0" smtClean="0"/>
              <a:t> </a:t>
            </a:r>
            <a:r>
              <a:rPr lang="fi-FI" dirty="0" err="1" smtClean="0"/>
              <a:t>based</a:t>
            </a:r>
            <a:r>
              <a:rPr lang="fi-FI" dirty="0" smtClean="0"/>
              <a:t> on </a:t>
            </a:r>
            <a:r>
              <a:rPr lang="fi-FI" dirty="0" err="1" smtClean="0"/>
              <a:t>how</a:t>
            </a:r>
            <a:r>
              <a:rPr lang="fi-FI" dirty="0" smtClean="0"/>
              <a:t> </a:t>
            </a:r>
            <a:r>
              <a:rPr lang="fi-FI" dirty="0" err="1" smtClean="0"/>
              <a:t>easily</a:t>
            </a:r>
            <a:r>
              <a:rPr lang="fi-FI" dirty="0" smtClean="0"/>
              <a:t> John </a:t>
            </a:r>
            <a:r>
              <a:rPr lang="fi-FI" dirty="0" err="1" smtClean="0"/>
              <a:t>can</a:t>
            </a:r>
            <a:r>
              <a:rPr lang="fi-FI" dirty="0" smtClean="0"/>
              <a:t> </a:t>
            </a:r>
            <a:r>
              <a:rPr lang="fi-FI" dirty="0" err="1" smtClean="0"/>
              <a:t>get</a:t>
            </a:r>
            <a:r>
              <a:rPr lang="fi-FI" dirty="0" smtClean="0"/>
              <a:t> </a:t>
            </a:r>
            <a:r>
              <a:rPr lang="fi-FI" dirty="0" err="1" smtClean="0"/>
              <a:t>blocked</a:t>
            </a:r>
            <a:r>
              <a:rPr lang="fi-FI" dirty="0" smtClean="0"/>
              <a:t> on the </a:t>
            </a:r>
            <a:r>
              <a:rPr lang="fi-FI" dirty="0" err="1" smtClean="0"/>
              <a:t>spot</a:t>
            </a:r>
            <a:r>
              <a:rPr lang="fi-FI" dirty="0" smtClean="0"/>
              <a:t> (</a:t>
            </a:r>
            <a:r>
              <a:rPr lang="fi-FI" dirty="0" err="1" smtClean="0"/>
              <a:t>many</a:t>
            </a:r>
            <a:r>
              <a:rPr lang="fi-FI" dirty="0" smtClean="0"/>
              <a:t> </a:t>
            </a:r>
            <a:r>
              <a:rPr lang="fi-FI" dirty="0" err="1" smtClean="0"/>
              <a:t>adjacent</a:t>
            </a:r>
            <a:r>
              <a:rPr lang="fi-FI" dirty="0" smtClean="0"/>
              <a:t> </a:t>
            </a:r>
            <a:r>
              <a:rPr lang="fi-FI" dirty="0" err="1" smtClean="0"/>
              <a:t>walls</a:t>
            </a:r>
            <a:r>
              <a:rPr lang="fi-FI" dirty="0" smtClean="0"/>
              <a:t>, </a:t>
            </a:r>
            <a:r>
              <a:rPr lang="fi-FI" dirty="0" err="1" smtClean="0"/>
              <a:t>many</a:t>
            </a:r>
            <a:r>
              <a:rPr lang="fi-FI" dirty="0" smtClean="0"/>
              <a:t> </a:t>
            </a:r>
            <a:r>
              <a:rPr lang="fi-FI" dirty="0" err="1" smtClean="0"/>
              <a:t>players</a:t>
            </a:r>
            <a:r>
              <a:rPr lang="fi-FI" dirty="0" smtClean="0"/>
              <a:t> </a:t>
            </a:r>
            <a:r>
              <a:rPr lang="fi-FI" dirty="0" err="1" smtClean="0"/>
              <a:t>nearby</a:t>
            </a:r>
            <a:r>
              <a:rPr lang="fi-FI" dirty="0" smtClean="0"/>
              <a:t>)</a:t>
            </a:r>
          </a:p>
          <a:p>
            <a:pPr marL="1200150" lvl="2" indent="-285750">
              <a:buFont typeface="Wingdings" panose="05000000000000000000" pitchFamily="2" charset="2"/>
              <a:buChar char="Ø"/>
            </a:pPr>
            <a:r>
              <a:rPr lang="fi-FI" dirty="0" err="1" smtClean="0"/>
              <a:t>Takes</a:t>
            </a:r>
            <a:r>
              <a:rPr lang="fi-FI" dirty="0" smtClean="0"/>
              <a:t> the </a:t>
            </a:r>
            <a:r>
              <a:rPr lang="fi-FI" dirty="0" err="1" smtClean="0"/>
              <a:t>least</a:t>
            </a:r>
            <a:r>
              <a:rPr lang="fi-FI" dirty="0" smtClean="0"/>
              <a:t> </a:t>
            </a:r>
            <a:r>
              <a:rPr lang="fi-FI" dirty="0" err="1" smtClean="0"/>
              <a:t>dangerous</a:t>
            </a:r>
            <a:r>
              <a:rPr lang="fi-FI" dirty="0" smtClean="0"/>
              <a:t> </a:t>
            </a:r>
            <a:r>
              <a:rPr lang="fi-FI" dirty="0" err="1" smtClean="0"/>
              <a:t>move</a:t>
            </a:r>
            <a:endParaRPr lang="fi-FI" dirty="0" smtClean="0"/>
          </a:p>
          <a:p>
            <a:pPr marL="1200150" lvl="2" indent="-285750">
              <a:buFont typeface="Wingdings" panose="05000000000000000000" pitchFamily="2" charset="2"/>
              <a:buChar char="Ø"/>
            </a:pPr>
            <a:r>
              <a:rPr lang="fi-FI" dirty="0" err="1" smtClean="0"/>
              <a:t>Basically</a:t>
            </a:r>
            <a:r>
              <a:rPr lang="fi-FI" dirty="0" smtClean="0"/>
              <a:t> a </a:t>
            </a:r>
            <a:r>
              <a:rPr lang="fi-FI" dirty="0" err="1" smtClean="0"/>
              <a:t>very</a:t>
            </a:r>
            <a:r>
              <a:rPr lang="fi-FI" dirty="0" smtClean="0"/>
              <a:t> </a:t>
            </a:r>
            <a:r>
              <a:rPr lang="fi-FI" dirty="0" err="1" smtClean="0"/>
              <a:t>simple</a:t>
            </a:r>
            <a:r>
              <a:rPr lang="fi-FI" dirty="0" smtClean="0"/>
              <a:t> </a:t>
            </a:r>
            <a:r>
              <a:rPr lang="fi-FI" dirty="0" err="1" smtClean="0"/>
              <a:t>influence</a:t>
            </a:r>
            <a:r>
              <a:rPr lang="fi-FI" dirty="0" smtClean="0"/>
              <a:t> </a:t>
            </a:r>
            <a:r>
              <a:rPr lang="fi-FI" dirty="0" err="1" smtClean="0"/>
              <a:t>map</a:t>
            </a:r>
            <a:endParaRPr lang="fi-FI" dirty="0"/>
          </a:p>
        </p:txBody>
      </p:sp>
    </p:spTree>
    <p:extLst>
      <p:ext uri="{BB962C8B-B14F-4D97-AF65-F5344CB8AC3E}">
        <p14:creationId xmlns:p14="http://schemas.microsoft.com/office/powerpoint/2010/main" val="666458587"/>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5867</TotalTime>
  <Words>316</Words>
  <Application>Microsoft Office PowerPoint</Application>
  <PresentationFormat>Näytössä katseltava diaesitys (4:3)</PresentationFormat>
  <Paragraphs>46</Paragraphs>
  <Slides>7</Slides>
  <Notes>0</Notes>
  <HiddenSlides>0</HiddenSlides>
  <MMClips>0</MMClips>
  <ScaleCrop>false</ScaleCrop>
  <HeadingPairs>
    <vt:vector size="4" baseType="variant">
      <vt:variant>
        <vt:lpstr>Teema</vt:lpstr>
      </vt:variant>
      <vt:variant>
        <vt:i4>1</vt:i4>
      </vt:variant>
      <vt:variant>
        <vt:lpstr>Dian otsikot</vt:lpstr>
      </vt:variant>
      <vt:variant>
        <vt:i4>7</vt:i4>
      </vt:variant>
    </vt:vector>
  </HeadingPairs>
  <TitlesOfParts>
    <vt:vector size="8" baseType="lpstr">
      <vt:lpstr>Office-teema</vt:lpstr>
      <vt:lpstr>Blocker</vt:lpstr>
      <vt:lpstr>PowerPoint-esitys</vt:lpstr>
      <vt:lpstr>PowerPoint-esitys</vt:lpstr>
      <vt:lpstr>PowerPoint-esitys</vt:lpstr>
      <vt:lpstr>PowerPoint-esitys</vt:lpstr>
      <vt:lpstr>PowerPoint-esitys</vt:lpstr>
      <vt:lpstr>PowerPoint-esitys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Blocker</dc:title>
  <dc:creator>Konsta</dc:creator>
  <cp:lastModifiedBy>Konsta</cp:lastModifiedBy>
  <cp:revision>19</cp:revision>
  <dcterms:created xsi:type="dcterms:W3CDTF">2015-10-08T10:46:37Z</dcterms:created>
  <dcterms:modified xsi:type="dcterms:W3CDTF">2015-10-12T12:41:53Z</dcterms:modified>
</cp:coreProperties>
</file>