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c25bec4b5_0_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g25c25bec4b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25bec4b5_0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g25c25bec4b5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-9539" y="-18622"/>
            <a:ext cx="1139100" cy="51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 rot="-5400000">
            <a:off x="-1851083" y="2102307"/>
            <a:ext cx="49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5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c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cs" sz="5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</a:t>
            </a:r>
            <a:r>
              <a:rPr b="0" i="0" lang="c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cs" sz="5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 ÚK</a:t>
            </a:r>
            <a:r>
              <a:rPr b="0" i="0" lang="c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cs" sz="5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100"/>
          </a:p>
        </p:txBody>
      </p:sp>
      <p:sp>
        <p:nvSpPr>
          <p:cNvPr id="133" name="Google Shape;133;p26"/>
          <p:cNvSpPr txBox="1"/>
          <p:nvPr/>
        </p:nvSpPr>
        <p:spPr>
          <a:xfrm>
            <a:off x="1395524" y="179070"/>
            <a:ext cx="6864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DOKONČENÍ SCÉNY 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PRAŽENÍ KÁVY</a:t>
            </a:r>
            <a:endParaRPr sz="1100"/>
          </a:p>
        </p:txBody>
      </p:sp>
      <p:sp>
        <p:nvSpPr>
          <p:cNvPr id="134" name="Google Shape;134;p26"/>
          <p:cNvSpPr txBox="1"/>
          <p:nvPr/>
        </p:nvSpPr>
        <p:spPr>
          <a:xfrm>
            <a:off x="1395524" y="1351864"/>
            <a:ext cx="5176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Dokončete scénu, otexturujte, nasviťte, vyrenderujte krátkou animaci.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Cycles nebo eevee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 rot="5400000">
            <a:off x="8507047" y="4478326"/>
            <a:ext cx="480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-9539" y="-18622"/>
            <a:ext cx="1139100" cy="51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 rot="-5400000">
            <a:off x="-1851083" y="2102307"/>
            <a:ext cx="4965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c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cs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</a:t>
            </a:r>
            <a:r>
              <a:rPr lang="c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cs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 ÚK</a:t>
            </a:r>
            <a:r>
              <a:rPr lang="c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cs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 sz="1100"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0" y="238601"/>
            <a:ext cx="4663440" cy="466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