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71EBF-8A23-4B47-A3CF-C1210C908469}" type="datetimeFigureOut">
              <a:rPr lang="es-AR" smtClean="0"/>
              <a:t>14/6/2024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69483-35CA-446A-86F6-490AA80562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4152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eca98721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beca98721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14/06/2024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14/06/2024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14/06/2024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8"/>
          <p:cNvSpPr txBox="1">
            <a:spLocks noGrp="1"/>
          </p:cNvSpPr>
          <p:nvPr>
            <p:ph type="title"/>
          </p:nvPr>
        </p:nvSpPr>
        <p:spPr>
          <a:xfrm>
            <a:off x="311700" y="796567"/>
            <a:ext cx="8503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body" idx="1"/>
          </p:nvPr>
        </p:nvSpPr>
        <p:spPr>
          <a:xfrm>
            <a:off x="432025" y="1739833"/>
            <a:ext cx="8280000" cy="44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7" name="Google Shape;27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8976" y="6265467"/>
            <a:ext cx="558475" cy="40096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8"/>
          <p:cNvSpPr/>
          <p:nvPr/>
        </p:nvSpPr>
        <p:spPr>
          <a:xfrm>
            <a:off x="-13650" y="-60567"/>
            <a:ext cx="9171300" cy="744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5" y="45263"/>
            <a:ext cx="876879" cy="53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28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6146717"/>
            <a:ext cx="1665398" cy="638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5461837"/>
      </p:ext>
    </p:extLst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14/06/2024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14/06/2024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14/06/2024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14/06/2024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14/06/2024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14/06/2024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14/06/2024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14/06/2024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14/06/2024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Google Shape;126;g2beca987217_0_16"/>
          <p:cNvGraphicFramePr/>
          <p:nvPr/>
        </p:nvGraphicFramePr>
        <p:xfrm>
          <a:off x="143826" y="1653100"/>
          <a:ext cx="4465475" cy="34300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66800"/>
                <a:gridCol w="498675"/>
              </a:tblGrid>
              <a:tr h="650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3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La base de datos debe desarrollarse con </a:t>
                      </a:r>
                      <a:r>
                        <a:rPr lang="es-ES" sz="1300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MySQL</a:t>
                      </a:r>
                      <a:r>
                        <a:rPr lang="es-ES" sz="13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,  tener al menos 4 tablas, con al menos 4 diferentes tipos de datos. </a:t>
                      </a:r>
                      <a:endParaRPr sz="2000" u="none" strike="noStrike" cap="none" dirty="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500" b="1" u="none" strike="noStrike" cap="none"/>
                        <a:t>10</a:t>
                      </a:r>
                      <a:endParaRPr sz="1500" b="1" u="none" strike="noStrike" cap="none"/>
                    </a:p>
                  </a:txBody>
                  <a:tcPr marL="91425" marR="91425" marT="121900" marB="121900" anchor="ctr"/>
                </a:tc>
              </a:tr>
              <a:tr h="7864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Entre las tablas al menos deberá haber una relación “uno a muchos”.</a:t>
                      </a:r>
                      <a:endParaRPr sz="2000" u="none" strike="noStrike" cap="none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500" b="1" u="none" strike="noStrike" cap="none"/>
                        <a:t>1</a:t>
                      </a:r>
                      <a:r>
                        <a:rPr lang="es-ES" sz="1500" b="1"/>
                        <a:t>0</a:t>
                      </a:r>
                      <a:endParaRPr sz="1500" b="1" u="none" strike="noStrike" cap="none"/>
                    </a:p>
                  </a:txBody>
                  <a:tcPr marL="91425" marR="91425" marT="121900" marB="121900" anchor="ctr"/>
                </a:tc>
              </a:tr>
              <a:tr h="650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A través del servidor levantado con Node y Express se debe poder realizar al menos un tipo de alta. (POST)</a:t>
                      </a:r>
                      <a:endParaRPr sz="2000" u="none" strike="noStrike" cap="none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500" b="1" u="none" strike="noStrike" cap="none"/>
                        <a:t>15</a:t>
                      </a:r>
                      <a:endParaRPr sz="1500" b="1" u="none" strike="noStrike" cap="none"/>
                    </a:p>
                  </a:txBody>
                  <a:tcPr marL="91425" marR="91425" marT="121900" marB="121900" anchor="ctr"/>
                </a:tc>
              </a:tr>
              <a:tr h="650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De la misma forma se debe poder realizar modificaciones de los registros. (PUT)</a:t>
                      </a:r>
                      <a:endParaRPr sz="2000" u="none" strike="noStrike" cap="none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500" b="1" u="none" strike="noStrike" cap="none" dirty="0"/>
                        <a:t>15</a:t>
                      </a:r>
                      <a:endParaRPr sz="1500" b="1" u="none" strike="noStrike" cap="none" dirty="0"/>
                    </a:p>
                  </a:txBody>
                  <a:tcPr marL="91425" marR="91425" marT="121900" marB="121900" anchor="ctr"/>
                </a:tc>
              </a:tr>
              <a:tr h="505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Se debe poder acceder a los registros de la tabla (GET)</a:t>
                      </a:r>
                      <a:endParaRPr sz="1300" u="none" strike="noStrike" cap="non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500" b="1" u="none" strike="noStrike" cap="none" dirty="0"/>
                        <a:t>1</a:t>
                      </a:r>
                      <a:r>
                        <a:rPr lang="es-ES" sz="1500" b="1" dirty="0"/>
                        <a:t>5</a:t>
                      </a:r>
                      <a:endParaRPr sz="1500" b="1" u="none" strike="noStrike" cap="none" dirty="0"/>
                    </a:p>
                  </a:txBody>
                  <a:tcPr marL="91425" marR="91425" marT="121900" marB="121900" anchor="ctr"/>
                </a:tc>
              </a:tr>
            </a:tbl>
          </a:graphicData>
        </a:graphic>
      </p:graphicFrame>
      <p:graphicFrame>
        <p:nvGraphicFramePr>
          <p:cNvPr id="127" name="Google Shape;127;g2beca987217_0_16"/>
          <p:cNvGraphicFramePr/>
          <p:nvPr/>
        </p:nvGraphicFramePr>
        <p:xfrm>
          <a:off x="4936525" y="1640000"/>
          <a:ext cx="4107550" cy="32734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48850"/>
                <a:gridCol w="458700"/>
              </a:tblGrid>
              <a:tr h="6059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Se debe poder realizar borrado físico de los datos. (DELETE)</a:t>
                      </a:r>
                      <a:endParaRPr sz="1300" u="none" strike="noStrike" cap="non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500" b="1" u="none" strike="noStrike" cap="none"/>
                        <a:t>1</a:t>
                      </a:r>
                      <a:r>
                        <a:rPr lang="es-ES" sz="1500" b="1"/>
                        <a:t>5</a:t>
                      </a:r>
                      <a:endParaRPr sz="1500" b="1" u="none" strike="noStrike" cap="none"/>
                    </a:p>
                  </a:txBody>
                  <a:tcPr marL="91425" marR="91425" marT="121900" marB="121900" anchor="ctr"/>
                </a:tc>
              </a:tr>
              <a:tr h="650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300" u="none" strike="noStrike" cap="none">
                          <a:solidFill>
                            <a:schemeClr val="dk1"/>
                          </a:solidFill>
                        </a:rPr>
                        <a:t>El trabajo práctico deberá subirse a un servidor online y compartirse mediante un repositorio de Git.</a:t>
                      </a:r>
                      <a:r>
                        <a:rPr lang="es-ES" sz="1300" u="none" strike="noStrike" cap="none">
                          <a:solidFill>
                            <a:srgbClr val="CC0000"/>
                          </a:solidFill>
                        </a:rPr>
                        <a:t> </a:t>
                      </a:r>
                      <a:r>
                        <a:rPr lang="es-ES" sz="1300" b="1" u="none" strike="noStrike" cap="none">
                          <a:solidFill>
                            <a:srgbClr val="CC0000"/>
                          </a:solidFill>
                        </a:rPr>
                        <a:t>(Mandatorio)</a:t>
                      </a:r>
                      <a:endParaRPr sz="1300" u="none" strike="noStrike" cap="non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500" b="1"/>
                        <a:t>5</a:t>
                      </a:r>
                      <a:endParaRPr sz="1500" b="1" u="none" strike="noStrike" cap="none"/>
                    </a:p>
                  </a:txBody>
                  <a:tcPr marL="91425" marR="91425" marT="121900" marB="121900" anchor="ctr"/>
                </a:tc>
              </a:tr>
              <a:tr h="650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300" u="none" strike="noStrike" cap="none">
                          <a:solidFill>
                            <a:schemeClr val="dk1"/>
                          </a:solidFill>
                        </a:rPr>
                        <a:t>La página deberá subirse a un servidor on-line para poder ser navegada por el Docente. </a:t>
                      </a:r>
                      <a:r>
                        <a:rPr lang="es-ES" sz="1300" b="1" u="none" strike="noStrike" cap="none">
                          <a:solidFill>
                            <a:srgbClr val="CC0000"/>
                          </a:solidFill>
                        </a:rPr>
                        <a:t>(Mandatorio)</a:t>
                      </a:r>
                      <a:endParaRPr sz="13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500" b="1"/>
                        <a:t>5</a:t>
                      </a:r>
                      <a:endParaRPr sz="1500" b="1" u="none" strike="noStrike" cap="none"/>
                    </a:p>
                  </a:txBody>
                  <a:tcPr marL="91425" marR="91425" marT="121900" marB="121900" anchor="ctr"/>
                </a:tc>
              </a:tr>
              <a:tr h="6059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300">
                          <a:solidFill>
                            <a:schemeClr val="dk1"/>
                          </a:solidFill>
                        </a:rPr>
                        <a:t>Se valorará la aplicación de un token o método de autenticación.</a:t>
                      </a:r>
                      <a:endParaRPr sz="13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500" b="1" u="none" strike="noStrike" cap="none"/>
                        <a:t>5</a:t>
                      </a:r>
                      <a:endParaRPr sz="1500" b="1" u="none" strike="noStrike" cap="none"/>
                    </a:p>
                  </a:txBody>
                  <a:tcPr marL="91425" marR="91425" marT="121900" marB="121900" anchor="ctr"/>
                </a:tc>
              </a:tr>
              <a:tr h="505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El backend debe estar integrado con un frontend</a:t>
                      </a:r>
                      <a:endParaRPr sz="13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500" b="1" u="none" strike="noStrike" cap="none"/>
                        <a:t>5</a:t>
                      </a:r>
                      <a:endParaRPr sz="1500" b="1" u="none" strike="noStrike" cap="none"/>
                    </a:p>
                  </a:txBody>
                  <a:tcPr marL="91425" marR="91425" marT="121900" marB="121900" anchor="ctr"/>
                </a:tc>
              </a:tr>
            </a:tbl>
          </a:graphicData>
        </a:graphic>
      </p:graphicFrame>
      <p:sp>
        <p:nvSpPr>
          <p:cNvPr id="128" name="Google Shape;128;g2beca987217_0_16"/>
          <p:cNvSpPr txBox="1"/>
          <p:nvPr/>
        </p:nvSpPr>
        <p:spPr>
          <a:xfrm>
            <a:off x="143825" y="795367"/>
            <a:ext cx="49365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Criterios de evaluación</a:t>
            </a:r>
            <a:endParaRPr sz="24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583369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Presentación en pantalla (4:3)</PresentationFormat>
  <Paragraphs>21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Admin</cp:lastModifiedBy>
  <cp:revision>1</cp:revision>
  <dcterms:created xsi:type="dcterms:W3CDTF">2024-06-14T15:37:04Z</dcterms:created>
  <dcterms:modified xsi:type="dcterms:W3CDTF">2024-06-14T15:37:24Z</dcterms:modified>
</cp:coreProperties>
</file>