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E9B8-82E8-4E7C-8F5D-D07744658484}" type="datetimeFigureOut">
              <a:rPr lang="es-AR" smtClean="0"/>
              <a:t>18/05/2024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F4549-D254-430E-A2ED-DF6D0ACD6BE2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eca98721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beca98721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>
            <a:spLocks noGrp="1"/>
          </p:cNvSpPr>
          <p:nvPr>
            <p:ph type="title"/>
          </p:nvPr>
        </p:nvSpPr>
        <p:spPr>
          <a:xfrm>
            <a:off x="311700" y="796567"/>
            <a:ext cx="8503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body" idx="1"/>
          </p:nvPr>
        </p:nvSpPr>
        <p:spPr>
          <a:xfrm>
            <a:off x="432025" y="1739833"/>
            <a:ext cx="8280000" cy="44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8" name="Google Shape;28;p28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8078976" y="6265467"/>
            <a:ext cx="558475" cy="400967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8"/>
          <p:cNvSpPr/>
          <p:nvPr/>
        </p:nvSpPr>
        <p:spPr>
          <a:xfrm>
            <a:off x="-13650" y="-60567"/>
            <a:ext cx="9171300" cy="744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28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55185" y="45263"/>
            <a:ext cx="876879" cy="53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28"/>
          <p:cNvPicPr preferRelativeResize="0"/>
          <p:nvPr/>
        </p:nvPicPr>
        <p:blipFill rotWithShape="1">
          <a:blip r:embed="rId4" cstate="print">
            <a:alphaModFix/>
          </a:blip>
          <a:srcRect t="30756" b="28576"/>
          <a:stretch/>
        </p:blipFill>
        <p:spPr>
          <a:xfrm>
            <a:off x="432025" y="6146717"/>
            <a:ext cx="1665398" cy="638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18/05/2024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18/05/2024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18/05/2024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18/05/2024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18/05/2024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18/05/2024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18/05/2024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g2beca987217_0_16"/>
          <p:cNvGraphicFramePr/>
          <p:nvPr/>
        </p:nvGraphicFramePr>
        <p:xfrm>
          <a:off x="143826" y="1653100"/>
          <a:ext cx="4465475" cy="4200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66800"/>
                <a:gridCol w="498675"/>
              </a:tblGrid>
              <a:tr h="65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El sitio web debe poseer al menos 4 páginas HTML o 4 secciones si se trata de un sitio One Page. </a:t>
                      </a:r>
                      <a:endParaRPr sz="20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/>
                        <a:t>10</a:t>
                      </a:r>
                      <a:endParaRPr sz="1500" b="1"/>
                    </a:p>
                  </a:txBody>
                  <a:tcPr marL="91425" marR="91425" marT="121900" marB="121900" anchor="ctr"/>
                </a:tc>
              </a:tr>
              <a:tr h="105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El sitio web debe incluir un formulario de contacto, con al menos 5 campos que incluya (un checkbox o radiobutton), un select y una imagen, con validación realizada mediante JavaScript para que los campos sean obligatorios. </a:t>
                      </a:r>
                      <a:endParaRPr sz="20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/>
                        <a:t>15</a:t>
                      </a:r>
                      <a:endParaRPr sz="1500" b="1"/>
                    </a:p>
                  </a:txBody>
                  <a:tcPr marL="91425" marR="91425" marT="121900" marB="121900" anchor="ctr"/>
                </a:tc>
              </a:tr>
              <a:tr h="85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Tener al menos una página totalmente responsive con mínimo 3 puntos de corte con media querys para 3 tamaños de dispositivos (PC escritorio, Tablet, Celular). Para el diseño debe usarse CSS.</a:t>
                      </a:r>
                      <a:endParaRPr sz="20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/>
                        <a:t>15</a:t>
                      </a:r>
                      <a:endParaRPr sz="1500" b="1"/>
                    </a:p>
                  </a:txBody>
                  <a:tcPr marL="91425" marR="91425" marT="121900" marB="121900" anchor="ctr"/>
                </a:tc>
              </a:tr>
              <a:tr h="505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Utilizar al menos una animación, transformación o una transición.</a:t>
                      </a:r>
                      <a:endParaRPr sz="20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/>
                        <a:t>10</a:t>
                      </a:r>
                      <a:endParaRPr sz="1500" b="1"/>
                    </a:p>
                  </a:txBody>
                  <a:tcPr marL="91425" marR="91425" marT="121900" marB="121900" anchor="ctr"/>
                </a:tc>
              </a:tr>
              <a:tr h="505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Poseer una estructura HTML maquetada con Flexbox y/o Grid.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/>
                        <a:t>10</a:t>
                      </a:r>
                      <a:endParaRPr sz="1500" b="1"/>
                    </a:p>
                  </a:txBody>
                  <a:tcPr marL="91425" marR="91425" marT="121900" marB="121900" anchor="ctr"/>
                </a:tc>
              </a:tr>
            </a:tbl>
          </a:graphicData>
        </a:graphic>
      </p:graphicFrame>
      <p:graphicFrame>
        <p:nvGraphicFramePr>
          <p:cNvPr id="127" name="Google Shape;127;g2beca987217_0_16"/>
          <p:cNvGraphicFramePr/>
          <p:nvPr/>
        </p:nvGraphicFramePr>
        <p:xfrm>
          <a:off x="4936525" y="1640000"/>
          <a:ext cx="4107550" cy="4602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48850"/>
                <a:gridCol w="458700"/>
              </a:tblGrid>
              <a:tr h="85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Se considerará la presentación general del proyecto, la legibilidad del mismo, la navegación sin llegar a puntos de no retorno, la optimización de imagenes para la web y el uso de favicon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/>
                        <a:t>10</a:t>
                      </a:r>
                      <a:endParaRPr sz="1500" b="1"/>
                    </a:p>
                  </a:txBody>
                  <a:tcPr marL="91425" marR="91425" marT="121900" marB="121900" anchor="ctr"/>
                </a:tc>
              </a:tr>
              <a:tr h="65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chemeClr val="dk1"/>
                          </a:solidFill>
                        </a:rPr>
                        <a:t>El trabajo práctico deberá subirse a un servidor online y compartirse mediante un repositorio de Git.</a:t>
                      </a:r>
                      <a:r>
                        <a:rPr lang="es-ES" sz="1300">
                          <a:solidFill>
                            <a:srgbClr val="CC0000"/>
                          </a:solidFill>
                        </a:rPr>
                        <a:t> </a:t>
                      </a:r>
                      <a:r>
                        <a:rPr lang="es-ES" sz="1300" b="1">
                          <a:solidFill>
                            <a:srgbClr val="CC0000"/>
                          </a:solidFill>
                        </a:rPr>
                        <a:t>(Mandatorio)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/>
                        <a:t>10</a:t>
                      </a:r>
                      <a:endParaRPr sz="1500" b="1"/>
                    </a:p>
                  </a:txBody>
                  <a:tcPr marL="91425" marR="91425" marT="121900" marB="121900" anchor="ctr"/>
                </a:tc>
              </a:tr>
              <a:tr h="65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chemeClr val="dk1"/>
                          </a:solidFill>
                        </a:rPr>
                        <a:t>La página deberá subirse a un servidor on-line para poder ser navegada por el Docente. Ejemplo: Netlify o similar. </a:t>
                      </a:r>
                      <a:r>
                        <a:rPr lang="es-ES" sz="1300" b="1">
                          <a:solidFill>
                            <a:srgbClr val="CC0000"/>
                          </a:solidFill>
                        </a:rPr>
                        <a:t>(Mandatorio)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/>
                        <a:t>10</a:t>
                      </a:r>
                      <a:endParaRPr sz="1500" b="1"/>
                    </a:p>
                  </a:txBody>
                  <a:tcPr marL="91425" marR="91425" marT="121900" marB="121900" anchor="ctr"/>
                </a:tc>
              </a:tr>
              <a:tr h="85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chemeClr val="dk1"/>
                          </a:solidFill>
                        </a:rPr>
                        <a:t>El sitio web debe estar estructurado utilizando etiquetas semánticas HTML correctamente. Debe pasar la validación de</a:t>
                      </a:r>
                      <a:r>
                        <a:rPr lang="es-ES" sz="13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s-ES" sz="1300" u="sng">
                          <a:solidFill>
                            <a:srgbClr val="1155CC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https://validator.w3.org/</a:t>
                      </a:r>
                      <a:r>
                        <a:rPr lang="es-ES" sz="1300">
                          <a:solidFill>
                            <a:schemeClr val="dk1"/>
                          </a:solidFill>
                        </a:rPr>
                        <a:t> sin errores.  </a:t>
                      </a:r>
                      <a:r>
                        <a:rPr lang="es-ES" sz="1300" b="1">
                          <a:solidFill>
                            <a:srgbClr val="CC0000"/>
                          </a:solidFill>
                        </a:rPr>
                        <a:t>(Mandatorio)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/>
                        <a:t>5</a:t>
                      </a:r>
                      <a:endParaRPr sz="1500" b="1"/>
                    </a:p>
                  </a:txBody>
                  <a:tcPr marL="91425" marR="91425" marT="121900" marB="121900" anchor="ctr"/>
                </a:tc>
              </a:tr>
              <a:tr h="85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Utilizar iframes y/o íconos de FontAwesome y/o fuentes locales o bien de Google Fonts.Es optativo incluir algún elemento de Bootstrap.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/>
                        <a:t>5</a:t>
                      </a:r>
                      <a:endParaRPr sz="1500" b="1"/>
                    </a:p>
                  </a:txBody>
                  <a:tcPr marL="91425" marR="91425" marT="121900" marB="121900" anchor="ctr"/>
                </a:tc>
              </a:tr>
            </a:tbl>
          </a:graphicData>
        </a:graphic>
      </p:graphicFrame>
      <p:sp>
        <p:nvSpPr>
          <p:cNvPr id="128" name="Google Shape;128;g2beca987217_0_16"/>
          <p:cNvSpPr txBox="1"/>
          <p:nvPr/>
        </p:nvSpPr>
        <p:spPr>
          <a:xfrm>
            <a:off x="143825" y="795367"/>
            <a:ext cx="49365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Criterios de evaluación</a:t>
            </a:r>
            <a:endParaRPr sz="24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Presentación en pantalla 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SJorda</dc:creator>
  <cp:lastModifiedBy>Silvio Jorda</cp:lastModifiedBy>
  <cp:revision>1</cp:revision>
  <dcterms:created xsi:type="dcterms:W3CDTF">2024-05-18T14:59:42Z</dcterms:created>
  <dcterms:modified xsi:type="dcterms:W3CDTF">2024-05-18T15:00:00Z</dcterms:modified>
</cp:coreProperties>
</file>