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3"/>
  </p:sldMasterIdLst>
  <p:notesMasterIdLst>
    <p:notesMasterId r:id="rId4"/>
  </p:notesMasterIdLst>
  <p:sldIdLst>
    <p:sldId id="256" r:id="rId5"/>
    <p:sldId id="257" r:id="rId6"/>
    <p:sldId id="258" r:id="rId7"/>
    <p:sldId id="259" r:id="rId8"/>
    <p:sldId id="260" r:id="rId9"/>
  </p:sldIdLst>
  <p:sldSz cy="6858000" cx="12192000"/>
  <p:notesSz cx="6858000" cy="9144000"/>
  <p:embeddedFontLst>
    <p:embeddedFont>
      <p:font typeface="Lora Medium"/>
      <p:regular r:id="rId10"/>
      <p:bold r:id="rId11"/>
      <p:italic r:id="rId12"/>
      <p:boldItalic r:id="rId13"/>
    </p:embeddedFont>
    <p:embeddedFont>
      <p:font typeface="Libre Franklin"/>
      <p:regular r:id="rId14"/>
      <p:bold r:id="rId15"/>
      <p:italic r:id="rId16"/>
      <p:boldItalic r:id="rId17"/>
    </p:embeddedFont>
    <p:embeddedFont>
      <p:font typeface="Franklin Gothic"/>
      <p:bold r:id="rId18"/>
    </p:embeddedFont>
    <p:embeddedFont>
      <p:font typeface="Libre Franklin Medium"/>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LibreFranklinMedium-bold.fntdata"/><Relationship Id="rId11" Type="http://schemas.openxmlformats.org/officeDocument/2006/relationships/font" Target="fonts/LoraMedium-bold.fntdata"/><Relationship Id="rId22" Type="http://schemas.openxmlformats.org/officeDocument/2006/relationships/font" Target="fonts/LibreFranklinMedium-boldItalic.fntdata"/><Relationship Id="rId10" Type="http://schemas.openxmlformats.org/officeDocument/2006/relationships/font" Target="fonts/LoraMedium-regular.fntdata"/><Relationship Id="rId21" Type="http://schemas.openxmlformats.org/officeDocument/2006/relationships/font" Target="fonts/LibreFranklinMedium-italic.fntdata"/><Relationship Id="rId13" Type="http://schemas.openxmlformats.org/officeDocument/2006/relationships/font" Target="fonts/LoraMedium-boldItalic.fntdata"/><Relationship Id="rId12" Type="http://schemas.openxmlformats.org/officeDocument/2006/relationships/font" Target="fonts/LoraMedium-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LibreFranklin-bold.fntdata"/><Relationship Id="rId14" Type="http://schemas.openxmlformats.org/officeDocument/2006/relationships/font" Target="fonts/LibreFranklin-regular.fntdata"/><Relationship Id="rId17" Type="http://schemas.openxmlformats.org/officeDocument/2006/relationships/font" Target="fonts/LibreFranklin-boldItalic.fntdata"/><Relationship Id="rId16" Type="http://schemas.openxmlformats.org/officeDocument/2006/relationships/font" Target="fonts/LibreFranklin-italic.fntdata"/><Relationship Id="rId5" Type="http://schemas.openxmlformats.org/officeDocument/2006/relationships/slide" Target="slides/slide1.xml"/><Relationship Id="rId19" Type="http://schemas.openxmlformats.org/officeDocument/2006/relationships/font" Target="fonts/LibreFranklinMedium-regular.fntdata"/><Relationship Id="rId6" Type="http://schemas.openxmlformats.org/officeDocument/2006/relationships/slide" Target="slides/slide2.xml"/><Relationship Id="rId18" Type="http://schemas.openxmlformats.org/officeDocument/2006/relationships/font" Target="fonts/FranklinGothic-bold.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Slide">
  <p:cSld name="1_Title Slide">
    <p:spTree>
      <p:nvGrpSpPr>
        <p:cNvPr id="11" name="Shape 11"/>
        <p:cNvGrpSpPr/>
        <p:nvPr/>
      </p:nvGrpSpPr>
      <p:grpSpPr>
        <a:xfrm>
          <a:off x="0" y="0"/>
          <a:ext cx="0" cy="0"/>
          <a:chOff x="0" y="0"/>
          <a:chExt cx="0" cy="0"/>
        </a:xfrm>
      </p:grpSpPr>
      <p:pic>
        <p:nvPicPr>
          <p:cNvPr id="12" name="Google Shape;12;p2"/>
          <p:cNvPicPr preferRelativeResize="0"/>
          <p:nvPr/>
        </p:nvPicPr>
        <p:blipFill rotWithShape="1">
          <a:blip r:embed="rId2">
            <a:alphaModFix/>
          </a:blip>
          <a:srcRect b="0" l="0" r="0" t="0"/>
          <a:stretch/>
        </p:blipFill>
        <p:spPr>
          <a:xfrm>
            <a:off x="0" y="6049584"/>
            <a:ext cx="12192000" cy="808416"/>
          </a:xfrm>
          <a:prstGeom prst="rect">
            <a:avLst/>
          </a:prstGeom>
          <a:noFill/>
          <a:ln>
            <a:noFill/>
          </a:ln>
        </p:spPr>
      </p:pic>
      <p:sp>
        <p:nvSpPr>
          <p:cNvPr id="13" name="Google Shape;13;p2"/>
          <p:cNvSpPr/>
          <p:nvPr/>
        </p:nvSpPr>
        <p:spPr>
          <a:xfrm>
            <a:off x="0" y="1"/>
            <a:ext cx="12192000" cy="808416"/>
          </a:xfrm>
          <a:prstGeom prst="rect">
            <a:avLst/>
          </a:prstGeom>
          <a:solidFill>
            <a:srgbClr val="1F3864"/>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4" name="Shape 64"/>
        <p:cNvGrpSpPr/>
        <p:nvPr/>
      </p:nvGrpSpPr>
      <p:grpSpPr>
        <a:xfrm>
          <a:off x="0" y="0"/>
          <a:ext cx="0" cy="0"/>
          <a:chOff x="0" y="0"/>
          <a:chExt cx="0" cy="0"/>
        </a:xfrm>
      </p:grpSpPr>
      <p:sp>
        <p:nvSpPr>
          <p:cNvPr id="65" name="Google Shape;65;p11"/>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6" name="Google Shape;66;p11"/>
          <p:cNvSpPr/>
          <p:nvPr>
            <p:ph idx="2" type="pic"/>
          </p:nvPr>
        </p:nvSpPr>
        <p:spPr>
          <a:xfrm>
            <a:off x="5183188" y="987425"/>
            <a:ext cx="6172200" cy="4873625"/>
          </a:xfrm>
          <a:prstGeom prst="rect">
            <a:avLst/>
          </a:prstGeom>
          <a:noFill/>
          <a:ln>
            <a:noFill/>
          </a:ln>
        </p:spPr>
      </p:sp>
      <p:sp>
        <p:nvSpPr>
          <p:cNvPr id="67" name="Google Shape;67;p11"/>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8" name="Google Shape;68;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1" name="Shape 71"/>
        <p:cNvGrpSpPr/>
        <p:nvPr/>
      </p:nvGrpSpPr>
      <p:grpSpPr>
        <a:xfrm>
          <a:off x="0" y="0"/>
          <a:ext cx="0" cy="0"/>
          <a:chOff x="0" y="0"/>
          <a:chExt cx="0" cy="0"/>
        </a:xfrm>
      </p:grpSpPr>
      <p:sp>
        <p:nvSpPr>
          <p:cNvPr id="72" name="Google Shape;72;p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3" name="Google Shape;73;p12"/>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4" name="Google Shape;74;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7" name="Shape 77"/>
        <p:cNvGrpSpPr/>
        <p:nvPr/>
      </p:nvGrpSpPr>
      <p:grpSpPr>
        <a:xfrm>
          <a:off x="0" y="0"/>
          <a:ext cx="0" cy="0"/>
          <a:chOff x="0" y="0"/>
          <a:chExt cx="0" cy="0"/>
        </a:xfrm>
      </p:grpSpPr>
      <p:sp>
        <p:nvSpPr>
          <p:cNvPr id="78" name="Google Shape;78;p13"/>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9" name="Google Shape;79;p13"/>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0" name="Google Shape;80;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4" name="Shape 14"/>
        <p:cNvGrpSpPr/>
        <p:nvPr/>
      </p:nvGrpSpPr>
      <p:grpSpPr>
        <a:xfrm>
          <a:off x="0" y="0"/>
          <a:ext cx="0" cy="0"/>
          <a:chOff x="0" y="0"/>
          <a:chExt cx="0" cy="0"/>
        </a:xfrm>
      </p:grpSpPr>
      <p:sp>
        <p:nvSpPr>
          <p:cNvPr id="15" name="Google Shape;15;p3"/>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 name="Google Shape;16;p3"/>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7" name="Google Shape;17;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0" name="Shape 20"/>
        <p:cNvGrpSpPr/>
        <p:nvPr/>
      </p:nvGrpSpPr>
      <p:grpSpPr>
        <a:xfrm>
          <a:off x="0" y="0"/>
          <a:ext cx="0" cy="0"/>
          <a:chOff x="0" y="0"/>
          <a:chExt cx="0" cy="0"/>
        </a:xfrm>
      </p:grpSpPr>
      <p:sp>
        <p:nvSpPr>
          <p:cNvPr id="21" name="Google Shape;21;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 name="Google Shape;22;p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3" name="Google Shape;23;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6" name="Shape 26"/>
        <p:cNvGrpSpPr/>
        <p:nvPr/>
      </p:nvGrpSpPr>
      <p:grpSpPr>
        <a:xfrm>
          <a:off x="0" y="0"/>
          <a:ext cx="0" cy="0"/>
          <a:chOff x="0" y="0"/>
          <a:chExt cx="0" cy="0"/>
        </a:xfrm>
      </p:grpSpPr>
      <p:sp>
        <p:nvSpPr>
          <p:cNvPr id="27" name="Google Shape;27;p5"/>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8" name="Google Shape;28;p5"/>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9" name="Google Shape;29;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2" name="Shape 32"/>
        <p:cNvGrpSpPr/>
        <p:nvPr/>
      </p:nvGrpSpPr>
      <p:grpSpPr>
        <a:xfrm>
          <a:off x="0" y="0"/>
          <a:ext cx="0" cy="0"/>
          <a:chOff x="0" y="0"/>
          <a:chExt cx="0" cy="0"/>
        </a:xfrm>
      </p:grpSpPr>
      <p:sp>
        <p:nvSpPr>
          <p:cNvPr id="33" name="Google Shape;33;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4" name="Google Shape;34;p6"/>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5" name="Google Shape;35;p6"/>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9" name="Shape 39"/>
        <p:cNvGrpSpPr/>
        <p:nvPr/>
      </p:nvGrpSpPr>
      <p:grpSpPr>
        <a:xfrm>
          <a:off x="0" y="0"/>
          <a:ext cx="0" cy="0"/>
          <a:chOff x="0" y="0"/>
          <a:chExt cx="0" cy="0"/>
        </a:xfrm>
      </p:grpSpPr>
      <p:sp>
        <p:nvSpPr>
          <p:cNvPr id="40" name="Google Shape;40;p7"/>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1" name="Google Shape;41;p7"/>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2" name="Google Shape;42;p7"/>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3" name="Google Shape;43;p7"/>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4" name="Google Shape;44;p7"/>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5" name="Google Shape;45;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8" name="Shape 48"/>
        <p:cNvGrpSpPr/>
        <p:nvPr/>
      </p:nvGrpSpPr>
      <p:grpSpPr>
        <a:xfrm>
          <a:off x="0" y="0"/>
          <a:ext cx="0" cy="0"/>
          <a:chOff x="0" y="0"/>
          <a:chExt cx="0" cy="0"/>
        </a:xfrm>
      </p:grpSpPr>
      <p:sp>
        <p:nvSpPr>
          <p:cNvPr id="49" name="Google Shape;49;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0" name="Google Shape;50;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7" name="Shape 57"/>
        <p:cNvGrpSpPr/>
        <p:nvPr/>
      </p:nvGrpSpPr>
      <p:grpSpPr>
        <a:xfrm>
          <a:off x="0" y="0"/>
          <a:ext cx="0" cy="0"/>
          <a:chOff x="0" y="0"/>
          <a:chExt cx="0" cy="0"/>
        </a:xfrm>
      </p:grpSpPr>
      <p:sp>
        <p:nvSpPr>
          <p:cNvPr id="58" name="Google Shape;58;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9" name="Google Shape;59;p10"/>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0" name="Google Shape;60;p10"/>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1" name="Google Shape;61;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1" Type="http://schemas.openxmlformats.org/officeDocument/2006/relationships/image" Target="../media/image2.png"/><Relationship Id="rId10" Type="http://schemas.openxmlformats.org/officeDocument/2006/relationships/image" Target="../media/image6.png"/><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2.png"/><Relationship Id="rId4" Type="http://schemas.openxmlformats.org/officeDocument/2006/relationships/image" Target="../media/image8.png"/><Relationship Id="rId9" Type="http://schemas.openxmlformats.org/officeDocument/2006/relationships/image" Target="../media/image9.png"/><Relationship Id="rId5" Type="http://schemas.openxmlformats.org/officeDocument/2006/relationships/image" Target="../media/image10.png"/><Relationship Id="rId6" Type="http://schemas.openxmlformats.org/officeDocument/2006/relationships/image" Target="../media/image7.png"/><Relationship Id="rId7" Type="http://schemas.openxmlformats.org/officeDocument/2006/relationships/image" Target="../media/image1.png"/><Relationship Id="rId8"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6" name="Shape 86"/>
        <p:cNvGrpSpPr/>
        <p:nvPr/>
      </p:nvGrpSpPr>
      <p:grpSpPr>
        <a:xfrm>
          <a:off x="0" y="0"/>
          <a:ext cx="0" cy="0"/>
          <a:chOff x="0" y="0"/>
          <a:chExt cx="0" cy="0"/>
        </a:xfrm>
      </p:grpSpPr>
      <p:sp>
        <p:nvSpPr>
          <p:cNvPr id="87" name="Google Shape;87;p14"/>
          <p:cNvSpPr/>
          <p:nvPr/>
        </p:nvSpPr>
        <p:spPr>
          <a:xfrm flipH="1" rot="10800000">
            <a:off x="-1" y="-1"/>
            <a:ext cx="4403709" cy="6858001"/>
          </a:xfrm>
          <a:custGeom>
            <a:rect b="b" l="l" r="r" t="t"/>
            <a:pathLst>
              <a:path extrusionOk="0" h="6858001" w="4403709">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solidFill>
            <a:srgbClr val="20124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chemeClr val="accent2"/>
              </a:solidFill>
              <a:latin typeface="Calibri"/>
              <a:ea typeface="Calibri"/>
              <a:cs typeface="Calibri"/>
              <a:sym typeface="Calibri"/>
            </a:endParaRPr>
          </a:p>
        </p:txBody>
      </p:sp>
      <p:grpSp>
        <p:nvGrpSpPr>
          <p:cNvPr id="88" name="Google Shape;88;p14"/>
          <p:cNvGrpSpPr/>
          <p:nvPr/>
        </p:nvGrpSpPr>
        <p:grpSpPr>
          <a:xfrm>
            <a:off x="3315292" y="0"/>
            <a:ext cx="2436813" cy="6858001"/>
            <a:chOff x="1320800" y="0"/>
            <a:chExt cx="2436813" cy="6858001"/>
          </a:xfrm>
        </p:grpSpPr>
        <p:sp>
          <p:nvSpPr>
            <p:cNvPr id="89" name="Google Shape;89;p14"/>
            <p:cNvSpPr/>
            <p:nvPr/>
          </p:nvSpPr>
          <p:spPr>
            <a:xfrm>
              <a:off x="1627188" y="0"/>
              <a:ext cx="1122363" cy="5329238"/>
            </a:xfrm>
            <a:custGeom>
              <a:rect b="b" l="l" r="r" t="t"/>
              <a:pathLst>
                <a:path extrusionOk="0" h="3357" w="707">
                  <a:moveTo>
                    <a:pt x="0" y="3330"/>
                  </a:moveTo>
                  <a:lnTo>
                    <a:pt x="156" y="3357"/>
                  </a:lnTo>
                  <a:lnTo>
                    <a:pt x="707" y="0"/>
                  </a:lnTo>
                  <a:lnTo>
                    <a:pt x="547" y="0"/>
                  </a:lnTo>
                  <a:lnTo>
                    <a:pt x="0" y="3330"/>
                  </a:lnTo>
                  <a:close/>
                </a:path>
              </a:pathLst>
            </a:custGeom>
            <a:solidFill>
              <a:srgbClr val="20124D"/>
            </a:solidFill>
            <a:ln>
              <a:noFill/>
            </a:ln>
          </p:spPr>
        </p:sp>
        <p:sp>
          <p:nvSpPr>
            <p:cNvPr id="90" name="Google Shape;90;p14"/>
            <p:cNvSpPr/>
            <p:nvPr/>
          </p:nvSpPr>
          <p:spPr>
            <a:xfrm>
              <a:off x="1320800" y="0"/>
              <a:ext cx="1117600" cy="5276850"/>
            </a:xfrm>
            <a:custGeom>
              <a:rect b="b" l="l" r="r" t="t"/>
              <a:pathLst>
                <a:path extrusionOk="0" h="3324" w="704">
                  <a:moveTo>
                    <a:pt x="704" y="0"/>
                  </a:moveTo>
                  <a:lnTo>
                    <a:pt x="545" y="0"/>
                  </a:lnTo>
                  <a:lnTo>
                    <a:pt x="0" y="3300"/>
                  </a:lnTo>
                  <a:lnTo>
                    <a:pt x="157" y="3324"/>
                  </a:lnTo>
                  <a:lnTo>
                    <a:pt x="704" y="0"/>
                  </a:lnTo>
                  <a:close/>
                </a:path>
              </a:pathLst>
            </a:custGeom>
            <a:solidFill>
              <a:srgbClr val="20124D"/>
            </a:solidFill>
            <a:ln>
              <a:noFill/>
            </a:ln>
          </p:spPr>
        </p:sp>
        <p:sp>
          <p:nvSpPr>
            <p:cNvPr id="91" name="Google Shape;91;p14"/>
            <p:cNvSpPr/>
            <p:nvPr/>
          </p:nvSpPr>
          <p:spPr>
            <a:xfrm>
              <a:off x="1320800" y="5238750"/>
              <a:ext cx="1228725" cy="1619250"/>
            </a:xfrm>
            <a:custGeom>
              <a:rect b="b" l="l" r="r" t="t"/>
              <a:pathLst>
                <a:path extrusionOk="0" h="1020" w="774">
                  <a:moveTo>
                    <a:pt x="0" y="0"/>
                  </a:moveTo>
                  <a:lnTo>
                    <a:pt x="740" y="1020"/>
                  </a:lnTo>
                  <a:lnTo>
                    <a:pt x="774" y="1020"/>
                  </a:lnTo>
                  <a:lnTo>
                    <a:pt x="0" y="0"/>
                  </a:lnTo>
                  <a:close/>
                </a:path>
              </a:pathLst>
            </a:custGeom>
            <a:solidFill>
              <a:srgbClr val="20124D"/>
            </a:solidFill>
            <a:ln>
              <a:noFill/>
            </a:ln>
          </p:spPr>
        </p:sp>
        <p:sp>
          <p:nvSpPr>
            <p:cNvPr id="92" name="Google Shape;92;p14"/>
            <p:cNvSpPr/>
            <p:nvPr/>
          </p:nvSpPr>
          <p:spPr>
            <a:xfrm>
              <a:off x="1627188" y="5291138"/>
              <a:ext cx="1495425" cy="1566863"/>
            </a:xfrm>
            <a:custGeom>
              <a:rect b="b" l="l" r="r" t="t"/>
              <a:pathLst>
                <a:path extrusionOk="0" h="987" w="942">
                  <a:moveTo>
                    <a:pt x="0" y="0"/>
                  </a:moveTo>
                  <a:lnTo>
                    <a:pt x="909" y="987"/>
                  </a:lnTo>
                  <a:lnTo>
                    <a:pt x="942" y="987"/>
                  </a:lnTo>
                  <a:lnTo>
                    <a:pt x="0" y="0"/>
                  </a:lnTo>
                  <a:close/>
                </a:path>
              </a:pathLst>
            </a:custGeom>
            <a:solidFill>
              <a:srgbClr val="20124D"/>
            </a:solidFill>
            <a:ln>
              <a:noFill/>
            </a:ln>
          </p:spPr>
        </p:sp>
        <p:sp>
          <p:nvSpPr>
            <p:cNvPr id="93" name="Google Shape;93;p14"/>
            <p:cNvSpPr/>
            <p:nvPr/>
          </p:nvSpPr>
          <p:spPr>
            <a:xfrm>
              <a:off x="1627188" y="5286375"/>
              <a:ext cx="2130425" cy="1571625"/>
            </a:xfrm>
            <a:custGeom>
              <a:rect b="b" l="l" r="r" t="t"/>
              <a:pathLst>
                <a:path extrusionOk="0" h="990" w="1342">
                  <a:moveTo>
                    <a:pt x="0" y="3"/>
                  </a:moveTo>
                  <a:lnTo>
                    <a:pt x="942" y="990"/>
                  </a:lnTo>
                  <a:lnTo>
                    <a:pt x="1342" y="990"/>
                  </a:lnTo>
                  <a:lnTo>
                    <a:pt x="156" y="27"/>
                  </a:lnTo>
                  <a:lnTo>
                    <a:pt x="0" y="0"/>
                  </a:lnTo>
                  <a:lnTo>
                    <a:pt x="0" y="3"/>
                  </a:lnTo>
                  <a:close/>
                </a:path>
              </a:pathLst>
            </a:custGeom>
            <a:solidFill>
              <a:srgbClr val="20124D"/>
            </a:solidFill>
            <a:ln>
              <a:noFill/>
            </a:ln>
          </p:spPr>
        </p:sp>
        <p:sp>
          <p:nvSpPr>
            <p:cNvPr id="94" name="Google Shape;94;p14"/>
            <p:cNvSpPr/>
            <p:nvPr/>
          </p:nvSpPr>
          <p:spPr>
            <a:xfrm>
              <a:off x="1320800" y="5238750"/>
              <a:ext cx="1695450" cy="1619250"/>
            </a:xfrm>
            <a:custGeom>
              <a:rect b="b" l="l" r="r" t="t"/>
              <a:pathLst>
                <a:path extrusionOk="0" h="1020" w="1068">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20124D"/>
            </a:solidFill>
            <a:ln>
              <a:noFill/>
            </a:ln>
          </p:spPr>
        </p:sp>
      </p:grpSp>
      <p:sp>
        <p:nvSpPr>
          <p:cNvPr id="95" name="Google Shape;95;p14"/>
          <p:cNvSpPr txBox="1"/>
          <p:nvPr/>
        </p:nvSpPr>
        <p:spPr>
          <a:xfrm>
            <a:off x="535020" y="685800"/>
            <a:ext cx="2780400" cy="5105400"/>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None/>
            </a:pPr>
            <a:r>
              <a:rPr b="0" i="0" lang="en-US" sz="4000" u="none" cap="none" strike="noStrike">
                <a:solidFill>
                  <a:srgbClr val="FFFFFF"/>
                </a:solidFill>
                <a:latin typeface="Calibri"/>
                <a:ea typeface="Calibri"/>
                <a:cs typeface="Calibri"/>
                <a:sym typeface="Calibri"/>
              </a:rPr>
              <a:t>Project Evaluation Phase 1 </a:t>
            </a:r>
            <a:endParaRPr/>
          </a:p>
        </p:txBody>
      </p:sp>
      <p:pic>
        <p:nvPicPr>
          <p:cNvPr id="96" name="Google Shape;96;p14"/>
          <p:cNvPicPr preferRelativeResize="0"/>
          <p:nvPr/>
        </p:nvPicPr>
        <p:blipFill rotWithShape="1">
          <a:blip r:embed="rId3">
            <a:alphaModFix/>
          </a:blip>
          <a:srcRect b="0" l="0" r="0" t="0"/>
          <a:stretch/>
        </p:blipFill>
        <p:spPr>
          <a:xfrm>
            <a:off x="0" y="6049584"/>
            <a:ext cx="12192000" cy="808416"/>
          </a:xfrm>
          <a:prstGeom prst="rect">
            <a:avLst/>
          </a:prstGeom>
          <a:noFill/>
          <a:ln>
            <a:noFill/>
          </a:ln>
        </p:spPr>
      </p:pic>
      <p:grpSp>
        <p:nvGrpSpPr>
          <p:cNvPr id="97" name="Google Shape;97;p14"/>
          <p:cNvGrpSpPr/>
          <p:nvPr/>
        </p:nvGrpSpPr>
        <p:grpSpPr>
          <a:xfrm>
            <a:off x="5010150" y="1927276"/>
            <a:ext cx="6492875" cy="2222690"/>
            <a:chOff x="0" y="548642"/>
            <a:chExt cx="6492875" cy="2222690"/>
          </a:xfrm>
        </p:grpSpPr>
        <p:cxnSp>
          <p:nvCxnSpPr>
            <p:cNvPr id="98" name="Google Shape;98;p14"/>
            <p:cNvCxnSpPr/>
            <p:nvPr/>
          </p:nvCxnSpPr>
          <p:spPr>
            <a:xfrm>
              <a:off x="0" y="548642"/>
              <a:ext cx="6492875" cy="0"/>
            </a:xfrm>
            <a:prstGeom prst="straightConnector1">
              <a:avLst/>
            </a:prstGeom>
            <a:solidFill>
              <a:schemeClr val="accent2"/>
            </a:solidFill>
            <a:ln cap="flat" cmpd="sng" w="12700">
              <a:solidFill>
                <a:schemeClr val="accent2"/>
              </a:solidFill>
              <a:prstDash val="solid"/>
              <a:miter lim="800000"/>
              <a:headEnd len="sm" w="sm" type="none"/>
              <a:tailEnd len="sm" w="sm" type="none"/>
            </a:ln>
          </p:spPr>
        </p:cxnSp>
        <p:sp>
          <p:nvSpPr>
            <p:cNvPr id="99" name="Google Shape;99;p14"/>
            <p:cNvSpPr/>
            <p:nvPr/>
          </p:nvSpPr>
          <p:spPr>
            <a:xfrm>
              <a:off x="0" y="548642"/>
              <a:ext cx="6492875" cy="222269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4"/>
            <p:cNvSpPr txBox="1"/>
            <p:nvPr/>
          </p:nvSpPr>
          <p:spPr>
            <a:xfrm>
              <a:off x="0" y="548642"/>
              <a:ext cx="6492875" cy="2222690"/>
            </a:xfrm>
            <a:prstGeom prst="rect">
              <a:avLst/>
            </a:prstGeom>
            <a:noFill/>
            <a:ln>
              <a:noFill/>
            </a:ln>
          </p:spPr>
          <p:txBody>
            <a:bodyPr anchorCtr="0" anchor="t" bIns="182875" lIns="182875" spcFirstLastPara="1" rIns="182875" wrap="square" tIns="182875">
              <a:noAutofit/>
            </a:bodyPr>
            <a:lstStyle/>
            <a:p>
              <a:pPr indent="0" lvl="0" marL="0" marR="0" rtl="0" algn="just">
                <a:lnSpc>
                  <a:spcPct val="90000"/>
                </a:lnSpc>
                <a:spcBef>
                  <a:spcPts val="0"/>
                </a:spcBef>
                <a:spcAft>
                  <a:spcPts val="0"/>
                </a:spcAft>
                <a:buClr>
                  <a:schemeClr val="dk1"/>
                </a:buClr>
                <a:buSzPts val="4800"/>
                <a:buFont typeface="Times New Roman"/>
                <a:buNone/>
              </a:pPr>
              <a:r>
                <a:rPr lang="en-US" sz="4800">
                  <a:solidFill>
                    <a:srgbClr val="351C75"/>
                  </a:solidFill>
                  <a:latin typeface="Times New Roman"/>
                  <a:ea typeface="Times New Roman"/>
                  <a:cs typeface="Times New Roman"/>
                  <a:sym typeface="Times New Roman"/>
                </a:rPr>
                <a:t>NOTHING by NULL</a:t>
              </a:r>
              <a:endParaRPr sz="4800">
                <a:solidFill>
                  <a:srgbClr val="351C75"/>
                </a:solidFill>
                <a:latin typeface="Times New Roman"/>
                <a:ea typeface="Times New Roman"/>
                <a:cs typeface="Times New Roman"/>
                <a:sym typeface="Times New Roman"/>
              </a:endParaRPr>
            </a:p>
            <a:p>
              <a:pPr indent="0" lvl="0" marL="0" marR="0" rtl="0" algn="just">
                <a:lnSpc>
                  <a:spcPct val="90000"/>
                </a:lnSpc>
                <a:spcBef>
                  <a:spcPts val="0"/>
                </a:spcBef>
                <a:spcAft>
                  <a:spcPts val="0"/>
                </a:spcAft>
                <a:buClr>
                  <a:schemeClr val="dk1"/>
                </a:buClr>
                <a:buSzPts val="4800"/>
                <a:buFont typeface="Times New Roman"/>
                <a:buNone/>
              </a:pPr>
              <a:r>
                <a:t/>
              </a:r>
              <a:endParaRPr sz="4800">
                <a:solidFill>
                  <a:srgbClr val="351C75"/>
                </a:solidFill>
                <a:latin typeface="Times New Roman"/>
                <a:ea typeface="Times New Roman"/>
                <a:cs typeface="Times New Roman"/>
                <a:sym typeface="Times New Roman"/>
              </a:endParaRPr>
            </a:p>
            <a:p>
              <a:pPr indent="0" lvl="0" marL="0" marR="0" rtl="0" algn="just">
                <a:lnSpc>
                  <a:spcPct val="90000"/>
                </a:lnSpc>
                <a:spcBef>
                  <a:spcPts val="0"/>
                </a:spcBef>
                <a:spcAft>
                  <a:spcPts val="0"/>
                </a:spcAft>
                <a:buClr>
                  <a:schemeClr val="dk1"/>
                </a:buClr>
                <a:buSzPts val="4800"/>
                <a:buFont typeface="Times New Roman"/>
                <a:buNone/>
              </a:pPr>
              <a:r>
                <a:t/>
              </a:r>
              <a:endParaRPr sz="4800">
                <a:solidFill>
                  <a:srgbClr val="351C75"/>
                </a:solidFill>
                <a:latin typeface="Times New Roman"/>
                <a:ea typeface="Times New Roman"/>
                <a:cs typeface="Times New Roman"/>
                <a:sym typeface="Times New Roman"/>
              </a:endParaRPr>
            </a:p>
            <a:p>
              <a:pPr indent="0" lvl="0" marL="0" marR="0" rtl="0" algn="just">
                <a:lnSpc>
                  <a:spcPct val="90000"/>
                </a:lnSpc>
                <a:spcBef>
                  <a:spcPts val="0"/>
                </a:spcBef>
                <a:spcAft>
                  <a:spcPts val="0"/>
                </a:spcAft>
                <a:buClr>
                  <a:schemeClr val="dk1"/>
                </a:buClr>
                <a:buSzPts val="4800"/>
                <a:buFont typeface="Times New Roman"/>
                <a:buNone/>
              </a:pPr>
              <a:r>
                <a:t/>
              </a:r>
              <a:endParaRPr sz="4800">
                <a:solidFill>
                  <a:srgbClr val="351C75"/>
                </a:solidFill>
                <a:latin typeface="Times New Roman"/>
                <a:ea typeface="Times New Roman"/>
                <a:cs typeface="Times New Roman"/>
                <a:sym typeface="Times New Roman"/>
              </a:endParaRPr>
            </a:p>
            <a:p>
              <a:pPr indent="0" lvl="0" marL="0" marR="0" rtl="0" algn="just">
                <a:lnSpc>
                  <a:spcPct val="90000"/>
                </a:lnSpc>
                <a:spcBef>
                  <a:spcPts val="0"/>
                </a:spcBef>
                <a:spcAft>
                  <a:spcPts val="0"/>
                </a:spcAft>
                <a:buClr>
                  <a:schemeClr val="dk1"/>
                </a:buClr>
                <a:buSzPts val="4800"/>
                <a:buFont typeface="Times New Roman"/>
                <a:buNone/>
              </a:pPr>
              <a:r>
                <a:t/>
              </a:r>
              <a:endParaRPr sz="4800">
                <a:solidFill>
                  <a:schemeClr val="dk1"/>
                </a:solidFill>
                <a:latin typeface="Times New Roman"/>
                <a:ea typeface="Times New Roman"/>
                <a:cs typeface="Times New Roman"/>
                <a:sym typeface="Times New Roman"/>
              </a:endParaRPr>
            </a:p>
          </p:txBody>
        </p:sp>
      </p:grpSp>
      <p:sp>
        <p:nvSpPr>
          <p:cNvPr id="101" name="Google Shape;101;p14"/>
          <p:cNvSpPr txBox="1"/>
          <p:nvPr/>
        </p:nvSpPr>
        <p:spPr>
          <a:xfrm>
            <a:off x="9535600" y="4652625"/>
            <a:ext cx="2925300" cy="13017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None/>
            </a:pPr>
            <a:r>
              <a:t/>
            </a:r>
            <a:endParaRPr sz="1900">
              <a:solidFill>
                <a:srgbClr val="351C75"/>
              </a:solidFill>
              <a:latin typeface="Times New Roman"/>
              <a:ea typeface="Times New Roman"/>
              <a:cs typeface="Times New Roman"/>
              <a:sym typeface="Times New Roman"/>
            </a:endParaRPr>
          </a:p>
          <a:p>
            <a:pPr indent="0" lvl="0" marL="0" rtl="0" algn="ctr">
              <a:lnSpc>
                <a:spcPct val="90000"/>
              </a:lnSpc>
              <a:spcBef>
                <a:spcPts val="0"/>
              </a:spcBef>
              <a:spcAft>
                <a:spcPts val="0"/>
              </a:spcAft>
              <a:buNone/>
            </a:pPr>
            <a:r>
              <a:rPr lang="en-US" sz="1900">
                <a:solidFill>
                  <a:srgbClr val="351C75"/>
                </a:solidFill>
                <a:latin typeface="Times New Roman"/>
                <a:ea typeface="Times New Roman"/>
                <a:cs typeface="Times New Roman"/>
                <a:sym typeface="Times New Roman"/>
              </a:rPr>
              <a:t>Soumya Singh </a:t>
            </a:r>
            <a:endParaRPr sz="1900">
              <a:solidFill>
                <a:srgbClr val="351C75"/>
              </a:solidFill>
              <a:latin typeface="Times New Roman"/>
              <a:ea typeface="Times New Roman"/>
              <a:cs typeface="Times New Roman"/>
              <a:sym typeface="Times New Roman"/>
            </a:endParaRPr>
          </a:p>
          <a:p>
            <a:pPr indent="0" lvl="0" marL="0" rtl="0" algn="ctr">
              <a:lnSpc>
                <a:spcPct val="90000"/>
              </a:lnSpc>
              <a:spcBef>
                <a:spcPts val="0"/>
              </a:spcBef>
              <a:spcAft>
                <a:spcPts val="0"/>
              </a:spcAft>
              <a:buNone/>
            </a:pPr>
            <a:r>
              <a:rPr lang="en-US" sz="1900">
                <a:solidFill>
                  <a:srgbClr val="351C75"/>
                </a:solidFill>
                <a:latin typeface="Times New Roman"/>
                <a:ea typeface="Times New Roman"/>
                <a:cs typeface="Times New Roman"/>
                <a:sym typeface="Times New Roman"/>
              </a:rPr>
              <a:t>Samaksh Tyagi </a:t>
            </a:r>
            <a:endParaRPr sz="1900">
              <a:solidFill>
                <a:srgbClr val="351C75"/>
              </a:solidFill>
              <a:latin typeface="Times New Roman"/>
              <a:ea typeface="Times New Roman"/>
              <a:cs typeface="Times New Roman"/>
              <a:sym typeface="Times New Roman"/>
            </a:endParaRPr>
          </a:p>
          <a:p>
            <a:pPr indent="0" lvl="0" marL="0" rtl="0" algn="ctr">
              <a:lnSpc>
                <a:spcPct val="90000"/>
              </a:lnSpc>
              <a:spcBef>
                <a:spcPts val="0"/>
              </a:spcBef>
              <a:spcAft>
                <a:spcPts val="0"/>
              </a:spcAft>
              <a:buNone/>
            </a:pPr>
            <a:r>
              <a:rPr lang="en-US" sz="1900">
                <a:solidFill>
                  <a:srgbClr val="351C75"/>
                </a:solidFill>
                <a:latin typeface="Times New Roman"/>
                <a:ea typeface="Times New Roman"/>
                <a:cs typeface="Times New Roman"/>
                <a:sym typeface="Times New Roman"/>
              </a:rPr>
              <a:t>Shobhit Choudhury </a:t>
            </a:r>
            <a:endParaRPr>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5" name="Shape 105"/>
        <p:cNvGrpSpPr/>
        <p:nvPr/>
      </p:nvGrpSpPr>
      <p:grpSpPr>
        <a:xfrm>
          <a:off x="0" y="0"/>
          <a:ext cx="0" cy="0"/>
          <a:chOff x="0" y="0"/>
          <a:chExt cx="0" cy="0"/>
        </a:xfrm>
      </p:grpSpPr>
      <p:sp>
        <p:nvSpPr>
          <p:cNvPr id="106" name="Google Shape;106;p15"/>
          <p:cNvSpPr txBox="1"/>
          <p:nvPr/>
        </p:nvSpPr>
        <p:spPr>
          <a:xfrm>
            <a:off x="838200" y="0"/>
            <a:ext cx="10515599" cy="730291"/>
          </a:xfrm>
          <a:prstGeom prst="rect">
            <a:avLst/>
          </a:prstGeom>
          <a:noFill/>
          <a:ln>
            <a:noFill/>
          </a:ln>
        </p:spPr>
        <p:txBody>
          <a:bodyPr anchorCtr="0" anchor="b" bIns="45700" lIns="91425" spcFirstLastPara="1" rIns="91425" wrap="square" tIns="45700">
            <a:normAutofit/>
          </a:bodyPr>
          <a:lstStyle/>
          <a:p>
            <a:pPr indent="0" lvl="0" marL="0" marR="0" rtl="0" algn="ctr">
              <a:lnSpc>
                <a:spcPct val="90000"/>
              </a:lnSpc>
              <a:spcBef>
                <a:spcPts val="0"/>
              </a:spcBef>
              <a:spcAft>
                <a:spcPts val="0"/>
              </a:spcAft>
              <a:buNone/>
            </a:pPr>
            <a:r>
              <a:rPr b="0" i="0" lang="en-US" sz="4600" u="none" cap="none" strike="noStrike">
                <a:solidFill>
                  <a:schemeClr val="lt1"/>
                </a:solidFill>
                <a:latin typeface="Times New Roman"/>
                <a:ea typeface="Times New Roman"/>
                <a:cs typeface="Times New Roman"/>
                <a:sym typeface="Times New Roman"/>
              </a:rPr>
              <a:t>Idea/Approach Details:</a:t>
            </a:r>
            <a:endParaRPr b="0" i="0" sz="4600" u="none" cap="none" strike="noStrike">
              <a:solidFill>
                <a:schemeClr val="lt1"/>
              </a:solidFill>
              <a:latin typeface="Times New Roman"/>
              <a:ea typeface="Times New Roman"/>
              <a:cs typeface="Times New Roman"/>
              <a:sym typeface="Times New Roman"/>
            </a:endParaRPr>
          </a:p>
        </p:txBody>
      </p:sp>
      <p:sp>
        <p:nvSpPr>
          <p:cNvPr id="107" name="Google Shape;107;p15"/>
          <p:cNvSpPr txBox="1"/>
          <p:nvPr/>
        </p:nvSpPr>
        <p:spPr>
          <a:xfrm>
            <a:off x="538925" y="1165150"/>
            <a:ext cx="11158800" cy="97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108" name="Google Shape;108;p15"/>
          <p:cNvSpPr txBox="1"/>
          <p:nvPr/>
        </p:nvSpPr>
        <p:spPr>
          <a:xfrm>
            <a:off x="709600" y="976275"/>
            <a:ext cx="6256500" cy="5005200"/>
          </a:xfrm>
          <a:prstGeom prst="rect">
            <a:avLst/>
          </a:prstGeom>
          <a:noFill/>
          <a:ln cap="flat" cmpd="sng" w="38100">
            <a:solidFill>
              <a:srgbClr val="351C75"/>
            </a:solidFill>
            <a:prstDash val="solid"/>
            <a:round/>
            <a:headEnd len="sm" w="sm" type="none"/>
            <a:tailEnd len="sm" w="sm" type="none"/>
          </a:ln>
        </p:spPr>
        <p:txBody>
          <a:bodyPr anchorCtr="0" anchor="t" bIns="0" lIns="0" spcFirstLastPara="1" rIns="0" wrap="square" tIns="0">
            <a:noAutofit/>
          </a:bodyPr>
          <a:lstStyle/>
          <a:p>
            <a:pPr indent="457200" lvl="0" marL="0" rtl="0" algn="l">
              <a:spcBef>
                <a:spcPts val="0"/>
              </a:spcBef>
              <a:spcAft>
                <a:spcPts val="0"/>
              </a:spcAft>
              <a:buNone/>
            </a:pPr>
            <a:r>
              <a:rPr b="1" lang="en-US" sz="2000" u="sng">
                <a:solidFill>
                  <a:srgbClr val="351C75"/>
                </a:solidFill>
                <a:latin typeface="Franklin Gothic"/>
                <a:ea typeface="Franklin Gothic"/>
                <a:cs typeface="Franklin Gothic"/>
                <a:sym typeface="Franklin Gothic"/>
              </a:rPr>
              <a:t>Corporate Management System </a:t>
            </a:r>
            <a:endParaRPr b="1" sz="2000" u="sng">
              <a:solidFill>
                <a:srgbClr val="351C75"/>
              </a:solidFill>
              <a:latin typeface="Franklin Gothic"/>
              <a:ea typeface="Franklin Gothic"/>
              <a:cs typeface="Franklin Gothic"/>
              <a:sym typeface="Franklin Gothic"/>
            </a:endParaRPr>
          </a:p>
          <a:p>
            <a:pPr indent="0" lvl="0" marL="457200" rtl="0" algn="l">
              <a:spcBef>
                <a:spcPts val="0"/>
              </a:spcBef>
              <a:spcAft>
                <a:spcPts val="0"/>
              </a:spcAft>
              <a:buNone/>
            </a:pPr>
            <a:r>
              <a:rPr lang="en-US" sz="1300">
                <a:latin typeface="Lora Medium"/>
                <a:ea typeface="Lora Medium"/>
                <a:cs typeface="Lora Medium"/>
                <a:sym typeface="Lora Medium"/>
              </a:rPr>
              <a:t>Handling records, working and editing them could be a hectic job. We will be creating a business management system using python, which allows corporate giants to work on their datasets without any hassles. Whether it's applying for a job based off your skills and the company's requirement, or fair promotion based on work hours or insights on company employees, our management system will have it all! We'll incorporate user friendly record handling with colourful graphs to make analysis on employees simple and efficient. </a:t>
            </a:r>
            <a:endParaRPr sz="1300">
              <a:latin typeface="Lora Medium"/>
              <a:ea typeface="Lora Medium"/>
              <a:cs typeface="Lora Medium"/>
              <a:sym typeface="Lora Medium"/>
            </a:endParaRPr>
          </a:p>
          <a:p>
            <a:pPr indent="0" lvl="0" marL="457200" rtl="0" algn="l">
              <a:spcBef>
                <a:spcPts val="0"/>
              </a:spcBef>
              <a:spcAft>
                <a:spcPts val="0"/>
              </a:spcAft>
              <a:buNone/>
            </a:pPr>
            <a:r>
              <a:rPr lang="en-US" sz="1300">
                <a:latin typeface="Lora Medium"/>
                <a:ea typeface="Lora Medium"/>
                <a:cs typeface="Lora Medium"/>
                <a:sym typeface="Lora Medium"/>
              </a:rPr>
              <a:t>Our main goal is in line with the 17th SDG goal "Decent Work and Economic Growth" with sub targets like:</a:t>
            </a:r>
            <a:endParaRPr sz="1300">
              <a:latin typeface="Lora Medium"/>
              <a:ea typeface="Lora Medium"/>
              <a:cs typeface="Lora Medium"/>
              <a:sym typeface="Lora Medium"/>
            </a:endParaRPr>
          </a:p>
          <a:p>
            <a:pPr indent="0" lvl="0" marL="457200" rtl="0" algn="l">
              <a:spcBef>
                <a:spcPts val="0"/>
              </a:spcBef>
              <a:spcAft>
                <a:spcPts val="0"/>
              </a:spcAft>
              <a:buNone/>
            </a:pPr>
            <a:r>
              <a:rPr lang="en-US" sz="1300">
                <a:latin typeface="Lora Medium"/>
                <a:ea typeface="Lora Medium"/>
                <a:cs typeface="Lora Medium"/>
                <a:sym typeface="Lora Medium"/>
              </a:rPr>
              <a:t>8.3: "Promote policies to support job creation and growing enterprises",</a:t>
            </a:r>
            <a:endParaRPr sz="1300">
              <a:latin typeface="Lora Medium"/>
              <a:ea typeface="Lora Medium"/>
              <a:cs typeface="Lora Medium"/>
              <a:sym typeface="Lora Medium"/>
            </a:endParaRPr>
          </a:p>
          <a:p>
            <a:pPr indent="0" lvl="0" marL="457200" rtl="0" algn="l">
              <a:spcBef>
                <a:spcPts val="0"/>
              </a:spcBef>
              <a:spcAft>
                <a:spcPts val="0"/>
              </a:spcAft>
              <a:buNone/>
            </a:pPr>
            <a:r>
              <a:rPr lang="en-US" sz="1300">
                <a:latin typeface="Lora Medium"/>
                <a:ea typeface="Lora Medium"/>
                <a:cs typeface="Lora Medium"/>
                <a:sym typeface="Lora Medium"/>
              </a:rPr>
              <a:t>8.5: "Full employment and decent work with equal pay",</a:t>
            </a:r>
            <a:endParaRPr sz="1300">
              <a:latin typeface="Lora Medium"/>
              <a:ea typeface="Lora Medium"/>
              <a:cs typeface="Lora Medium"/>
              <a:sym typeface="Lora Medium"/>
            </a:endParaRPr>
          </a:p>
          <a:p>
            <a:pPr indent="0" lvl="0" marL="457200" rtl="0" algn="l">
              <a:spcBef>
                <a:spcPts val="0"/>
              </a:spcBef>
              <a:spcAft>
                <a:spcPts val="0"/>
              </a:spcAft>
              <a:buNone/>
            </a:pPr>
            <a:r>
              <a:rPr lang="en-US" sz="1300">
                <a:latin typeface="Lora Medium"/>
                <a:ea typeface="Lora Medium"/>
                <a:cs typeface="Lora Medium"/>
                <a:sym typeface="Lora Medium"/>
              </a:rPr>
              <a:t>8.C: “Develop a Global Youth Employment Strategy”</a:t>
            </a:r>
            <a:endParaRPr sz="1300">
              <a:latin typeface="Lora Medium"/>
              <a:ea typeface="Lora Medium"/>
              <a:cs typeface="Lora Medium"/>
              <a:sym typeface="Lora Medium"/>
            </a:endParaRPr>
          </a:p>
          <a:p>
            <a:pPr indent="0" lvl="0" marL="0" rtl="0" algn="l">
              <a:spcBef>
                <a:spcPts val="1000"/>
              </a:spcBef>
              <a:spcAft>
                <a:spcPts val="0"/>
              </a:spcAft>
              <a:buNone/>
            </a:pPr>
            <a:r>
              <a:t/>
            </a:r>
            <a:endParaRPr sz="1900">
              <a:solidFill>
                <a:srgbClr val="000000"/>
              </a:solidFill>
              <a:latin typeface="Lora Medium"/>
              <a:ea typeface="Lora Medium"/>
              <a:cs typeface="Lora Medium"/>
              <a:sym typeface="Lora Medium"/>
            </a:endParaRPr>
          </a:p>
          <a:p>
            <a:pPr indent="0" lvl="0" marL="457200" rtl="0" algn="l">
              <a:spcBef>
                <a:spcPts val="1000"/>
              </a:spcBef>
              <a:spcAft>
                <a:spcPts val="0"/>
              </a:spcAft>
              <a:buNone/>
            </a:pPr>
            <a:r>
              <a:t/>
            </a:r>
            <a:endParaRPr sz="1900">
              <a:solidFill>
                <a:srgbClr val="000000"/>
              </a:solidFill>
              <a:latin typeface="Lora Medium"/>
              <a:ea typeface="Lora Medium"/>
              <a:cs typeface="Lora Medium"/>
              <a:sym typeface="Lora Medium"/>
            </a:endParaRPr>
          </a:p>
          <a:p>
            <a:pPr indent="0" lvl="0" marL="457200" rtl="0" algn="l">
              <a:spcBef>
                <a:spcPts val="1000"/>
              </a:spcBef>
              <a:spcAft>
                <a:spcPts val="0"/>
              </a:spcAft>
              <a:buNone/>
            </a:pPr>
            <a:r>
              <a:t/>
            </a:r>
            <a:endParaRPr sz="1600">
              <a:solidFill>
                <a:srgbClr val="000000"/>
              </a:solidFill>
              <a:latin typeface="Libre Franklin"/>
              <a:ea typeface="Libre Franklin"/>
              <a:cs typeface="Libre Franklin"/>
              <a:sym typeface="Libre Franklin"/>
            </a:endParaRPr>
          </a:p>
          <a:p>
            <a:pPr indent="0" lvl="0" marL="0" rtl="0" algn="l">
              <a:spcBef>
                <a:spcPts val="1000"/>
              </a:spcBef>
              <a:spcAft>
                <a:spcPts val="0"/>
              </a:spcAft>
              <a:buNone/>
            </a:pPr>
            <a:r>
              <a:t/>
            </a:r>
            <a:endParaRPr sz="1600">
              <a:solidFill>
                <a:srgbClr val="000000"/>
              </a:solidFill>
              <a:latin typeface="Libre Franklin"/>
              <a:ea typeface="Libre Franklin"/>
              <a:cs typeface="Libre Franklin"/>
              <a:sym typeface="Libre Franklin"/>
            </a:endParaRPr>
          </a:p>
          <a:p>
            <a:pPr indent="-184150" lvl="0" marL="285750" rtl="0" algn="l">
              <a:spcBef>
                <a:spcPts val="1000"/>
              </a:spcBef>
              <a:spcAft>
                <a:spcPts val="0"/>
              </a:spcAft>
              <a:buNone/>
            </a:pPr>
            <a:r>
              <a:t/>
            </a:r>
            <a:endParaRPr sz="1600">
              <a:latin typeface="Libre Franklin"/>
              <a:ea typeface="Libre Franklin"/>
              <a:cs typeface="Libre Franklin"/>
              <a:sym typeface="Libre Franklin"/>
            </a:endParaRPr>
          </a:p>
          <a:p>
            <a:pPr indent="0" lvl="0" marL="0" rtl="0" algn="l">
              <a:spcBef>
                <a:spcPts val="1000"/>
              </a:spcBef>
              <a:spcAft>
                <a:spcPts val="0"/>
              </a:spcAft>
              <a:buNone/>
            </a:pPr>
            <a:r>
              <a:t/>
            </a:r>
            <a:endParaRPr sz="1600">
              <a:latin typeface="Libre Franklin"/>
              <a:ea typeface="Libre Franklin"/>
              <a:cs typeface="Libre Franklin"/>
              <a:sym typeface="Libre Franklin"/>
            </a:endParaRPr>
          </a:p>
          <a:p>
            <a:pPr indent="0" lvl="0" marL="0" rtl="0" algn="l">
              <a:spcBef>
                <a:spcPts val="1000"/>
              </a:spcBef>
              <a:spcAft>
                <a:spcPts val="0"/>
              </a:spcAft>
              <a:buNone/>
            </a:pPr>
            <a:r>
              <a:t/>
            </a:r>
            <a:endParaRPr sz="1600">
              <a:solidFill>
                <a:srgbClr val="000000"/>
              </a:solidFill>
              <a:latin typeface="Libre Franklin"/>
              <a:ea typeface="Libre Franklin"/>
              <a:cs typeface="Libre Franklin"/>
              <a:sym typeface="Libre Franklin"/>
            </a:endParaRPr>
          </a:p>
          <a:p>
            <a:pPr indent="-184150" lvl="0" marL="285750" rtl="0" algn="l">
              <a:spcBef>
                <a:spcPts val="1000"/>
              </a:spcBef>
              <a:spcAft>
                <a:spcPts val="0"/>
              </a:spcAft>
              <a:buNone/>
            </a:pPr>
            <a:r>
              <a:t/>
            </a:r>
            <a:endParaRPr sz="1600">
              <a:solidFill>
                <a:srgbClr val="000000"/>
              </a:solidFill>
              <a:latin typeface="Libre Franklin"/>
              <a:ea typeface="Libre Franklin"/>
              <a:cs typeface="Libre Franklin"/>
              <a:sym typeface="Libre Franklin"/>
            </a:endParaRPr>
          </a:p>
        </p:txBody>
      </p:sp>
      <p:pic>
        <p:nvPicPr>
          <p:cNvPr id="109" name="Google Shape;109;p15"/>
          <p:cNvPicPr preferRelativeResize="0"/>
          <p:nvPr/>
        </p:nvPicPr>
        <p:blipFill rotWithShape="1">
          <a:blip r:embed="rId3">
            <a:alphaModFix/>
          </a:blip>
          <a:srcRect b="0" l="0" r="7638" t="0"/>
          <a:stretch/>
        </p:blipFill>
        <p:spPr>
          <a:xfrm>
            <a:off x="7027500" y="976275"/>
            <a:ext cx="2211200" cy="3057776"/>
          </a:xfrm>
          <a:prstGeom prst="rect">
            <a:avLst/>
          </a:prstGeom>
          <a:noFill/>
          <a:ln>
            <a:noFill/>
          </a:ln>
        </p:spPr>
      </p:pic>
      <p:pic>
        <p:nvPicPr>
          <p:cNvPr id="110" name="Google Shape;110;p15"/>
          <p:cNvPicPr preferRelativeResize="0"/>
          <p:nvPr/>
        </p:nvPicPr>
        <p:blipFill rotWithShape="1">
          <a:blip r:embed="rId4">
            <a:alphaModFix/>
          </a:blip>
          <a:srcRect b="0" l="0" r="4988" t="-8506"/>
          <a:stretch/>
        </p:blipFill>
        <p:spPr>
          <a:xfrm>
            <a:off x="9238700" y="2659550"/>
            <a:ext cx="2938849" cy="1638650"/>
          </a:xfrm>
          <a:prstGeom prst="rect">
            <a:avLst/>
          </a:prstGeom>
          <a:noFill/>
          <a:ln>
            <a:noFill/>
          </a:ln>
        </p:spPr>
      </p:pic>
      <p:pic>
        <p:nvPicPr>
          <p:cNvPr id="111" name="Google Shape;111;p15"/>
          <p:cNvPicPr preferRelativeResize="0"/>
          <p:nvPr/>
        </p:nvPicPr>
        <p:blipFill rotWithShape="1">
          <a:blip r:embed="rId5">
            <a:alphaModFix/>
          </a:blip>
          <a:srcRect b="-3566" l="0" r="0" t="-3845"/>
          <a:stretch/>
        </p:blipFill>
        <p:spPr>
          <a:xfrm>
            <a:off x="9238700" y="850287"/>
            <a:ext cx="2938849" cy="1844399"/>
          </a:xfrm>
          <a:prstGeom prst="rect">
            <a:avLst/>
          </a:prstGeom>
          <a:noFill/>
          <a:ln>
            <a:noFill/>
          </a:ln>
        </p:spPr>
      </p:pic>
      <p:pic>
        <p:nvPicPr>
          <p:cNvPr id="112" name="Google Shape;112;p15"/>
          <p:cNvPicPr preferRelativeResize="0"/>
          <p:nvPr/>
        </p:nvPicPr>
        <p:blipFill>
          <a:blip r:embed="rId6">
            <a:alphaModFix/>
          </a:blip>
          <a:stretch>
            <a:fillRect/>
          </a:stretch>
        </p:blipFill>
        <p:spPr>
          <a:xfrm>
            <a:off x="7745675" y="4466876"/>
            <a:ext cx="3810075" cy="1074950"/>
          </a:xfrm>
          <a:prstGeom prst="rect">
            <a:avLst/>
          </a:prstGeom>
          <a:noFill/>
          <a:ln>
            <a:noFill/>
          </a:ln>
        </p:spPr>
      </p:pic>
      <p:sp>
        <p:nvSpPr>
          <p:cNvPr id="113" name="Google Shape;113;p15"/>
          <p:cNvSpPr txBox="1"/>
          <p:nvPr/>
        </p:nvSpPr>
        <p:spPr>
          <a:xfrm>
            <a:off x="1168088" y="4185050"/>
            <a:ext cx="5481900" cy="1638600"/>
          </a:xfrm>
          <a:prstGeom prst="rect">
            <a:avLst/>
          </a:prstGeom>
          <a:noFill/>
          <a:ln cap="flat" cmpd="sng" w="38100">
            <a:solidFill>
              <a:srgbClr val="351C75"/>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7CA655"/>
              </a:buClr>
              <a:buSzPts val="1800"/>
              <a:buFont typeface="Arial"/>
              <a:buNone/>
            </a:pPr>
            <a:r>
              <a:rPr lang="en-US" sz="1800">
                <a:solidFill>
                  <a:srgbClr val="351C75"/>
                </a:solidFill>
                <a:latin typeface="Franklin Gothic"/>
                <a:ea typeface="Franklin Gothic"/>
                <a:cs typeface="Franklin Gothic"/>
                <a:sym typeface="Franklin Gothic"/>
              </a:rPr>
              <a:t>  </a:t>
            </a:r>
            <a:r>
              <a:rPr b="0" i="0" lang="en-US" sz="1800" u="none" cap="none" strike="noStrike">
                <a:solidFill>
                  <a:srgbClr val="351C75"/>
                </a:solidFill>
                <a:latin typeface="Franklin Gothic"/>
                <a:ea typeface="Franklin Gothic"/>
                <a:cs typeface="Franklin Gothic"/>
                <a:sym typeface="Franklin Gothic"/>
              </a:rPr>
              <a:t> </a:t>
            </a:r>
            <a:r>
              <a:rPr b="1" i="0" lang="en-US" sz="1800" u="sng" cap="none" strike="noStrike">
                <a:solidFill>
                  <a:srgbClr val="351C75"/>
                </a:solidFill>
                <a:latin typeface="Franklin Gothic"/>
                <a:ea typeface="Franklin Gothic"/>
                <a:cs typeface="Franklin Gothic"/>
                <a:sym typeface="Franklin Gothic"/>
              </a:rPr>
              <a:t>Technology stack / Depende</a:t>
            </a:r>
            <a:r>
              <a:rPr b="1" lang="en-US" sz="1800" u="sng">
                <a:solidFill>
                  <a:srgbClr val="351C75"/>
                </a:solidFill>
                <a:latin typeface="Franklin Gothic"/>
                <a:ea typeface="Franklin Gothic"/>
                <a:cs typeface="Franklin Gothic"/>
                <a:sym typeface="Franklin Gothic"/>
              </a:rPr>
              <a:t>ncies: </a:t>
            </a:r>
            <a:endParaRPr i="0" sz="1400" cap="none" strike="noStrike">
              <a:solidFill>
                <a:srgbClr val="351C75"/>
              </a:solidFill>
              <a:highlight>
                <a:srgbClr val="5D7C3F"/>
              </a:highlight>
              <a:latin typeface="Libre Franklin"/>
              <a:ea typeface="Libre Franklin"/>
              <a:cs typeface="Libre Franklin"/>
              <a:sym typeface="Libre Franklin"/>
            </a:endParaRPr>
          </a:p>
          <a:p>
            <a:pPr indent="0" lvl="0" marL="457200" marR="0" rtl="0" algn="l">
              <a:lnSpc>
                <a:spcPct val="100000"/>
              </a:lnSpc>
              <a:spcBef>
                <a:spcPts val="1000"/>
              </a:spcBef>
              <a:spcAft>
                <a:spcPts val="0"/>
              </a:spcAft>
              <a:buNone/>
            </a:pPr>
            <a:r>
              <a:rPr b="0" i="0" lang="en-US" sz="1600" u="none" cap="none" strike="noStrike">
                <a:solidFill>
                  <a:srgbClr val="000000"/>
                </a:solidFill>
                <a:latin typeface="Libre Franklin"/>
                <a:ea typeface="Libre Franklin"/>
                <a:cs typeface="Libre Franklin"/>
                <a:sym typeface="Libre Franklin"/>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1000"/>
              </a:spcBef>
              <a:spcAft>
                <a:spcPts val="0"/>
              </a:spcAft>
              <a:buClr>
                <a:srgbClr val="000000"/>
              </a:buClr>
              <a:buSzPts val="1600"/>
              <a:buFont typeface="Arial"/>
              <a:buNone/>
            </a:pPr>
            <a:r>
              <a:t/>
            </a:r>
            <a:endParaRPr b="0" i="0" sz="1600" u="none" cap="none" strike="noStrike">
              <a:solidFill>
                <a:srgbClr val="000000"/>
              </a:solidFill>
              <a:latin typeface="Libre Franklin"/>
              <a:ea typeface="Libre Franklin"/>
              <a:cs typeface="Libre Franklin"/>
              <a:sym typeface="Libre Franklin"/>
            </a:endParaRPr>
          </a:p>
        </p:txBody>
      </p:sp>
      <p:pic>
        <p:nvPicPr>
          <p:cNvPr id="114" name="Google Shape;114;p15"/>
          <p:cNvPicPr preferRelativeResize="0"/>
          <p:nvPr/>
        </p:nvPicPr>
        <p:blipFill>
          <a:blip r:embed="rId7">
            <a:alphaModFix/>
          </a:blip>
          <a:stretch>
            <a:fillRect/>
          </a:stretch>
        </p:blipFill>
        <p:spPr>
          <a:xfrm>
            <a:off x="5076256" y="4466870"/>
            <a:ext cx="1521459" cy="323422"/>
          </a:xfrm>
          <a:prstGeom prst="rect">
            <a:avLst/>
          </a:prstGeom>
          <a:noFill/>
          <a:ln>
            <a:noFill/>
          </a:ln>
        </p:spPr>
      </p:pic>
      <p:pic>
        <p:nvPicPr>
          <p:cNvPr id="115" name="Google Shape;115;p15"/>
          <p:cNvPicPr preferRelativeResize="0"/>
          <p:nvPr/>
        </p:nvPicPr>
        <p:blipFill>
          <a:blip r:embed="rId8">
            <a:alphaModFix/>
          </a:blip>
          <a:stretch>
            <a:fillRect/>
          </a:stretch>
        </p:blipFill>
        <p:spPr>
          <a:xfrm>
            <a:off x="4995156" y="5235472"/>
            <a:ext cx="1521459" cy="390174"/>
          </a:xfrm>
          <a:prstGeom prst="rect">
            <a:avLst/>
          </a:prstGeom>
          <a:noFill/>
          <a:ln>
            <a:noFill/>
          </a:ln>
        </p:spPr>
      </p:pic>
      <p:pic>
        <p:nvPicPr>
          <p:cNvPr id="116" name="Google Shape;116;p15"/>
          <p:cNvPicPr preferRelativeResize="0"/>
          <p:nvPr/>
        </p:nvPicPr>
        <p:blipFill>
          <a:blip r:embed="rId9">
            <a:alphaModFix/>
          </a:blip>
          <a:stretch>
            <a:fillRect/>
          </a:stretch>
        </p:blipFill>
        <p:spPr>
          <a:xfrm>
            <a:off x="1361937" y="4466875"/>
            <a:ext cx="1592102" cy="716450"/>
          </a:xfrm>
          <a:prstGeom prst="rect">
            <a:avLst/>
          </a:prstGeom>
          <a:noFill/>
          <a:ln>
            <a:noFill/>
          </a:ln>
        </p:spPr>
      </p:pic>
      <p:pic>
        <p:nvPicPr>
          <p:cNvPr id="117" name="Google Shape;117;p15"/>
          <p:cNvPicPr preferRelativeResize="0"/>
          <p:nvPr/>
        </p:nvPicPr>
        <p:blipFill>
          <a:blip r:embed="rId10">
            <a:alphaModFix/>
          </a:blip>
          <a:stretch>
            <a:fillRect/>
          </a:stretch>
        </p:blipFill>
        <p:spPr>
          <a:xfrm>
            <a:off x="1911862" y="5182463"/>
            <a:ext cx="1224750" cy="496156"/>
          </a:xfrm>
          <a:prstGeom prst="rect">
            <a:avLst/>
          </a:prstGeom>
          <a:noFill/>
          <a:ln>
            <a:noFill/>
          </a:ln>
        </p:spPr>
      </p:pic>
      <p:pic>
        <p:nvPicPr>
          <p:cNvPr id="118" name="Google Shape;118;p15"/>
          <p:cNvPicPr preferRelativeResize="0"/>
          <p:nvPr/>
        </p:nvPicPr>
        <p:blipFill>
          <a:blip r:embed="rId11">
            <a:alphaModFix/>
          </a:blip>
          <a:stretch>
            <a:fillRect/>
          </a:stretch>
        </p:blipFill>
        <p:spPr>
          <a:xfrm>
            <a:off x="3633351" y="4652150"/>
            <a:ext cx="865074" cy="9735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2" name="Shape 122"/>
        <p:cNvGrpSpPr/>
        <p:nvPr/>
      </p:nvGrpSpPr>
      <p:grpSpPr>
        <a:xfrm>
          <a:off x="0" y="0"/>
          <a:ext cx="0" cy="0"/>
          <a:chOff x="0" y="0"/>
          <a:chExt cx="0" cy="0"/>
        </a:xfrm>
      </p:grpSpPr>
      <p:sp>
        <p:nvSpPr>
          <p:cNvPr id="123" name="Google Shape;123;p16"/>
          <p:cNvSpPr txBox="1"/>
          <p:nvPr/>
        </p:nvSpPr>
        <p:spPr>
          <a:xfrm>
            <a:off x="838200" y="0"/>
            <a:ext cx="10515599" cy="730291"/>
          </a:xfrm>
          <a:prstGeom prst="rect">
            <a:avLst/>
          </a:prstGeom>
          <a:noFill/>
          <a:ln>
            <a:noFill/>
          </a:ln>
        </p:spPr>
        <p:txBody>
          <a:bodyPr anchorCtr="0" anchor="b" bIns="45700" lIns="91425" spcFirstLastPara="1" rIns="91425" wrap="square" tIns="45700">
            <a:normAutofit/>
          </a:bodyPr>
          <a:lstStyle/>
          <a:p>
            <a:pPr indent="0" lvl="0" marL="0" marR="0" rtl="0" algn="ctr">
              <a:lnSpc>
                <a:spcPct val="90000"/>
              </a:lnSpc>
              <a:spcBef>
                <a:spcPts val="0"/>
              </a:spcBef>
              <a:spcAft>
                <a:spcPts val="0"/>
              </a:spcAft>
              <a:buNone/>
            </a:pPr>
            <a:r>
              <a:rPr b="0" i="0" lang="en-US" sz="4600" u="none" cap="none" strike="noStrike">
                <a:solidFill>
                  <a:schemeClr val="lt1"/>
                </a:solidFill>
                <a:latin typeface="Times New Roman"/>
                <a:ea typeface="Times New Roman"/>
                <a:cs typeface="Times New Roman"/>
                <a:sym typeface="Times New Roman"/>
              </a:rPr>
              <a:t>Application Area</a:t>
            </a:r>
            <a:endParaRPr b="0" i="0" sz="4600" u="none" cap="none" strike="noStrike">
              <a:solidFill>
                <a:schemeClr val="lt1"/>
              </a:solidFill>
              <a:latin typeface="Times New Roman"/>
              <a:ea typeface="Times New Roman"/>
              <a:cs typeface="Times New Roman"/>
              <a:sym typeface="Times New Roman"/>
            </a:endParaRPr>
          </a:p>
        </p:txBody>
      </p:sp>
      <p:sp>
        <p:nvSpPr>
          <p:cNvPr id="124" name="Google Shape;124;p16"/>
          <p:cNvSpPr txBox="1"/>
          <p:nvPr/>
        </p:nvSpPr>
        <p:spPr>
          <a:xfrm rot="-192">
            <a:off x="1197000" y="1659775"/>
            <a:ext cx="5373000" cy="3034800"/>
          </a:xfrm>
          <a:prstGeom prst="rect">
            <a:avLst/>
          </a:prstGeom>
          <a:noFill/>
          <a:ln cap="flat" cmpd="sng" w="38100">
            <a:solidFill>
              <a:srgbClr val="351C75"/>
            </a:solidFill>
            <a:prstDash val="solid"/>
            <a:round/>
            <a:headEnd len="sm" w="sm" type="none"/>
            <a:tailEnd len="sm" w="sm" type="none"/>
          </a:ln>
        </p:spPr>
        <p:txBody>
          <a:bodyPr anchorCtr="0" anchor="t" bIns="45700" lIns="91425" spcFirstLastPara="1" rIns="91425" wrap="square" tIns="45700">
            <a:noAutofit/>
          </a:bodyPr>
          <a:lstStyle/>
          <a:p>
            <a:pPr indent="-298450" lvl="0" marL="457200" rtl="0" algn="l">
              <a:lnSpc>
                <a:spcPct val="90000"/>
              </a:lnSpc>
              <a:spcBef>
                <a:spcPts val="0"/>
              </a:spcBef>
              <a:spcAft>
                <a:spcPts val="0"/>
              </a:spcAft>
              <a:buClr>
                <a:srgbClr val="000000"/>
              </a:buClr>
              <a:buSzPts val="1100"/>
              <a:buChar char="❖"/>
            </a:pPr>
            <a:r>
              <a:rPr b="1" lang="en-US" sz="1300" u="sng">
                <a:latin typeface="Libre Franklin"/>
                <a:ea typeface="Libre Franklin"/>
                <a:cs typeface="Libre Franklin"/>
                <a:sym typeface="Libre Franklin"/>
              </a:rPr>
              <a:t>Business Sector</a:t>
            </a:r>
            <a:r>
              <a:rPr b="1" lang="en-US" sz="1300">
                <a:latin typeface="Libre Franklin"/>
                <a:ea typeface="Libre Franklin"/>
                <a:cs typeface="Libre Franklin"/>
                <a:sym typeface="Libre Franklin"/>
              </a:rPr>
              <a:t> :  </a:t>
            </a:r>
            <a:r>
              <a:rPr lang="en-US" sz="1300">
                <a:latin typeface="Libre Franklin"/>
                <a:ea typeface="Libre Franklin"/>
                <a:cs typeface="Libre Franklin"/>
                <a:sym typeface="Libre Franklin"/>
              </a:rPr>
              <a:t>A plethora of corporations  deal with all assessment information through the data set administration framework (DBMS). </a:t>
            </a:r>
            <a:endParaRPr sz="1300">
              <a:latin typeface="Libre Franklin"/>
              <a:ea typeface="Libre Franklin"/>
              <a:cs typeface="Libre Franklin"/>
              <a:sym typeface="Libre Franklin"/>
            </a:endParaRPr>
          </a:p>
          <a:p>
            <a:pPr indent="-311150" lvl="0" marL="457200" rtl="0" algn="l">
              <a:lnSpc>
                <a:spcPct val="90000"/>
              </a:lnSpc>
              <a:spcBef>
                <a:spcPts val="0"/>
              </a:spcBef>
              <a:spcAft>
                <a:spcPts val="0"/>
              </a:spcAft>
              <a:buClr>
                <a:srgbClr val="000000"/>
              </a:buClr>
              <a:buSzPts val="1300"/>
              <a:buFont typeface="Libre Franklin"/>
              <a:buChar char="❖"/>
            </a:pPr>
            <a:r>
              <a:rPr b="1" lang="en-US" sz="1300" u="sng">
                <a:latin typeface="Libre Franklin"/>
                <a:ea typeface="Libre Franklin"/>
                <a:cs typeface="Libre Franklin"/>
                <a:sym typeface="Libre Franklin"/>
              </a:rPr>
              <a:t>Data retrieval</a:t>
            </a:r>
            <a:r>
              <a:rPr b="1" lang="en-US" sz="1300">
                <a:latin typeface="Libre Franklin"/>
                <a:ea typeface="Libre Franklin"/>
                <a:cs typeface="Libre Franklin"/>
                <a:sym typeface="Libre Franklin"/>
              </a:rPr>
              <a:t>:</a:t>
            </a:r>
            <a:r>
              <a:rPr lang="en-US" sz="1300">
                <a:latin typeface="Libre Franklin"/>
                <a:ea typeface="Libre Franklin"/>
                <a:cs typeface="Libre Franklin"/>
                <a:sym typeface="Libre Franklin"/>
              </a:rPr>
              <a:t> </a:t>
            </a:r>
            <a:r>
              <a:rPr lang="en-US" sz="1300">
                <a:latin typeface="Libre Franklin"/>
                <a:ea typeface="Libre Franklin"/>
                <a:cs typeface="Libre Franklin"/>
                <a:sym typeface="Libre Franklin"/>
              </a:rPr>
              <a:t>DBMS provides a way to retrieve data quickly and easily using search queries.</a:t>
            </a:r>
            <a:endParaRPr sz="1300">
              <a:latin typeface="Libre Franklin"/>
              <a:ea typeface="Libre Franklin"/>
              <a:cs typeface="Libre Franklin"/>
              <a:sym typeface="Libre Franklin"/>
            </a:endParaRPr>
          </a:p>
          <a:p>
            <a:pPr indent="-311150" lvl="0" marL="457200" rtl="0" algn="l">
              <a:lnSpc>
                <a:spcPct val="90000"/>
              </a:lnSpc>
              <a:spcBef>
                <a:spcPts val="0"/>
              </a:spcBef>
              <a:spcAft>
                <a:spcPts val="0"/>
              </a:spcAft>
              <a:buClr>
                <a:srgbClr val="000000"/>
              </a:buClr>
              <a:buSzPts val="1300"/>
              <a:buFont typeface="Libre Franklin"/>
              <a:buChar char="❖"/>
            </a:pPr>
            <a:r>
              <a:rPr b="1" lang="en-US" sz="1300" u="sng">
                <a:latin typeface="Libre Franklin"/>
                <a:ea typeface="Libre Franklin"/>
                <a:cs typeface="Libre Franklin"/>
                <a:sym typeface="Libre Franklin"/>
              </a:rPr>
              <a:t>Data manipulation</a:t>
            </a:r>
            <a:r>
              <a:rPr b="1" lang="en-US" sz="1300">
                <a:latin typeface="Libre Franklin"/>
                <a:ea typeface="Libre Franklin"/>
                <a:cs typeface="Libre Franklin"/>
                <a:sym typeface="Libre Franklin"/>
              </a:rPr>
              <a:t>: </a:t>
            </a:r>
            <a:r>
              <a:rPr lang="en-US" sz="1300">
                <a:latin typeface="Libre Franklin"/>
                <a:ea typeface="Libre Franklin"/>
                <a:cs typeface="Libre Franklin"/>
                <a:sym typeface="Libre Franklin"/>
              </a:rPr>
              <a:t>DBMS provides tools to manipulate data, such as sorting, filtering, and aggregating data.</a:t>
            </a:r>
            <a:endParaRPr sz="1300">
              <a:latin typeface="Libre Franklin"/>
              <a:ea typeface="Libre Franklin"/>
              <a:cs typeface="Libre Franklin"/>
              <a:sym typeface="Libre Franklin"/>
            </a:endParaRPr>
          </a:p>
          <a:p>
            <a:pPr indent="-311150" lvl="0" marL="457200" rtl="0" algn="l">
              <a:lnSpc>
                <a:spcPct val="90000"/>
              </a:lnSpc>
              <a:spcBef>
                <a:spcPts val="0"/>
              </a:spcBef>
              <a:spcAft>
                <a:spcPts val="0"/>
              </a:spcAft>
              <a:buClr>
                <a:srgbClr val="000000"/>
              </a:buClr>
              <a:buSzPts val="1300"/>
              <a:buFont typeface="Libre Franklin"/>
              <a:buChar char="❖"/>
            </a:pPr>
            <a:r>
              <a:rPr b="1" lang="en-US" sz="1300" u="sng">
                <a:latin typeface="Libre Franklin"/>
                <a:ea typeface="Libre Franklin"/>
                <a:cs typeface="Libre Franklin"/>
                <a:sym typeface="Libre Franklin"/>
              </a:rPr>
              <a:t>Security</a:t>
            </a:r>
            <a:r>
              <a:rPr b="1" lang="en-US" sz="1300">
                <a:latin typeface="Libre Franklin"/>
                <a:ea typeface="Libre Franklin"/>
                <a:cs typeface="Libre Franklin"/>
                <a:sym typeface="Libre Franklin"/>
              </a:rPr>
              <a:t>:</a:t>
            </a:r>
            <a:r>
              <a:rPr lang="en-US" sz="1300">
                <a:latin typeface="Libre Franklin"/>
                <a:ea typeface="Libre Franklin"/>
                <a:cs typeface="Libre Franklin"/>
                <a:sym typeface="Libre Franklin"/>
              </a:rPr>
              <a:t> DBMS provides security features to ensure that only authorized users have access to the data.</a:t>
            </a:r>
            <a:endParaRPr sz="1300">
              <a:latin typeface="Libre Franklin"/>
              <a:ea typeface="Libre Franklin"/>
              <a:cs typeface="Libre Franklin"/>
              <a:sym typeface="Libre Franklin"/>
            </a:endParaRPr>
          </a:p>
          <a:p>
            <a:pPr indent="-311150" lvl="0" marL="457200" rtl="0" algn="l">
              <a:lnSpc>
                <a:spcPct val="90000"/>
              </a:lnSpc>
              <a:spcBef>
                <a:spcPts val="0"/>
              </a:spcBef>
              <a:spcAft>
                <a:spcPts val="0"/>
              </a:spcAft>
              <a:buClr>
                <a:srgbClr val="000000"/>
              </a:buClr>
              <a:buSzPts val="1300"/>
              <a:buFont typeface="Libre Franklin"/>
              <a:buChar char="❖"/>
            </a:pPr>
            <a:r>
              <a:rPr b="1" lang="en-US" sz="1300" u="sng">
                <a:latin typeface="Libre Franklin"/>
                <a:ea typeface="Libre Franklin"/>
                <a:cs typeface="Libre Franklin"/>
                <a:sym typeface="Libre Franklin"/>
              </a:rPr>
              <a:t>Data backup and recovery</a:t>
            </a:r>
            <a:r>
              <a:rPr b="1" lang="en-US" sz="1300">
                <a:latin typeface="Libre Franklin"/>
                <a:ea typeface="Libre Franklin"/>
                <a:cs typeface="Libre Franklin"/>
                <a:sym typeface="Libre Franklin"/>
              </a:rPr>
              <a:t>:</a:t>
            </a:r>
            <a:r>
              <a:rPr lang="en-US" sz="1300">
                <a:latin typeface="Libre Franklin"/>
                <a:ea typeface="Libre Franklin"/>
                <a:cs typeface="Libre Franklin"/>
                <a:sym typeface="Libre Franklin"/>
              </a:rPr>
              <a:t> DBMS provides tools to </a:t>
            </a:r>
            <a:r>
              <a:rPr lang="en-US" sz="1300">
                <a:latin typeface="Libre Franklin"/>
                <a:ea typeface="Libre Franklin"/>
                <a:cs typeface="Libre Franklin"/>
                <a:sym typeface="Libre Franklin"/>
              </a:rPr>
              <a:t>backup</a:t>
            </a:r>
            <a:r>
              <a:rPr lang="en-US" sz="1300">
                <a:latin typeface="Libre Franklin"/>
                <a:ea typeface="Libre Franklin"/>
                <a:cs typeface="Libre Franklin"/>
                <a:sym typeface="Libre Franklin"/>
              </a:rPr>
              <a:t> data and recover it in case of system failures or data loss.</a:t>
            </a:r>
            <a:endParaRPr sz="1300">
              <a:latin typeface="Libre Franklin"/>
              <a:ea typeface="Libre Franklin"/>
              <a:cs typeface="Libre Franklin"/>
              <a:sym typeface="Libre Franklin"/>
            </a:endParaRPr>
          </a:p>
          <a:p>
            <a:pPr indent="-311150" lvl="0" marL="457200" rtl="0" algn="l">
              <a:lnSpc>
                <a:spcPct val="90000"/>
              </a:lnSpc>
              <a:spcBef>
                <a:spcPts val="0"/>
              </a:spcBef>
              <a:spcAft>
                <a:spcPts val="0"/>
              </a:spcAft>
              <a:buClr>
                <a:srgbClr val="000000"/>
              </a:buClr>
              <a:buSzPts val="1300"/>
              <a:buFont typeface="Libre Franklin"/>
              <a:buChar char="❖"/>
            </a:pPr>
            <a:r>
              <a:rPr b="1" lang="en-US" sz="1300" u="sng">
                <a:latin typeface="Libre Franklin"/>
                <a:ea typeface="Libre Franklin"/>
                <a:cs typeface="Libre Franklin"/>
                <a:sym typeface="Libre Franklin"/>
              </a:rPr>
              <a:t>Multi-user access</a:t>
            </a:r>
            <a:r>
              <a:rPr b="1" lang="en-US" sz="1300">
                <a:latin typeface="Libre Franklin"/>
                <a:ea typeface="Libre Franklin"/>
                <a:cs typeface="Libre Franklin"/>
                <a:sym typeface="Libre Franklin"/>
              </a:rPr>
              <a:t>: </a:t>
            </a:r>
            <a:r>
              <a:rPr lang="en-US" sz="1300">
                <a:latin typeface="Libre Franklin"/>
                <a:ea typeface="Libre Franklin"/>
                <a:cs typeface="Libre Franklin"/>
                <a:sym typeface="Libre Franklin"/>
              </a:rPr>
              <a:t>DBMS allows multiple users to access and modify data simultaneously.</a:t>
            </a:r>
            <a:endParaRPr sz="1300">
              <a:latin typeface="Libre Franklin"/>
              <a:ea typeface="Libre Franklin"/>
              <a:cs typeface="Libre Franklin"/>
              <a:sym typeface="Libre Franklin"/>
            </a:endParaRPr>
          </a:p>
          <a:p>
            <a:pPr indent="-311150" lvl="0" marL="457200" rtl="0" algn="l">
              <a:lnSpc>
                <a:spcPct val="90000"/>
              </a:lnSpc>
              <a:spcBef>
                <a:spcPts val="0"/>
              </a:spcBef>
              <a:spcAft>
                <a:spcPts val="0"/>
              </a:spcAft>
              <a:buClr>
                <a:srgbClr val="000000"/>
              </a:buClr>
              <a:buSzPts val="1300"/>
              <a:buFont typeface="Libre Franklin"/>
              <a:buChar char="❖"/>
            </a:pPr>
            <a:r>
              <a:rPr b="1" lang="en-US" sz="1300" u="sng">
                <a:latin typeface="Libre Franklin"/>
                <a:ea typeface="Libre Franklin"/>
                <a:cs typeface="Libre Franklin"/>
                <a:sym typeface="Libre Franklin"/>
              </a:rPr>
              <a:t>Reporting and analysis</a:t>
            </a:r>
            <a:r>
              <a:rPr b="1" lang="en-US" sz="1300">
                <a:latin typeface="Libre Franklin"/>
                <a:ea typeface="Libre Franklin"/>
                <a:cs typeface="Libre Franklin"/>
                <a:sym typeface="Libre Franklin"/>
              </a:rPr>
              <a:t>: </a:t>
            </a:r>
            <a:r>
              <a:rPr lang="en-US" sz="1300">
                <a:latin typeface="Libre Franklin"/>
                <a:ea typeface="Libre Franklin"/>
                <a:cs typeface="Libre Franklin"/>
                <a:sym typeface="Libre Franklin"/>
              </a:rPr>
              <a:t>DBMS provides tools to generate reports and analyze data to gain insights and make informed decisions.</a:t>
            </a:r>
            <a:endParaRPr sz="1300">
              <a:latin typeface="Libre Franklin"/>
              <a:ea typeface="Libre Franklin"/>
              <a:cs typeface="Libre Franklin"/>
              <a:sym typeface="Libre Franklin"/>
            </a:endParaRPr>
          </a:p>
          <a:p>
            <a:pPr indent="0" lvl="0" marL="914400" rtl="0" algn="l">
              <a:lnSpc>
                <a:spcPct val="90000"/>
              </a:lnSpc>
              <a:spcBef>
                <a:spcPts val="0"/>
              </a:spcBef>
              <a:spcAft>
                <a:spcPts val="0"/>
              </a:spcAft>
              <a:buNone/>
            </a:pPr>
            <a:r>
              <a:rPr lang="en-US" sz="1300">
                <a:latin typeface="Libre Franklin"/>
                <a:ea typeface="Libre Franklin"/>
                <a:cs typeface="Libre Franklin"/>
                <a:sym typeface="Libre Franklin"/>
              </a:rPr>
              <a:t> </a:t>
            </a:r>
            <a:endParaRPr sz="1300">
              <a:latin typeface="Libre Franklin"/>
              <a:ea typeface="Libre Franklin"/>
              <a:cs typeface="Libre Franklin"/>
              <a:sym typeface="Libre Franklin"/>
            </a:endParaRPr>
          </a:p>
          <a:p>
            <a:pPr indent="0" lvl="0" marL="914400" rtl="0" algn="l">
              <a:lnSpc>
                <a:spcPct val="90000"/>
              </a:lnSpc>
              <a:spcBef>
                <a:spcPts val="0"/>
              </a:spcBef>
              <a:spcAft>
                <a:spcPts val="0"/>
              </a:spcAft>
              <a:buNone/>
            </a:pPr>
            <a:r>
              <a:t/>
            </a:r>
            <a:endParaRPr b="1" sz="1500" u="sng">
              <a:latin typeface="Libre Franklin"/>
              <a:ea typeface="Libre Franklin"/>
              <a:cs typeface="Libre Franklin"/>
              <a:sym typeface="Libre Franklin"/>
            </a:endParaRPr>
          </a:p>
          <a:p>
            <a:pPr indent="0" lvl="0" marL="0" rtl="0" algn="l">
              <a:lnSpc>
                <a:spcPct val="90000"/>
              </a:lnSpc>
              <a:spcBef>
                <a:spcPts val="0"/>
              </a:spcBef>
              <a:spcAft>
                <a:spcPts val="0"/>
              </a:spcAft>
              <a:buNone/>
            </a:pPr>
            <a:r>
              <a:t/>
            </a:r>
            <a:endParaRPr sz="1700" u="sng">
              <a:solidFill>
                <a:srgbClr val="000000"/>
              </a:solidFill>
              <a:latin typeface="Libre Franklin"/>
              <a:ea typeface="Libre Franklin"/>
              <a:cs typeface="Libre Franklin"/>
              <a:sym typeface="Libre Franklin"/>
            </a:endParaRPr>
          </a:p>
        </p:txBody>
      </p:sp>
      <p:sp>
        <p:nvSpPr>
          <p:cNvPr id="125" name="Google Shape;125;p16"/>
          <p:cNvSpPr txBox="1"/>
          <p:nvPr/>
        </p:nvSpPr>
        <p:spPr>
          <a:xfrm>
            <a:off x="6783900" y="1094225"/>
            <a:ext cx="4461000" cy="461700"/>
          </a:xfrm>
          <a:prstGeom prst="rect">
            <a:avLst/>
          </a:prstGeom>
          <a:noFill/>
          <a:ln cap="flat" cmpd="sng" w="9525">
            <a:solidFill>
              <a:srgbClr val="351C75"/>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Clr>
                <a:srgbClr val="7CA655"/>
              </a:buClr>
              <a:buSzPts val="1800"/>
              <a:buFont typeface="Arial"/>
              <a:buNone/>
            </a:pPr>
            <a:r>
              <a:rPr b="1" i="0" lang="en-US" sz="2000" u="sng" cap="none" strike="noStrike">
                <a:solidFill>
                  <a:srgbClr val="1F3864"/>
                </a:solidFill>
                <a:latin typeface="Franklin Gothic"/>
                <a:ea typeface="Franklin Gothic"/>
                <a:cs typeface="Franklin Gothic"/>
                <a:sym typeface="Franklin Gothic"/>
              </a:rPr>
              <a:t> S</a:t>
            </a:r>
            <a:r>
              <a:rPr b="1" lang="en-US" sz="2000" u="sng">
                <a:solidFill>
                  <a:srgbClr val="1F3864"/>
                </a:solidFill>
                <a:latin typeface="Franklin Gothic"/>
                <a:ea typeface="Franklin Gothic"/>
                <a:cs typeface="Franklin Gothic"/>
                <a:sym typeface="Franklin Gothic"/>
              </a:rPr>
              <a:t>HOW STOPPER:</a:t>
            </a:r>
            <a:endParaRPr b="1" i="0" sz="1600" u="sng" cap="none" strike="noStrike">
              <a:solidFill>
                <a:srgbClr val="1F3864"/>
              </a:solidFill>
            </a:endParaRPr>
          </a:p>
        </p:txBody>
      </p:sp>
      <p:sp>
        <p:nvSpPr>
          <p:cNvPr id="126" name="Google Shape;126;p16"/>
          <p:cNvSpPr txBox="1"/>
          <p:nvPr/>
        </p:nvSpPr>
        <p:spPr>
          <a:xfrm>
            <a:off x="6783900" y="1667675"/>
            <a:ext cx="4569900" cy="3035100"/>
          </a:xfrm>
          <a:prstGeom prst="rect">
            <a:avLst/>
          </a:prstGeom>
          <a:noFill/>
          <a:ln cap="flat" cmpd="sng" w="38100">
            <a:solidFill>
              <a:srgbClr val="351C75"/>
            </a:solidFill>
            <a:prstDash val="solid"/>
            <a:round/>
            <a:headEnd len="sm" w="sm" type="none"/>
            <a:tailEnd len="sm" w="sm" type="none"/>
          </a:ln>
        </p:spPr>
        <p:txBody>
          <a:bodyPr anchorCtr="0" anchor="t" bIns="45700" lIns="91425" spcFirstLastPara="1" rIns="91425" wrap="square" tIns="45700">
            <a:noAutofit/>
          </a:bodyPr>
          <a:lstStyle/>
          <a:p>
            <a:pPr indent="-311150" lvl="0" marL="457200" rtl="0" algn="l">
              <a:lnSpc>
                <a:spcPct val="90000"/>
              </a:lnSpc>
              <a:spcBef>
                <a:spcPts val="0"/>
              </a:spcBef>
              <a:spcAft>
                <a:spcPts val="0"/>
              </a:spcAft>
              <a:buSzPts val="1300"/>
              <a:buFont typeface="Libre Franklin"/>
              <a:buChar char="❖"/>
            </a:pPr>
            <a:r>
              <a:rPr lang="en-US" sz="1300">
                <a:solidFill>
                  <a:srgbClr val="000000"/>
                </a:solidFill>
                <a:latin typeface="Libre Franklin"/>
                <a:ea typeface="Libre Franklin"/>
                <a:cs typeface="Libre Franklin"/>
                <a:sym typeface="Libre Franklin"/>
              </a:rPr>
              <a:t>Highly  precise, accurat</a:t>
            </a:r>
            <a:r>
              <a:rPr lang="en-US" sz="1300">
                <a:latin typeface="Libre Franklin"/>
                <a:ea typeface="Libre Franklin"/>
                <a:cs typeface="Libre Franklin"/>
                <a:sym typeface="Libre Franklin"/>
              </a:rPr>
              <a:t>e</a:t>
            </a:r>
            <a:r>
              <a:rPr lang="en-US" sz="1300">
                <a:solidFill>
                  <a:srgbClr val="000000"/>
                </a:solidFill>
                <a:latin typeface="Libre Franklin"/>
                <a:ea typeface="Libre Franklin"/>
                <a:cs typeface="Libre Franklin"/>
                <a:sym typeface="Libre Franklin"/>
              </a:rPr>
              <a:t> and quick data analyses</a:t>
            </a:r>
            <a:r>
              <a:rPr lang="en-US" sz="1300">
                <a:latin typeface="Libre Franklin"/>
                <a:ea typeface="Libre Franklin"/>
                <a:cs typeface="Libre Franklin"/>
                <a:sym typeface="Libre Franklin"/>
              </a:rPr>
              <a:t>.</a:t>
            </a:r>
            <a:endParaRPr sz="1300">
              <a:latin typeface="Libre Franklin"/>
              <a:ea typeface="Libre Franklin"/>
              <a:cs typeface="Libre Franklin"/>
              <a:sym typeface="Libre Franklin"/>
            </a:endParaRPr>
          </a:p>
          <a:p>
            <a:pPr indent="0" lvl="0" marL="0" rtl="0" algn="l">
              <a:lnSpc>
                <a:spcPct val="90000"/>
              </a:lnSpc>
              <a:spcBef>
                <a:spcPts val="0"/>
              </a:spcBef>
              <a:spcAft>
                <a:spcPts val="0"/>
              </a:spcAft>
              <a:buNone/>
            </a:pPr>
            <a:r>
              <a:t/>
            </a:r>
            <a:endParaRPr sz="1300">
              <a:latin typeface="Libre Franklin"/>
              <a:ea typeface="Libre Franklin"/>
              <a:cs typeface="Libre Franklin"/>
              <a:sym typeface="Libre Franklin"/>
            </a:endParaRPr>
          </a:p>
          <a:p>
            <a:pPr indent="-311150" lvl="0" marL="457200" rtl="0" algn="l">
              <a:lnSpc>
                <a:spcPct val="90000"/>
              </a:lnSpc>
              <a:spcBef>
                <a:spcPts val="0"/>
              </a:spcBef>
              <a:spcAft>
                <a:spcPts val="0"/>
              </a:spcAft>
              <a:buClr>
                <a:srgbClr val="000000"/>
              </a:buClr>
              <a:buSzPts val="1300"/>
              <a:buFont typeface="Libre Franklin"/>
              <a:buChar char="❖"/>
            </a:pPr>
            <a:r>
              <a:rPr lang="en-US" sz="1300">
                <a:solidFill>
                  <a:srgbClr val="000000"/>
                </a:solidFill>
                <a:latin typeface="Libre Franklin"/>
                <a:ea typeface="Libre Franklin"/>
                <a:cs typeface="Libre Franklin"/>
                <a:sym typeface="Libre Franklin"/>
              </a:rPr>
              <a:t>Smooth and powerful data visualisation environment </a:t>
            </a:r>
            <a:r>
              <a:rPr lang="en-US" sz="1300">
                <a:latin typeface="Libre Franklin"/>
                <a:ea typeface="Libre Franklin"/>
                <a:cs typeface="Libre Franklin"/>
                <a:sym typeface="Libre Franklin"/>
              </a:rPr>
              <a:t>will be </a:t>
            </a:r>
            <a:r>
              <a:rPr lang="en-US" sz="1300">
                <a:solidFill>
                  <a:srgbClr val="000000"/>
                </a:solidFill>
                <a:latin typeface="Libre Franklin"/>
                <a:ea typeface="Libre Franklin"/>
                <a:cs typeface="Libre Franklin"/>
                <a:sym typeface="Libre Franklin"/>
              </a:rPr>
              <a:t>incorporated to analyse your complex datasets with ease.</a:t>
            </a:r>
            <a:endParaRPr sz="1300">
              <a:solidFill>
                <a:srgbClr val="000000"/>
              </a:solidFill>
              <a:latin typeface="Libre Franklin"/>
              <a:ea typeface="Libre Franklin"/>
              <a:cs typeface="Libre Franklin"/>
              <a:sym typeface="Libre Franklin"/>
            </a:endParaRPr>
          </a:p>
          <a:p>
            <a:pPr indent="0" lvl="0" marL="0" rtl="0" algn="l">
              <a:lnSpc>
                <a:spcPct val="90000"/>
              </a:lnSpc>
              <a:spcBef>
                <a:spcPts val="0"/>
              </a:spcBef>
              <a:spcAft>
                <a:spcPts val="0"/>
              </a:spcAft>
              <a:buNone/>
            </a:pPr>
            <a:r>
              <a:t/>
            </a:r>
            <a:endParaRPr sz="1300">
              <a:latin typeface="Libre Franklin"/>
              <a:ea typeface="Libre Franklin"/>
              <a:cs typeface="Libre Franklin"/>
              <a:sym typeface="Libre Franklin"/>
            </a:endParaRPr>
          </a:p>
          <a:p>
            <a:pPr indent="-311150" lvl="0" marL="457200" rtl="0" algn="l">
              <a:lnSpc>
                <a:spcPct val="90000"/>
              </a:lnSpc>
              <a:spcBef>
                <a:spcPts val="0"/>
              </a:spcBef>
              <a:spcAft>
                <a:spcPts val="0"/>
              </a:spcAft>
              <a:buClr>
                <a:srgbClr val="000000"/>
              </a:buClr>
              <a:buSzPts val="1300"/>
              <a:buFont typeface="Libre Franklin"/>
              <a:buChar char="❖"/>
            </a:pPr>
            <a:r>
              <a:rPr lang="en-US" sz="1300">
                <a:latin typeface="Libre Franklin"/>
                <a:ea typeface="Libre Franklin"/>
                <a:cs typeface="Libre Franklin"/>
                <a:sym typeface="Libre Franklin"/>
              </a:rPr>
              <a:t>The DBMS is secure since it’s exclusive to company superiors and requires unique id and password.</a:t>
            </a:r>
            <a:endParaRPr sz="1300">
              <a:latin typeface="Libre Franklin"/>
              <a:ea typeface="Libre Franklin"/>
              <a:cs typeface="Libre Franklin"/>
              <a:sym typeface="Libre Franklin"/>
            </a:endParaRPr>
          </a:p>
          <a:p>
            <a:pPr indent="0" lvl="0" marL="914400" rtl="0" algn="l">
              <a:lnSpc>
                <a:spcPct val="90000"/>
              </a:lnSpc>
              <a:spcBef>
                <a:spcPts val="0"/>
              </a:spcBef>
              <a:spcAft>
                <a:spcPts val="0"/>
              </a:spcAft>
              <a:buNone/>
            </a:pPr>
            <a:r>
              <a:t/>
            </a:r>
            <a:endParaRPr sz="1300">
              <a:latin typeface="Libre Franklin"/>
              <a:ea typeface="Libre Franklin"/>
              <a:cs typeface="Libre Franklin"/>
              <a:sym typeface="Libre Franklin"/>
            </a:endParaRPr>
          </a:p>
          <a:p>
            <a:pPr indent="-311150" lvl="0" marL="457200" rtl="0" algn="l">
              <a:lnSpc>
                <a:spcPct val="90000"/>
              </a:lnSpc>
              <a:spcBef>
                <a:spcPts val="0"/>
              </a:spcBef>
              <a:spcAft>
                <a:spcPts val="0"/>
              </a:spcAft>
              <a:buClr>
                <a:srgbClr val="000000"/>
              </a:buClr>
              <a:buSzPts val="1300"/>
              <a:buFont typeface="Libre Franklin"/>
              <a:buChar char="❖"/>
            </a:pPr>
            <a:r>
              <a:rPr lang="en-US" sz="1300">
                <a:solidFill>
                  <a:srgbClr val="000000"/>
                </a:solidFill>
                <a:latin typeface="Libre Franklin"/>
                <a:ea typeface="Libre Franklin"/>
                <a:cs typeface="Libre Franklin"/>
                <a:sym typeface="Libre Franklin"/>
              </a:rPr>
              <a:t>Exportation of the analysis is a</a:t>
            </a:r>
            <a:r>
              <a:rPr lang="en-US" sz="1300">
                <a:latin typeface="Libre Franklin"/>
                <a:ea typeface="Libre Franklin"/>
                <a:cs typeface="Libre Franklin"/>
                <a:sym typeface="Libre Franklin"/>
              </a:rPr>
              <a:t>lso </a:t>
            </a:r>
            <a:r>
              <a:rPr lang="en-US" sz="1300">
                <a:solidFill>
                  <a:srgbClr val="000000"/>
                </a:solidFill>
                <a:latin typeface="Libre Franklin"/>
                <a:ea typeface="Libre Franklin"/>
                <a:cs typeface="Libre Franklin"/>
                <a:sym typeface="Libre Franklin"/>
              </a:rPr>
              <a:t>possible in various formats.</a:t>
            </a:r>
            <a:endParaRPr sz="1300">
              <a:solidFill>
                <a:srgbClr val="000000"/>
              </a:solidFill>
              <a:latin typeface="Libre Franklin"/>
              <a:ea typeface="Libre Franklin"/>
              <a:cs typeface="Libre Franklin"/>
              <a:sym typeface="Libre Franklin"/>
            </a:endParaRPr>
          </a:p>
          <a:p>
            <a:pPr indent="0" lvl="0" marL="0" rtl="0" algn="l">
              <a:lnSpc>
                <a:spcPct val="90000"/>
              </a:lnSpc>
              <a:spcBef>
                <a:spcPts val="0"/>
              </a:spcBef>
              <a:spcAft>
                <a:spcPts val="0"/>
              </a:spcAft>
              <a:buNone/>
            </a:pPr>
            <a:r>
              <a:t/>
            </a:r>
            <a:endParaRPr sz="1300">
              <a:latin typeface="Libre Franklin"/>
              <a:ea typeface="Libre Franklin"/>
              <a:cs typeface="Libre Franklin"/>
              <a:sym typeface="Libre Franklin"/>
            </a:endParaRPr>
          </a:p>
          <a:p>
            <a:pPr indent="-311150" lvl="0" marL="457200" rtl="0" algn="l">
              <a:lnSpc>
                <a:spcPct val="90000"/>
              </a:lnSpc>
              <a:spcBef>
                <a:spcPts val="0"/>
              </a:spcBef>
              <a:spcAft>
                <a:spcPts val="0"/>
              </a:spcAft>
              <a:buClr>
                <a:srgbClr val="000000"/>
              </a:buClr>
              <a:buSzPts val="1300"/>
              <a:buFont typeface="Libre Franklin"/>
              <a:buChar char="❖"/>
            </a:pPr>
            <a:r>
              <a:rPr lang="en-US" sz="1300">
                <a:latin typeface="Libre Franklin"/>
                <a:ea typeface="Libre Franklin"/>
                <a:cs typeface="Libre Franklin"/>
                <a:sym typeface="Libre Franklin"/>
              </a:rPr>
              <a:t>Interactive GUI ✨</a:t>
            </a:r>
            <a:endParaRPr sz="1300">
              <a:solidFill>
                <a:srgbClr val="000000"/>
              </a:solidFill>
              <a:latin typeface="Libre Franklin"/>
              <a:ea typeface="Libre Franklin"/>
              <a:cs typeface="Libre Franklin"/>
              <a:sym typeface="Libre Franklin"/>
            </a:endParaRPr>
          </a:p>
          <a:p>
            <a:pPr indent="0" lvl="0" marL="0" rtl="0" algn="l">
              <a:lnSpc>
                <a:spcPct val="90000"/>
              </a:lnSpc>
              <a:spcBef>
                <a:spcPts val="0"/>
              </a:spcBef>
              <a:spcAft>
                <a:spcPts val="0"/>
              </a:spcAft>
              <a:buNone/>
            </a:pPr>
            <a:r>
              <a:t/>
            </a:r>
            <a:endParaRPr sz="1300">
              <a:latin typeface="Libre Franklin"/>
              <a:ea typeface="Libre Franklin"/>
              <a:cs typeface="Libre Franklin"/>
              <a:sym typeface="Libre Franklin"/>
            </a:endParaRPr>
          </a:p>
          <a:p>
            <a:pPr indent="-323850" lvl="0" marL="457200" rtl="0" algn="l">
              <a:lnSpc>
                <a:spcPct val="90000"/>
              </a:lnSpc>
              <a:spcBef>
                <a:spcPts val="0"/>
              </a:spcBef>
              <a:spcAft>
                <a:spcPts val="0"/>
              </a:spcAft>
              <a:buClr>
                <a:srgbClr val="000000"/>
              </a:buClr>
              <a:buSzPts val="1500"/>
              <a:buFont typeface="Libre Franklin"/>
              <a:buChar char="❖"/>
            </a:pPr>
            <a:r>
              <a:rPr lang="en-US" sz="1300">
                <a:latin typeface="Libre Franklin"/>
                <a:ea typeface="Libre Franklin"/>
                <a:cs typeface="Libre Franklin"/>
                <a:sym typeface="Libre Franklin"/>
              </a:rPr>
              <a:t>Focuses on various sustainable development goals as well to focus on the bigger picture.</a:t>
            </a:r>
            <a:endParaRPr sz="1300">
              <a:latin typeface="Libre Franklin"/>
              <a:ea typeface="Libre Franklin"/>
              <a:cs typeface="Libre Franklin"/>
              <a:sym typeface="Libre Franklin"/>
            </a:endParaRPr>
          </a:p>
          <a:p>
            <a:pPr indent="0" lvl="0" marL="914400" rtl="0" algn="l">
              <a:lnSpc>
                <a:spcPct val="90000"/>
              </a:lnSpc>
              <a:spcBef>
                <a:spcPts val="0"/>
              </a:spcBef>
              <a:spcAft>
                <a:spcPts val="0"/>
              </a:spcAft>
              <a:buNone/>
            </a:pPr>
            <a:r>
              <a:t/>
            </a:r>
            <a:endParaRPr>
              <a:solidFill>
                <a:srgbClr val="000000"/>
              </a:solidFill>
              <a:latin typeface="Libre Franklin"/>
              <a:ea typeface="Libre Franklin"/>
              <a:cs typeface="Libre Franklin"/>
              <a:sym typeface="Libre Franklin"/>
            </a:endParaRPr>
          </a:p>
        </p:txBody>
      </p:sp>
      <p:sp>
        <p:nvSpPr>
          <p:cNvPr id="127" name="Google Shape;127;p16"/>
          <p:cNvSpPr txBox="1"/>
          <p:nvPr/>
        </p:nvSpPr>
        <p:spPr>
          <a:xfrm>
            <a:off x="1197000" y="1094225"/>
            <a:ext cx="5373000" cy="461700"/>
          </a:xfrm>
          <a:prstGeom prst="rect">
            <a:avLst/>
          </a:prstGeom>
          <a:noFill/>
          <a:ln cap="flat" cmpd="sng" w="9525">
            <a:solidFill>
              <a:srgbClr val="351C75"/>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b="1" lang="en-US" sz="1800" u="sng">
                <a:solidFill>
                  <a:srgbClr val="1F3864"/>
                </a:solidFill>
                <a:latin typeface="Libre Franklin"/>
                <a:ea typeface="Libre Franklin"/>
                <a:cs typeface="Libre Franklin"/>
                <a:sym typeface="Libre Franklin"/>
              </a:rPr>
              <a:t>USE CASES:</a:t>
            </a:r>
            <a:endParaRPr b="1" sz="1800" u="sng">
              <a:solidFill>
                <a:srgbClr val="1F3864"/>
              </a:solidFill>
              <a:latin typeface="Libre Franklin"/>
              <a:ea typeface="Libre Franklin"/>
              <a:cs typeface="Libre Franklin"/>
              <a:sym typeface="Libre Franklin"/>
            </a:endParaRPr>
          </a:p>
        </p:txBody>
      </p:sp>
      <p:sp>
        <p:nvSpPr>
          <p:cNvPr id="128" name="Google Shape;128;p16"/>
          <p:cNvSpPr txBox="1"/>
          <p:nvPr/>
        </p:nvSpPr>
        <p:spPr>
          <a:xfrm rot="-309">
            <a:off x="8016025" y="4899843"/>
            <a:ext cx="3337800" cy="890400"/>
          </a:xfrm>
          <a:prstGeom prst="rect">
            <a:avLst/>
          </a:prstGeom>
          <a:noFill/>
          <a:ln cap="flat" cmpd="sng" w="28575">
            <a:solidFill>
              <a:srgbClr val="351C75"/>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US" sz="1500" u="sng">
                <a:solidFill>
                  <a:srgbClr val="1F3864"/>
                </a:solidFill>
                <a:latin typeface="Libre Franklin"/>
                <a:ea typeface="Libre Franklin"/>
                <a:cs typeface="Libre Franklin"/>
                <a:sym typeface="Libre Franklin"/>
              </a:rPr>
              <a:t>Channels</a:t>
            </a:r>
            <a:r>
              <a:rPr b="1" lang="en-US" sz="1500">
                <a:solidFill>
                  <a:srgbClr val="7CA655"/>
                </a:solidFill>
                <a:latin typeface="Libre Franklin"/>
                <a:ea typeface="Libre Franklin"/>
                <a:cs typeface="Libre Franklin"/>
                <a:sym typeface="Libre Franklin"/>
              </a:rPr>
              <a:t>:</a:t>
            </a:r>
            <a:r>
              <a:rPr lang="en-US" sz="800">
                <a:solidFill>
                  <a:srgbClr val="000000"/>
                </a:solidFill>
              </a:rPr>
              <a:t> </a:t>
            </a:r>
            <a:r>
              <a:rPr lang="en-US" sz="1300">
                <a:solidFill>
                  <a:srgbClr val="000000"/>
                </a:solidFill>
              </a:rPr>
              <a:t>Recruiters</a:t>
            </a:r>
            <a:r>
              <a:rPr lang="en-US" sz="1300"/>
              <a:t> and Data Analysts in G</a:t>
            </a:r>
            <a:r>
              <a:rPr lang="en-US" sz="1300">
                <a:solidFill>
                  <a:srgbClr val="000000"/>
                </a:solidFill>
              </a:rPr>
              <a:t>ovt.,</a:t>
            </a:r>
            <a:r>
              <a:rPr lang="en-US" sz="1300"/>
              <a:t> </a:t>
            </a:r>
            <a:r>
              <a:rPr lang="en-US" sz="1300">
                <a:solidFill>
                  <a:srgbClr val="000000"/>
                </a:solidFill>
              </a:rPr>
              <a:t>Industries, Organizations, Corporatio</a:t>
            </a:r>
            <a:r>
              <a:rPr lang="en-US" sz="1300"/>
              <a:t>ns, </a:t>
            </a:r>
            <a:r>
              <a:rPr lang="en-US" sz="1300">
                <a:solidFill>
                  <a:srgbClr val="000000"/>
                </a:solidFill>
              </a:rPr>
              <a:t>etc.,  </a:t>
            </a:r>
            <a:endParaRPr sz="1300">
              <a:solidFill>
                <a:srgbClr val="000000"/>
              </a:solidFill>
            </a:endParaRPr>
          </a:p>
          <a:p>
            <a:pPr indent="0" lvl="0" marL="0" rtl="0" algn="ctr">
              <a:spcBef>
                <a:spcPts val="0"/>
              </a:spcBef>
              <a:spcAft>
                <a:spcPts val="0"/>
              </a:spcAft>
              <a:buNone/>
            </a:pPr>
            <a:r>
              <a:rPr lang="en-US" sz="1100">
                <a:solidFill>
                  <a:srgbClr val="000000"/>
                </a:solidFill>
              </a:rPr>
              <a:t>	 	 		</a:t>
            </a:r>
            <a:endParaRPr sz="1100">
              <a:solidFill>
                <a:srgbClr val="000000"/>
              </a:solidFill>
            </a:endParaRPr>
          </a:p>
          <a:p>
            <a:pPr indent="0" lvl="0" marL="0" rtl="0" algn="ctr">
              <a:spcBef>
                <a:spcPts val="0"/>
              </a:spcBef>
              <a:spcAft>
                <a:spcPts val="0"/>
              </a:spcAft>
              <a:buNone/>
            </a:pPr>
            <a:r>
              <a:rPr lang="en-US" sz="1100">
                <a:solidFill>
                  <a:srgbClr val="000000"/>
                </a:solidFill>
              </a:rPr>
              <a:t>			</a:t>
            </a:r>
            <a:endParaRPr sz="1100">
              <a:solidFill>
                <a:srgbClr val="000000"/>
              </a:solidFill>
            </a:endParaRPr>
          </a:p>
          <a:p>
            <a:pPr indent="0" lvl="0" marL="0" rtl="0" algn="ctr">
              <a:spcBef>
                <a:spcPts val="0"/>
              </a:spcBef>
              <a:spcAft>
                <a:spcPts val="0"/>
              </a:spcAft>
              <a:buNone/>
            </a:pPr>
            <a:r>
              <a:rPr lang="en-US" sz="1100">
                <a:solidFill>
                  <a:srgbClr val="000000"/>
                </a:solidFill>
              </a:rPr>
              <a:t>				</a:t>
            </a:r>
            <a:endParaRPr sz="1100">
              <a:solidFill>
                <a:srgbClr val="000000"/>
              </a:solidFill>
            </a:endParaRPr>
          </a:p>
          <a:p>
            <a:pPr indent="0" lvl="0" marL="0" rtl="0" algn="ctr">
              <a:spcBef>
                <a:spcPts val="0"/>
              </a:spcBef>
              <a:spcAft>
                <a:spcPts val="0"/>
              </a:spcAft>
              <a:buNone/>
            </a:pPr>
            <a:r>
              <a:rPr lang="en-US" sz="1100">
                <a:solidFill>
                  <a:srgbClr val="000000"/>
                </a:solidFill>
              </a:rPr>
              <a:t>					</a:t>
            </a:r>
            <a:endParaRPr sz="1100">
              <a:solidFill>
                <a:srgbClr val="000000"/>
              </a:solidFill>
            </a:endParaRPr>
          </a:p>
          <a:p>
            <a:pPr indent="0" lvl="0" marL="0" rtl="0" algn="ctr">
              <a:spcBef>
                <a:spcPts val="0"/>
              </a:spcBef>
              <a:spcAft>
                <a:spcPts val="0"/>
              </a:spcAft>
              <a:buNone/>
            </a:pPr>
            <a:r>
              <a:rPr lang="en-US" sz="1100">
                <a:solidFill>
                  <a:srgbClr val="000000"/>
                </a:solidFill>
              </a:rPr>
              <a:t>						</a:t>
            </a:r>
            <a:endParaRPr sz="1100">
              <a:solidFill>
                <a:srgbClr val="000000"/>
              </a:solidFill>
            </a:endParaRPr>
          </a:p>
          <a:p>
            <a:pPr indent="0" lvl="0" marL="0" rtl="0" algn="l">
              <a:lnSpc>
                <a:spcPct val="115000"/>
              </a:lnSpc>
              <a:spcBef>
                <a:spcPts val="0"/>
              </a:spcBef>
              <a:spcAft>
                <a:spcPts val="0"/>
              </a:spcAft>
              <a:buNone/>
            </a:pPr>
            <a:r>
              <a:rPr lang="en-US" sz="1100">
                <a:solidFill>
                  <a:srgbClr val="000000"/>
                </a:solidFill>
              </a:rPr>
              <a:t>					</a:t>
            </a:r>
            <a:endParaRPr sz="1100">
              <a:solidFill>
                <a:srgbClr val="000000"/>
              </a:solidFill>
            </a:endParaRPr>
          </a:p>
          <a:p>
            <a:pPr indent="0" lvl="0" marL="0" rtl="0" algn="ctr">
              <a:spcBef>
                <a:spcPts val="0"/>
              </a:spcBef>
              <a:spcAft>
                <a:spcPts val="0"/>
              </a:spcAft>
              <a:buNone/>
            </a:pPr>
            <a:r>
              <a:rPr lang="en-US" sz="1100">
                <a:solidFill>
                  <a:srgbClr val="000000"/>
                </a:solidFill>
              </a:rPr>
              <a:t>				</a:t>
            </a:r>
            <a:endParaRPr sz="1100">
              <a:solidFill>
                <a:srgbClr val="000000"/>
              </a:solidFill>
            </a:endParaRPr>
          </a:p>
          <a:p>
            <a:pPr indent="0" lvl="0" marL="0" rtl="0" algn="ctr">
              <a:spcBef>
                <a:spcPts val="0"/>
              </a:spcBef>
              <a:spcAft>
                <a:spcPts val="0"/>
              </a:spcAft>
              <a:buNone/>
            </a:pPr>
            <a:r>
              <a:rPr lang="en-US" sz="1100">
                <a:solidFill>
                  <a:srgbClr val="000000"/>
                </a:solidFill>
              </a:rPr>
              <a:t>			</a:t>
            </a:r>
            <a:endParaRPr sz="1100">
              <a:solidFill>
                <a:srgbClr val="000000"/>
              </a:solidFill>
            </a:endParaRPr>
          </a:p>
          <a:p>
            <a:pPr indent="0" lvl="0" marL="0" rtl="0" algn="ctr">
              <a:spcBef>
                <a:spcPts val="0"/>
              </a:spcBef>
              <a:spcAft>
                <a:spcPts val="0"/>
              </a:spcAft>
              <a:buNone/>
            </a:pPr>
            <a:r>
              <a:rPr lang="en-US" sz="1100">
                <a:solidFill>
                  <a:srgbClr val="000000"/>
                </a:solidFill>
              </a:rPr>
              <a:t>		</a:t>
            </a:r>
            <a:endParaRPr sz="1100">
              <a:solidFill>
                <a:srgbClr val="000000"/>
              </a:solidFill>
            </a:endParaRPr>
          </a:p>
          <a:p>
            <a:pPr indent="0" lvl="0" marL="0" rtl="0" algn="ctr">
              <a:spcBef>
                <a:spcPts val="0"/>
              </a:spcBef>
              <a:spcAft>
                <a:spcPts val="0"/>
              </a:spcAft>
              <a:buClr>
                <a:srgbClr val="000000"/>
              </a:buClr>
              <a:buSzPts val="1100"/>
              <a:buFont typeface="Arial"/>
              <a:buNone/>
            </a:pPr>
            <a:r>
              <a:t/>
            </a:r>
            <a:endParaRPr b="1" sz="1800" u="sng">
              <a:solidFill>
                <a:srgbClr val="7CA655"/>
              </a:solidFill>
              <a:latin typeface="Libre Franklin"/>
              <a:ea typeface="Libre Franklin"/>
              <a:cs typeface="Libre Franklin"/>
              <a:sym typeface="Libre Franklin"/>
            </a:endParaRPr>
          </a:p>
        </p:txBody>
      </p:sp>
      <p:sp>
        <p:nvSpPr>
          <p:cNvPr id="129" name="Google Shape;129;p16"/>
          <p:cNvSpPr txBox="1"/>
          <p:nvPr/>
        </p:nvSpPr>
        <p:spPr>
          <a:xfrm>
            <a:off x="1240825" y="4899700"/>
            <a:ext cx="6775200" cy="692700"/>
          </a:xfrm>
          <a:prstGeom prst="rect">
            <a:avLst/>
          </a:prstGeom>
          <a:noFill/>
          <a:ln>
            <a:noFill/>
          </a:ln>
        </p:spPr>
        <p:txBody>
          <a:bodyPr anchorCtr="0" anchor="t" bIns="91425" lIns="91425" spcFirstLastPara="1" rIns="91425" wrap="square" tIns="91425">
            <a:spAutoFit/>
          </a:bodyPr>
          <a:lstStyle/>
          <a:p>
            <a:pPr indent="-298450" lvl="0" marL="457200" rtl="0" algn="l">
              <a:spcBef>
                <a:spcPts val="0"/>
              </a:spcBef>
              <a:spcAft>
                <a:spcPts val="0"/>
              </a:spcAft>
              <a:buClr>
                <a:schemeClr val="dk1"/>
              </a:buClr>
              <a:buSzPts val="1100"/>
              <a:buFont typeface="Libre Franklin Medium"/>
              <a:buChar char="➢"/>
            </a:pPr>
            <a:r>
              <a:rPr lang="en-US" sz="1100">
                <a:solidFill>
                  <a:schemeClr val="dk1"/>
                </a:solidFill>
                <a:latin typeface="Libre Franklin Medium"/>
                <a:ea typeface="Libre Franklin Medium"/>
                <a:cs typeface="Libre Franklin Medium"/>
                <a:sym typeface="Libre Franklin Medium"/>
              </a:rPr>
              <a:t>Saving crucial time of the companies by automatically labelling attributes while analysing.</a:t>
            </a:r>
            <a:endParaRPr sz="1100">
              <a:solidFill>
                <a:schemeClr val="dk1"/>
              </a:solidFill>
              <a:latin typeface="Libre Franklin Medium"/>
              <a:ea typeface="Libre Franklin Medium"/>
              <a:cs typeface="Libre Franklin Medium"/>
              <a:sym typeface="Libre Franklin Medium"/>
            </a:endParaRPr>
          </a:p>
          <a:p>
            <a:pPr indent="-298450" lvl="0" marL="457200" rtl="0" algn="l">
              <a:spcBef>
                <a:spcPts val="0"/>
              </a:spcBef>
              <a:spcAft>
                <a:spcPts val="0"/>
              </a:spcAft>
              <a:buClr>
                <a:schemeClr val="dk1"/>
              </a:buClr>
              <a:buSzPts val="1100"/>
              <a:buFont typeface="Libre Franklin Medium"/>
              <a:buChar char="➢"/>
            </a:pPr>
            <a:r>
              <a:rPr lang="en-US" sz="1100">
                <a:solidFill>
                  <a:schemeClr val="dk1"/>
                </a:solidFill>
                <a:latin typeface="Libre Franklin Medium"/>
                <a:ea typeface="Libre Franklin Medium"/>
                <a:cs typeface="Libre Franklin Medium"/>
                <a:sym typeface="Libre Franklin Medium"/>
              </a:rPr>
              <a:t>Valuable insights and trends on employees are clearly seen in the visually represented graphs.</a:t>
            </a:r>
            <a:endParaRPr sz="1100">
              <a:solidFill>
                <a:schemeClr val="dk1"/>
              </a:solidFill>
              <a:latin typeface="Libre Franklin Medium"/>
              <a:ea typeface="Libre Franklin Medium"/>
              <a:cs typeface="Libre Franklin Medium"/>
              <a:sym typeface="Libre Franklin Medium"/>
            </a:endParaRPr>
          </a:p>
          <a:p>
            <a:pPr indent="-298450" lvl="0" marL="457200" rtl="0" algn="l">
              <a:spcBef>
                <a:spcPts val="0"/>
              </a:spcBef>
              <a:spcAft>
                <a:spcPts val="0"/>
              </a:spcAft>
              <a:buClr>
                <a:schemeClr val="dk1"/>
              </a:buClr>
              <a:buSzPts val="1100"/>
              <a:buFont typeface="Libre Franklin Medium"/>
              <a:buChar char="➢"/>
            </a:pPr>
            <a:r>
              <a:rPr lang="en-US" sz="1100">
                <a:solidFill>
                  <a:schemeClr val="dk1"/>
                </a:solidFill>
                <a:latin typeface="Libre Franklin Medium"/>
                <a:ea typeface="Libre Franklin Medium"/>
                <a:cs typeface="Libre Franklin Medium"/>
                <a:sym typeface="Libre Franklin Medium"/>
              </a:rPr>
              <a:t>Data Scientists can view and analyse their company’s data efficiently</a:t>
            </a:r>
            <a:endParaRPr sz="1100">
              <a:solidFill>
                <a:schemeClr val="dk1"/>
              </a:solidFill>
              <a:latin typeface="Libre Franklin Medium"/>
              <a:ea typeface="Libre Franklin Medium"/>
              <a:cs typeface="Libre Franklin Medium"/>
              <a:sym typeface="Libre Franklin Medium"/>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3" name="Shape 133"/>
        <p:cNvGrpSpPr/>
        <p:nvPr/>
      </p:nvGrpSpPr>
      <p:grpSpPr>
        <a:xfrm>
          <a:off x="0" y="0"/>
          <a:ext cx="0" cy="0"/>
          <a:chOff x="0" y="0"/>
          <a:chExt cx="0" cy="0"/>
        </a:xfrm>
      </p:grpSpPr>
      <p:sp>
        <p:nvSpPr>
          <p:cNvPr id="134" name="Google Shape;134;p17"/>
          <p:cNvSpPr txBox="1"/>
          <p:nvPr/>
        </p:nvSpPr>
        <p:spPr>
          <a:xfrm>
            <a:off x="838200" y="0"/>
            <a:ext cx="10515599" cy="730291"/>
          </a:xfrm>
          <a:prstGeom prst="rect">
            <a:avLst/>
          </a:prstGeom>
          <a:noFill/>
          <a:ln>
            <a:noFill/>
          </a:ln>
        </p:spPr>
        <p:txBody>
          <a:bodyPr anchorCtr="0" anchor="b" bIns="45700" lIns="91425" spcFirstLastPara="1" rIns="91425" wrap="square" tIns="45700">
            <a:normAutofit/>
          </a:bodyPr>
          <a:lstStyle/>
          <a:p>
            <a:pPr indent="0" lvl="0" marL="0" marR="0" rtl="0" algn="ctr">
              <a:lnSpc>
                <a:spcPct val="90000"/>
              </a:lnSpc>
              <a:spcBef>
                <a:spcPts val="0"/>
              </a:spcBef>
              <a:spcAft>
                <a:spcPts val="0"/>
              </a:spcAft>
              <a:buNone/>
            </a:pPr>
            <a:r>
              <a:rPr b="0" i="0" lang="en-US" sz="4600" u="none" cap="none" strike="noStrike">
                <a:solidFill>
                  <a:schemeClr val="lt1"/>
                </a:solidFill>
                <a:latin typeface="Times New Roman"/>
                <a:ea typeface="Times New Roman"/>
                <a:cs typeface="Times New Roman"/>
                <a:sym typeface="Times New Roman"/>
              </a:rPr>
              <a:t> Team Details and Work Distribution</a:t>
            </a:r>
            <a:endParaRPr b="0" i="0" sz="4600" u="none" cap="none" strike="noStrike">
              <a:solidFill>
                <a:schemeClr val="lt1"/>
              </a:solidFill>
              <a:latin typeface="Times New Roman"/>
              <a:ea typeface="Times New Roman"/>
              <a:cs typeface="Times New Roman"/>
              <a:sym typeface="Times New Roman"/>
            </a:endParaRPr>
          </a:p>
        </p:txBody>
      </p:sp>
      <p:sp>
        <p:nvSpPr>
          <p:cNvPr id="135" name="Google Shape;135;p17"/>
          <p:cNvSpPr txBox="1"/>
          <p:nvPr/>
        </p:nvSpPr>
        <p:spPr>
          <a:xfrm>
            <a:off x="1040750" y="956750"/>
            <a:ext cx="5891100" cy="212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136" name="Google Shape;136;p17"/>
          <p:cNvSpPr txBox="1"/>
          <p:nvPr/>
        </p:nvSpPr>
        <p:spPr>
          <a:xfrm>
            <a:off x="1351850" y="1370100"/>
            <a:ext cx="3247200" cy="326400"/>
          </a:xfrm>
          <a:prstGeom prst="rect">
            <a:avLst/>
          </a:prstGeom>
          <a:noFill/>
          <a:ln>
            <a:noFill/>
          </a:ln>
        </p:spPr>
        <p:txBody>
          <a:bodyPr anchorCtr="0" anchor="b" bIns="0" lIns="0" spcFirstLastPara="1" rIns="0" wrap="square" tIns="0">
            <a:normAutofit/>
          </a:bodyPr>
          <a:lstStyle/>
          <a:p>
            <a:pPr indent="0" lvl="0" marL="0" rtl="0" algn="l">
              <a:lnSpc>
                <a:spcPct val="70000"/>
              </a:lnSpc>
              <a:spcBef>
                <a:spcPts val="0"/>
              </a:spcBef>
              <a:spcAft>
                <a:spcPts val="0"/>
              </a:spcAft>
              <a:buSzPts val="523"/>
              <a:buNone/>
            </a:pPr>
            <a:r>
              <a:rPr b="1" lang="en-US" sz="1990">
                <a:solidFill>
                  <a:srgbClr val="000000"/>
                </a:solidFill>
                <a:latin typeface="Franklin Gothic"/>
                <a:ea typeface="Franklin Gothic"/>
                <a:cs typeface="Franklin Gothic"/>
                <a:sym typeface="Franklin Gothic"/>
              </a:rPr>
              <a:t>Team Member Details: </a:t>
            </a:r>
            <a:endParaRPr b="1" sz="1990">
              <a:solidFill>
                <a:srgbClr val="000000"/>
              </a:solidFill>
              <a:latin typeface="Franklin Gothic"/>
              <a:ea typeface="Franklin Gothic"/>
              <a:cs typeface="Franklin Gothic"/>
              <a:sym typeface="Franklin Gothic"/>
            </a:endParaRPr>
          </a:p>
        </p:txBody>
      </p:sp>
      <p:sp>
        <p:nvSpPr>
          <p:cNvPr id="137" name="Google Shape;137;p17"/>
          <p:cNvSpPr txBox="1"/>
          <p:nvPr/>
        </p:nvSpPr>
        <p:spPr>
          <a:xfrm>
            <a:off x="1351850" y="1923750"/>
            <a:ext cx="3408300" cy="3010500"/>
          </a:xfrm>
          <a:prstGeom prst="rect">
            <a:avLst/>
          </a:prstGeom>
          <a:noFill/>
          <a:ln cap="flat" cmpd="sng" w="381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rtl="0" algn="l">
              <a:lnSpc>
                <a:spcPct val="90000"/>
              </a:lnSpc>
              <a:spcBef>
                <a:spcPts val="0"/>
              </a:spcBef>
              <a:spcAft>
                <a:spcPts val="0"/>
              </a:spcAft>
              <a:buNone/>
            </a:pPr>
            <a:r>
              <a:t/>
            </a:r>
            <a:endParaRPr b="1" sz="1200">
              <a:solidFill>
                <a:srgbClr val="5D7C3F"/>
              </a:solidFill>
              <a:latin typeface="Libre Franklin"/>
              <a:ea typeface="Libre Franklin"/>
              <a:cs typeface="Libre Franklin"/>
              <a:sym typeface="Libre Franklin"/>
            </a:endParaRPr>
          </a:p>
          <a:p>
            <a:pPr indent="0" lvl="0" marL="0" rtl="0" algn="l">
              <a:lnSpc>
                <a:spcPct val="90000"/>
              </a:lnSpc>
              <a:spcBef>
                <a:spcPts val="0"/>
              </a:spcBef>
              <a:spcAft>
                <a:spcPts val="0"/>
              </a:spcAft>
              <a:buNone/>
            </a:pPr>
            <a:r>
              <a:rPr b="1" lang="en-US" sz="1200">
                <a:solidFill>
                  <a:srgbClr val="351C75"/>
                </a:solidFill>
                <a:latin typeface="Libre Franklin"/>
                <a:ea typeface="Libre Franklin"/>
                <a:cs typeface="Libre Franklin"/>
                <a:sym typeface="Libre Franklin"/>
              </a:rPr>
              <a:t>Team Member 1:  Soumya Singh</a:t>
            </a:r>
            <a:endParaRPr b="1" sz="1200">
              <a:solidFill>
                <a:srgbClr val="351C75"/>
              </a:solidFill>
              <a:latin typeface="Libre Franklin"/>
              <a:ea typeface="Libre Franklin"/>
              <a:cs typeface="Libre Franklin"/>
              <a:sym typeface="Libre Franklin"/>
            </a:endParaRPr>
          </a:p>
          <a:p>
            <a:pPr indent="0" lvl="0" marL="0" rtl="0" algn="l">
              <a:lnSpc>
                <a:spcPct val="90000"/>
              </a:lnSpc>
              <a:spcBef>
                <a:spcPts val="0"/>
              </a:spcBef>
              <a:spcAft>
                <a:spcPts val="0"/>
              </a:spcAft>
              <a:buNone/>
            </a:pPr>
            <a:r>
              <a:t/>
            </a:r>
            <a:endParaRPr b="1" sz="1200">
              <a:solidFill>
                <a:srgbClr val="5D7C3F"/>
              </a:solidFill>
              <a:latin typeface="Libre Franklin"/>
              <a:ea typeface="Libre Franklin"/>
              <a:cs typeface="Libre Franklin"/>
              <a:sym typeface="Libre Franklin"/>
            </a:endParaRPr>
          </a:p>
          <a:p>
            <a:pPr indent="0" lvl="0" marL="0" rtl="0" algn="l">
              <a:lnSpc>
                <a:spcPct val="90000"/>
              </a:lnSpc>
              <a:spcBef>
                <a:spcPts val="0"/>
              </a:spcBef>
              <a:spcAft>
                <a:spcPts val="0"/>
              </a:spcAft>
              <a:buClr>
                <a:schemeClr val="dk1"/>
              </a:buClr>
              <a:buSzPts val="1100"/>
              <a:buFont typeface="Arial"/>
              <a:buNone/>
            </a:pPr>
            <a:r>
              <a:rPr lang="en-US" sz="1200">
                <a:solidFill>
                  <a:schemeClr val="dk1"/>
                </a:solidFill>
                <a:latin typeface="Libre Franklin"/>
                <a:ea typeface="Libre Franklin"/>
                <a:cs typeface="Libre Franklin"/>
                <a:sym typeface="Libre Franklin"/>
              </a:rPr>
              <a:t>Course: Btech CSE		</a:t>
            </a:r>
            <a:endParaRPr sz="1200">
              <a:solidFill>
                <a:schemeClr val="dk1"/>
              </a:solidFill>
              <a:latin typeface="Libre Franklin"/>
              <a:ea typeface="Libre Franklin"/>
              <a:cs typeface="Libre Franklin"/>
              <a:sym typeface="Libre Franklin"/>
            </a:endParaRPr>
          </a:p>
          <a:p>
            <a:pPr indent="0" lvl="0" marL="0" rtl="0" algn="l">
              <a:lnSpc>
                <a:spcPct val="90000"/>
              </a:lnSpc>
              <a:spcBef>
                <a:spcPts val="0"/>
              </a:spcBef>
              <a:spcAft>
                <a:spcPts val="0"/>
              </a:spcAft>
              <a:buClr>
                <a:schemeClr val="dk1"/>
              </a:buClr>
              <a:buSzPts val="1100"/>
              <a:buFont typeface="Arial"/>
              <a:buNone/>
            </a:pPr>
            <a:r>
              <a:rPr lang="en-US" sz="1200">
                <a:solidFill>
                  <a:schemeClr val="dk1"/>
                </a:solidFill>
                <a:latin typeface="Libre Franklin"/>
                <a:ea typeface="Libre Franklin"/>
                <a:cs typeface="Libre Franklin"/>
                <a:sym typeface="Libre Franklin"/>
              </a:rPr>
              <a:t>Enrollment No.: E23CSEU1297	</a:t>
            </a:r>
            <a:endParaRPr sz="1200">
              <a:solidFill>
                <a:schemeClr val="dk1"/>
              </a:solidFill>
              <a:latin typeface="Libre Franklin"/>
              <a:ea typeface="Libre Franklin"/>
              <a:cs typeface="Libre Franklin"/>
              <a:sym typeface="Libre Franklin"/>
            </a:endParaRPr>
          </a:p>
          <a:p>
            <a:pPr indent="0" lvl="0" marL="0" rtl="0" algn="l">
              <a:lnSpc>
                <a:spcPct val="90000"/>
              </a:lnSpc>
              <a:spcBef>
                <a:spcPts val="0"/>
              </a:spcBef>
              <a:spcAft>
                <a:spcPts val="0"/>
              </a:spcAft>
              <a:buClr>
                <a:schemeClr val="dk1"/>
              </a:buClr>
              <a:buSzPts val="1100"/>
              <a:buFont typeface="Arial"/>
              <a:buNone/>
            </a:pPr>
            <a:r>
              <a:t/>
            </a:r>
            <a:endParaRPr sz="1200">
              <a:solidFill>
                <a:schemeClr val="dk1"/>
              </a:solidFill>
              <a:latin typeface="Libre Franklin"/>
              <a:ea typeface="Libre Franklin"/>
              <a:cs typeface="Libre Franklin"/>
              <a:sym typeface="Libre Franklin"/>
            </a:endParaRPr>
          </a:p>
          <a:p>
            <a:pPr indent="0" lvl="0" marL="0" rtl="0" algn="l">
              <a:lnSpc>
                <a:spcPct val="90000"/>
              </a:lnSpc>
              <a:spcBef>
                <a:spcPts val="0"/>
              </a:spcBef>
              <a:spcAft>
                <a:spcPts val="0"/>
              </a:spcAft>
              <a:buNone/>
            </a:pPr>
            <a:r>
              <a:t/>
            </a:r>
            <a:endParaRPr b="1" sz="1200">
              <a:solidFill>
                <a:srgbClr val="5D7C3F"/>
              </a:solidFill>
              <a:latin typeface="Libre Franklin"/>
              <a:ea typeface="Libre Franklin"/>
              <a:cs typeface="Libre Franklin"/>
              <a:sym typeface="Libre Franklin"/>
            </a:endParaRPr>
          </a:p>
          <a:p>
            <a:pPr indent="0" lvl="0" marL="0" rtl="0" algn="l">
              <a:lnSpc>
                <a:spcPct val="90000"/>
              </a:lnSpc>
              <a:spcBef>
                <a:spcPts val="0"/>
              </a:spcBef>
              <a:spcAft>
                <a:spcPts val="0"/>
              </a:spcAft>
              <a:buNone/>
            </a:pPr>
            <a:r>
              <a:rPr b="1" lang="en-US" sz="1200">
                <a:solidFill>
                  <a:srgbClr val="351C75"/>
                </a:solidFill>
                <a:latin typeface="Libre Franklin"/>
                <a:ea typeface="Libre Franklin"/>
                <a:cs typeface="Libre Franklin"/>
                <a:sym typeface="Libre Franklin"/>
              </a:rPr>
              <a:t>Team Member 2: Samaksh Tyagi</a:t>
            </a:r>
            <a:endParaRPr sz="1600">
              <a:solidFill>
                <a:srgbClr val="351C75"/>
              </a:solidFill>
              <a:latin typeface="Libre Franklin"/>
              <a:ea typeface="Libre Franklin"/>
              <a:cs typeface="Libre Franklin"/>
              <a:sym typeface="Libre Franklin"/>
            </a:endParaRPr>
          </a:p>
          <a:p>
            <a:pPr indent="0" lvl="0" marL="0" rtl="0" algn="l">
              <a:lnSpc>
                <a:spcPct val="90000"/>
              </a:lnSpc>
              <a:spcBef>
                <a:spcPts val="0"/>
              </a:spcBef>
              <a:spcAft>
                <a:spcPts val="0"/>
              </a:spcAft>
              <a:buNone/>
            </a:pPr>
            <a:r>
              <a:rPr lang="en-US" sz="1200">
                <a:solidFill>
                  <a:schemeClr val="dk1"/>
                </a:solidFill>
                <a:latin typeface="Libre Franklin"/>
                <a:ea typeface="Libre Franklin"/>
                <a:cs typeface="Libre Franklin"/>
                <a:sym typeface="Libre Franklin"/>
              </a:rPr>
              <a:t>Course: Btech CSE	</a:t>
            </a:r>
            <a:endParaRPr sz="1200">
              <a:solidFill>
                <a:schemeClr val="dk1"/>
              </a:solidFill>
              <a:latin typeface="Libre Franklin"/>
              <a:ea typeface="Libre Franklin"/>
              <a:cs typeface="Libre Franklin"/>
              <a:sym typeface="Libre Franklin"/>
            </a:endParaRPr>
          </a:p>
          <a:p>
            <a:pPr indent="0" lvl="0" marL="0" rtl="0" algn="l">
              <a:lnSpc>
                <a:spcPct val="90000"/>
              </a:lnSpc>
              <a:spcBef>
                <a:spcPts val="0"/>
              </a:spcBef>
              <a:spcAft>
                <a:spcPts val="0"/>
              </a:spcAft>
              <a:buNone/>
            </a:pPr>
            <a:r>
              <a:rPr lang="en-US" sz="1200">
                <a:solidFill>
                  <a:schemeClr val="dk1"/>
                </a:solidFill>
                <a:latin typeface="Libre Franklin"/>
                <a:ea typeface="Libre Franklin"/>
                <a:cs typeface="Libre Franklin"/>
                <a:sym typeface="Libre Franklin"/>
              </a:rPr>
              <a:t>Enrollment No.: E23CSEU1303	</a:t>
            </a:r>
            <a:r>
              <a:rPr lang="en-US" sz="1200">
                <a:solidFill>
                  <a:srgbClr val="000000"/>
                </a:solidFill>
                <a:latin typeface="Libre Franklin"/>
                <a:ea typeface="Libre Franklin"/>
                <a:cs typeface="Libre Franklin"/>
                <a:sym typeface="Libre Franklin"/>
              </a:rPr>
              <a:t>	</a:t>
            </a:r>
            <a:endParaRPr sz="1200">
              <a:solidFill>
                <a:srgbClr val="000000"/>
              </a:solidFill>
              <a:latin typeface="Libre Franklin"/>
              <a:ea typeface="Libre Franklin"/>
              <a:cs typeface="Libre Franklin"/>
              <a:sym typeface="Libre Franklin"/>
            </a:endParaRPr>
          </a:p>
          <a:p>
            <a:pPr indent="0" lvl="0" marL="0" rtl="0" algn="l">
              <a:lnSpc>
                <a:spcPct val="90000"/>
              </a:lnSpc>
              <a:spcBef>
                <a:spcPts val="0"/>
              </a:spcBef>
              <a:spcAft>
                <a:spcPts val="0"/>
              </a:spcAft>
              <a:buNone/>
            </a:pPr>
            <a:r>
              <a:rPr lang="en-US" sz="1200">
                <a:solidFill>
                  <a:srgbClr val="000000"/>
                </a:solidFill>
                <a:latin typeface="Libre Franklin"/>
                <a:ea typeface="Libre Franklin"/>
                <a:cs typeface="Libre Franklin"/>
                <a:sym typeface="Libre Franklin"/>
              </a:rPr>
              <a:t>	                            </a:t>
            </a:r>
            <a:endParaRPr sz="1600">
              <a:solidFill>
                <a:srgbClr val="000000"/>
              </a:solidFill>
              <a:latin typeface="Libre Franklin"/>
              <a:ea typeface="Libre Franklin"/>
              <a:cs typeface="Libre Franklin"/>
              <a:sym typeface="Libre Franklin"/>
            </a:endParaRPr>
          </a:p>
          <a:p>
            <a:pPr indent="0" lvl="0" marL="0" rtl="0" algn="l">
              <a:lnSpc>
                <a:spcPct val="90000"/>
              </a:lnSpc>
              <a:spcBef>
                <a:spcPts val="1000"/>
              </a:spcBef>
              <a:spcAft>
                <a:spcPts val="0"/>
              </a:spcAft>
              <a:buNone/>
            </a:pPr>
            <a:r>
              <a:rPr b="1" lang="en-US" sz="1200">
                <a:solidFill>
                  <a:srgbClr val="351C75"/>
                </a:solidFill>
                <a:latin typeface="Libre Franklin"/>
                <a:ea typeface="Libre Franklin"/>
                <a:cs typeface="Libre Franklin"/>
                <a:sym typeface="Libre Franklin"/>
              </a:rPr>
              <a:t>Team Member 3: Shobhit Choudhury </a:t>
            </a:r>
            <a:endParaRPr sz="1600">
              <a:solidFill>
                <a:srgbClr val="351C75"/>
              </a:solidFill>
              <a:latin typeface="Libre Franklin"/>
              <a:ea typeface="Libre Franklin"/>
              <a:cs typeface="Libre Franklin"/>
              <a:sym typeface="Libre Franklin"/>
            </a:endParaRPr>
          </a:p>
          <a:p>
            <a:pPr indent="0" lvl="0" marL="0" rtl="0" algn="l">
              <a:lnSpc>
                <a:spcPct val="90000"/>
              </a:lnSpc>
              <a:spcBef>
                <a:spcPts val="0"/>
              </a:spcBef>
              <a:spcAft>
                <a:spcPts val="0"/>
              </a:spcAft>
              <a:buNone/>
            </a:pPr>
            <a:r>
              <a:rPr lang="en-US" sz="1200">
                <a:solidFill>
                  <a:schemeClr val="dk1"/>
                </a:solidFill>
                <a:latin typeface="Libre Franklin"/>
                <a:ea typeface="Libre Franklin"/>
                <a:cs typeface="Libre Franklin"/>
                <a:sym typeface="Libre Franklin"/>
              </a:rPr>
              <a:t>Course: Btech CSE	</a:t>
            </a:r>
            <a:endParaRPr sz="1200">
              <a:solidFill>
                <a:schemeClr val="dk1"/>
              </a:solidFill>
              <a:latin typeface="Libre Franklin"/>
              <a:ea typeface="Libre Franklin"/>
              <a:cs typeface="Libre Franklin"/>
              <a:sym typeface="Libre Franklin"/>
            </a:endParaRPr>
          </a:p>
          <a:p>
            <a:pPr indent="0" lvl="0" marL="0" rtl="0" algn="l">
              <a:lnSpc>
                <a:spcPct val="90000"/>
              </a:lnSpc>
              <a:spcBef>
                <a:spcPts val="0"/>
              </a:spcBef>
              <a:spcAft>
                <a:spcPts val="0"/>
              </a:spcAft>
              <a:buNone/>
            </a:pPr>
            <a:r>
              <a:rPr lang="en-US" sz="1200">
                <a:solidFill>
                  <a:schemeClr val="dk1"/>
                </a:solidFill>
                <a:latin typeface="Libre Franklin"/>
                <a:ea typeface="Libre Franklin"/>
                <a:cs typeface="Libre Franklin"/>
                <a:sym typeface="Libre Franklin"/>
              </a:rPr>
              <a:t>Enrollment No.: E23CSEU1304	</a:t>
            </a:r>
            <a:r>
              <a:rPr lang="en-US" sz="1200">
                <a:solidFill>
                  <a:srgbClr val="000000"/>
                </a:solidFill>
                <a:latin typeface="Libre Franklin"/>
                <a:ea typeface="Libre Franklin"/>
                <a:cs typeface="Libre Franklin"/>
                <a:sym typeface="Libre Franklin"/>
              </a:rPr>
              <a:t>	</a:t>
            </a:r>
            <a:endParaRPr sz="1600">
              <a:solidFill>
                <a:srgbClr val="000000"/>
              </a:solidFill>
              <a:latin typeface="Libre Franklin"/>
              <a:ea typeface="Libre Franklin"/>
              <a:cs typeface="Libre Franklin"/>
              <a:sym typeface="Libre Franklin"/>
            </a:endParaRPr>
          </a:p>
        </p:txBody>
      </p:sp>
      <p:sp>
        <p:nvSpPr>
          <p:cNvPr id="138" name="Google Shape;138;p17"/>
          <p:cNvSpPr txBox="1"/>
          <p:nvPr/>
        </p:nvSpPr>
        <p:spPr>
          <a:xfrm>
            <a:off x="6412125" y="956750"/>
            <a:ext cx="5891100" cy="212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139" name="Google Shape;139;p17"/>
          <p:cNvSpPr txBox="1"/>
          <p:nvPr/>
        </p:nvSpPr>
        <p:spPr>
          <a:xfrm>
            <a:off x="6723225" y="1370100"/>
            <a:ext cx="3247200" cy="326400"/>
          </a:xfrm>
          <a:prstGeom prst="rect">
            <a:avLst/>
          </a:prstGeom>
          <a:noFill/>
          <a:ln>
            <a:noFill/>
          </a:ln>
        </p:spPr>
        <p:txBody>
          <a:bodyPr anchorCtr="0" anchor="b" bIns="0" lIns="0" spcFirstLastPara="1" rIns="0" wrap="square" tIns="0">
            <a:normAutofit/>
          </a:bodyPr>
          <a:lstStyle/>
          <a:p>
            <a:pPr indent="0" lvl="0" marL="0" rtl="0" algn="l">
              <a:lnSpc>
                <a:spcPct val="80000"/>
              </a:lnSpc>
              <a:spcBef>
                <a:spcPts val="0"/>
              </a:spcBef>
              <a:spcAft>
                <a:spcPts val="0"/>
              </a:spcAft>
              <a:buSzPts val="605"/>
              <a:buNone/>
            </a:pPr>
            <a:r>
              <a:rPr b="1" lang="en-US" sz="2020">
                <a:latin typeface="Franklin Gothic"/>
                <a:ea typeface="Franklin Gothic"/>
                <a:cs typeface="Franklin Gothic"/>
                <a:sym typeface="Franklin Gothic"/>
              </a:rPr>
              <a:t>Work Distribution </a:t>
            </a:r>
            <a:r>
              <a:rPr b="1" lang="en-US" sz="2020">
                <a:solidFill>
                  <a:srgbClr val="000000"/>
                </a:solidFill>
                <a:latin typeface="Franklin Gothic"/>
                <a:ea typeface="Franklin Gothic"/>
                <a:cs typeface="Franklin Gothic"/>
                <a:sym typeface="Franklin Gothic"/>
              </a:rPr>
              <a:t>Details: </a:t>
            </a:r>
            <a:endParaRPr b="1" sz="2020">
              <a:solidFill>
                <a:srgbClr val="000000"/>
              </a:solidFill>
              <a:latin typeface="Franklin Gothic"/>
              <a:ea typeface="Franklin Gothic"/>
              <a:cs typeface="Franklin Gothic"/>
              <a:sym typeface="Franklin Gothic"/>
            </a:endParaRPr>
          </a:p>
        </p:txBody>
      </p:sp>
      <p:sp>
        <p:nvSpPr>
          <p:cNvPr id="140" name="Google Shape;140;p17"/>
          <p:cNvSpPr txBox="1"/>
          <p:nvPr/>
        </p:nvSpPr>
        <p:spPr>
          <a:xfrm>
            <a:off x="6723225" y="1923750"/>
            <a:ext cx="3408300" cy="3010500"/>
          </a:xfrm>
          <a:prstGeom prst="rect">
            <a:avLst/>
          </a:prstGeom>
          <a:noFill/>
          <a:ln cap="flat" cmpd="sng" w="381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rtl="0" algn="l">
              <a:lnSpc>
                <a:spcPct val="90000"/>
              </a:lnSpc>
              <a:spcBef>
                <a:spcPts val="0"/>
              </a:spcBef>
              <a:spcAft>
                <a:spcPts val="0"/>
              </a:spcAft>
              <a:buNone/>
            </a:pPr>
            <a:r>
              <a:t/>
            </a:r>
            <a:endParaRPr b="1" sz="1200">
              <a:solidFill>
                <a:srgbClr val="5D7C3F"/>
              </a:solidFill>
              <a:latin typeface="Libre Franklin"/>
              <a:ea typeface="Libre Franklin"/>
              <a:cs typeface="Libre Franklin"/>
              <a:sym typeface="Libre Franklin"/>
            </a:endParaRPr>
          </a:p>
          <a:p>
            <a:pPr indent="0" lvl="0" marL="0" rtl="0" algn="l">
              <a:lnSpc>
                <a:spcPct val="90000"/>
              </a:lnSpc>
              <a:spcBef>
                <a:spcPts val="0"/>
              </a:spcBef>
              <a:spcAft>
                <a:spcPts val="0"/>
              </a:spcAft>
              <a:buNone/>
            </a:pPr>
            <a:r>
              <a:rPr b="1" lang="en-US" sz="1200">
                <a:solidFill>
                  <a:srgbClr val="351C75"/>
                </a:solidFill>
                <a:latin typeface="Libre Franklin"/>
                <a:ea typeface="Libre Franklin"/>
                <a:cs typeface="Libre Franklin"/>
                <a:sym typeface="Libre Franklin"/>
              </a:rPr>
              <a:t>Team Member 1:  Soumya Singh</a:t>
            </a:r>
            <a:endParaRPr b="1" sz="1200">
              <a:solidFill>
                <a:srgbClr val="351C75"/>
              </a:solidFill>
              <a:latin typeface="Libre Franklin"/>
              <a:ea typeface="Libre Franklin"/>
              <a:cs typeface="Libre Franklin"/>
              <a:sym typeface="Libre Franklin"/>
            </a:endParaRPr>
          </a:p>
          <a:p>
            <a:pPr indent="-304800" lvl="0" marL="457200" rtl="0" algn="l">
              <a:lnSpc>
                <a:spcPct val="90000"/>
              </a:lnSpc>
              <a:spcBef>
                <a:spcPts val="0"/>
              </a:spcBef>
              <a:spcAft>
                <a:spcPts val="0"/>
              </a:spcAft>
              <a:buSzPts val="1200"/>
              <a:buFont typeface="Libre Franklin"/>
              <a:buChar char="➢"/>
            </a:pPr>
            <a:r>
              <a:rPr lang="en-US" sz="1200">
                <a:latin typeface="Libre Franklin"/>
                <a:ea typeface="Libre Franklin"/>
                <a:cs typeface="Libre Franklin"/>
                <a:sym typeface="Libre Franklin"/>
              </a:rPr>
              <a:t>Team Management </a:t>
            </a:r>
            <a:endParaRPr sz="1200">
              <a:latin typeface="Libre Franklin"/>
              <a:ea typeface="Libre Franklin"/>
              <a:cs typeface="Libre Franklin"/>
              <a:sym typeface="Libre Franklin"/>
            </a:endParaRPr>
          </a:p>
          <a:p>
            <a:pPr indent="-304800" lvl="0" marL="457200" rtl="0" algn="l">
              <a:lnSpc>
                <a:spcPct val="90000"/>
              </a:lnSpc>
              <a:spcBef>
                <a:spcPts val="0"/>
              </a:spcBef>
              <a:spcAft>
                <a:spcPts val="0"/>
              </a:spcAft>
              <a:buSzPts val="1200"/>
              <a:buFont typeface="Libre Franklin"/>
              <a:buChar char="➢"/>
            </a:pPr>
            <a:r>
              <a:rPr lang="en-US" sz="1200">
                <a:latin typeface="Libre Franklin"/>
                <a:ea typeface="Libre Franklin"/>
                <a:cs typeface="Libre Franklin"/>
                <a:sym typeface="Libre Franklin"/>
              </a:rPr>
              <a:t>Brainstorming Ideas</a:t>
            </a:r>
            <a:endParaRPr sz="1200">
              <a:latin typeface="Libre Franklin"/>
              <a:ea typeface="Libre Franklin"/>
              <a:cs typeface="Libre Franklin"/>
              <a:sym typeface="Libre Franklin"/>
            </a:endParaRPr>
          </a:p>
          <a:p>
            <a:pPr indent="-304800" lvl="0" marL="457200" rtl="0" algn="l">
              <a:lnSpc>
                <a:spcPct val="90000"/>
              </a:lnSpc>
              <a:spcBef>
                <a:spcPts val="0"/>
              </a:spcBef>
              <a:spcAft>
                <a:spcPts val="0"/>
              </a:spcAft>
              <a:buSzPts val="1200"/>
              <a:buFont typeface="Libre Franklin"/>
              <a:buChar char="➢"/>
            </a:pPr>
            <a:r>
              <a:rPr lang="en-US" sz="1200">
                <a:latin typeface="Libre Franklin"/>
                <a:ea typeface="Libre Franklin"/>
                <a:cs typeface="Libre Franklin"/>
                <a:sym typeface="Libre Franklin"/>
              </a:rPr>
              <a:t>Presentation (Introduction)</a:t>
            </a:r>
            <a:endParaRPr sz="1200">
              <a:latin typeface="Libre Franklin"/>
              <a:ea typeface="Libre Franklin"/>
              <a:cs typeface="Libre Franklin"/>
              <a:sym typeface="Libre Franklin"/>
            </a:endParaRPr>
          </a:p>
          <a:p>
            <a:pPr indent="0" lvl="0" marL="0" rtl="0" algn="l">
              <a:lnSpc>
                <a:spcPct val="90000"/>
              </a:lnSpc>
              <a:spcBef>
                <a:spcPts val="0"/>
              </a:spcBef>
              <a:spcAft>
                <a:spcPts val="0"/>
              </a:spcAft>
              <a:buNone/>
            </a:pPr>
            <a:r>
              <a:t/>
            </a:r>
            <a:endParaRPr b="1" sz="1200">
              <a:solidFill>
                <a:srgbClr val="5D7C3F"/>
              </a:solidFill>
              <a:latin typeface="Libre Franklin"/>
              <a:ea typeface="Libre Franklin"/>
              <a:cs typeface="Libre Franklin"/>
              <a:sym typeface="Libre Franklin"/>
            </a:endParaRPr>
          </a:p>
          <a:p>
            <a:pPr indent="0" lvl="0" marL="0" rtl="0" algn="l">
              <a:lnSpc>
                <a:spcPct val="90000"/>
              </a:lnSpc>
              <a:spcBef>
                <a:spcPts val="0"/>
              </a:spcBef>
              <a:spcAft>
                <a:spcPts val="0"/>
              </a:spcAft>
              <a:buNone/>
            </a:pPr>
            <a:r>
              <a:rPr b="1" lang="en-US" sz="1200">
                <a:solidFill>
                  <a:srgbClr val="351C75"/>
                </a:solidFill>
                <a:latin typeface="Libre Franklin"/>
                <a:ea typeface="Libre Franklin"/>
                <a:cs typeface="Libre Franklin"/>
                <a:sym typeface="Libre Franklin"/>
              </a:rPr>
              <a:t>Team Member 2: Samaksh Tyagi</a:t>
            </a:r>
            <a:endParaRPr sz="1600">
              <a:solidFill>
                <a:srgbClr val="351C75"/>
              </a:solidFill>
              <a:latin typeface="Libre Franklin"/>
              <a:ea typeface="Libre Franklin"/>
              <a:cs typeface="Libre Franklin"/>
              <a:sym typeface="Libre Franklin"/>
            </a:endParaRPr>
          </a:p>
          <a:p>
            <a:pPr indent="-304800" lvl="0" marL="457200" rtl="0" algn="l">
              <a:lnSpc>
                <a:spcPct val="90000"/>
              </a:lnSpc>
              <a:spcBef>
                <a:spcPts val="0"/>
              </a:spcBef>
              <a:spcAft>
                <a:spcPts val="0"/>
              </a:spcAft>
              <a:buSzPts val="1200"/>
              <a:buFont typeface="Libre Franklin"/>
              <a:buChar char="➢"/>
            </a:pPr>
            <a:r>
              <a:rPr lang="en-US" sz="1200">
                <a:solidFill>
                  <a:schemeClr val="dk1"/>
                </a:solidFill>
                <a:latin typeface="Libre Franklin"/>
                <a:ea typeface="Libre Franklin"/>
                <a:cs typeface="Libre Franklin"/>
                <a:sym typeface="Libre Franklin"/>
              </a:rPr>
              <a:t>Content for PPT</a:t>
            </a:r>
            <a:r>
              <a:rPr lang="en-US" sz="1200">
                <a:solidFill>
                  <a:srgbClr val="000000"/>
                </a:solidFill>
                <a:latin typeface="Libre Franklin"/>
                <a:ea typeface="Libre Franklin"/>
                <a:cs typeface="Libre Franklin"/>
                <a:sym typeface="Libre Franklin"/>
              </a:rPr>
              <a:t>		                         </a:t>
            </a:r>
            <a:endParaRPr sz="1200">
              <a:latin typeface="Libre Franklin"/>
              <a:ea typeface="Libre Franklin"/>
              <a:cs typeface="Libre Franklin"/>
              <a:sym typeface="Libre Franklin"/>
            </a:endParaRPr>
          </a:p>
          <a:p>
            <a:pPr indent="-304800" lvl="0" marL="457200" rtl="0" algn="l">
              <a:lnSpc>
                <a:spcPct val="90000"/>
              </a:lnSpc>
              <a:spcBef>
                <a:spcPts val="0"/>
              </a:spcBef>
              <a:spcAft>
                <a:spcPts val="0"/>
              </a:spcAft>
              <a:buSzPts val="1200"/>
              <a:buFont typeface="Libre Franklin"/>
              <a:buChar char="➢"/>
            </a:pPr>
            <a:r>
              <a:rPr lang="en-US" sz="1200">
                <a:latin typeface="Libre Franklin"/>
                <a:ea typeface="Libre Franklin"/>
                <a:cs typeface="Libre Franklin"/>
                <a:sym typeface="Libre Franklin"/>
              </a:rPr>
              <a:t>Working with Databases</a:t>
            </a:r>
            <a:endParaRPr sz="1200">
              <a:latin typeface="Libre Franklin"/>
              <a:ea typeface="Libre Franklin"/>
              <a:cs typeface="Libre Franklin"/>
              <a:sym typeface="Libre Franklin"/>
            </a:endParaRPr>
          </a:p>
          <a:p>
            <a:pPr indent="-304800" lvl="0" marL="457200" rtl="0" algn="l">
              <a:lnSpc>
                <a:spcPct val="90000"/>
              </a:lnSpc>
              <a:spcBef>
                <a:spcPts val="0"/>
              </a:spcBef>
              <a:spcAft>
                <a:spcPts val="0"/>
              </a:spcAft>
              <a:buSzPts val="1200"/>
              <a:buFont typeface="Libre Franklin"/>
              <a:buChar char="➢"/>
            </a:pPr>
            <a:r>
              <a:rPr lang="en-US" sz="1200">
                <a:latin typeface="Libre Franklin"/>
                <a:ea typeface="Libre Franklin"/>
                <a:cs typeface="Libre Franklin"/>
                <a:sym typeface="Libre Franklin"/>
              </a:rPr>
              <a:t>Presentation (Ideation)</a:t>
            </a:r>
            <a:endParaRPr sz="1200">
              <a:latin typeface="Libre Franklin"/>
              <a:ea typeface="Libre Franklin"/>
              <a:cs typeface="Libre Franklin"/>
              <a:sym typeface="Libre Franklin"/>
            </a:endParaRPr>
          </a:p>
          <a:p>
            <a:pPr indent="0" lvl="0" marL="457200" rtl="0" algn="l">
              <a:lnSpc>
                <a:spcPct val="90000"/>
              </a:lnSpc>
              <a:spcBef>
                <a:spcPts val="0"/>
              </a:spcBef>
              <a:spcAft>
                <a:spcPts val="0"/>
              </a:spcAft>
              <a:buNone/>
            </a:pPr>
            <a:r>
              <a:t/>
            </a:r>
            <a:endParaRPr sz="1200">
              <a:latin typeface="Libre Franklin"/>
              <a:ea typeface="Libre Franklin"/>
              <a:cs typeface="Libre Franklin"/>
              <a:sym typeface="Libre Franklin"/>
            </a:endParaRPr>
          </a:p>
          <a:p>
            <a:pPr indent="0" lvl="0" marL="0" rtl="0" algn="l">
              <a:lnSpc>
                <a:spcPct val="90000"/>
              </a:lnSpc>
              <a:spcBef>
                <a:spcPts val="0"/>
              </a:spcBef>
              <a:spcAft>
                <a:spcPts val="0"/>
              </a:spcAft>
              <a:buNone/>
            </a:pPr>
            <a:r>
              <a:rPr b="1" lang="en-US" sz="1200">
                <a:solidFill>
                  <a:srgbClr val="351C75"/>
                </a:solidFill>
                <a:latin typeface="Libre Franklin"/>
                <a:ea typeface="Libre Franklin"/>
                <a:cs typeface="Libre Franklin"/>
                <a:sym typeface="Libre Franklin"/>
              </a:rPr>
              <a:t>Team Member 3: Shobhit Choudhury </a:t>
            </a:r>
            <a:endParaRPr sz="1600">
              <a:solidFill>
                <a:srgbClr val="351C75"/>
              </a:solidFill>
              <a:latin typeface="Libre Franklin"/>
              <a:ea typeface="Libre Franklin"/>
              <a:cs typeface="Libre Franklin"/>
              <a:sym typeface="Libre Franklin"/>
            </a:endParaRPr>
          </a:p>
          <a:p>
            <a:pPr indent="-304800" lvl="0" marL="457200" rtl="0" algn="l">
              <a:lnSpc>
                <a:spcPct val="90000"/>
              </a:lnSpc>
              <a:spcBef>
                <a:spcPts val="0"/>
              </a:spcBef>
              <a:spcAft>
                <a:spcPts val="0"/>
              </a:spcAft>
              <a:buSzPts val="1200"/>
              <a:buFont typeface="Libre Franklin"/>
              <a:buChar char="➢"/>
            </a:pPr>
            <a:r>
              <a:rPr lang="en-US" sz="1200">
                <a:latin typeface="Libre Franklin"/>
                <a:ea typeface="Libre Franklin"/>
                <a:cs typeface="Libre Franklin"/>
                <a:sym typeface="Libre Franklin"/>
              </a:rPr>
              <a:t>Research</a:t>
            </a:r>
            <a:endParaRPr sz="1200">
              <a:latin typeface="Libre Franklin"/>
              <a:ea typeface="Libre Franklin"/>
              <a:cs typeface="Libre Franklin"/>
              <a:sym typeface="Libre Franklin"/>
            </a:endParaRPr>
          </a:p>
          <a:p>
            <a:pPr indent="-304800" lvl="0" marL="457200" rtl="0" algn="l">
              <a:lnSpc>
                <a:spcPct val="90000"/>
              </a:lnSpc>
              <a:spcBef>
                <a:spcPts val="0"/>
              </a:spcBef>
              <a:spcAft>
                <a:spcPts val="0"/>
              </a:spcAft>
              <a:buSzPts val="1200"/>
              <a:buFont typeface="Libre Franklin"/>
              <a:buChar char="➢"/>
            </a:pPr>
            <a:r>
              <a:rPr lang="en-US" sz="1200">
                <a:latin typeface="Libre Franklin"/>
                <a:ea typeface="Libre Franklin"/>
                <a:cs typeface="Libre Franklin"/>
                <a:sym typeface="Libre Franklin"/>
              </a:rPr>
              <a:t>GUI</a:t>
            </a:r>
            <a:endParaRPr sz="1200">
              <a:latin typeface="Libre Franklin"/>
              <a:ea typeface="Libre Franklin"/>
              <a:cs typeface="Libre Franklin"/>
              <a:sym typeface="Libre Franklin"/>
            </a:endParaRPr>
          </a:p>
          <a:p>
            <a:pPr indent="-304800" lvl="0" marL="457200" rtl="0" algn="l">
              <a:lnSpc>
                <a:spcPct val="90000"/>
              </a:lnSpc>
              <a:spcBef>
                <a:spcPts val="0"/>
              </a:spcBef>
              <a:spcAft>
                <a:spcPts val="0"/>
              </a:spcAft>
              <a:buSzPts val="1200"/>
              <a:buFont typeface="Libre Franklin"/>
              <a:buChar char="➢"/>
            </a:pPr>
            <a:r>
              <a:rPr lang="en-US" sz="1200">
                <a:latin typeface="Libre Franklin"/>
                <a:ea typeface="Libre Franklin"/>
                <a:cs typeface="Libre Franklin"/>
                <a:sym typeface="Libre Franklin"/>
              </a:rPr>
              <a:t>Presentation (</a:t>
            </a:r>
            <a:r>
              <a:rPr lang="en-US" sz="1200">
                <a:solidFill>
                  <a:schemeClr val="dk1"/>
                </a:solidFill>
                <a:latin typeface="Libre Franklin"/>
                <a:ea typeface="Libre Franklin"/>
                <a:cs typeface="Libre Franklin"/>
                <a:sym typeface="Libre Franklin"/>
              </a:rPr>
              <a:t>Applications</a:t>
            </a:r>
            <a:r>
              <a:rPr lang="en-US" sz="1200">
                <a:latin typeface="Libre Franklin"/>
                <a:ea typeface="Libre Franklin"/>
                <a:cs typeface="Libre Franklin"/>
                <a:sym typeface="Libre Franklin"/>
              </a:rPr>
              <a:t>)</a:t>
            </a:r>
            <a:endParaRPr sz="1200">
              <a:latin typeface="Libre Franklin"/>
              <a:ea typeface="Libre Franklin"/>
              <a:cs typeface="Libre Franklin"/>
              <a:sym typeface="Libre Franklin"/>
            </a:endParaRPr>
          </a:p>
        </p:txBody>
      </p:sp>
      <p:sp>
        <p:nvSpPr>
          <p:cNvPr id="141" name="Google Shape;141;p17"/>
          <p:cNvSpPr txBox="1"/>
          <p:nvPr/>
        </p:nvSpPr>
        <p:spPr>
          <a:xfrm>
            <a:off x="1366250" y="5099350"/>
            <a:ext cx="4741500" cy="48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solidFill>
                  <a:srgbClr val="D9D9D9"/>
                </a:solidFill>
                <a:latin typeface="Calibri"/>
                <a:ea typeface="Calibri"/>
                <a:cs typeface="Calibri"/>
                <a:sym typeface="Calibri"/>
              </a:rPr>
              <a:t>40 hours of therapy+10 hours of coding = 50 hours </a:t>
            </a:r>
            <a:endParaRPr>
              <a:solidFill>
                <a:srgbClr val="D9D9D9"/>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5" name="Shape 145"/>
        <p:cNvGrpSpPr/>
        <p:nvPr/>
      </p:nvGrpSpPr>
      <p:grpSpPr>
        <a:xfrm>
          <a:off x="0" y="0"/>
          <a:ext cx="0" cy="0"/>
          <a:chOff x="0" y="0"/>
          <a:chExt cx="0" cy="0"/>
        </a:xfrm>
      </p:grpSpPr>
      <p:sp>
        <p:nvSpPr>
          <p:cNvPr id="146" name="Google Shape;146;p18"/>
          <p:cNvSpPr/>
          <p:nvPr/>
        </p:nvSpPr>
        <p:spPr>
          <a:xfrm>
            <a:off x="0" y="0"/>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47" name="Google Shape;147;p18"/>
          <p:cNvSpPr/>
          <p:nvPr/>
        </p:nvSpPr>
        <p:spPr>
          <a:xfrm>
            <a:off x="305" y="0"/>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48" name="Google Shape;148;p18"/>
          <p:cNvSpPr txBox="1"/>
          <p:nvPr/>
        </p:nvSpPr>
        <p:spPr>
          <a:xfrm>
            <a:off x="775470" y="3901807"/>
            <a:ext cx="10640754" cy="775845"/>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None/>
            </a:pPr>
            <a:r>
              <a:rPr b="0" i="0" lang="en-US" sz="6600" u="none" cap="none" strike="noStrike">
                <a:solidFill>
                  <a:schemeClr val="dk2"/>
                </a:solidFill>
                <a:latin typeface="Calibri"/>
                <a:ea typeface="Calibri"/>
                <a:cs typeface="Calibri"/>
                <a:sym typeface="Calibri"/>
              </a:rPr>
              <a:t>Thank You</a:t>
            </a:r>
            <a:endParaRPr/>
          </a:p>
        </p:txBody>
      </p:sp>
      <p:grpSp>
        <p:nvGrpSpPr>
          <p:cNvPr id="149" name="Google Shape;149;p18"/>
          <p:cNvGrpSpPr/>
          <p:nvPr/>
        </p:nvGrpSpPr>
        <p:grpSpPr>
          <a:xfrm flipH="1">
            <a:off x="9676747" y="0"/>
            <a:ext cx="2514948" cy="2174333"/>
            <a:chOff x="-305" y="-4155"/>
            <a:chExt cx="2514948" cy="2174333"/>
          </a:xfrm>
        </p:grpSpPr>
        <p:sp>
          <p:nvSpPr>
            <p:cNvPr id="150" name="Google Shape;150;p18"/>
            <p:cNvSpPr/>
            <p:nvPr/>
          </p:nvSpPr>
          <p:spPr>
            <a:xfrm>
              <a:off x="-305" y="0"/>
              <a:ext cx="2514948" cy="2170178"/>
            </a:xfrm>
            <a:custGeom>
              <a:rect b="b" l="l" r="r" t="t"/>
              <a:pathLst>
                <a:path extrusionOk="0" h="2170178" w="251494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0">
                  <a:srgbClr val="FFFFFF">
                    <a:alpha val="9803"/>
                  </a:srgbClr>
                </a:gs>
                <a:gs pos="2000">
                  <a:srgbClr val="FFFFFF">
                    <a:alpha val="9803"/>
                  </a:srgbClr>
                </a:gs>
                <a:gs pos="16000">
                  <a:srgbClr val="70AD47">
                    <a:alpha val="9803"/>
                  </a:srgbClr>
                </a:gs>
                <a:gs pos="85000">
                  <a:srgbClr val="4472C4">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51" name="Google Shape;151;p18"/>
            <p:cNvSpPr/>
            <p:nvPr/>
          </p:nvSpPr>
          <p:spPr>
            <a:xfrm>
              <a:off x="-305" y="-4155"/>
              <a:ext cx="2493062" cy="1947896"/>
            </a:xfrm>
            <a:custGeom>
              <a:rect b="b" l="l" r="r" t="t"/>
              <a:pathLst>
                <a:path extrusionOk="0" h="1947896" w="2493062">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0">
                  <a:srgbClr val="FFFFFF">
                    <a:alpha val="9803"/>
                  </a:srgbClr>
                </a:gs>
                <a:gs pos="2000">
                  <a:srgbClr val="FFFFFF">
                    <a:alpha val="9803"/>
                  </a:srgbClr>
                </a:gs>
                <a:gs pos="16000">
                  <a:srgbClr val="70AD47">
                    <a:alpha val="9803"/>
                  </a:srgbClr>
                </a:gs>
                <a:gs pos="85000">
                  <a:srgbClr val="4472C4">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52" name="Google Shape;152;p18"/>
            <p:cNvSpPr/>
            <p:nvPr/>
          </p:nvSpPr>
          <p:spPr>
            <a:xfrm>
              <a:off x="-305" y="0"/>
              <a:ext cx="2501089" cy="1972702"/>
            </a:xfrm>
            <a:custGeom>
              <a:rect b="b" l="l" r="r" t="t"/>
              <a:pathLst>
                <a:path extrusionOk="0" h="1972702" w="2501089">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0">
                  <a:srgbClr val="FFFFFF">
                    <a:alpha val="9803"/>
                  </a:srgbClr>
                </a:gs>
                <a:gs pos="2000">
                  <a:srgbClr val="FFFFFF">
                    <a:alpha val="9803"/>
                  </a:srgbClr>
                </a:gs>
                <a:gs pos="16000">
                  <a:srgbClr val="70AD47">
                    <a:alpha val="9803"/>
                  </a:srgbClr>
                </a:gs>
                <a:gs pos="85000">
                  <a:srgbClr val="4472C4">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800" u="none" cap="none" strike="noStrike">
                <a:solidFill>
                  <a:schemeClr val="lt1"/>
                </a:solidFill>
                <a:latin typeface="Calibri"/>
                <a:ea typeface="Calibri"/>
                <a:cs typeface="Calibri"/>
                <a:sym typeface="Calibri"/>
              </a:endParaRPr>
            </a:p>
          </p:txBody>
        </p:sp>
        <p:sp>
          <p:nvSpPr>
            <p:cNvPr id="153" name="Google Shape;153;p18"/>
            <p:cNvSpPr/>
            <p:nvPr/>
          </p:nvSpPr>
          <p:spPr>
            <a:xfrm>
              <a:off x="305" y="1"/>
              <a:ext cx="2491105" cy="1943661"/>
            </a:xfrm>
            <a:custGeom>
              <a:rect b="b" l="l" r="r" t="t"/>
              <a:pathLst>
                <a:path extrusionOk="0" h="1943661" w="2491105">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0">
                  <a:srgbClr val="FFFFFF">
                    <a:alpha val="9803"/>
                  </a:srgbClr>
                </a:gs>
                <a:gs pos="2000">
                  <a:srgbClr val="FFFFFF">
                    <a:alpha val="9803"/>
                  </a:srgbClr>
                </a:gs>
                <a:gs pos="16000">
                  <a:srgbClr val="70AD47">
                    <a:alpha val="9803"/>
                  </a:srgbClr>
                </a:gs>
                <a:gs pos="85000">
                  <a:srgbClr val="4472C4">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pic>
        <p:nvPicPr>
          <p:cNvPr descr="Smiling Face with No Fill" id="154" name="Google Shape;154;p18"/>
          <p:cNvPicPr preferRelativeResize="0"/>
          <p:nvPr/>
        </p:nvPicPr>
        <p:blipFill rotWithShape="1">
          <a:blip r:embed="rId3">
            <a:alphaModFix amt="83000"/>
          </a:blip>
          <a:srcRect b="0" l="0" r="0" t="0"/>
          <a:stretch/>
        </p:blipFill>
        <p:spPr>
          <a:xfrm>
            <a:off x="4677540" y="936081"/>
            <a:ext cx="2836567" cy="2836567"/>
          </a:xfrm>
          <a:prstGeom prst="rect">
            <a:avLst/>
          </a:prstGeom>
          <a:noFill/>
          <a:ln>
            <a:noFill/>
          </a:ln>
        </p:spPr>
      </p:pic>
      <p:grpSp>
        <p:nvGrpSpPr>
          <p:cNvPr id="155" name="Google Shape;155;p18"/>
          <p:cNvGrpSpPr/>
          <p:nvPr/>
        </p:nvGrpSpPr>
        <p:grpSpPr>
          <a:xfrm flipH="1" rot="10800000">
            <a:off x="-305" y="4322879"/>
            <a:ext cx="3378428" cy="2535121"/>
            <a:chOff x="-305" y="-1"/>
            <a:chExt cx="3832880" cy="2876136"/>
          </a:xfrm>
        </p:grpSpPr>
        <p:sp>
          <p:nvSpPr>
            <p:cNvPr id="156" name="Google Shape;156;p18"/>
            <p:cNvSpPr/>
            <p:nvPr/>
          </p:nvSpPr>
          <p:spPr>
            <a:xfrm>
              <a:off x="305" y="1"/>
              <a:ext cx="3815424" cy="2653659"/>
            </a:xfrm>
            <a:custGeom>
              <a:rect b="b" l="l" r="r" t="t"/>
              <a:pathLst>
                <a:path extrusionOk="0" h="2653659" w="3815424">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0">
                  <a:srgbClr val="FFFFFF">
                    <a:alpha val="9803"/>
                  </a:srgbClr>
                </a:gs>
                <a:gs pos="2000">
                  <a:srgbClr val="FFFFFF">
                    <a:alpha val="9803"/>
                  </a:srgbClr>
                </a:gs>
                <a:gs pos="16000">
                  <a:srgbClr val="70AD47">
                    <a:alpha val="9803"/>
                  </a:srgbClr>
                </a:gs>
                <a:gs pos="85000">
                  <a:srgbClr val="4472C4">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57" name="Google Shape;157;p18"/>
            <p:cNvSpPr/>
            <p:nvPr/>
          </p:nvSpPr>
          <p:spPr>
            <a:xfrm>
              <a:off x="305" y="-1"/>
              <a:ext cx="3815424" cy="2653660"/>
            </a:xfrm>
            <a:custGeom>
              <a:rect b="b" l="l" r="r" t="t"/>
              <a:pathLst>
                <a:path extrusionOk="0" h="2653660" w="3815424">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0">
                  <a:srgbClr val="FFFFFF">
                    <a:alpha val="9803"/>
                  </a:srgbClr>
                </a:gs>
                <a:gs pos="2000">
                  <a:srgbClr val="FFFFFF">
                    <a:alpha val="9803"/>
                  </a:srgbClr>
                </a:gs>
                <a:gs pos="16000">
                  <a:srgbClr val="70AD47">
                    <a:alpha val="9803"/>
                  </a:srgbClr>
                </a:gs>
                <a:gs pos="85000">
                  <a:srgbClr val="4472C4">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58" name="Google Shape;158;p18"/>
            <p:cNvSpPr/>
            <p:nvPr/>
          </p:nvSpPr>
          <p:spPr>
            <a:xfrm>
              <a:off x="-305" y="1"/>
              <a:ext cx="3815986" cy="2675935"/>
            </a:xfrm>
            <a:custGeom>
              <a:rect b="b" l="l" r="r" t="t"/>
              <a:pathLst>
                <a:path extrusionOk="0" h="2675935" w="3815986">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0">
                  <a:srgbClr val="FFFFFF">
                    <a:alpha val="9803"/>
                  </a:srgbClr>
                </a:gs>
                <a:gs pos="2000">
                  <a:srgbClr val="FFFFFF">
                    <a:alpha val="9803"/>
                  </a:srgbClr>
                </a:gs>
                <a:gs pos="16000">
                  <a:srgbClr val="70AD47">
                    <a:alpha val="9803"/>
                  </a:srgbClr>
                </a:gs>
                <a:gs pos="85000">
                  <a:srgbClr val="4472C4">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59" name="Google Shape;159;p18"/>
            <p:cNvSpPr/>
            <p:nvPr/>
          </p:nvSpPr>
          <p:spPr>
            <a:xfrm>
              <a:off x="305" y="-1"/>
              <a:ext cx="3832270" cy="2876136"/>
            </a:xfrm>
            <a:custGeom>
              <a:rect b="b" l="l" r="r" t="t"/>
              <a:pathLst>
                <a:path extrusionOk="0" h="2876136" w="3832270">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0">
                  <a:srgbClr val="FFFFFF">
                    <a:alpha val="9803"/>
                  </a:srgbClr>
                </a:gs>
                <a:gs pos="2000">
                  <a:srgbClr val="FFFFFF">
                    <a:alpha val="9803"/>
                  </a:srgbClr>
                </a:gs>
                <a:gs pos="16000">
                  <a:srgbClr val="70AD47">
                    <a:alpha val="9803"/>
                  </a:srgbClr>
                </a:gs>
                <a:gs pos="85000">
                  <a:srgbClr val="4472C4">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500"/>
                                  </p:stCondLst>
                                  <p:childTnLst>
                                    <p:set>
                                      <p:cBhvr>
                                        <p:cTn dur="1" fill="hold">
                                          <p:stCondLst>
                                            <p:cond delay="0"/>
                                          </p:stCondLst>
                                        </p:cTn>
                                        <p:tgtEl>
                                          <p:spTgt spid="154"/>
                                        </p:tgtEl>
                                        <p:attrNameLst>
                                          <p:attrName>style.visibility</p:attrName>
                                        </p:attrNameLst>
                                      </p:cBhvr>
                                      <p:to>
                                        <p:strVal val="visible"/>
                                      </p:to>
                                    </p:set>
                                    <p:animEffect filter="fade" transition="in">
                                      <p:cBhvr>
                                        <p:cTn dur="700"/>
                                        <p:tgtEl>
                                          <p:spTgt spid="15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1_Custom Design">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