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650"/>
    <a:srgbClr val="993130"/>
    <a:srgbClr val="D35A45"/>
    <a:srgbClr val="ECD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980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E2309-936A-4ADF-9115-A1F6C114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58827-BDBE-4C9E-B753-8E101F77B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D7D1E-8C64-4502-9E22-ACA1DFB0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917CE-16B5-4BF9-B89A-8B43842A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23BCD-99A6-47C6-8585-9448C34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93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A95A3-D58B-438E-B676-F081E761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B791F-D271-4FE2-9771-8295740A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19D69-746D-4D89-9A3C-774362EC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2AB0A-FEDC-421F-8829-51F01BA8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86AC84-3481-4BC5-9F99-D69664A1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0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E836E5-D5B5-4759-AFED-D9DD99805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B93891-A0A1-4EDC-A354-0DC9C6514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C4CF8-3C07-4FC7-8849-CC1A5AB0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EACDFD-1756-43F6-92F6-83D3A938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4625-AC72-4589-B8B2-02AB373D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24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0E19B-A347-42BA-B720-9EACECF0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022B6-90DC-4C76-807D-D1A8FE5C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3399B-E5E9-476C-8BB9-5A8A249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D1DBD-7407-42F7-A2F4-5E21B9A2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08891F-9B13-47AF-9B81-CF09E16C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3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3B87-95E3-4555-AE94-8C92EF02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B39A9-EEB9-4369-A71A-C51D2918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5388D-B7AF-4274-8868-5346DA06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948DB-E994-416D-B834-4F9C9F4A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31B61-E609-45FD-A0BC-420A0D10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43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5B5E5-8F94-42F8-BACC-073DAFD1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5767-EE48-482C-8124-D8B0CE0A5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7674D8-CDD8-4483-B1D1-F56CF3FAD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FAA3CC-F69E-4DF8-8835-66173DB7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2E0CAD-8501-4582-A10A-E5FD8C91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A54710-62F4-45C0-8C10-B0F9E9A9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56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E6AAD-B1C6-413B-841D-71B8C797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6FF349-CEDD-4221-9EB5-67D0FE68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57F334-93C7-4187-B4C7-CD567296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430758-BC19-4314-8D5B-21D950880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CFEBDA-2A1B-4EEB-B5ED-5EA2C53F8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EB6435-6EAC-4237-99D9-C663B54E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CD3AE3-7DFB-4632-A387-4B641388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60DB42-980F-4D80-B0CA-A1C5110F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AFDAC-CF7A-4991-B471-5306F72D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B50E68-9860-4CB5-BAA7-B622B88D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1592F6-26A8-4EA1-8778-4BE548F5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F9F395-0330-4245-8E2C-B180B1FF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33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A6F2A8-9D4D-4102-96BB-949C8399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6B26E4-B6A4-4582-AA41-E5B12BE4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1C2C1A-F101-47B3-AE06-55D7A42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9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F3515-3F72-4054-A7A1-67F65784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E8B85-9B40-423E-B37B-BFCEEDFA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AA679D-C5BC-4ADF-BBFD-D32DE008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0C8EFC-E7D0-462C-AE2E-0FB7DE97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68D4BD-4DEA-4C26-B6BC-D48D9214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3CE7ED-EA46-46BE-82CF-2307BE6C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14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68597-86C4-4B2F-82CA-A224A5DE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D2C2A2-CFC5-4FC6-A551-C5F5DC3B3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20348E-82CC-4C16-87B2-C379E28E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1DFFD5-19AB-4009-8014-C31C892B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5B06C0-479F-4146-AC63-1C4119BB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5C17A-8560-4D0C-811C-DFAC25CA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1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1E0739-4CEC-47EA-AF7B-EF9C38AB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9F4FA0-FADD-4241-9F85-80C5E40D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86A94-72B8-4BFE-A905-239FF57D5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01296-35A1-4571-8DDD-FD2AB0475964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34089-6D5E-413B-B643-ED3213ED6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27A4C9-31AE-4241-994C-7D1EAFC5A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FE55-2D57-4248-940F-DB6B0625A6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51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4629FD-879C-42B2-BB9E-B8F73253F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8"/>
          <a:stretch/>
        </p:blipFill>
        <p:spPr>
          <a:xfrm>
            <a:off x="4047755" y="3117960"/>
            <a:ext cx="3289952" cy="30597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0FAB74-4DC0-4FC3-894F-0BE27B482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26799" y="3586064"/>
            <a:ext cx="2143125" cy="21431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039AE01-EDCD-4BF2-B452-AB3CF1338D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6" r="31844"/>
          <a:stretch/>
        </p:blipFill>
        <p:spPr>
          <a:xfrm>
            <a:off x="1619558" y="599074"/>
            <a:ext cx="1469808" cy="232703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D1E918E-201E-4A45-A7C7-29BB662816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6" t="79143" r="24496" b="7010"/>
          <a:stretch/>
        </p:blipFill>
        <p:spPr>
          <a:xfrm>
            <a:off x="1648868" y="2465511"/>
            <a:ext cx="1323128" cy="333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575DE2C-47F0-47B8-86BE-4BC59A7006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6" r="31844"/>
          <a:stretch/>
        </p:blipFill>
        <p:spPr>
          <a:xfrm>
            <a:off x="6443315" y="183301"/>
            <a:ext cx="1469808" cy="232703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43E9A01-741E-4071-8C5D-D411B75E22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6" t="79143" r="24496" b="7010"/>
          <a:stretch/>
        </p:blipFill>
        <p:spPr>
          <a:xfrm>
            <a:off x="6472625" y="2049738"/>
            <a:ext cx="1323128" cy="333103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76FC13E-AA0E-4E9A-AA25-AD97130B8D4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148754" y="2919046"/>
            <a:ext cx="1249607" cy="66701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8B9AD25-6EEA-4499-805D-394901134D4A}"/>
              </a:ext>
            </a:extLst>
          </p:cNvPr>
          <p:cNvCxnSpPr>
            <a:cxnSpLocks/>
          </p:cNvCxnSpPr>
          <p:nvPr/>
        </p:nvCxnSpPr>
        <p:spPr>
          <a:xfrm flipH="1">
            <a:off x="7431017" y="2455817"/>
            <a:ext cx="1546308" cy="113024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D0C35B2-5AD9-450E-BC8F-A79BA66B73E7}"/>
              </a:ext>
            </a:extLst>
          </p:cNvPr>
          <p:cNvCxnSpPr>
            <a:cxnSpLocks/>
          </p:cNvCxnSpPr>
          <p:nvPr/>
        </p:nvCxnSpPr>
        <p:spPr>
          <a:xfrm>
            <a:off x="3089366" y="5729189"/>
            <a:ext cx="4399772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785D062-26AF-47C7-BF78-11733055FA72}"/>
              </a:ext>
            </a:extLst>
          </p:cNvPr>
          <p:cNvCxnSpPr>
            <a:cxnSpLocks/>
          </p:cNvCxnSpPr>
          <p:nvPr/>
        </p:nvCxnSpPr>
        <p:spPr>
          <a:xfrm>
            <a:off x="3139207" y="5009726"/>
            <a:ext cx="0" cy="71946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BE86FE8-314D-45E9-A79B-36A2DE673F6E}"/>
              </a:ext>
            </a:extLst>
          </p:cNvPr>
          <p:cNvCxnSpPr>
            <a:cxnSpLocks/>
          </p:cNvCxnSpPr>
          <p:nvPr/>
        </p:nvCxnSpPr>
        <p:spPr>
          <a:xfrm flipH="1">
            <a:off x="3383280" y="2919046"/>
            <a:ext cx="2406454" cy="20906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EF16C012-DD53-4BF6-AAD5-5F1582AF0C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1" t="41543" r="952" b="52361"/>
          <a:stretch/>
        </p:blipFill>
        <p:spPr>
          <a:xfrm>
            <a:off x="6737054" y="432931"/>
            <a:ext cx="829936" cy="41801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6776C9E-24FF-4615-8155-54FB5FCB5D2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2" t="36037" r="9799" b="58772"/>
          <a:stretch/>
        </p:blipFill>
        <p:spPr>
          <a:xfrm>
            <a:off x="1954237" y="871722"/>
            <a:ext cx="800450" cy="355970"/>
          </a:xfrm>
          <a:prstGeom prst="rect">
            <a:avLst/>
          </a:prstGeom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FB0917C-8A85-47E5-A8A7-7847F1C277E1}"/>
              </a:ext>
            </a:extLst>
          </p:cNvPr>
          <p:cNvCxnSpPr>
            <a:cxnSpLocks/>
          </p:cNvCxnSpPr>
          <p:nvPr/>
        </p:nvCxnSpPr>
        <p:spPr>
          <a:xfrm flipV="1">
            <a:off x="7418728" y="2529600"/>
            <a:ext cx="1832482" cy="319958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>
            <a:extLst>
              <a:ext uri="{FF2B5EF4-FFF2-40B4-BE49-F238E27FC236}">
                <a16:creationId xmlns:a16="http://schemas.microsoft.com/office/drawing/2014/main" id="{103A16BA-2F39-40DC-8D38-2F0CC1B490B0}"/>
              </a:ext>
            </a:extLst>
          </p:cNvPr>
          <p:cNvGrpSpPr/>
          <p:nvPr/>
        </p:nvGrpSpPr>
        <p:grpSpPr>
          <a:xfrm>
            <a:off x="790303" y="3609139"/>
            <a:ext cx="2098110" cy="1285875"/>
            <a:chOff x="790303" y="3609139"/>
            <a:chExt cx="2098110" cy="1285875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FB808AB-F31F-4803-A92B-0ECE59D76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"/>
            <a:stretch/>
          </p:blipFill>
          <p:spPr>
            <a:xfrm>
              <a:off x="790303" y="3609139"/>
              <a:ext cx="2098110" cy="1285875"/>
            </a:xfrm>
            <a:prstGeom prst="rect">
              <a:avLst/>
            </a:prstGeom>
          </p:spPr>
        </p:pic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55E9B96C-0480-48E0-A102-4F9216838CD8}"/>
                </a:ext>
              </a:extLst>
            </p:cNvPr>
            <p:cNvSpPr/>
            <p:nvPr/>
          </p:nvSpPr>
          <p:spPr>
            <a:xfrm>
              <a:off x="901336" y="3657600"/>
              <a:ext cx="241663" cy="378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222396E-063F-45CF-B63F-C1529AA5A440}"/>
              </a:ext>
            </a:extLst>
          </p:cNvPr>
          <p:cNvSpPr txBox="1"/>
          <p:nvPr/>
        </p:nvSpPr>
        <p:spPr>
          <a:xfrm>
            <a:off x="844333" y="4895014"/>
            <a:ext cx="166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Fuente de Tensión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145BB8A-66A9-4DBF-8DC9-335B5A1803C8}"/>
              </a:ext>
            </a:extLst>
          </p:cNvPr>
          <p:cNvSpPr txBox="1"/>
          <p:nvPr/>
        </p:nvSpPr>
        <p:spPr>
          <a:xfrm>
            <a:off x="2100838" y="3652207"/>
            <a:ext cx="166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Amperímetro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9E503BD-8BA9-470E-BEAA-BE50C539B7FA}"/>
              </a:ext>
            </a:extLst>
          </p:cNvPr>
          <p:cNvSpPr txBox="1"/>
          <p:nvPr/>
        </p:nvSpPr>
        <p:spPr>
          <a:xfrm>
            <a:off x="1303865" y="3322896"/>
            <a:ext cx="166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Voltímetro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BD1E09FF-99A5-4151-BA8F-E7545FEA69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5" t="61136" r="49741" b="3307"/>
          <a:stretch/>
        </p:blipFill>
        <p:spPr>
          <a:xfrm>
            <a:off x="1368188" y="6086901"/>
            <a:ext cx="559553" cy="4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4629FD-879C-42B2-BB9E-B8F73253F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8"/>
          <a:stretch/>
        </p:blipFill>
        <p:spPr>
          <a:xfrm>
            <a:off x="3460174" y="2717380"/>
            <a:ext cx="3289952" cy="30597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0FAB74-4DC0-4FC3-894F-0BE27B482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6" y="3276106"/>
            <a:ext cx="2143125" cy="21431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039AE01-EDCD-4BF2-B452-AB3CF1338D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6" r="31844"/>
          <a:stretch/>
        </p:blipFill>
        <p:spPr>
          <a:xfrm>
            <a:off x="1619558" y="599074"/>
            <a:ext cx="1469808" cy="232703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D1E918E-201E-4A45-A7C7-29BB662816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6" t="79143" r="24496" b="7010"/>
          <a:stretch/>
        </p:blipFill>
        <p:spPr>
          <a:xfrm>
            <a:off x="1648868" y="2465511"/>
            <a:ext cx="1323128" cy="333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575DE2C-47F0-47B8-86BE-4BC59A7006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6" r="31844"/>
          <a:stretch/>
        </p:blipFill>
        <p:spPr>
          <a:xfrm>
            <a:off x="6443315" y="183301"/>
            <a:ext cx="1469808" cy="232703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43E9A01-741E-4071-8C5D-D411B75E22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6" t="79143" r="24496" b="7010"/>
          <a:stretch/>
        </p:blipFill>
        <p:spPr>
          <a:xfrm>
            <a:off x="6472625" y="2049738"/>
            <a:ext cx="1323128" cy="33310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16C012-DD53-4BF6-AAD5-5F1582AF0C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1" t="41543" r="952" b="52361"/>
          <a:stretch/>
        </p:blipFill>
        <p:spPr>
          <a:xfrm>
            <a:off x="6737054" y="432931"/>
            <a:ext cx="829936" cy="41801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6776C9E-24FF-4615-8155-54FB5FCB5D2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2" t="36037" r="9799" b="58772"/>
          <a:stretch/>
        </p:blipFill>
        <p:spPr>
          <a:xfrm>
            <a:off x="1954237" y="871722"/>
            <a:ext cx="800450" cy="355970"/>
          </a:xfrm>
          <a:prstGeom prst="rect">
            <a:avLst/>
          </a:prstGeom>
        </p:spPr>
      </p:pic>
      <p:grpSp>
        <p:nvGrpSpPr>
          <p:cNvPr id="46" name="Grupo 45">
            <a:extLst>
              <a:ext uri="{FF2B5EF4-FFF2-40B4-BE49-F238E27FC236}">
                <a16:creationId xmlns:a16="http://schemas.microsoft.com/office/drawing/2014/main" id="{103A16BA-2F39-40DC-8D38-2F0CC1B490B0}"/>
              </a:ext>
            </a:extLst>
          </p:cNvPr>
          <p:cNvGrpSpPr/>
          <p:nvPr/>
        </p:nvGrpSpPr>
        <p:grpSpPr>
          <a:xfrm>
            <a:off x="790303" y="3609139"/>
            <a:ext cx="2098110" cy="1285875"/>
            <a:chOff x="790303" y="3609139"/>
            <a:chExt cx="2098110" cy="1285875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FB808AB-F31F-4803-A92B-0ECE59D76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"/>
            <a:stretch/>
          </p:blipFill>
          <p:spPr>
            <a:xfrm>
              <a:off x="790303" y="3609139"/>
              <a:ext cx="2098110" cy="1285875"/>
            </a:xfrm>
            <a:prstGeom prst="rect">
              <a:avLst/>
            </a:prstGeom>
          </p:spPr>
        </p:pic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55E9B96C-0480-48E0-A102-4F9216838CD8}"/>
                </a:ext>
              </a:extLst>
            </p:cNvPr>
            <p:cNvSpPr/>
            <p:nvPr/>
          </p:nvSpPr>
          <p:spPr>
            <a:xfrm>
              <a:off x="901336" y="3657600"/>
              <a:ext cx="241663" cy="378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222396E-063F-45CF-B63F-C1529AA5A440}"/>
              </a:ext>
            </a:extLst>
          </p:cNvPr>
          <p:cNvSpPr txBox="1"/>
          <p:nvPr/>
        </p:nvSpPr>
        <p:spPr>
          <a:xfrm>
            <a:off x="844333" y="4895014"/>
            <a:ext cx="166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Fuente de Tensión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145BB8A-66A9-4DBF-8DC9-335B5A1803C8}"/>
              </a:ext>
            </a:extLst>
          </p:cNvPr>
          <p:cNvSpPr txBox="1"/>
          <p:nvPr/>
        </p:nvSpPr>
        <p:spPr>
          <a:xfrm>
            <a:off x="2100838" y="3652207"/>
            <a:ext cx="166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Amperímetro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9E503BD-8BA9-470E-BEAA-BE50C539B7FA}"/>
              </a:ext>
            </a:extLst>
          </p:cNvPr>
          <p:cNvSpPr txBox="1"/>
          <p:nvPr/>
        </p:nvSpPr>
        <p:spPr>
          <a:xfrm>
            <a:off x="1303865" y="3322896"/>
            <a:ext cx="166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Voltímetro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BD1E09FF-99A5-4151-BA8F-E7545FEA69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5" t="61136" r="49741" b="3307"/>
          <a:stretch/>
        </p:blipFill>
        <p:spPr>
          <a:xfrm>
            <a:off x="1368188" y="6086901"/>
            <a:ext cx="559553" cy="4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6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84F2203-6DEA-4062-AD5F-1CFC9A62A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8"/>
          <a:stretch/>
        </p:blipFill>
        <p:spPr>
          <a:xfrm>
            <a:off x="2935802" y="1581964"/>
            <a:ext cx="3289952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C7067516-2526-49D1-B886-1940DC20082E}"/>
              </a:ext>
            </a:extLst>
          </p:cNvPr>
          <p:cNvGrpSpPr/>
          <p:nvPr/>
        </p:nvGrpSpPr>
        <p:grpSpPr>
          <a:xfrm>
            <a:off x="766354" y="-12805"/>
            <a:ext cx="7522629" cy="6841730"/>
            <a:chOff x="766354" y="-12805"/>
            <a:chExt cx="7522629" cy="684173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9BA372A2-9066-40EB-9261-BF66B1F09215}"/>
                </a:ext>
              </a:extLst>
            </p:cNvPr>
            <p:cNvGrpSpPr/>
            <p:nvPr/>
          </p:nvGrpSpPr>
          <p:grpSpPr>
            <a:xfrm>
              <a:off x="766354" y="-12805"/>
              <a:ext cx="7522629" cy="6841730"/>
              <a:chOff x="704939" y="16270"/>
              <a:chExt cx="7522629" cy="6841730"/>
            </a:xfrm>
          </p:grpSpPr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176FC13E-AA0E-4E9A-AA25-AD97130B8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8754" y="2919046"/>
                <a:ext cx="1249607" cy="667018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2FA9C428-0EC1-454D-B719-C28815391D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9" b="-567"/>
              <a:stretch/>
            </p:blipFill>
            <p:spPr>
              <a:xfrm>
                <a:off x="704939" y="78377"/>
                <a:ext cx="7522629" cy="6779623"/>
              </a:xfrm>
              <a:prstGeom prst="rect">
                <a:avLst/>
              </a:prstGeom>
            </p:spPr>
          </p:pic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3917E2FE-A378-4031-887F-8CC02E720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77" t="68154" r="38031" b="24132"/>
              <a:stretch/>
            </p:blipFill>
            <p:spPr>
              <a:xfrm>
                <a:off x="3155913" y="4666705"/>
                <a:ext cx="1887584" cy="529047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E2F110FD-1C6E-41FF-B08D-C2500EA12CEA}"/>
                  </a:ext>
                </a:extLst>
              </p:cNvPr>
              <p:cNvSpPr/>
              <p:nvPr/>
            </p:nvSpPr>
            <p:spPr>
              <a:xfrm>
                <a:off x="3254673" y="1854423"/>
                <a:ext cx="690310" cy="451171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C801FED2-4760-4F1D-A046-51D957E52B36}"/>
                  </a:ext>
                </a:extLst>
              </p:cNvPr>
              <p:cNvSpPr/>
              <p:nvPr/>
            </p:nvSpPr>
            <p:spPr>
              <a:xfrm>
                <a:off x="4974616" y="1934978"/>
                <a:ext cx="518315" cy="451171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9" name="Imagen 28">
                <a:extLst>
                  <a:ext uri="{FF2B5EF4-FFF2-40B4-BE49-F238E27FC236}">
                    <a16:creationId xmlns:a16="http://schemas.microsoft.com/office/drawing/2014/main" id="{9AB272A8-6A1D-4B14-A2FA-9EB18125D9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514" t="68154" r="38031" b="24132"/>
              <a:stretch/>
            </p:blipFill>
            <p:spPr>
              <a:xfrm>
                <a:off x="4487092" y="4666704"/>
                <a:ext cx="1237850" cy="529047"/>
              </a:xfrm>
              <a:prstGeom prst="rect">
                <a:avLst/>
              </a:prstGeom>
            </p:spPr>
          </p:pic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0743ED06-21E8-4164-8A37-17BED6D4E943}"/>
                  </a:ext>
                </a:extLst>
              </p:cNvPr>
              <p:cNvSpPr/>
              <p:nvPr/>
            </p:nvSpPr>
            <p:spPr>
              <a:xfrm>
                <a:off x="3155913" y="4338291"/>
                <a:ext cx="2569029" cy="369332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CEB45B-466F-403F-918E-49F491913610}"/>
                  </a:ext>
                </a:extLst>
              </p:cNvPr>
              <p:cNvSpPr txBox="1"/>
              <p:nvPr/>
            </p:nvSpPr>
            <p:spPr>
              <a:xfrm>
                <a:off x="3139585" y="4409523"/>
                <a:ext cx="3807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solidFill>
                      <a:srgbClr val="ECD243"/>
                    </a:solidFill>
                  </a:rPr>
                  <a:t>10 A       2 A     COM      V</a:t>
                </a:r>
                <a:r>
                  <a:rPr lang="el-GR" b="1" dirty="0">
                    <a:solidFill>
                      <a:srgbClr val="ECD243"/>
                    </a:solidFill>
                  </a:rPr>
                  <a:t>Ω</a:t>
                </a:r>
                <a:r>
                  <a:rPr lang="es-ES" b="1" dirty="0">
                    <a:solidFill>
                      <a:srgbClr val="ECD243"/>
                    </a:solidFill>
                  </a:rPr>
                  <a:t> 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64DB84DA-6C1E-424E-BD4D-25DA14449631}"/>
                  </a:ext>
                </a:extLst>
              </p:cNvPr>
              <p:cNvSpPr/>
              <p:nvPr/>
            </p:nvSpPr>
            <p:spPr>
              <a:xfrm rot="5400000">
                <a:off x="1970871" y="3120020"/>
                <a:ext cx="2547060" cy="176977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9ED0686-DE68-4B9C-9464-B32669ACE27C}"/>
                  </a:ext>
                </a:extLst>
              </p:cNvPr>
              <p:cNvSpPr/>
              <p:nvPr/>
            </p:nvSpPr>
            <p:spPr>
              <a:xfrm rot="5400000">
                <a:off x="4362923" y="3007869"/>
                <a:ext cx="2547060" cy="176977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84C3DBA-13DC-480E-9DF0-3EA2A6EC532D}"/>
                  </a:ext>
                </a:extLst>
              </p:cNvPr>
              <p:cNvSpPr/>
              <p:nvPr/>
            </p:nvSpPr>
            <p:spPr>
              <a:xfrm>
                <a:off x="5333362" y="4130599"/>
                <a:ext cx="348045" cy="211803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4A8FB6AF-8EA5-459D-B397-EC894466EB38}"/>
                  </a:ext>
                </a:extLst>
              </p:cNvPr>
              <p:cNvSpPr/>
              <p:nvPr/>
            </p:nvSpPr>
            <p:spPr>
              <a:xfrm>
                <a:off x="3212040" y="4216592"/>
                <a:ext cx="348045" cy="211803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2F48E04D-72F4-4227-9B0F-3945BCC4A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7964" y="3749854"/>
                <a:ext cx="296599" cy="1519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77C4D844-125A-4FC5-8461-911598577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9586" y="4133975"/>
                <a:ext cx="324338" cy="1639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A0679D00-B579-4B49-AEB6-26BBC848F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5338" y="3504085"/>
                <a:ext cx="3715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D03ABB96-66A7-4E1C-86E7-407FA461B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5977" y="2470749"/>
                <a:ext cx="246913" cy="1991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A24449A3-F940-4949-A929-75447FED2D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2741" y="2482886"/>
                <a:ext cx="232012" cy="1992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0F1B9225-D639-43E3-A0C6-B27D06F10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4763" y="4313116"/>
                <a:ext cx="520179" cy="2706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4E539040-570C-48AE-91DE-76E70CB1C67E}"/>
                  </a:ext>
                </a:extLst>
              </p:cNvPr>
              <p:cNvSpPr/>
              <p:nvPr/>
            </p:nvSpPr>
            <p:spPr>
              <a:xfrm>
                <a:off x="7398361" y="16270"/>
                <a:ext cx="829207" cy="667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58DBDDCD-4729-4E6D-A2A9-79B5B19D32C4}"/>
                </a:ext>
              </a:extLst>
            </p:cNvPr>
            <p:cNvSpPr txBox="1"/>
            <p:nvPr/>
          </p:nvSpPr>
          <p:spPr>
            <a:xfrm>
              <a:off x="6308677" y="5994779"/>
              <a:ext cx="1682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/RESISTENCIA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F03C5303-4491-46B4-8989-40FB43682B02}"/>
                </a:ext>
              </a:extLst>
            </p:cNvPr>
            <p:cNvSpPr txBox="1"/>
            <p:nvPr/>
          </p:nvSpPr>
          <p:spPr>
            <a:xfrm>
              <a:off x="1902479" y="5906340"/>
              <a:ext cx="65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ALTA</a:t>
              </a: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5C2C1AB0-4A4C-4EC9-8470-EB35BCC808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1994" y="5122157"/>
              <a:ext cx="279105" cy="968849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A071AC3-1FF1-48B1-82DF-A9199A27DB74}"/>
                </a:ext>
              </a:extLst>
            </p:cNvPr>
            <p:cNvSpPr/>
            <p:nvPr/>
          </p:nvSpPr>
          <p:spPr>
            <a:xfrm>
              <a:off x="4415705" y="5292645"/>
              <a:ext cx="250060" cy="160109"/>
            </a:xfrm>
            <a:prstGeom prst="rect">
              <a:avLst/>
            </a:prstGeom>
            <a:solidFill>
              <a:srgbClr val="D35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78803A53-7AF9-4FF9-913B-E63702235F66}"/>
                </a:ext>
              </a:extLst>
            </p:cNvPr>
            <p:cNvSpPr/>
            <p:nvPr/>
          </p:nvSpPr>
          <p:spPr>
            <a:xfrm>
              <a:off x="4415705" y="5208223"/>
              <a:ext cx="250060" cy="84421"/>
            </a:xfrm>
            <a:prstGeom prst="rect">
              <a:avLst/>
            </a:prstGeom>
            <a:solidFill>
              <a:srgbClr val="993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C96BBC1-0485-462F-B22F-D80FE02E5E56}"/>
                </a:ext>
              </a:extLst>
            </p:cNvPr>
            <p:cNvSpPr/>
            <p:nvPr/>
          </p:nvSpPr>
          <p:spPr>
            <a:xfrm>
              <a:off x="4423477" y="5122157"/>
              <a:ext cx="250060" cy="84421"/>
            </a:xfrm>
            <a:prstGeom prst="rect">
              <a:avLst/>
            </a:prstGeom>
            <a:solidFill>
              <a:srgbClr val="555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1DE3BDA-1E19-4D41-9EC5-BFE33D847076}"/>
                </a:ext>
              </a:extLst>
            </p:cNvPr>
            <p:cNvSpPr/>
            <p:nvPr/>
          </p:nvSpPr>
          <p:spPr>
            <a:xfrm>
              <a:off x="4131326" y="5447511"/>
              <a:ext cx="882228" cy="1361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D9E5193-C9D3-4563-9DCF-9C8DD2936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3" t="81864" r="72161" b="9289"/>
            <a:stretch/>
          </p:blipFill>
          <p:spPr>
            <a:xfrm>
              <a:off x="3106753" y="6091551"/>
              <a:ext cx="1211560" cy="606792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EF03C0A-0970-47D5-88E8-12D024B45625}"/>
                </a:ext>
              </a:extLst>
            </p:cNvPr>
            <p:cNvSpPr txBox="1"/>
            <p:nvPr/>
          </p:nvSpPr>
          <p:spPr>
            <a:xfrm>
              <a:off x="3380127" y="6459593"/>
              <a:ext cx="65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BAJA</a:t>
              </a: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4CDF17DF-F668-4618-9532-A46336EAF295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>
              <a:off x="4913413" y="5122157"/>
              <a:ext cx="100141" cy="100594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92C3A3AF-39CC-45AA-B5D6-94B0624D76D9}"/>
                </a:ext>
              </a:extLst>
            </p:cNvPr>
            <p:cNvSpPr txBox="1"/>
            <p:nvPr/>
          </p:nvSpPr>
          <p:spPr>
            <a:xfrm>
              <a:off x="4527668" y="6057777"/>
              <a:ext cx="1095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PUERTO COMÚM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95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>
            <a:extLst>
              <a:ext uri="{FF2B5EF4-FFF2-40B4-BE49-F238E27FC236}">
                <a16:creationId xmlns:a16="http://schemas.microsoft.com/office/drawing/2014/main" id="{46B92B68-30B0-4C8B-88E4-E3CC14827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/>
          <a:stretch/>
        </p:blipFill>
        <p:spPr>
          <a:xfrm>
            <a:off x="1490695" y="1323139"/>
            <a:ext cx="2098110" cy="1285875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FEA11328-9364-4EA9-9F39-D5A48DED8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/>
          <a:stretch/>
        </p:blipFill>
        <p:spPr>
          <a:xfrm>
            <a:off x="1821435" y="3606049"/>
            <a:ext cx="2098110" cy="128587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AC70AE7-CE3C-4F5B-AAD7-B88C19F0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018338"/>
            <a:ext cx="2781300" cy="1895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E2C647-C69B-45E4-9DE5-FE84FB169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41" y="3684351"/>
            <a:ext cx="3152775" cy="20574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BF819F82-3FDC-457A-9375-5CBD8486F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32601" r="55878" b="39855"/>
          <a:stretch/>
        </p:blipFill>
        <p:spPr>
          <a:xfrm>
            <a:off x="6468894" y="4357992"/>
            <a:ext cx="704333" cy="56669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36FC8B29-1C94-4108-8316-12271B9C3C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0" t="27843" r="25458" b="38115"/>
          <a:stretch/>
        </p:blipFill>
        <p:spPr>
          <a:xfrm>
            <a:off x="6468894" y="4882196"/>
            <a:ext cx="651755" cy="70039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C30DEDE-818C-4CD0-89B0-D0D2F57AA16B}"/>
              </a:ext>
            </a:extLst>
          </p:cNvPr>
          <p:cNvSpPr/>
          <p:nvPr/>
        </p:nvSpPr>
        <p:spPr>
          <a:xfrm>
            <a:off x="4705350" y="933855"/>
            <a:ext cx="479493" cy="4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4AD78A6A-CBF4-404F-B706-10108A959BDD}"/>
              </a:ext>
            </a:extLst>
          </p:cNvPr>
          <p:cNvSpPr/>
          <p:nvPr/>
        </p:nvSpPr>
        <p:spPr>
          <a:xfrm>
            <a:off x="4811441" y="3561897"/>
            <a:ext cx="509589" cy="52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53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C7067516-2526-49D1-B886-1940DC20082E}"/>
              </a:ext>
            </a:extLst>
          </p:cNvPr>
          <p:cNvGrpSpPr/>
          <p:nvPr/>
        </p:nvGrpSpPr>
        <p:grpSpPr>
          <a:xfrm>
            <a:off x="766354" y="-12805"/>
            <a:ext cx="7522629" cy="6841730"/>
            <a:chOff x="766354" y="-12805"/>
            <a:chExt cx="7522629" cy="684173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9BA372A2-9066-40EB-9261-BF66B1F09215}"/>
                </a:ext>
              </a:extLst>
            </p:cNvPr>
            <p:cNvGrpSpPr/>
            <p:nvPr/>
          </p:nvGrpSpPr>
          <p:grpSpPr>
            <a:xfrm>
              <a:off x="766354" y="-12805"/>
              <a:ext cx="7522629" cy="6841730"/>
              <a:chOff x="704939" y="16270"/>
              <a:chExt cx="7522629" cy="6841730"/>
            </a:xfrm>
          </p:grpSpPr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176FC13E-AA0E-4E9A-AA25-AD97130B8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8754" y="2919046"/>
                <a:ext cx="1249607" cy="667018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2FA9C428-0EC1-454D-B719-C28815391D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9" b="-567"/>
              <a:stretch/>
            </p:blipFill>
            <p:spPr>
              <a:xfrm>
                <a:off x="704939" y="78377"/>
                <a:ext cx="7522629" cy="6779623"/>
              </a:xfrm>
              <a:prstGeom prst="rect">
                <a:avLst/>
              </a:prstGeom>
            </p:spPr>
          </p:pic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3917E2FE-A378-4031-887F-8CC02E720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77" t="68154" r="38031" b="24132"/>
              <a:stretch/>
            </p:blipFill>
            <p:spPr>
              <a:xfrm>
                <a:off x="3155913" y="4666705"/>
                <a:ext cx="1887584" cy="529047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E2F110FD-1C6E-41FF-B08D-C2500EA12CEA}"/>
                  </a:ext>
                </a:extLst>
              </p:cNvPr>
              <p:cNvSpPr/>
              <p:nvPr/>
            </p:nvSpPr>
            <p:spPr>
              <a:xfrm>
                <a:off x="3254673" y="1854423"/>
                <a:ext cx="690310" cy="451171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C801FED2-4760-4F1D-A046-51D957E52B36}"/>
                  </a:ext>
                </a:extLst>
              </p:cNvPr>
              <p:cNvSpPr/>
              <p:nvPr/>
            </p:nvSpPr>
            <p:spPr>
              <a:xfrm>
                <a:off x="4974616" y="1934978"/>
                <a:ext cx="518315" cy="451171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9" name="Imagen 28">
                <a:extLst>
                  <a:ext uri="{FF2B5EF4-FFF2-40B4-BE49-F238E27FC236}">
                    <a16:creationId xmlns:a16="http://schemas.microsoft.com/office/drawing/2014/main" id="{9AB272A8-6A1D-4B14-A2FA-9EB18125D9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514" t="68154" r="38031" b="24132"/>
              <a:stretch/>
            </p:blipFill>
            <p:spPr>
              <a:xfrm>
                <a:off x="4487092" y="4666704"/>
                <a:ext cx="1237850" cy="529047"/>
              </a:xfrm>
              <a:prstGeom prst="rect">
                <a:avLst/>
              </a:prstGeom>
            </p:spPr>
          </p:pic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0743ED06-21E8-4164-8A37-17BED6D4E943}"/>
                  </a:ext>
                </a:extLst>
              </p:cNvPr>
              <p:cNvSpPr/>
              <p:nvPr/>
            </p:nvSpPr>
            <p:spPr>
              <a:xfrm>
                <a:off x="3155913" y="4338291"/>
                <a:ext cx="2569029" cy="369332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CEB45B-466F-403F-918E-49F491913610}"/>
                  </a:ext>
                </a:extLst>
              </p:cNvPr>
              <p:cNvSpPr txBox="1"/>
              <p:nvPr/>
            </p:nvSpPr>
            <p:spPr>
              <a:xfrm>
                <a:off x="3139585" y="4409523"/>
                <a:ext cx="3807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solidFill>
                      <a:srgbClr val="ECD243"/>
                    </a:solidFill>
                  </a:rPr>
                  <a:t>10 A       2 A     COM      V</a:t>
                </a:r>
                <a:r>
                  <a:rPr lang="el-GR" b="1" dirty="0">
                    <a:solidFill>
                      <a:srgbClr val="ECD243"/>
                    </a:solidFill>
                  </a:rPr>
                  <a:t>Ω</a:t>
                </a:r>
                <a:r>
                  <a:rPr lang="es-ES" b="1" dirty="0">
                    <a:solidFill>
                      <a:srgbClr val="ECD243"/>
                    </a:solidFill>
                  </a:rPr>
                  <a:t> 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64DB84DA-6C1E-424E-BD4D-25DA14449631}"/>
                  </a:ext>
                </a:extLst>
              </p:cNvPr>
              <p:cNvSpPr/>
              <p:nvPr/>
            </p:nvSpPr>
            <p:spPr>
              <a:xfrm rot="5400000">
                <a:off x="1970871" y="3120020"/>
                <a:ext cx="2547060" cy="176977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9ED0686-DE68-4B9C-9464-B32669ACE27C}"/>
                  </a:ext>
                </a:extLst>
              </p:cNvPr>
              <p:cNvSpPr/>
              <p:nvPr/>
            </p:nvSpPr>
            <p:spPr>
              <a:xfrm rot="5400000">
                <a:off x="4362923" y="3007869"/>
                <a:ext cx="2547060" cy="176977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84C3DBA-13DC-480E-9DF0-3EA2A6EC532D}"/>
                  </a:ext>
                </a:extLst>
              </p:cNvPr>
              <p:cNvSpPr/>
              <p:nvPr/>
            </p:nvSpPr>
            <p:spPr>
              <a:xfrm>
                <a:off x="5333362" y="4130599"/>
                <a:ext cx="348045" cy="211803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4A8FB6AF-8EA5-459D-B397-EC894466EB38}"/>
                  </a:ext>
                </a:extLst>
              </p:cNvPr>
              <p:cNvSpPr/>
              <p:nvPr/>
            </p:nvSpPr>
            <p:spPr>
              <a:xfrm>
                <a:off x="3212040" y="4216592"/>
                <a:ext cx="348045" cy="211803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2F48E04D-72F4-4227-9B0F-3945BCC4A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7964" y="3749854"/>
                <a:ext cx="296599" cy="1519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77C4D844-125A-4FC5-8461-911598577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9586" y="4133975"/>
                <a:ext cx="324338" cy="1639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A0679D00-B579-4B49-AEB6-26BBC848F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5338" y="3504085"/>
                <a:ext cx="3715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D03ABB96-66A7-4E1C-86E7-407FA461B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5977" y="2470749"/>
                <a:ext cx="246913" cy="1991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A24449A3-F940-4949-A929-75447FED2D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2741" y="2482886"/>
                <a:ext cx="232012" cy="1992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0F1B9225-D639-43E3-A0C6-B27D06F10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4763" y="4313116"/>
                <a:ext cx="520179" cy="2706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4E539040-570C-48AE-91DE-76E70CB1C67E}"/>
                  </a:ext>
                </a:extLst>
              </p:cNvPr>
              <p:cNvSpPr/>
              <p:nvPr/>
            </p:nvSpPr>
            <p:spPr>
              <a:xfrm>
                <a:off x="7398361" y="16270"/>
                <a:ext cx="829207" cy="667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58DBDDCD-4729-4E6D-A2A9-79B5B19D32C4}"/>
                </a:ext>
              </a:extLst>
            </p:cNvPr>
            <p:cNvSpPr txBox="1"/>
            <p:nvPr/>
          </p:nvSpPr>
          <p:spPr>
            <a:xfrm>
              <a:off x="6308677" y="5994779"/>
              <a:ext cx="1682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/RESISTENCIA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F03C5303-4491-46B4-8989-40FB43682B02}"/>
                </a:ext>
              </a:extLst>
            </p:cNvPr>
            <p:cNvSpPr txBox="1"/>
            <p:nvPr/>
          </p:nvSpPr>
          <p:spPr>
            <a:xfrm>
              <a:off x="1902479" y="5906340"/>
              <a:ext cx="65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ALTA</a:t>
              </a: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5C2C1AB0-4A4C-4EC9-8470-EB35BCC808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1994" y="5122157"/>
              <a:ext cx="279105" cy="968849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A071AC3-1FF1-48B1-82DF-A9199A27DB74}"/>
                </a:ext>
              </a:extLst>
            </p:cNvPr>
            <p:cNvSpPr/>
            <p:nvPr/>
          </p:nvSpPr>
          <p:spPr>
            <a:xfrm>
              <a:off x="4415705" y="5292645"/>
              <a:ext cx="250060" cy="160109"/>
            </a:xfrm>
            <a:prstGeom prst="rect">
              <a:avLst/>
            </a:prstGeom>
            <a:solidFill>
              <a:srgbClr val="D35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78803A53-7AF9-4FF9-913B-E63702235F66}"/>
                </a:ext>
              </a:extLst>
            </p:cNvPr>
            <p:cNvSpPr/>
            <p:nvPr/>
          </p:nvSpPr>
          <p:spPr>
            <a:xfrm>
              <a:off x="4415705" y="5208223"/>
              <a:ext cx="250060" cy="84421"/>
            </a:xfrm>
            <a:prstGeom prst="rect">
              <a:avLst/>
            </a:prstGeom>
            <a:solidFill>
              <a:srgbClr val="993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C96BBC1-0485-462F-B22F-D80FE02E5E56}"/>
                </a:ext>
              </a:extLst>
            </p:cNvPr>
            <p:cNvSpPr/>
            <p:nvPr/>
          </p:nvSpPr>
          <p:spPr>
            <a:xfrm>
              <a:off x="4423477" y="5122157"/>
              <a:ext cx="250060" cy="84421"/>
            </a:xfrm>
            <a:prstGeom prst="rect">
              <a:avLst/>
            </a:prstGeom>
            <a:solidFill>
              <a:srgbClr val="555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1DE3BDA-1E19-4D41-9EC5-BFE33D847076}"/>
                </a:ext>
              </a:extLst>
            </p:cNvPr>
            <p:cNvSpPr/>
            <p:nvPr/>
          </p:nvSpPr>
          <p:spPr>
            <a:xfrm>
              <a:off x="4131326" y="5447511"/>
              <a:ext cx="882228" cy="1361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D9E5193-C9D3-4563-9DCF-9C8DD2936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3" t="81864" r="72161" b="9289"/>
            <a:stretch/>
          </p:blipFill>
          <p:spPr>
            <a:xfrm>
              <a:off x="3106753" y="6091551"/>
              <a:ext cx="1211560" cy="606792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EF03C0A-0970-47D5-88E8-12D024B45625}"/>
                </a:ext>
              </a:extLst>
            </p:cNvPr>
            <p:cNvSpPr txBox="1"/>
            <p:nvPr/>
          </p:nvSpPr>
          <p:spPr>
            <a:xfrm>
              <a:off x="3380127" y="6459593"/>
              <a:ext cx="65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BAJA</a:t>
              </a: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4CDF17DF-F668-4618-9532-A46336EAF295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>
              <a:off x="4913413" y="5122157"/>
              <a:ext cx="100141" cy="100594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92C3A3AF-39CC-45AA-B5D6-94B0624D76D9}"/>
                </a:ext>
              </a:extLst>
            </p:cNvPr>
            <p:cNvSpPr txBox="1"/>
            <p:nvPr/>
          </p:nvSpPr>
          <p:spPr>
            <a:xfrm>
              <a:off x="4527668" y="6057777"/>
              <a:ext cx="1095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PUERTO COMÚM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DAB31441-E709-455E-B8A1-05F1E894B21A}"/>
              </a:ext>
            </a:extLst>
          </p:cNvPr>
          <p:cNvSpPr/>
          <p:nvPr/>
        </p:nvSpPr>
        <p:spPr>
          <a:xfrm>
            <a:off x="555070" y="4051650"/>
            <a:ext cx="2212887" cy="12182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0F029EA-FFBB-4762-AB50-3765B7A917AC}"/>
              </a:ext>
            </a:extLst>
          </p:cNvPr>
          <p:cNvSpPr/>
          <p:nvPr/>
        </p:nvSpPr>
        <p:spPr>
          <a:xfrm>
            <a:off x="2758050" y="5692436"/>
            <a:ext cx="3028307" cy="12182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9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C7067516-2526-49D1-B886-1940DC20082E}"/>
              </a:ext>
            </a:extLst>
          </p:cNvPr>
          <p:cNvGrpSpPr/>
          <p:nvPr/>
        </p:nvGrpSpPr>
        <p:grpSpPr>
          <a:xfrm>
            <a:off x="766354" y="-12805"/>
            <a:ext cx="7522629" cy="6841730"/>
            <a:chOff x="766354" y="-12805"/>
            <a:chExt cx="7522629" cy="684173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9BA372A2-9066-40EB-9261-BF66B1F09215}"/>
                </a:ext>
              </a:extLst>
            </p:cNvPr>
            <p:cNvGrpSpPr/>
            <p:nvPr/>
          </p:nvGrpSpPr>
          <p:grpSpPr>
            <a:xfrm>
              <a:off x="766354" y="-12805"/>
              <a:ext cx="7522629" cy="6841730"/>
              <a:chOff x="704939" y="16270"/>
              <a:chExt cx="7522629" cy="6841730"/>
            </a:xfrm>
          </p:grpSpPr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176FC13E-AA0E-4E9A-AA25-AD97130B8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8754" y="2919046"/>
                <a:ext cx="1249607" cy="667018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2FA9C428-0EC1-454D-B719-C28815391D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9" b="-567"/>
              <a:stretch/>
            </p:blipFill>
            <p:spPr>
              <a:xfrm>
                <a:off x="704939" y="78377"/>
                <a:ext cx="7522629" cy="6779623"/>
              </a:xfrm>
              <a:prstGeom prst="rect">
                <a:avLst/>
              </a:prstGeom>
            </p:spPr>
          </p:pic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3917E2FE-A378-4031-887F-8CC02E720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77" t="68154" r="38031" b="24132"/>
              <a:stretch/>
            </p:blipFill>
            <p:spPr>
              <a:xfrm>
                <a:off x="3155913" y="4666705"/>
                <a:ext cx="1887584" cy="529047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E2F110FD-1C6E-41FF-B08D-C2500EA12CEA}"/>
                  </a:ext>
                </a:extLst>
              </p:cNvPr>
              <p:cNvSpPr/>
              <p:nvPr/>
            </p:nvSpPr>
            <p:spPr>
              <a:xfrm>
                <a:off x="3254673" y="1854423"/>
                <a:ext cx="690310" cy="451171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C801FED2-4760-4F1D-A046-51D957E52B36}"/>
                  </a:ext>
                </a:extLst>
              </p:cNvPr>
              <p:cNvSpPr/>
              <p:nvPr/>
            </p:nvSpPr>
            <p:spPr>
              <a:xfrm>
                <a:off x="4974616" y="1934978"/>
                <a:ext cx="518315" cy="451171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9" name="Imagen 28">
                <a:extLst>
                  <a:ext uri="{FF2B5EF4-FFF2-40B4-BE49-F238E27FC236}">
                    <a16:creationId xmlns:a16="http://schemas.microsoft.com/office/drawing/2014/main" id="{9AB272A8-6A1D-4B14-A2FA-9EB18125D9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514" t="68154" r="38031" b="24132"/>
              <a:stretch/>
            </p:blipFill>
            <p:spPr>
              <a:xfrm>
                <a:off x="4487092" y="4666704"/>
                <a:ext cx="1237850" cy="529047"/>
              </a:xfrm>
              <a:prstGeom prst="rect">
                <a:avLst/>
              </a:prstGeom>
            </p:spPr>
          </p:pic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0743ED06-21E8-4164-8A37-17BED6D4E943}"/>
                  </a:ext>
                </a:extLst>
              </p:cNvPr>
              <p:cNvSpPr/>
              <p:nvPr/>
            </p:nvSpPr>
            <p:spPr>
              <a:xfrm>
                <a:off x="3155913" y="4338291"/>
                <a:ext cx="2569029" cy="369332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CEB45B-466F-403F-918E-49F491913610}"/>
                  </a:ext>
                </a:extLst>
              </p:cNvPr>
              <p:cNvSpPr txBox="1"/>
              <p:nvPr/>
            </p:nvSpPr>
            <p:spPr>
              <a:xfrm>
                <a:off x="3139585" y="4409523"/>
                <a:ext cx="3807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solidFill>
                      <a:srgbClr val="ECD243"/>
                    </a:solidFill>
                  </a:rPr>
                  <a:t>10 A       2 A     COM      V</a:t>
                </a:r>
                <a:r>
                  <a:rPr lang="el-GR" b="1" dirty="0">
                    <a:solidFill>
                      <a:srgbClr val="ECD243"/>
                    </a:solidFill>
                  </a:rPr>
                  <a:t>Ω</a:t>
                </a:r>
                <a:r>
                  <a:rPr lang="es-ES" b="1" dirty="0">
                    <a:solidFill>
                      <a:srgbClr val="ECD243"/>
                    </a:solidFill>
                  </a:rPr>
                  <a:t> 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64DB84DA-6C1E-424E-BD4D-25DA14449631}"/>
                  </a:ext>
                </a:extLst>
              </p:cNvPr>
              <p:cNvSpPr/>
              <p:nvPr/>
            </p:nvSpPr>
            <p:spPr>
              <a:xfrm rot="5400000">
                <a:off x="1970871" y="3120020"/>
                <a:ext cx="2547060" cy="176977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9ED0686-DE68-4B9C-9464-B32669ACE27C}"/>
                  </a:ext>
                </a:extLst>
              </p:cNvPr>
              <p:cNvSpPr/>
              <p:nvPr/>
            </p:nvSpPr>
            <p:spPr>
              <a:xfrm rot="5400000">
                <a:off x="4362923" y="3007869"/>
                <a:ext cx="2547060" cy="176977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84C3DBA-13DC-480E-9DF0-3EA2A6EC532D}"/>
                  </a:ext>
                </a:extLst>
              </p:cNvPr>
              <p:cNvSpPr/>
              <p:nvPr/>
            </p:nvSpPr>
            <p:spPr>
              <a:xfrm>
                <a:off x="5333362" y="4130599"/>
                <a:ext cx="348045" cy="211803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4A8FB6AF-8EA5-459D-B397-EC894466EB38}"/>
                  </a:ext>
                </a:extLst>
              </p:cNvPr>
              <p:cNvSpPr/>
              <p:nvPr/>
            </p:nvSpPr>
            <p:spPr>
              <a:xfrm>
                <a:off x="3212040" y="4216592"/>
                <a:ext cx="348045" cy="211803"/>
              </a:xfrm>
              <a:prstGeom prst="rect">
                <a:avLst/>
              </a:prstGeom>
              <a:solidFill>
                <a:srgbClr val="55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2F48E04D-72F4-4227-9B0F-3945BCC4A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7964" y="3749854"/>
                <a:ext cx="296599" cy="1519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77C4D844-125A-4FC5-8461-911598577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9586" y="4133975"/>
                <a:ext cx="324338" cy="1639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A0679D00-B579-4B49-AEB6-26BBC848F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5338" y="3504085"/>
                <a:ext cx="3715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D03ABB96-66A7-4E1C-86E7-407FA461B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5977" y="2470749"/>
                <a:ext cx="246913" cy="1991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A24449A3-F940-4949-A929-75447FED2D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2741" y="2482886"/>
                <a:ext cx="232012" cy="1992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0F1B9225-D639-43E3-A0C6-B27D06F10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4763" y="4313116"/>
                <a:ext cx="520179" cy="2706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4E539040-570C-48AE-91DE-76E70CB1C67E}"/>
                  </a:ext>
                </a:extLst>
              </p:cNvPr>
              <p:cNvSpPr/>
              <p:nvPr/>
            </p:nvSpPr>
            <p:spPr>
              <a:xfrm>
                <a:off x="7398361" y="16270"/>
                <a:ext cx="829207" cy="667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58DBDDCD-4729-4E6D-A2A9-79B5B19D32C4}"/>
                </a:ext>
              </a:extLst>
            </p:cNvPr>
            <p:cNvSpPr txBox="1"/>
            <p:nvPr/>
          </p:nvSpPr>
          <p:spPr>
            <a:xfrm>
              <a:off x="6308677" y="5994779"/>
              <a:ext cx="1682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/RESISTENCIA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F03C5303-4491-46B4-8989-40FB43682B02}"/>
                </a:ext>
              </a:extLst>
            </p:cNvPr>
            <p:cNvSpPr txBox="1"/>
            <p:nvPr/>
          </p:nvSpPr>
          <p:spPr>
            <a:xfrm>
              <a:off x="1902479" y="5906340"/>
              <a:ext cx="65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ALTA</a:t>
              </a: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5C2C1AB0-4A4C-4EC9-8470-EB35BCC808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1994" y="5122157"/>
              <a:ext cx="279105" cy="968849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A071AC3-1FF1-48B1-82DF-A9199A27DB74}"/>
                </a:ext>
              </a:extLst>
            </p:cNvPr>
            <p:cNvSpPr/>
            <p:nvPr/>
          </p:nvSpPr>
          <p:spPr>
            <a:xfrm>
              <a:off x="4415705" y="5292645"/>
              <a:ext cx="250060" cy="160109"/>
            </a:xfrm>
            <a:prstGeom prst="rect">
              <a:avLst/>
            </a:prstGeom>
            <a:solidFill>
              <a:srgbClr val="D35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78803A53-7AF9-4FF9-913B-E63702235F66}"/>
                </a:ext>
              </a:extLst>
            </p:cNvPr>
            <p:cNvSpPr/>
            <p:nvPr/>
          </p:nvSpPr>
          <p:spPr>
            <a:xfrm>
              <a:off x="4415705" y="5208223"/>
              <a:ext cx="250060" cy="84421"/>
            </a:xfrm>
            <a:prstGeom prst="rect">
              <a:avLst/>
            </a:prstGeom>
            <a:solidFill>
              <a:srgbClr val="993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C96BBC1-0485-462F-B22F-D80FE02E5E56}"/>
                </a:ext>
              </a:extLst>
            </p:cNvPr>
            <p:cNvSpPr/>
            <p:nvPr/>
          </p:nvSpPr>
          <p:spPr>
            <a:xfrm>
              <a:off x="4423477" y="5122157"/>
              <a:ext cx="250060" cy="84421"/>
            </a:xfrm>
            <a:prstGeom prst="rect">
              <a:avLst/>
            </a:prstGeom>
            <a:solidFill>
              <a:srgbClr val="555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1DE3BDA-1E19-4D41-9EC5-BFE33D847076}"/>
                </a:ext>
              </a:extLst>
            </p:cNvPr>
            <p:cNvSpPr/>
            <p:nvPr/>
          </p:nvSpPr>
          <p:spPr>
            <a:xfrm>
              <a:off x="4131326" y="5447511"/>
              <a:ext cx="882228" cy="1361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D9E5193-C9D3-4563-9DCF-9C8DD2936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3" t="81864" r="72161" b="9289"/>
            <a:stretch/>
          </p:blipFill>
          <p:spPr>
            <a:xfrm>
              <a:off x="3106753" y="6091551"/>
              <a:ext cx="1211560" cy="606792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EF03C0A-0970-47D5-88E8-12D024B45625}"/>
                </a:ext>
              </a:extLst>
            </p:cNvPr>
            <p:cNvSpPr txBox="1"/>
            <p:nvPr/>
          </p:nvSpPr>
          <p:spPr>
            <a:xfrm>
              <a:off x="3380127" y="6459593"/>
              <a:ext cx="65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BAJA</a:t>
              </a: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4CDF17DF-F668-4618-9532-A46336EAF295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>
              <a:off x="4913413" y="5122157"/>
              <a:ext cx="100141" cy="100594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92C3A3AF-39CC-45AA-B5D6-94B0624D76D9}"/>
                </a:ext>
              </a:extLst>
            </p:cNvPr>
            <p:cNvSpPr txBox="1"/>
            <p:nvPr/>
          </p:nvSpPr>
          <p:spPr>
            <a:xfrm>
              <a:off x="4527668" y="6057777"/>
              <a:ext cx="1095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PUERTO COMÚM</a:t>
              </a:r>
            </a:p>
          </p:txBody>
        </p:sp>
      </p:grpSp>
      <p:sp>
        <p:nvSpPr>
          <p:cNvPr id="40" name="Elipse 39">
            <a:extLst>
              <a:ext uri="{FF2B5EF4-FFF2-40B4-BE49-F238E27FC236}">
                <a16:creationId xmlns:a16="http://schemas.microsoft.com/office/drawing/2014/main" id="{021BF7C7-651B-4578-A24E-530E73CCBECE}"/>
              </a:ext>
            </a:extLst>
          </p:cNvPr>
          <p:cNvSpPr/>
          <p:nvPr/>
        </p:nvSpPr>
        <p:spPr>
          <a:xfrm>
            <a:off x="6000959" y="1493793"/>
            <a:ext cx="2212887" cy="12182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657D310-6F71-4C2A-8998-5138C3972EED}"/>
              </a:ext>
            </a:extLst>
          </p:cNvPr>
          <p:cNvSpPr/>
          <p:nvPr/>
        </p:nvSpPr>
        <p:spPr>
          <a:xfrm>
            <a:off x="4318313" y="5292644"/>
            <a:ext cx="4020897" cy="1647871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998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49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silvia</dc:creator>
  <cp:lastModifiedBy>silvia</cp:lastModifiedBy>
  <cp:revision>20</cp:revision>
  <dcterms:created xsi:type="dcterms:W3CDTF">2024-11-28T11:57:13Z</dcterms:created>
  <dcterms:modified xsi:type="dcterms:W3CDTF">2024-12-04T13:54:18Z</dcterms:modified>
</cp:coreProperties>
</file>