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331" r:id="rId3"/>
    <p:sldId id="336" r:id="rId4"/>
    <p:sldId id="324" r:id="rId5"/>
    <p:sldId id="320" r:id="rId6"/>
    <p:sldId id="339" r:id="rId7"/>
    <p:sldId id="337" r:id="rId8"/>
    <p:sldId id="321" r:id="rId9"/>
    <p:sldId id="338" r:id="rId10"/>
    <p:sldId id="322" r:id="rId11"/>
    <p:sldId id="330" r:id="rId12"/>
    <p:sldId id="328" r:id="rId13"/>
    <p:sldId id="326" r:id="rId14"/>
    <p:sldId id="327" r:id="rId15"/>
    <p:sldId id="309" r:id="rId16"/>
    <p:sldId id="342" r:id="rId17"/>
    <p:sldId id="343" r:id="rId18"/>
    <p:sldId id="344" r:id="rId19"/>
    <p:sldId id="340" r:id="rId20"/>
    <p:sldId id="341" r:id="rId21"/>
    <p:sldId id="333" r:id="rId2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35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2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727"/>
  </p:normalViewPr>
  <p:slideViewPr>
    <p:cSldViewPr showGuides="1">
      <p:cViewPr varScale="1">
        <p:scale>
          <a:sx n="177" d="100"/>
          <a:sy n="177" d="100"/>
        </p:scale>
        <p:origin x="480" y="192"/>
      </p:cViewPr>
      <p:guideLst>
        <p:guide orient="horz" pos="566"/>
        <p:guide pos="2925"/>
        <p:guide pos="335"/>
        <p:guide pos="5425"/>
        <p:guide pos="5012"/>
        <p:guide orient="horz" pos="3793"/>
        <p:guide orient="horz" pos="3377"/>
        <p:guide orient="horz" pos="1000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22" d="100"/>
          <a:sy n="122" d="100"/>
        </p:scale>
        <p:origin x="49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Diagrammtitel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52-9949-BD96-A7ACE9CDAA1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52-9949-BD96-A7ACE9CDAA1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52-9949-BD96-A7ACE9CDAA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907077376"/>
        <c:axId val="-907072128"/>
      </c:barChart>
      <c:catAx>
        <c:axId val="-90707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907072128"/>
        <c:crosses val="autoZero"/>
        <c:auto val="1"/>
        <c:lblAlgn val="ctr"/>
        <c:lblOffset val="100"/>
        <c:noMultiLvlLbl val="0"/>
      </c:catAx>
      <c:valAx>
        <c:axId val="-90707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90707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Farbreihenfolge und -gewichtung Diagramme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AE-F54C-8905-94F738B27D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AE-F54C-8905-94F738B27D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AE-F54C-8905-94F738B27D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AE-F54C-8905-94F738B27D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FAE-F54C-8905-94F738B27D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FAE-F54C-8905-94F738B27D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Grau</c:v>
                </c:pt>
                <c:pt idx="2">
                  <c:v>Türkis</c:v>
                </c:pt>
                <c:pt idx="3">
                  <c:v>Violett</c:v>
                </c:pt>
                <c:pt idx="4">
                  <c:v>Hellgrau</c:v>
                </c:pt>
                <c:pt idx="5">
                  <c:v>Schwarz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FAE-F54C-8905-94F738B27DF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4FAE-F54C-8905-94F738B27D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4FAE-F54C-8905-94F738B27D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4FAE-F54C-8905-94F738B27D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4FAE-F54C-8905-94F738B27D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FAE-F54C-8905-94F738B27D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FAE-F54C-8905-94F738B27D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Grau</c:v>
                </c:pt>
                <c:pt idx="2">
                  <c:v>Türkis</c:v>
                </c:pt>
                <c:pt idx="3">
                  <c:v>Violett</c:v>
                </c:pt>
                <c:pt idx="4">
                  <c:v>Hellgrau</c:v>
                </c:pt>
                <c:pt idx="5">
                  <c:v>Schwarz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2.4</c:v>
                </c:pt>
                <c:pt idx="1">
                  <c:v>3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4FAE-F54C-8905-94F738B27DF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4FAE-F54C-8905-94F738B27D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4FAE-F54C-8905-94F738B27D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4FAE-F54C-8905-94F738B27D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4FAE-F54C-8905-94F738B27DF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4FAE-F54C-8905-94F738B27DF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4FAE-F54C-8905-94F738B27D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Grau</c:v>
                </c:pt>
                <c:pt idx="2">
                  <c:v>Türkis</c:v>
                </c:pt>
                <c:pt idx="3">
                  <c:v>Violett</c:v>
                </c:pt>
                <c:pt idx="4">
                  <c:v>Hellgrau</c:v>
                </c:pt>
                <c:pt idx="5">
                  <c:v>Schwarz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FAE-F54C-8905-94F738B27D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Diagrammtitel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2.79874010808473E-2"/>
                  <c:y val="-3.40157480314961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DC3-734C-ABB6-0C58F8EB11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C3-734C-ABB6-0C58F8EB11C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C3-734C-ABB6-0C58F8EB11C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149192258685E-2"/>
                  <c:y val="2.611309949892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C3-734C-ABB6-0C58F8EB11C5}"/>
                </c:ext>
              </c:extLst>
            </c:dLbl>
            <c:dLbl>
              <c:idx val="1"/>
              <c:layout>
                <c:manualLayout>
                  <c:x val="-2.0149192258685E-2"/>
                  <c:y val="-3.68790264853256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DC3-734C-ABB6-0C58F8EB11C5}"/>
                </c:ext>
              </c:extLst>
            </c:dLbl>
            <c:dLbl>
              <c:idx val="2"/>
              <c:layout>
                <c:manualLayout>
                  <c:x val="-2.0149192258685E-2"/>
                  <c:y val="-3.40157480314961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C3-734C-ABB6-0C58F8EB11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C3-734C-ABB6-0C58F8EB11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899584368"/>
        <c:axId val="-899579360"/>
      </c:lineChart>
      <c:catAx>
        <c:axId val="-89958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99579360"/>
        <c:crosses val="autoZero"/>
        <c:auto val="1"/>
        <c:lblAlgn val="ctr"/>
        <c:lblOffset val="100"/>
        <c:noMultiLvlLbl val="0"/>
      </c:catAx>
      <c:valAx>
        <c:axId val="-89957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99584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00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99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0" y="1728000"/>
            <a:ext cx="8077201" cy="1089025"/>
          </a:xfrm>
        </p:spPr>
        <p:txBody>
          <a:bodyPr anchor="b"/>
          <a:lstStyle>
            <a:lvl1pPr>
              <a:lnSpc>
                <a:spcPts val="4000"/>
              </a:lnSpc>
              <a:defRPr sz="4000" cap="all" baseline="0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2844000"/>
            <a:ext cx="8074025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4038600"/>
            <a:ext cx="8077200" cy="1550640"/>
          </a:xfrm>
        </p:spPr>
        <p:txBody>
          <a:bodyPr/>
          <a:lstStyle>
            <a:lvl1pPr>
              <a:buNone/>
              <a:defRPr sz="18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00644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898804"/>
            <a:ext cx="8084752" cy="5123572"/>
          </a:xfrm>
          <a:custGeom>
            <a:avLst/>
            <a:gdLst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847213 h 5083175"/>
              <a:gd name="connsiteX3" fmla="*/ 8080375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847213 h 5083175"/>
              <a:gd name="connsiteX3" fmla="*/ 7422963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4427119 h 5083175"/>
              <a:gd name="connsiteX3" fmla="*/ 7422963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9196"/>
              <a:gd name="connsiteY0" fmla="*/ 0 h 5083175"/>
              <a:gd name="connsiteX1" fmla="*/ 8089196 w 8089196"/>
              <a:gd name="connsiteY1" fmla="*/ 651754 h 5083175"/>
              <a:gd name="connsiteX2" fmla="*/ 8080375 w 8089196"/>
              <a:gd name="connsiteY2" fmla="*/ 4427119 h 5083175"/>
              <a:gd name="connsiteX3" fmla="*/ 7422963 w 8089196"/>
              <a:gd name="connsiteY3" fmla="*/ 5083175 h 5083175"/>
              <a:gd name="connsiteX4" fmla="*/ 0 w 8089196"/>
              <a:gd name="connsiteY4" fmla="*/ 5083175 h 5083175"/>
              <a:gd name="connsiteX5" fmla="*/ 0 w 8089196"/>
              <a:gd name="connsiteY5" fmla="*/ 0 h 5083175"/>
              <a:gd name="connsiteX0" fmla="*/ 0 w 8089196"/>
              <a:gd name="connsiteY0" fmla="*/ 0 h 4431422"/>
              <a:gd name="connsiteX1" fmla="*/ 8089196 w 8089196"/>
              <a:gd name="connsiteY1" fmla="*/ 1 h 4431422"/>
              <a:gd name="connsiteX2" fmla="*/ 8080375 w 8089196"/>
              <a:gd name="connsiteY2" fmla="*/ 3775366 h 4431422"/>
              <a:gd name="connsiteX3" fmla="*/ 7422963 w 8089196"/>
              <a:gd name="connsiteY3" fmla="*/ 4431422 h 4431422"/>
              <a:gd name="connsiteX4" fmla="*/ 0 w 8089196"/>
              <a:gd name="connsiteY4" fmla="*/ 4431422 h 4431422"/>
              <a:gd name="connsiteX5" fmla="*/ 0 w 8089196"/>
              <a:gd name="connsiteY5" fmla="*/ 0 h 4431422"/>
              <a:gd name="connsiteX0" fmla="*/ 0 w 8089196"/>
              <a:gd name="connsiteY0" fmla="*/ 0 h 4431422"/>
              <a:gd name="connsiteX1" fmla="*/ 8089196 w 8089196"/>
              <a:gd name="connsiteY1" fmla="*/ 1 h 4431422"/>
              <a:gd name="connsiteX2" fmla="*/ 8086860 w 8089196"/>
              <a:gd name="connsiteY2" fmla="*/ 3772124 h 4431422"/>
              <a:gd name="connsiteX3" fmla="*/ 7422963 w 8089196"/>
              <a:gd name="connsiteY3" fmla="*/ 4431422 h 4431422"/>
              <a:gd name="connsiteX4" fmla="*/ 0 w 8089196"/>
              <a:gd name="connsiteY4" fmla="*/ 4431422 h 4431422"/>
              <a:gd name="connsiteX5" fmla="*/ 0 w 8089196"/>
              <a:gd name="connsiteY5" fmla="*/ 0 h 4431422"/>
              <a:gd name="connsiteX0" fmla="*/ 0 w 8087622"/>
              <a:gd name="connsiteY0" fmla="*/ 688974 h 5120396"/>
              <a:gd name="connsiteX1" fmla="*/ 8086021 w 8087622"/>
              <a:gd name="connsiteY1" fmla="*/ 0 h 5120396"/>
              <a:gd name="connsiteX2" fmla="*/ 8086860 w 8087622"/>
              <a:gd name="connsiteY2" fmla="*/ 4461098 h 5120396"/>
              <a:gd name="connsiteX3" fmla="*/ 7422963 w 8087622"/>
              <a:gd name="connsiteY3" fmla="*/ 5120396 h 5120396"/>
              <a:gd name="connsiteX4" fmla="*/ 0 w 8087622"/>
              <a:gd name="connsiteY4" fmla="*/ 5120396 h 5120396"/>
              <a:gd name="connsiteX5" fmla="*/ 0 w 8087622"/>
              <a:gd name="connsiteY5" fmla="*/ 688974 h 5120396"/>
              <a:gd name="connsiteX0" fmla="*/ 3175 w 8087622"/>
              <a:gd name="connsiteY0" fmla="*/ 0 h 5120397"/>
              <a:gd name="connsiteX1" fmla="*/ 8086021 w 8087622"/>
              <a:gd name="connsiteY1" fmla="*/ 1 h 5120397"/>
              <a:gd name="connsiteX2" fmla="*/ 8086860 w 8087622"/>
              <a:gd name="connsiteY2" fmla="*/ 4461099 h 5120397"/>
              <a:gd name="connsiteX3" fmla="*/ 7422963 w 8087622"/>
              <a:gd name="connsiteY3" fmla="*/ 5120397 h 5120397"/>
              <a:gd name="connsiteX4" fmla="*/ 0 w 8087622"/>
              <a:gd name="connsiteY4" fmla="*/ 5120397 h 5120397"/>
              <a:gd name="connsiteX5" fmla="*/ 3175 w 8087622"/>
              <a:gd name="connsiteY5" fmla="*/ 0 h 5120397"/>
              <a:gd name="connsiteX0" fmla="*/ 7 w 8084454"/>
              <a:gd name="connsiteY0" fmla="*/ 0 h 5120397"/>
              <a:gd name="connsiteX1" fmla="*/ 8082853 w 8084454"/>
              <a:gd name="connsiteY1" fmla="*/ 1 h 5120397"/>
              <a:gd name="connsiteX2" fmla="*/ 8083692 w 8084454"/>
              <a:gd name="connsiteY2" fmla="*/ 4461099 h 5120397"/>
              <a:gd name="connsiteX3" fmla="*/ 7419795 w 8084454"/>
              <a:gd name="connsiteY3" fmla="*/ 5120397 h 5120397"/>
              <a:gd name="connsiteX4" fmla="*/ 117482 w 8084454"/>
              <a:gd name="connsiteY4" fmla="*/ 5041022 h 5120397"/>
              <a:gd name="connsiteX5" fmla="*/ 7 w 8084454"/>
              <a:gd name="connsiteY5" fmla="*/ 0 h 5120397"/>
              <a:gd name="connsiteX0" fmla="*/ 305 w 8084752"/>
              <a:gd name="connsiteY0" fmla="*/ 0 h 5120397"/>
              <a:gd name="connsiteX1" fmla="*/ 8083151 w 8084752"/>
              <a:gd name="connsiteY1" fmla="*/ 1 h 5120397"/>
              <a:gd name="connsiteX2" fmla="*/ 8083990 w 8084752"/>
              <a:gd name="connsiteY2" fmla="*/ 4461099 h 5120397"/>
              <a:gd name="connsiteX3" fmla="*/ 7420093 w 8084752"/>
              <a:gd name="connsiteY3" fmla="*/ 5120397 h 5120397"/>
              <a:gd name="connsiteX4" fmla="*/ 305 w 8084752"/>
              <a:gd name="connsiteY4" fmla="*/ 5120397 h 5120397"/>
              <a:gd name="connsiteX5" fmla="*/ 305 w 8084752"/>
              <a:gd name="connsiteY5" fmla="*/ 0 h 5120397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9618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6443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3151"/>
              <a:gd name="connsiteY0" fmla="*/ 0 h 5123572"/>
              <a:gd name="connsiteX1" fmla="*/ 8083151 w 8083151"/>
              <a:gd name="connsiteY1" fmla="*/ 1 h 5123572"/>
              <a:gd name="connsiteX2" fmla="*/ 8036365 w 8083151"/>
              <a:gd name="connsiteY2" fmla="*/ 4445224 h 5123572"/>
              <a:gd name="connsiteX3" fmla="*/ 7426443 w 8083151"/>
              <a:gd name="connsiteY3" fmla="*/ 5123572 h 5123572"/>
              <a:gd name="connsiteX4" fmla="*/ 305 w 8083151"/>
              <a:gd name="connsiteY4" fmla="*/ 5120397 h 5123572"/>
              <a:gd name="connsiteX5" fmla="*/ 305 w 8083151"/>
              <a:gd name="connsiteY5" fmla="*/ 0 h 5123572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6443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752" h="5123572">
                <a:moveTo>
                  <a:pt x="305" y="0"/>
                </a:moveTo>
                <a:lnTo>
                  <a:pt x="8083151" y="1"/>
                </a:lnTo>
                <a:cubicBezTo>
                  <a:pt x="8080211" y="1258456"/>
                  <a:pt x="8086930" y="3202644"/>
                  <a:pt x="8083990" y="4461099"/>
                </a:cubicBezTo>
                <a:lnTo>
                  <a:pt x="7426443" y="5123572"/>
                </a:lnTo>
                <a:lnTo>
                  <a:pt x="305" y="5120397"/>
                </a:lnTo>
                <a:cubicBezTo>
                  <a:pt x="1363" y="3413598"/>
                  <a:pt x="-753" y="1706799"/>
                  <a:pt x="305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6563" y="6416676"/>
            <a:ext cx="1824037" cy="20391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de-DE"/>
              <a:pPr>
                <a:defRPr/>
              </a:pPr>
              <a:t>‹Nr.›</a:t>
            </a:fld>
            <a:endParaRPr lang="de-DE" sz="140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528434" y="6415088"/>
            <a:ext cx="1905000" cy="2046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BFB2-EF96-9C46-AF52-4EE36E6D428C}" type="datetime1">
              <a:rPr lang="de-AT" smtClean="0"/>
              <a:t>05.02.18</a:t>
            </a:fld>
            <a:endParaRPr lang="de-DE" sz="140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de-DE" smtClean="0"/>
              <a:pPr>
                <a:defRPr/>
              </a:pPr>
              <a:t>‹Nr.›</a:t>
            </a:fld>
            <a:endParaRPr lang="de-DE" sz="1400" dirty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9D2028D-284B-DB46-AEB2-FE4D4A733661}" type="datetime1">
              <a:rPr lang="de-AT" smtClean="0"/>
              <a:t>05.02.18</a:t>
            </a:fld>
            <a:endParaRPr lang="de-DE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77281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321297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4653136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22489" y="177281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22489" y="321297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22489" y="4653136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716544" y="177281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716544" y="321297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716544" y="4653136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810599" y="177281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810599" y="321297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810599" y="4653136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0" y="1728000"/>
            <a:ext cx="8077201" cy="1089025"/>
          </a:xfrm>
        </p:spPr>
        <p:txBody>
          <a:bodyPr anchor="b"/>
          <a:lstStyle>
            <a:lvl1pPr>
              <a:lnSpc>
                <a:spcPts val="4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de-AT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2844000"/>
            <a:ext cx="8074025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3635896" y="5555331"/>
            <a:ext cx="5508104" cy="1302668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0" name="Gruppierung 9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5" name="Parallelogramm 14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2" name="Parallelogramm 11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1" name="Gruppierung 20"/>
          <p:cNvGrpSpPr/>
          <p:nvPr userDrawn="1"/>
        </p:nvGrpSpPr>
        <p:grpSpPr>
          <a:xfrm>
            <a:off x="2587960" y="4699047"/>
            <a:ext cx="4926351" cy="389740"/>
            <a:chOff x="2587960" y="4027999"/>
            <a:chExt cx="4926351" cy="389740"/>
          </a:xfrm>
        </p:grpSpPr>
        <p:sp>
          <p:nvSpPr>
            <p:cNvPr id="22" name="Parallelogramm 21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3" name="Parallelogramm 22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8" name="Bild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00644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ung 19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1" name="Gruppierung 10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cxnSp>
            <p:nvCxnSpPr>
              <p:cNvPr id="12" name="Gerade Verbindung 11"/>
              <p:cNvCxnSpPr/>
              <p:nvPr userDrawn="1"/>
            </p:nvCxnSpPr>
            <p:spPr bwMode="auto">
              <a:xfrm>
                <a:off x="530225" y="0"/>
                <a:ext cx="0" cy="6858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Gerade Verbindung 12"/>
              <p:cNvCxnSpPr/>
              <p:nvPr userDrawn="1"/>
            </p:nvCxnSpPr>
            <p:spPr bwMode="auto">
              <a:xfrm>
                <a:off x="8615685" y="0"/>
                <a:ext cx="0" cy="6858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Gerade Verbindung 13"/>
              <p:cNvCxnSpPr/>
              <p:nvPr userDrawn="1"/>
            </p:nvCxnSpPr>
            <p:spPr bwMode="auto">
              <a:xfrm>
                <a:off x="0" y="6019200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 Verbindung 14"/>
              <p:cNvCxnSpPr/>
              <p:nvPr userDrawn="1"/>
            </p:nvCxnSpPr>
            <p:spPr bwMode="auto">
              <a:xfrm>
                <a:off x="0" y="1584796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 Verbindung 15"/>
              <p:cNvCxnSpPr/>
              <p:nvPr userDrawn="1"/>
            </p:nvCxnSpPr>
            <p:spPr bwMode="auto">
              <a:xfrm>
                <a:off x="0" y="58496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Gerade Verbindung 16"/>
              <p:cNvCxnSpPr/>
              <p:nvPr userDrawn="1"/>
            </p:nvCxnSpPr>
            <p:spPr bwMode="auto">
              <a:xfrm>
                <a:off x="0" y="5361263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Gerade Verbindung 17"/>
              <p:cNvCxnSpPr/>
              <p:nvPr userDrawn="1"/>
            </p:nvCxnSpPr>
            <p:spPr bwMode="auto">
              <a:xfrm>
                <a:off x="7956376" y="0"/>
                <a:ext cx="0" cy="6858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" name="Gerade Verbindung 18"/>
            <p:cNvCxnSpPr/>
            <p:nvPr userDrawn="1"/>
          </p:nvCxnSpPr>
          <p:spPr bwMode="auto">
            <a:xfrm>
              <a:off x="0" y="897178"/>
              <a:ext cx="914400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Gerade Verbindung 20"/>
          <p:cNvCxnSpPr/>
          <p:nvPr userDrawn="1"/>
        </p:nvCxnSpPr>
        <p:spPr bwMode="auto">
          <a:xfrm>
            <a:off x="357227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 userDrawn="1"/>
        </p:nvCxnSpPr>
        <p:spPr bwMode="auto">
          <a:xfrm>
            <a:off x="341987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22"/>
          <p:cNvCxnSpPr/>
          <p:nvPr userDrawn="1"/>
        </p:nvCxnSpPr>
        <p:spPr bwMode="auto">
          <a:xfrm>
            <a:off x="46418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 userDrawn="1"/>
        </p:nvCxnSpPr>
        <p:spPr bwMode="auto">
          <a:xfrm>
            <a:off x="4489449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3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0" y="4950104"/>
            <a:ext cx="8077201" cy="61216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5589240"/>
            <a:ext cx="8074025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 bwMode="auto">
          <a:xfrm>
            <a:off x="533402" y="1585764"/>
            <a:ext cx="8084447" cy="3355403"/>
          </a:xfrm>
          <a:custGeom>
            <a:avLst/>
            <a:gdLst>
              <a:gd name="connsiteX0" fmla="*/ 0 w 8084447"/>
              <a:gd name="connsiteY0" fmla="*/ 0 h 3223360"/>
              <a:gd name="connsiteX1" fmla="*/ 8082887 w 8084447"/>
              <a:gd name="connsiteY1" fmla="*/ 0 h 3223360"/>
              <a:gd name="connsiteX2" fmla="*/ 8083177 w 8084447"/>
              <a:gd name="connsiteY2" fmla="*/ 255282 h 3223360"/>
              <a:gd name="connsiteX3" fmla="*/ 8083685 w 8084447"/>
              <a:gd name="connsiteY3" fmla="*/ 2560887 h 3223360"/>
              <a:gd name="connsiteX4" fmla="*/ 7426138 w 8084447"/>
              <a:gd name="connsiteY4" fmla="*/ 3223360 h 3223360"/>
              <a:gd name="connsiteX5" fmla="*/ 0 w 8084447"/>
              <a:gd name="connsiteY5" fmla="*/ 3220185 h 3223360"/>
              <a:gd name="connsiteX0" fmla="*/ 0 w 8084447"/>
              <a:gd name="connsiteY0" fmla="*/ 0 h 3355403"/>
              <a:gd name="connsiteX1" fmla="*/ 8082887 w 8084447"/>
              <a:gd name="connsiteY1" fmla="*/ 132043 h 3355403"/>
              <a:gd name="connsiteX2" fmla="*/ 8083177 w 8084447"/>
              <a:gd name="connsiteY2" fmla="*/ 387325 h 3355403"/>
              <a:gd name="connsiteX3" fmla="*/ 8083685 w 8084447"/>
              <a:gd name="connsiteY3" fmla="*/ 2692930 h 3355403"/>
              <a:gd name="connsiteX4" fmla="*/ 7426138 w 8084447"/>
              <a:gd name="connsiteY4" fmla="*/ 3355403 h 3355403"/>
              <a:gd name="connsiteX5" fmla="*/ 0 w 8084447"/>
              <a:gd name="connsiteY5" fmla="*/ 3352228 h 3355403"/>
              <a:gd name="connsiteX6" fmla="*/ 0 w 8084447"/>
              <a:gd name="connsiteY6" fmla="*/ 0 h 3355403"/>
              <a:gd name="connsiteX0" fmla="*/ 0 w 8084447"/>
              <a:gd name="connsiteY0" fmla="*/ 0 h 3355403"/>
              <a:gd name="connsiteX1" fmla="*/ 8082887 w 8084447"/>
              <a:gd name="connsiteY1" fmla="*/ 0 h 3355403"/>
              <a:gd name="connsiteX2" fmla="*/ 8083177 w 8084447"/>
              <a:gd name="connsiteY2" fmla="*/ 387325 h 3355403"/>
              <a:gd name="connsiteX3" fmla="*/ 8083685 w 8084447"/>
              <a:gd name="connsiteY3" fmla="*/ 2692930 h 3355403"/>
              <a:gd name="connsiteX4" fmla="*/ 7426138 w 8084447"/>
              <a:gd name="connsiteY4" fmla="*/ 3355403 h 3355403"/>
              <a:gd name="connsiteX5" fmla="*/ 0 w 8084447"/>
              <a:gd name="connsiteY5" fmla="*/ 3352228 h 3355403"/>
              <a:gd name="connsiteX6" fmla="*/ 0 w 8084447"/>
              <a:gd name="connsiteY6" fmla="*/ 0 h 335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4447" h="3355403">
                <a:moveTo>
                  <a:pt x="0" y="0"/>
                </a:moveTo>
                <a:lnTo>
                  <a:pt x="8082887" y="0"/>
                </a:lnTo>
                <a:cubicBezTo>
                  <a:pt x="8082984" y="85094"/>
                  <a:pt x="8083080" y="302231"/>
                  <a:pt x="8083177" y="387325"/>
                </a:cubicBezTo>
                <a:cubicBezTo>
                  <a:pt x="8084149" y="1212833"/>
                  <a:pt x="8085201" y="2044039"/>
                  <a:pt x="8083685" y="2692930"/>
                </a:cubicBezTo>
                <a:lnTo>
                  <a:pt x="7426138" y="3355403"/>
                </a:lnTo>
                <a:lnTo>
                  <a:pt x="0" y="335222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00644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3" name="Parallelogramm 12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0" y="1728000"/>
            <a:ext cx="8077201" cy="1089025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2844000"/>
            <a:ext cx="8074025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3635896" y="5555331"/>
            <a:ext cx="5508104" cy="1302668"/>
            <a:chOff x="3635896" y="5555331"/>
            <a:chExt cx="5508104" cy="1302668"/>
          </a:xfrm>
        </p:grpSpPr>
        <p:sp>
          <p:nvSpPr>
            <p:cNvPr id="9" name="Parallelogramm 8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22" name="Bild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‹Nr.›</a:t>
            </a:fld>
            <a:endParaRPr lang="de-DE" sz="1400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530225" y="6415088"/>
            <a:ext cx="1914525" cy="44291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702F09B7-0E01-A747-B439-25E8932EE16C}" type="datetime1">
              <a:rPr lang="de-AT" smtClean="0"/>
              <a:t>05.02.18</a:t>
            </a:fld>
            <a:endParaRPr lang="de-DE" sz="1400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584796"/>
            <a:ext cx="8085460" cy="44344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5" y="1584796"/>
            <a:ext cx="8080375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953492"/>
            <a:ext cx="8085460" cy="406570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6563" y="6416675"/>
            <a:ext cx="1824037" cy="2526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de-DE"/>
              <a:pPr>
                <a:defRPr/>
              </a:pPr>
              <a:t>‹Nr.›</a:t>
            </a:fld>
            <a:endParaRPr lang="de-DE" sz="140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528434" y="6415088"/>
            <a:ext cx="1905000" cy="25359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26C88-AB57-124C-A658-DB16432D1F8D}" type="datetime1">
              <a:rPr lang="de-AT" smtClean="0"/>
              <a:t>05.02.18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auto">
          <a:xfrm>
            <a:off x="4641850" y="1587780"/>
            <a:ext cx="3977572" cy="4434596"/>
          </a:xfrm>
          <a:custGeom>
            <a:avLst/>
            <a:gdLst>
              <a:gd name="connsiteX0" fmla="*/ 0 w 3977572"/>
              <a:gd name="connsiteY0" fmla="*/ 0 h 4434596"/>
              <a:gd name="connsiteX1" fmla="*/ 3977572 w 3977572"/>
              <a:gd name="connsiteY1" fmla="*/ 0 h 4434596"/>
              <a:gd name="connsiteX2" fmla="*/ 3975236 w 3977572"/>
              <a:gd name="connsiteY2" fmla="*/ 3772123 h 4434596"/>
              <a:gd name="connsiteX3" fmla="*/ 3317689 w 3977572"/>
              <a:gd name="connsiteY3" fmla="*/ 4434596 h 4434596"/>
              <a:gd name="connsiteX4" fmla="*/ 0 w 3977572"/>
              <a:gd name="connsiteY4" fmla="*/ 4433178 h 443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7572" h="4434596">
                <a:moveTo>
                  <a:pt x="0" y="0"/>
                </a:moveTo>
                <a:lnTo>
                  <a:pt x="3977572" y="0"/>
                </a:lnTo>
                <a:cubicBezTo>
                  <a:pt x="3974632" y="1258455"/>
                  <a:pt x="3978176" y="2513668"/>
                  <a:pt x="3975236" y="3772123"/>
                </a:cubicBezTo>
                <a:lnTo>
                  <a:pt x="3317689" y="4434596"/>
                </a:lnTo>
                <a:lnTo>
                  <a:pt x="0" y="4433178"/>
                </a:ln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584000"/>
            <a:ext cx="3959225" cy="4435200"/>
          </a:xfrm>
        </p:spPr>
        <p:txBody>
          <a:bodyPr/>
          <a:lstStyle>
            <a:lvl1pPr>
              <a:buClr>
                <a:schemeClr val="tx1"/>
              </a:buClr>
              <a:defRPr sz="18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800"/>
            </a:lvl2pPr>
            <a:lvl3pPr>
              <a:buClr>
                <a:schemeClr val="accent3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de-DE"/>
              <a:pPr>
                <a:defRPr/>
              </a:pPr>
              <a:t>‹Nr.›</a:t>
            </a:fld>
            <a:endParaRPr lang="de-DE" sz="140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0F083-7B1B-CE46-AC06-5C52098048E0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0225" y="476672"/>
            <a:ext cx="8080374" cy="77269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584000"/>
            <a:ext cx="3959225" cy="4435200"/>
          </a:xfrm>
        </p:spPr>
        <p:txBody>
          <a:bodyPr/>
          <a:lstStyle>
            <a:lvl1pPr>
              <a:buClr>
                <a:schemeClr val="tx1"/>
              </a:buClr>
              <a:defRPr sz="18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800"/>
            </a:lvl2pPr>
            <a:lvl3pPr>
              <a:buClr>
                <a:schemeClr val="accent3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de-DE"/>
              <a:pPr>
                <a:defRPr/>
              </a:pPr>
              <a:t>‹Nr.›</a:t>
            </a:fld>
            <a:endParaRPr lang="de-DE" sz="140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0F083-7B1B-CE46-AC06-5C52098048E0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0225" y="476672"/>
            <a:ext cx="8080374" cy="772691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4"/>
          </p:nvPr>
        </p:nvSpPr>
        <p:spPr>
          <a:xfrm>
            <a:off x="4644008" y="1584000"/>
            <a:ext cx="3959225" cy="4435200"/>
          </a:xfrm>
        </p:spPr>
        <p:txBody>
          <a:bodyPr/>
          <a:lstStyle>
            <a:lvl1pPr>
              <a:buClr>
                <a:schemeClr val="tx1"/>
              </a:buClr>
              <a:defRPr sz="18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800"/>
            </a:lvl2pPr>
            <a:lvl3pPr>
              <a:buClr>
                <a:schemeClr val="accent3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de-DE" smtClean="0"/>
              <a:pPr>
                <a:defRPr/>
              </a:pPr>
              <a:t>‹Nr.›</a:t>
            </a:fld>
            <a:endParaRPr lang="de-DE" sz="1400" dirty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9D2028D-284B-DB46-AEB2-FE4D4A733661}" type="datetime1">
              <a:rPr lang="de-AT" smtClean="0"/>
              <a:t>05.02.18</a:t>
            </a:fld>
            <a:endParaRPr lang="de-DE" sz="1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1587779"/>
            <a:ext cx="8086326" cy="4434597"/>
          </a:xfrm>
          <a:custGeom>
            <a:avLst/>
            <a:gdLst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847213 h 5083175"/>
              <a:gd name="connsiteX3" fmla="*/ 8080375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847213 h 5083175"/>
              <a:gd name="connsiteX3" fmla="*/ 7422963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4427119 h 5083175"/>
              <a:gd name="connsiteX3" fmla="*/ 7422963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9196"/>
              <a:gd name="connsiteY0" fmla="*/ 0 h 5083175"/>
              <a:gd name="connsiteX1" fmla="*/ 8089196 w 8089196"/>
              <a:gd name="connsiteY1" fmla="*/ 651754 h 5083175"/>
              <a:gd name="connsiteX2" fmla="*/ 8080375 w 8089196"/>
              <a:gd name="connsiteY2" fmla="*/ 4427119 h 5083175"/>
              <a:gd name="connsiteX3" fmla="*/ 7422963 w 8089196"/>
              <a:gd name="connsiteY3" fmla="*/ 5083175 h 5083175"/>
              <a:gd name="connsiteX4" fmla="*/ 0 w 8089196"/>
              <a:gd name="connsiteY4" fmla="*/ 5083175 h 5083175"/>
              <a:gd name="connsiteX5" fmla="*/ 0 w 8089196"/>
              <a:gd name="connsiteY5" fmla="*/ 0 h 5083175"/>
              <a:gd name="connsiteX0" fmla="*/ 0 w 8089196"/>
              <a:gd name="connsiteY0" fmla="*/ 0 h 4431422"/>
              <a:gd name="connsiteX1" fmla="*/ 8089196 w 8089196"/>
              <a:gd name="connsiteY1" fmla="*/ 1 h 4431422"/>
              <a:gd name="connsiteX2" fmla="*/ 8080375 w 8089196"/>
              <a:gd name="connsiteY2" fmla="*/ 3775366 h 4431422"/>
              <a:gd name="connsiteX3" fmla="*/ 7422963 w 8089196"/>
              <a:gd name="connsiteY3" fmla="*/ 4431422 h 4431422"/>
              <a:gd name="connsiteX4" fmla="*/ 0 w 8089196"/>
              <a:gd name="connsiteY4" fmla="*/ 4431422 h 4431422"/>
              <a:gd name="connsiteX5" fmla="*/ 0 w 8089196"/>
              <a:gd name="connsiteY5" fmla="*/ 0 h 4431422"/>
              <a:gd name="connsiteX0" fmla="*/ 0 w 8089196"/>
              <a:gd name="connsiteY0" fmla="*/ 0 h 4431422"/>
              <a:gd name="connsiteX1" fmla="*/ 8089196 w 8089196"/>
              <a:gd name="connsiteY1" fmla="*/ 1 h 4431422"/>
              <a:gd name="connsiteX2" fmla="*/ 8086860 w 8089196"/>
              <a:gd name="connsiteY2" fmla="*/ 3772124 h 4431422"/>
              <a:gd name="connsiteX3" fmla="*/ 7422963 w 8089196"/>
              <a:gd name="connsiteY3" fmla="*/ 4431422 h 4431422"/>
              <a:gd name="connsiteX4" fmla="*/ 0 w 8089196"/>
              <a:gd name="connsiteY4" fmla="*/ 4431422 h 4431422"/>
              <a:gd name="connsiteX5" fmla="*/ 0 w 8089196"/>
              <a:gd name="connsiteY5" fmla="*/ 0 h 4431422"/>
              <a:gd name="connsiteX0" fmla="*/ 0 w 8087622"/>
              <a:gd name="connsiteY0" fmla="*/ 688974 h 5120396"/>
              <a:gd name="connsiteX1" fmla="*/ 8086021 w 8087622"/>
              <a:gd name="connsiteY1" fmla="*/ 0 h 5120396"/>
              <a:gd name="connsiteX2" fmla="*/ 8086860 w 8087622"/>
              <a:gd name="connsiteY2" fmla="*/ 4461098 h 5120396"/>
              <a:gd name="connsiteX3" fmla="*/ 7422963 w 8087622"/>
              <a:gd name="connsiteY3" fmla="*/ 5120396 h 5120396"/>
              <a:gd name="connsiteX4" fmla="*/ 0 w 8087622"/>
              <a:gd name="connsiteY4" fmla="*/ 5120396 h 5120396"/>
              <a:gd name="connsiteX5" fmla="*/ 0 w 8087622"/>
              <a:gd name="connsiteY5" fmla="*/ 688974 h 5120396"/>
              <a:gd name="connsiteX0" fmla="*/ 3175 w 8087622"/>
              <a:gd name="connsiteY0" fmla="*/ 0 h 5120397"/>
              <a:gd name="connsiteX1" fmla="*/ 8086021 w 8087622"/>
              <a:gd name="connsiteY1" fmla="*/ 1 h 5120397"/>
              <a:gd name="connsiteX2" fmla="*/ 8086860 w 8087622"/>
              <a:gd name="connsiteY2" fmla="*/ 4461099 h 5120397"/>
              <a:gd name="connsiteX3" fmla="*/ 7422963 w 8087622"/>
              <a:gd name="connsiteY3" fmla="*/ 5120397 h 5120397"/>
              <a:gd name="connsiteX4" fmla="*/ 0 w 8087622"/>
              <a:gd name="connsiteY4" fmla="*/ 5120397 h 5120397"/>
              <a:gd name="connsiteX5" fmla="*/ 3175 w 8087622"/>
              <a:gd name="connsiteY5" fmla="*/ 0 h 5120397"/>
              <a:gd name="connsiteX0" fmla="*/ 7 w 8084454"/>
              <a:gd name="connsiteY0" fmla="*/ 0 h 5120397"/>
              <a:gd name="connsiteX1" fmla="*/ 8082853 w 8084454"/>
              <a:gd name="connsiteY1" fmla="*/ 1 h 5120397"/>
              <a:gd name="connsiteX2" fmla="*/ 8083692 w 8084454"/>
              <a:gd name="connsiteY2" fmla="*/ 4461099 h 5120397"/>
              <a:gd name="connsiteX3" fmla="*/ 7419795 w 8084454"/>
              <a:gd name="connsiteY3" fmla="*/ 5120397 h 5120397"/>
              <a:gd name="connsiteX4" fmla="*/ 117482 w 8084454"/>
              <a:gd name="connsiteY4" fmla="*/ 5041022 h 5120397"/>
              <a:gd name="connsiteX5" fmla="*/ 7 w 8084454"/>
              <a:gd name="connsiteY5" fmla="*/ 0 h 5120397"/>
              <a:gd name="connsiteX0" fmla="*/ 305 w 8084752"/>
              <a:gd name="connsiteY0" fmla="*/ 0 h 5120397"/>
              <a:gd name="connsiteX1" fmla="*/ 8083151 w 8084752"/>
              <a:gd name="connsiteY1" fmla="*/ 1 h 5120397"/>
              <a:gd name="connsiteX2" fmla="*/ 8083990 w 8084752"/>
              <a:gd name="connsiteY2" fmla="*/ 4461099 h 5120397"/>
              <a:gd name="connsiteX3" fmla="*/ 7420093 w 8084752"/>
              <a:gd name="connsiteY3" fmla="*/ 5120397 h 5120397"/>
              <a:gd name="connsiteX4" fmla="*/ 305 w 8084752"/>
              <a:gd name="connsiteY4" fmla="*/ 5120397 h 5120397"/>
              <a:gd name="connsiteX5" fmla="*/ 305 w 8084752"/>
              <a:gd name="connsiteY5" fmla="*/ 0 h 5120397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9618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6443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3151"/>
              <a:gd name="connsiteY0" fmla="*/ 0 h 5123572"/>
              <a:gd name="connsiteX1" fmla="*/ 8083151 w 8083151"/>
              <a:gd name="connsiteY1" fmla="*/ 1 h 5123572"/>
              <a:gd name="connsiteX2" fmla="*/ 8036365 w 8083151"/>
              <a:gd name="connsiteY2" fmla="*/ 4445224 h 5123572"/>
              <a:gd name="connsiteX3" fmla="*/ 7426443 w 8083151"/>
              <a:gd name="connsiteY3" fmla="*/ 5123572 h 5123572"/>
              <a:gd name="connsiteX4" fmla="*/ 305 w 8083151"/>
              <a:gd name="connsiteY4" fmla="*/ 5120397 h 5123572"/>
              <a:gd name="connsiteX5" fmla="*/ 305 w 8083151"/>
              <a:gd name="connsiteY5" fmla="*/ 0 h 5123572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6443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6326"/>
              <a:gd name="connsiteY0" fmla="*/ 0 h 5123572"/>
              <a:gd name="connsiteX1" fmla="*/ 8086326 w 8086326"/>
              <a:gd name="connsiteY1" fmla="*/ 688976 h 5123572"/>
              <a:gd name="connsiteX2" fmla="*/ 8083990 w 8086326"/>
              <a:gd name="connsiteY2" fmla="*/ 4461099 h 5123572"/>
              <a:gd name="connsiteX3" fmla="*/ 7426443 w 8086326"/>
              <a:gd name="connsiteY3" fmla="*/ 5123572 h 5123572"/>
              <a:gd name="connsiteX4" fmla="*/ 305 w 8086326"/>
              <a:gd name="connsiteY4" fmla="*/ 5120397 h 5123572"/>
              <a:gd name="connsiteX5" fmla="*/ 305 w 8086326"/>
              <a:gd name="connsiteY5" fmla="*/ 0 h 5123572"/>
              <a:gd name="connsiteX0" fmla="*/ 305 w 8086326"/>
              <a:gd name="connsiteY0" fmla="*/ 0 h 4434597"/>
              <a:gd name="connsiteX1" fmla="*/ 8086326 w 8086326"/>
              <a:gd name="connsiteY1" fmla="*/ 1 h 4434597"/>
              <a:gd name="connsiteX2" fmla="*/ 8083990 w 8086326"/>
              <a:gd name="connsiteY2" fmla="*/ 3772124 h 4434597"/>
              <a:gd name="connsiteX3" fmla="*/ 7426443 w 8086326"/>
              <a:gd name="connsiteY3" fmla="*/ 4434597 h 4434597"/>
              <a:gd name="connsiteX4" fmla="*/ 305 w 8086326"/>
              <a:gd name="connsiteY4" fmla="*/ 4431422 h 4434597"/>
              <a:gd name="connsiteX5" fmla="*/ 305 w 8086326"/>
              <a:gd name="connsiteY5" fmla="*/ 0 h 443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326" h="4434597">
                <a:moveTo>
                  <a:pt x="305" y="0"/>
                </a:moveTo>
                <a:lnTo>
                  <a:pt x="8086326" y="1"/>
                </a:lnTo>
                <a:cubicBezTo>
                  <a:pt x="8083386" y="1258456"/>
                  <a:pt x="8086930" y="2513669"/>
                  <a:pt x="8083990" y="3772124"/>
                </a:cubicBezTo>
                <a:lnTo>
                  <a:pt x="7426443" y="4434597"/>
                </a:lnTo>
                <a:lnTo>
                  <a:pt x="305" y="4431422"/>
                </a:lnTo>
                <a:cubicBezTo>
                  <a:pt x="1363" y="2724623"/>
                  <a:pt x="-753" y="1706799"/>
                  <a:pt x="305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6563" y="6416675"/>
            <a:ext cx="1824037" cy="1816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de-DE"/>
              <a:pPr>
                <a:defRPr/>
              </a:pPr>
              <a:t>‹Nr.›</a:t>
            </a:fld>
            <a:endParaRPr lang="de-DE" sz="140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528434" y="6415088"/>
            <a:ext cx="1905000" cy="1822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640B7-B2AD-0042-BB57-BF24C811C878}" type="datetime1">
              <a:rPr lang="de-AT" smtClean="0"/>
              <a:t>05.02.18</a:t>
            </a:fld>
            <a:endParaRPr lang="de-DE" sz="140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1" name="Gerade Verbindung 20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Gerade Verbindung 21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Rechteck 31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8" name="Gruppierung 7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9" name="Parallelogramm 8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0" name="Parallelogramm 9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1" name="Parallelogramm 10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6416675"/>
            <a:ext cx="1824037" cy="18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6415088"/>
            <a:ext cx="1905000" cy="18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82B1B25B-28AE-B84E-9B4E-1F6AD112EC3A}" type="datetime1">
              <a:rPr lang="de-AT" smtClean="0"/>
              <a:t>05.02.18</a:t>
            </a:fld>
            <a:endParaRPr lang="de-DE" dirty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476673"/>
            <a:ext cx="6535915" cy="77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 dirty="0"/>
              <a:t>Mastertitelformat bearbeiten</a:t>
            </a:r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4" y="1584325"/>
            <a:ext cx="8080375" cy="443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altLang="de-DE" dirty="0"/>
              <a:t>Mastertextformat bearbeiten</a:t>
            </a:r>
          </a:p>
          <a:p>
            <a:pPr lvl="1"/>
            <a:r>
              <a:rPr lang="de-AT" altLang="de-DE" dirty="0"/>
              <a:t>Zweite Ebene</a:t>
            </a:r>
          </a:p>
          <a:p>
            <a:pPr lvl="2"/>
            <a:r>
              <a:rPr lang="de-AT" altLang="de-DE" dirty="0"/>
              <a:t>Dritte Ebene</a:t>
            </a:r>
          </a:p>
          <a:p>
            <a:pPr lvl="3"/>
            <a:r>
              <a:rPr lang="de-AT" altLang="de-DE" dirty="0"/>
              <a:t>Vierte Ebene</a:t>
            </a:r>
          </a:p>
          <a:p>
            <a:pPr lvl="4"/>
            <a:r>
              <a:rPr lang="de-AT" altLang="de-DE" dirty="0"/>
              <a:t>Fünfte Ebene</a:t>
            </a:r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8" y="427038"/>
            <a:ext cx="822325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3" r:id="rId7"/>
    <p:sldLayoutId id="2147484701" r:id="rId8"/>
    <p:sldLayoutId id="2147484712" r:id="rId9"/>
    <p:sldLayoutId id="2147484706" r:id="rId10"/>
    <p:sldLayoutId id="2147484714" r:id="rId11"/>
    <p:sldLayoutId id="2147484703" r:id="rId12"/>
    <p:sldLayoutId id="2147484705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0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altLang="de-DE" dirty="0"/>
              <a:t>AIT Austrian Institute </a:t>
            </a:r>
            <a:br>
              <a:rPr lang="de-DE" altLang="de-DE" dirty="0"/>
            </a:br>
            <a:r>
              <a:rPr lang="de-DE" altLang="de-DE" dirty="0" err="1"/>
              <a:t>of</a:t>
            </a:r>
            <a:r>
              <a:rPr lang="de-DE" altLang="de-DE" dirty="0"/>
              <a:t> Technology</a:t>
            </a:r>
          </a:p>
        </p:txBody>
      </p:sp>
      <p:sp>
        <p:nvSpPr>
          <p:cNvPr id="12290" name="Untertitel 1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de-DE" altLang="de-DE" dirty="0"/>
              <a:t>PPT Master</a:t>
            </a:r>
          </a:p>
          <a:p>
            <a:pPr>
              <a:buFont typeface="Wingdings" charset="2"/>
              <a:buNone/>
            </a:pPr>
            <a:endParaRPr lang="de-DE" altLang="de-DE" dirty="0"/>
          </a:p>
          <a:p>
            <a:pPr>
              <a:buFont typeface="Wingdings" charset="2"/>
              <a:buNone/>
            </a:pPr>
            <a:endParaRPr lang="de-DE" altLang="de-DE" dirty="0"/>
          </a:p>
          <a:p>
            <a:pPr>
              <a:buFont typeface="Wingdings" charset="2"/>
              <a:buNone/>
            </a:pPr>
            <a:endParaRPr lang="de-DE" altLang="de-DE" dirty="0"/>
          </a:p>
          <a:p>
            <a:pPr>
              <a:buFont typeface="Wingdings" charset="2"/>
              <a:buNone/>
            </a:pPr>
            <a:endParaRPr lang="de-DE" altLang="de-DE" dirty="0"/>
          </a:p>
          <a:p>
            <a:pPr>
              <a:buFont typeface="Wingdings" charset="2"/>
              <a:buNone/>
            </a:pPr>
            <a:endParaRPr lang="de-DE" altLang="de-DE" dirty="0"/>
          </a:p>
        </p:txBody>
      </p:sp>
      <p:sp>
        <p:nvSpPr>
          <p:cNvPr id="12291" name="Inhaltsplatzhalt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altLang="de-DE"/>
              <a:t>Vortragende(r) bzw. Autor(in)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92BFCC-1937-234B-BAFF-3AD3939897D2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83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DB46F8-99C5-1E47-ACE6-C1A9770925EF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Farbskala</a:t>
            </a:r>
            <a:br>
              <a:rPr lang="de-DE" altLang="de-DE" dirty="0"/>
            </a:br>
            <a:r>
              <a:rPr lang="de-DE" altLang="de-DE" dirty="0"/>
              <a:t>RGB-Definition für </a:t>
            </a:r>
            <a:r>
              <a:rPr lang="de-DE" altLang="de-DE" dirty="0" err="1"/>
              <a:t>Powerpoint</a:t>
            </a:r>
            <a:endParaRPr lang="de-DE" altLang="de-DE" dirty="0"/>
          </a:p>
        </p:txBody>
      </p:sp>
      <p:sp>
        <p:nvSpPr>
          <p:cNvPr id="20490" name="Rectangle 2"/>
          <p:cNvSpPr>
            <a:spLocks noChangeArrowheads="1"/>
          </p:cNvSpPr>
          <p:nvPr/>
        </p:nvSpPr>
        <p:spPr bwMode="auto">
          <a:xfrm>
            <a:off x="530226" y="2555291"/>
            <a:ext cx="8077199" cy="2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>
              <a:lnSpc>
                <a:spcPts val="2600"/>
              </a:lnSpc>
            </a:pPr>
            <a:r>
              <a:rPr lang="de-DE" altLang="de-DE" sz="1200" dirty="0">
                <a:solidFill>
                  <a:schemeClr val="tx1"/>
                </a:solidFill>
              </a:rPr>
              <a:t>Bordeaux: RGB 121 | 11 | 26	Grau: 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RGB 93 | 108 | 116</a:t>
            </a:r>
            <a:r>
              <a:rPr lang="de-DE" altLang="de-DE" sz="1200" dirty="0">
                <a:solidFill>
                  <a:schemeClr val="tx1"/>
                </a:solidFill>
              </a:rPr>
              <a:t>		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 Türkis: RGB 64 | 170 | 155</a:t>
            </a:r>
            <a:endParaRPr lang="de-DE" alt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30225" y="2174758"/>
            <a:ext cx="2574925" cy="457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92" name="Rechteck 11"/>
          <p:cNvSpPr>
            <a:spLocks noChangeArrowheads="1"/>
          </p:cNvSpPr>
          <p:nvPr/>
        </p:nvSpPr>
        <p:spPr bwMode="auto">
          <a:xfrm>
            <a:off x="3281852" y="2174524"/>
            <a:ext cx="2574995" cy="456919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0493" name="Rechteck 12"/>
          <p:cNvSpPr>
            <a:spLocks noChangeArrowheads="1"/>
          </p:cNvSpPr>
          <p:nvPr/>
        </p:nvSpPr>
        <p:spPr bwMode="auto">
          <a:xfrm>
            <a:off x="6035605" y="2174524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29" name="Rechteck 51"/>
          <p:cNvSpPr>
            <a:spLocks noChangeArrowheads="1"/>
          </p:cNvSpPr>
          <p:nvPr/>
        </p:nvSpPr>
        <p:spPr bwMode="auto">
          <a:xfrm>
            <a:off x="538163" y="3100710"/>
            <a:ext cx="2559050" cy="452437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Rechteck 54"/>
          <p:cNvSpPr>
            <a:spLocks noChangeArrowheads="1"/>
          </p:cNvSpPr>
          <p:nvPr/>
        </p:nvSpPr>
        <p:spPr bwMode="auto">
          <a:xfrm>
            <a:off x="3278188" y="3100709"/>
            <a:ext cx="2578100" cy="452438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6035675" y="3068960"/>
            <a:ext cx="2574925" cy="484187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538163" y="3567994"/>
            <a:ext cx="8477250" cy="19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lnSpc>
                <a:spcPts val="1725"/>
              </a:lnSpc>
              <a:spcBef>
                <a:spcPct val="0"/>
              </a:spcBef>
              <a:spcAft>
                <a:spcPts val="450"/>
              </a:spcAft>
              <a:buClrTx/>
              <a:buFontTx/>
              <a:buNone/>
            </a:pPr>
            <a:r>
              <a:rPr lang="de-DE" altLang="de-DE" sz="1200" dirty="0">
                <a:solidFill>
                  <a:sysClr val="windowText" lastClr="000000"/>
                </a:solidFill>
                <a:ea typeface="MS PGothic" charset="-128"/>
                <a:cs typeface="MS PGothic" charset="-128"/>
              </a:rPr>
              <a:t>Violett: RGB 51 | 0 | 64 	                     Hellgrau: RGB 189 | 189 | 189  	 Schwarz: RGB 0 | 0 | 0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530225" y="2176347"/>
            <a:ext cx="2574925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" name="Rechteck 11"/>
          <p:cNvSpPr>
            <a:spLocks noChangeArrowheads="1"/>
          </p:cNvSpPr>
          <p:nvPr/>
        </p:nvSpPr>
        <p:spPr bwMode="auto">
          <a:xfrm>
            <a:off x="3281852" y="2176113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1" name="Rechteck 12"/>
          <p:cNvSpPr>
            <a:spLocks noChangeArrowheads="1"/>
          </p:cNvSpPr>
          <p:nvPr/>
        </p:nvSpPr>
        <p:spPr bwMode="auto">
          <a:xfrm>
            <a:off x="6035605" y="2176113"/>
            <a:ext cx="2574995" cy="45691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11</a:t>
            </a:fld>
            <a:endParaRPr lang="de-DE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69E8F4D-EBF2-5249-BB49-093A85D0B417}" type="datetime1">
              <a:rPr lang="de-AT" smtClean="0"/>
              <a:t>05.02.18</a:t>
            </a:fld>
            <a:endParaRPr lang="de-DE" sz="1400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82" y="1811409"/>
            <a:ext cx="6916706" cy="4209979"/>
          </a:xfrm>
          <a:effectLst>
            <a:glow rad="50800">
              <a:schemeClr val="accent2">
                <a:satMod val="175000"/>
                <a:alpha val="30000"/>
              </a:schemeClr>
            </a:glo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Diagrammstil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872097" y="2058221"/>
            <a:ext cx="720080" cy="432048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rgbClr val="666369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6" name="Textfeld 5"/>
          <p:cNvSpPr txBox="1"/>
          <p:nvPr/>
        </p:nvSpPr>
        <p:spPr bwMode="auto">
          <a:xfrm>
            <a:off x="519253" y="2348880"/>
            <a:ext cx="1172427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de-DE" sz="1200" b="1" kern="0" dirty="0">
                <a:solidFill>
                  <a:schemeClr val="tx2"/>
                </a:solidFill>
              </a:rPr>
              <a:t>1. Diagramm-</a:t>
            </a:r>
            <a:br>
              <a:rPr lang="de-DE" sz="1200" b="1" kern="0" dirty="0">
                <a:solidFill>
                  <a:schemeClr val="tx2"/>
                </a:solidFill>
              </a:rPr>
            </a:br>
            <a:r>
              <a:rPr lang="de-DE" sz="1200" b="1" kern="0" dirty="0" err="1">
                <a:solidFill>
                  <a:schemeClr val="tx2"/>
                </a:solidFill>
              </a:rPr>
              <a:t>formatvorlage</a:t>
            </a:r>
            <a:endParaRPr lang="de-DE" sz="1200" b="1" kern="0" dirty="0">
              <a:solidFill>
                <a:schemeClr val="tx2"/>
              </a:solidFill>
            </a:endParaRP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de-DE" sz="900" b="1" kern="0" dirty="0">
                <a:solidFill>
                  <a:schemeClr val="tx1"/>
                </a:solidFill>
              </a:rPr>
              <a:t>Pur + Klar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de-DE" sz="900" b="1" kern="0" dirty="0">
                <a:solidFill>
                  <a:schemeClr val="tx1"/>
                </a:solidFill>
              </a:rPr>
              <a:t>Ohne Schatten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de-DE" sz="900" b="1" kern="0" dirty="0">
                <a:solidFill>
                  <a:schemeClr val="tx1"/>
                </a:solidFill>
              </a:rPr>
              <a:t>Ohne Verläufe</a:t>
            </a:r>
          </a:p>
        </p:txBody>
      </p:sp>
      <p:cxnSp>
        <p:nvCxnSpPr>
          <p:cNvPr id="9" name="Gerade Verbindung 8"/>
          <p:cNvCxnSpPr>
            <a:stCxn id="3" idx="2"/>
          </p:cNvCxnSpPr>
          <p:nvPr/>
        </p:nvCxnSpPr>
        <p:spPr bwMode="auto">
          <a:xfrm flipH="1">
            <a:off x="531813" y="2274245"/>
            <a:ext cx="234028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12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582F7C2-9D1E-9746-BC2C-340FA235F409}" type="datetime1">
              <a:rPr lang="de-AT" smtClean="0"/>
              <a:t>05.02.18</a:t>
            </a:fld>
            <a:endParaRPr lang="de-DE" sz="140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944986871"/>
              </p:ext>
            </p:extLst>
          </p:nvPr>
        </p:nvGraphicFramePr>
        <p:xfrm>
          <a:off x="530225" y="1584325"/>
          <a:ext cx="8085138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Musterbeispiel Diagramm</a:t>
            </a:r>
          </a:p>
        </p:txBody>
      </p:sp>
    </p:spTree>
    <p:extLst>
      <p:ext uri="{BB962C8B-B14F-4D97-AF65-F5344CB8AC3E}">
        <p14:creationId xmlns:p14="http://schemas.microsoft.com/office/powerpoint/2010/main" val="68716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13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6574DCB-55E7-CB4E-B195-7F6B2FB884B9}" type="datetime1">
              <a:rPr lang="de-AT" smtClean="0"/>
              <a:t>05.02.18</a:t>
            </a:fld>
            <a:endParaRPr lang="de-DE" sz="140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09932083"/>
              </p:ext>
            </p:extLst>
          </p:nvPr>
        </p:nvGraphicFramePr>
        <p:xfrm>
          <a:off x="530225" y="1584325"/>
          <a:ext cx="8085138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Musterbeispiel Diagramm</a:t>
            </a:r>
          </a:p>
        </p:txBody>
      </p:sp>
    </p:spTree>
    <p:extLst>
      <p:ext uri="{BB962C8B-B14F-4D97-AF65-F5344CB8AC3E}">
        <p14:creationId xmlns:p14="http://schemas.microsoft.com/office/powerpoint/2010/main" val="165116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14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45CA124-46E5-4847-B7FE-81E14817FBF9}" type="datetime1">
              <a:rPr lang="de-AT" smtClean="0"/>
              <a:t>05.02.18</a:t>
            </a:fld>
            <a:endParaRPr lang="de-DE" sz="1400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26163816"/>
              </p:ext>
            </p:extLst>
          </p:nvPr>
        </p:nvGraphicFramePr>
        <p:xfrm>
          <a:off x="530225" y="1584325"/>
          <a:ext cx="8085138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Musterbeispiel Diagramm</a:t>
            </a:r>
          </a:p>
        </p:txBody>
      </p:sp>
    </p:spTree>
    <p:extLst>
      <p:ext uri="{BB962C8B-B14F-4D97-AF65-F5344CB8AC3E}">
        <p14:creationId xmlns:p14="http://schemas.microsoft.com/office/powerpoint/2010/main" val="20429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7397B-C63E-054D-AFE4-CB0DAD5C175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5" name="Datumsplatzhalter 3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877E92-C138-654A-9643-A70CA4D039C9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/>
              <a:t>Musterbeispiel Tabelle</a:t>
            </a:r>
            <a:endParaRPr lang="de-DE" altLang="de-DE"/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38888"/>
              </p:ext>
            </p:extLst>
          </p:nvPr>
        </p:nvGraphicFramePr>
        <p:xfrm>
          <a:off x="530225" y="1587500"/>
          <a:ext cx="8077200" cy="3480200"/>
        </p:xfrm>
        <a:graphic>
          <a:graphicData uri="http://schemas.openxmlformats.org/drawingml/2006/table">
            <a:tbl>
              <a:tblPr firstRow="1" lastRow="1"/>
              <a:tblGrid>
                <a:gridCol w="36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6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Kategorie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2014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2015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2016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Forecast 2017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6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davon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</a:t>
                      </a: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6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Blindtext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(das ist ein Blindtext)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vor Blindtext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vor Blindtext als Muster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Summe</a:t>
                      </a:r>
                      <a:endParaRPr kumimoji="0" 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7397B-C63E-054D-AFE4-CB0DAD5C175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5" name="Datumsplatzhalter 3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877E92-C138-654A-9643-A70CA4D039C9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 err="1"/>
              <a:t>beispiel</a:t>
            </a:r>
            <a:r>
              <a:rPr lang="de-AT" altLang="de-DE" dirty="0"/>
              <a:t> </a:t>
            </a:r>
            <a:r>
              <a:rPr lang="de-AT" altLang="de-DE" dirty="0" err="1"/>
              <a:t>blockdiagramm</a:t>
            </a:r>
            <a:endParaRPr lang="de-DE" alt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DF8D0D1-BEEF-E54E-B3AD-B2F03F676AC8}"/>
              </a:ext>
            </a:extLst>
          </p:cNvPr>
          <p:cNvSpPr/>
          <p:nvPr/>
        </p:nvSpPr>
        <p:spPr>
          <a:xfrm>
            <a:off x="7225003" y="3702885"/>
            <a:ext cx="1080000" cy="66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Ergebnis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05285DA-7B0F-2C4C-BA91-1652A42B9598}"/>
              </a:ext>
            </a:extLst>
          </p:cNvPr>
          <p:cNvSpPr txBox="1"/>
          <p:nvPr/>
        </p:nvSpPr>
        <p:spPr>
          <a:xfrm>
            <a:off x="7433600" y="4752251"/>
            <a:ext cx="798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tx1"/>
                </a:solidFill>
              </a:rPr>
              <a:t>Vorgang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FC70B5E-6E3E-CC42-82D2-84712CA1EF12}"/>
              </a:ext>
            </a:extLst>
          </p:cNvPr>
          <p:cNvSpPr/>
          <p:nvPr/>
        </p:nvSpPr>
        <p:spPr>
          <a:xfrm>
            <a:off x="5629798" y="3701513"/>
            <a:ext cx="1080000" cy="6687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Schritt 5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40D5288-1333-AB41-B125-AA2A5CF2BDE0}"/>
              </a:ext>
            </a:extLst>
          </p:cNvPr>
          <p:cNvSpPr/>
          <p:nvPr/>
        </p:nvSpPr>
        <p:spPr>
          <a:xfrm>
            <a:off x="539551" y="1600294"/>
            <a:ext cx="1080000" cy="66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Musterprozess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BED5FC0-5CA7-DA4B-A6DF-7D5C4ECEA4F8}"/>
              </a:ext>
            </a:extLst>
          </p:cNvPr>
          <p:cNvSpPr/>
          <p:nvPr/>
        </p:nvSpPr>
        <p:spPr>
          <a:xfrm>
            <a:off x="1381657" y="2690558"/>
            <a:ext cx="1080000" cy="66752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Schritt 1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6AB05FE-0A35-7C4D-9836-334EE45D6053}"/>
              </a:ext>
            </a:extLst>
          </p:cNvPr>
          <p:cNvSpPr/>
          <p:nvPr/>
        </p:nvSpPr>
        <p:spPr>
          <a:xfrm>
            <a:off x="2903253" y="2686646"/>
            <a:ext cx="1080000" cy="6753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Schritt 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373CD28-6943-4A4B-908C-DB67BD4193E3}"/>
              </a:ext>
            </a:extLst>
          </p:cNvPr>
          <p:cNvSpPr/>
          <p:nvPr/>
        </p:nvSpPr>
        <p:spPr>
          <a:xfrm>
            <a:off x="4034524" y="4601874"/>
            <a:ext cx="1080000" cy="6659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Schritt 4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5F5950A-02CB-8347-AAB9-AB8C937AB156}"/>
              </a:ext>
            </a:extLst>
          </p:cNvPr>
          <p:cNvSpPr/>
          <p:nvPr/>
        </p:nvSpPr>
        <p:spPr>
          <a:xfrm>
            <a:off x="4034592" y="3696499"/>
            <a:ext cx="1080000" cy="6687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2"/>
                </a:solidFill>
              </a:rPr>
              <a:t>Schritt 3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CB4C987-F73E-A44F-9810-3BF5BB790048}"/>
              </a:ext>
            </a:extLst>
          </p:cNvPr>
          <p:cNvSpPr txBox="1"/>
          <p:nvPr/>
        </p:nvSpPr>
        <p:spPr bwMode="auto">
          <a:xfrm>
            <a:off x="1269073" y="3785816"/>
            <a:ext cx="6251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kern="0" dirty="0">
                <a:solidFill>
                  <a:schemeClr val="tx1"/>
                </a:solidFill>
              </a:rPr>
              <a:t>Vorgang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2189A45-C4B6-A74F-8184-7DFAC1D61364}"/>
              </a:ext>
            </a:extLst>
          </p:cNvPr>
          <p:cNvCxnSpPr>
            <a:cxnSpLocks/>
            <a:endCxn id="51" idx="1"/>
          </p:cNvCxnSpPr>
          <p:nvPr/>
        </p:nvCxnSpPr>
        <p:spPr bwMode="auto">
          <a:xfrm>
            <a:off x="1079551" y="4030871"/>
            <a:ext cx="2955041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CCEF90D-F02D-E744-AD94-141BF35F6201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>
            <a:off x="1079551" y="3024318"/>
            <a:ext cx="30210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3FB41C88-AEFF-344A-BB1F-27B599CA1CC4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 bwMode="auto">
          <a:xfrm>
            <a:off x="2461657" y="3024318"/>
            <a:ext cx="44159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C7BC83D2-D688-7549-9638-FCBDBAF17161}"/>
              </a:ext>
            </a:extLst>
          </p:cNvPr>
          <p:cNvCxnSpPr>
            <a:cxnSpLocks/>
          </p:cNvCxnSpPr>
          <p:nvPr/>
        </p:nvCxnSpPr>
        <p:spPr bwMode="auto">
          <a:xfrm>
            <a:off x="5128624" y="3861048"/>
            <a:ext cx="498122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89C2FC42-9BF2-7943-B24E-BE0DD60D571C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 bwMode="auto">
          <a:xfrm>
            <a:off x="6709798" y="4035885"/>
            <a:ext cx="515205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3582" name="Freihandform 23581">
            <a:extLst>
              <a:ext uri="{FF2B5EF4-FFF2-40B4-BE49-F238E27FC236}">
                <a16:creationId xmlns:a16="http://schemas.microsoft.com/office/drawing/2014/main" id="{7E91AFD4-D330-CC46-824E-A9FF3A209B2C}"/>
              </a:ext>
            </a:extLst>
          </p:cNvPr>
          <p:cNvSpPr/>
          <p:nvPr/>
        </p:nvSpPr>
        <p:spPr bwMode="auto">
          <a:xfrm>
            <a:off x="1080586" y="2285950"/>
            <a:ext cx="4358501" cy="3081825"/>
          </a:xfrm>
          <a:custGeom>
            <a:avLst/>
            <a:gdLst>
              <a:gd name="connsiteX0" fmla="*/ 0 w 4300151"/>
              <a:gd name="connsiteY0" fmla="*/ 0 h 2767913"/>
              <a:gd name="connsiteX1" fmla="*/ 0 w 4300151"/>
              <a:gd name="connsiteY1" fmla="*/ 2767913 h 2767913"/>
              <a:gd name="connsiteX2" fmla="*/ 4300151 w 4300151"/>
              <a:gd name="connsiteY2" fmla="*/ 2767913 h 2767913"/>
              <a:gd name="connsiteX3" fmla="*/ 4300151 w 4300151"/>
              <a:gd name="connsiteY3" fmla="*/ 2505950 h 2767913"/>
              <a:gd name="connsiteX4" fmla="*/ 3968990 w 4300151"/>
              <a:gd name="connsiteY4" fmla="*/ 2505950 h 2767913"/>
              <a:gd name="connsiteX0" fmla="*/ 0 w 4300151"/>
              <a:gd name="connsiteY0" fmla="*/ 0 h 3164665"/>
              <a:gd name="connsiteX1" fmla="*/ 0 w 4300151"/>
              <a:gd name="connsiteY1" fmla="*/ 3164665 h 3164665"/>
              <a:gd name="connsiteX2" fmla="*/ 4300151 w 4300151"/>
              <a:gd name="connsiteY2" fmla="*/ 3164665 h 3164665"/>
              <a:gd name="connsiteX3" fmla="*/ 4300151 w 4300151"/>
              <a:gd name="connsiteY3" fmla="*/ 2902702 h 3164665"/>
              <a:gd name="connsiteX4" fmla="*/ 3968990 w 4300151"/>
              <a:gd name="connsiteY4" fmla="*/ 2902702 h 316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0151" h="3164665">
                <a:moveTo>
                  <a:pt x="0" y="0"/>
                </a:moveTo>
                <a:lnTo>
                  <a:pt x="0" y="3164665"/>
                </a:lnTo>
                <a:lnTo>
                  <a:pt x="4300151" y="3164665"/>
                </a:lnTo>
                <a:lnTo>
                  <a:pt x="4300151" y="2902702"/>
                </a:lnTo>
                <a:lnTo>
                  <a:pt x="3968990" y="2902702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reihandform 110">
            <a:extLst>
              <a:ext uri="{FF2B5EF4-FFF2-40B4-BE49-F238E27FC236}">
                <a16:creationId xmlns:a16="http://schemas.microsoft.com/office/drawing/2014/main" id="{AAE0AF4E-C84F-844F-A563-AD8374FBB5EC}"/>
              </a:ext>
            </a:extLst>
          </p:cNvPr>
          <p:cNvSpPr/>
          <p:nvPr/>
        </p:nvSpPr>
        <p:spPr bwMode="auto">
          <a:xfrm flipV="1">
            <a:off x="5442139" y="4223186"/>
            <a:ext cx="184607" cy="529063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Freihandform 111">
            <a:extLst>
              <a:ext uri="{FF2B5EF4-FFF2-40B4-BE49-F238E27FC236}">
                <a16:creationId xmlns:a16="http://schemas.microsoft.com/office/drawing/2014/main" id="{B27F1EB0-E97A-304C-A47D-01BBBCA0473B}"/>
              </a:ext>
            </a:extLst>
          </p:cNvPr>
          <p:cNvSpPr/>
          <p:nvPr/>
        </p:nvSpPr>
        <p:spPr bwMode="auto">
          <a:xfrm>
            <a:off x="3443253" y="3358079"/>
            <a:ext cx="591271" cy="506824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98" name="Freihandform 23597">
            <a:extLst>
              <a:ext uri="{FF2B5EF4-FFF2-40B4-BE49-F238E27FC236}">
                <a16:creationId xmlns:a16="http://schemas.microsoft.com/office/drawing/2014/main" id="{579CBF4D-4552-E147-B23B-D0326F448BA0}"/>
              </a:ext>
            </a:extLst>
          </p:cNvPr>
          <p:cNvSpPr/>
          <p:nvPr/>
        </p:nvSpPr>
        <p:spPr bwMode="auto">
          <a:xfrm>
            <a:off x="3443253" y="4196842"/>
            <a:ext cx="588219" cy="735494"/>
          </a:xfrm>
          <a:custGeom>
            <a:avLst/>
            <a:gdLst>
              <a:gd name="connsiteX0" fmla="*/ 599089 w 599089"/>
              <a:gd name="connsiteY0" fmla="*/ 0 h 662152"/>
              <a:gd name="connsiteX1" fmla="*/ 0 w 599089"/>
              <a:gd name="connsiteY1" fmla="*/ 0 h 662152"/>
              <a:gd name="connsiteX2" fmla="*/ 0 w 599089"/>
              <a:gd name="connsiteY2" fmla="*/ 662152 h 662152"/>
              <a:gd name="connsiteX3" fmla="*/ 599089 w 599089"/>
              <a:gd name="connsiteY3" fmla="*/ 662152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089" h="662152">
                <a:moveTo>
                  <a:pt x="599089" y="0"/>
                </a:moveTo>
                <a:lnTo>
                  <a:pt x="0" y="0"/>
                </a:lnTo>
                <a:lnTo>
                  <a:pt x="0" y="662152"/>
                </a:lnTo>
                <a:lnTo>
                  <a:pt x="599089" y="662152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Freihandform 122">
            <a:extLst>
              <a:ext uri="{FF2B5EF4-FFF2-40B4-BE49-F238E27FC236}">
                <a16:creationId xmlns:a16="http://schemas.microsoft.com/office/drawing/2014/main" id="{19EF13D5-5FBD-FA41-93B2-3DF092EE3368}"/>
              </a:ext>
            </a:extLst>
          </p:cNvPr>
          <p:cNvSpPr/>
          <p:nvPr/>
        </p:nvSpPr>
        <p:spPr bwMode="auto">
          <a:xfrm flipH="1">
            <a:off x="5114518" y="4035885"/>
            <a:ext cx="1833743" cy="905374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Freihandform 123">
            <a:extLst>
              <a:ext uri="{FF2B5EF4-FFF2-40B4-BE49-F238E27FC236}">
                <a16:creationId xmlns:a16="http://schemas.microsoft.com/office/drawing/2014/main" id="{A11D4C0B-5F61-4D45-87D5-F8802E46EBA4}"/>
              </a:ext>
            </a:extLst>
          </p:cNvPr>
          <p:cNvSpPr/>
          <p:nvPr/>
        </p:nvSpPr>
        <p:spPr bwMode="auto">
          <a:xfrm flipH="1">
            <a:off x="5114517" y="4035882"/>
            <a:ext cx="3345914" cy="716369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1D61253-8F0F-3B41-8860-EE875492A12B}"/>
              </a:ext>
            </a:extLst>
          </p:cNvPr>
          <p:cNvCxnSpPr>
            <a:cxnSpLocks/>
          </p:cNvCxnSpPr>
          <p:nvPr/>
        </p:nvCxnSpPr>
        <p:spPr bwMode="auto">
          <a:xfrm>
            <a:off x="8327275" y="4035885"/>
            <a:ext cx="421189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2082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7397B-C63E-054D-AFE4-CB0DAD5C175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5" name="Datumsplatzhalter 3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877E92-C138-654A-9643-A70CA4D039C9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 err="1"/>
              <a:t>beispiel</a:t>
            </a:r>
            <a:r>
              <a:rPr lang="de-AT" altLang="de-DE" dirty="0"/>
              <a:t> </a:t>
            </a:r>
            <a:r>
              <a:rPr lang="de-AT" altLang="de-DE" dirty="0" err="1"/>
              <a:t>mindmap</a:t>
            </a:r>
            <a:endParaRPr lang="de-DE" altLang="de-DE" dirty="0"/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C94DDE97-B90E-084A-8E74-13D0C808AA73}"/>
              </a:ext>
            </a:extLst>
          </p:cNvPr>
          <p:cNvSpPr txBox="1"/>
          <p:nvPr/>
        </p:nvSpPr>
        <p:spPr>
          <a:xfrm>
            <a:off x="6024218" y="1268760"/>
            <a:ext cx="909044" cy="349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>
                <a:solidFill>
                  <a:schemeClr val="accent2"/>
                </a:solidFill>
                <a:latin typeface="+mn-lt"/>
              </a:rPr>
              <a:t>Externer Faktor</a:t>
            </a:r>
          </a:p>
        </p:txBody>
      </p:sp>
      <p:sp>
        <p:nvSpPr>
          <p:cNvPr id="66" name="TextBox 37">
            <a:extLst>
              <a:ext uri="{FF2B5EF4-FFF2-40B4-BE49-F238E27FC236}">
                <a16:creationId xmlns:a16="http://schemas.microsoft.com/office/drawing/2014/main" id="{BC5E9E12-A793-9743-993A-6295EC1320FD}"/>
              </a:ext>
            </a:extLst>
          </p:cNvPr>
          <p:cNvSpPr txBox="1"/>
          <p:nvPr/>
        </p:nvSpPr>
        <p:spPr>
          <a:xfrm>
            <a:off x="7358072" y="2297265"/>
            <a:ext cx="903824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>
                <a:solidFill>
                  <a:schemeClr val="accent2"/>
                </a:solidFill>
                <a:latin typeface="+mn-lt"/>
              </a:rPr>
              <a:t>Externer Faktor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13C61-507B-E04C-B4AD-FF10AF435F62}"/>
              </a:ext>
            </a:extLst>
          </p:cNvPr>
          <p:cNvSpPr/>
          <p:nvPr/>
        </p:nvSpPr>
        <p:spPr bwMode="auto">
          <a:xfrm>
            <a:off x="3357556" y="3362137"/>
            <a:ext cx="2443136" cy="135144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4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Zentraler Begriff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B2E4F49-BD74-874C-97A8-09DA422997DC}"/>
              </a:ext>
            </a:extLst>
          </p:cNvPr>
          <p:cNvSpPr/>
          <p:nvPr/>
        </p:nvSpPr>
        <p:spPr bwMode="auto">
          <a:xfrm>
            <a:off x="523018" y="2552449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31AB112-816D-9443-BF3B-2DB8DA8D587A}"/>
              </a:ext>
            </a:extLst>
          </p:cNvPr>
          <p:cNvSpPr/>
          <p:nvPr/>
        </p:nvSpPr>
        <p:spPr bwMode="auto">
          <a:xfrm>
            <a:off x="3132065" y="1911125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10B8E5B-A9BD-A344-9745-3253DCB793A2}"/>
              </a:ext>
            </a:extLst>
          </p:cNvPr>
          <p:cNvSpPr/>
          <p:nvPr/>
        </p:nvSpPr>
        <p:spPr bwMode="auto">
          <a:xfrm>
            <a:off x="7017671" y="3072603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4C0B91-DFCB-AD48-8B6E-8CC868E89225}"/>
              </a:ext>
            </a:extLst>
          </p:cNvPr>
          <p:cNvSpPr/>
          <p:nvPr/>
        </p:nvSpPr>
        <p:spPr bwMode="auto">
          <a:xfrm>
            <a:off x="5348636" y="1967080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2CACFE-B759-1D46-B8C7-00FBC7FAAD8D}"/>
              </a:ext>
            </a:extLst>
          </p:cNvPr>
          <p:cNvSpPr/>
          <p:nvPr/>
        </p:nvSpPr>
        <p:spPr bwMode="auto">
          <a:xfrm>
            <a:off x="6450252" y="5054481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03A38C-9931-CE4A-854D-16E8AF166DD4}"/>
              </a:ext>
            </a:extLst>
          </p:cNvPr>
          <p:cNvSpPr/>
          <p:nvPr/>
        </p:nvSpPr>
        <p:spPr bwMode="auto">
          <a:xfrm>
            <a:off x="1115616" y="5054481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Begriff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4779AB9-F13C-794F-A162-90456F9E778D}"/>
              </a:ext>
            </a:extLst>
          </p:cNvPr>
          <p:cNvCxnSpPr>
            <a:cxnSpLocks/>
            <a:stCxn id="69" idx="4"/>
            <a:endCxn id="2" idx="0"/>
          </p:cNvCxnSpPr>
          <p:nvPr/>
        </p:nvCxnSpPr>
        <p:spPr bwMode="auto">
          <a:xfrm>
            <a:off x="3924378" y="2787676"/>
            <a:ext cx="654746" cy="574461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B312A80-801E-8D46-B361-4C159DD08E41}"/>
              </a:ext>
            </a:extLst>
          </p:cNvPr>
          <p:cNvCxnSpPr>
            <a:cxnSpLocks/>
            <a:stCxn id="70" idx="2"/>
            <a:endCxn id="2" idx="7"/>
          </p:cNvCxnSpPr>
          <p:nvPr/>
        </p:nvCxnSpPr>
        <p:spPr bwMode="auto">
          <a:xfrm flipH="1">
            <a:off x="5442903" y="3510879"/>
            <a:ext cx="1574768" cy="4917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C2ED1B1-2E37-764D-B626-600CD2D7852D}"/>
              </a:ext>
            </a:extLst>
          </p:cNvPr>
          <p:cNvCxnSpPr>
            <a:cxnSpLocks/>
            <a:stCxn id="71" idx="5"/>
            <a:endCxn id="70" idx="1"/>
          </p:cNvCxnSpPr>
          <p:nvPr/>
        </p:nvCxnSpPr>
        <p:spPr bwMode="auto">
          <a:xfrm>
            <a:off x="6701199" y="2715263"/>
            <a:ext cx="548535" cy="485708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7B6EF1D-85CC-9842-89F0-23F7CF3E92B6}"/>
              </a:ext>
            </a:extLst>
          </p:cNvPr>
          <p:cNvCxnSpPr>
            <a:cxnSpLocks/>
            <a:stCxn id="2" idx="5"/>
            <a:endCxn id="72" idx="1"/>
          </p:cNvCxnSpPr>
          <p:nvPr/>
        </p:nvCxnSpPr>
        <p:spPr bwMode="auto">
          <a:xfrm>
            <a:off x="5442903" y="4515667"/>
            <a:ext cx="1239412" cy="66718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69E416F-17F9-C14E-9110-B56ABAC57BEF}"/>
              </a:ext>
            </a:extLst>
          </p:cNvPr>
          <p:cNvCxnSpPr>
            <a:cxnSpLocks/>
            <a:stCxn id="2" idx="3"/>
            <a:endCxn id="73" idx="7"/>
          </p:cNvCxnSpPr>
          <p:nvPr/>
        </p:nvCxnSpPr>
        <p:spPr bwMode="auto">
          <a:xfrm flipH="1">
            <a:off x="2468179" y="4515667"/>
            <a:ext cx="1247166" cy="66718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F5E011B-521A-0843-AAC5-E7F2B75C276C}"/>
              </a:ext>
            </a:extLst>
          </p:cNvPr>
          <p:cNvCxnSpPr>
            <a:cxnSpLocks/>
            <a:stCxn id="69" idx="6"/>
            <a:endCxn id="71" idx="2"/>
          </p:cNvCxnSpPr>
          <p:nvPr/>
        </p:nvCxnSpPr>
        <p:spPr bwMode="auto">
          <a:xfrm>
            <a:off x="4716691" y="2349401"/>
            <a:ext cx="631945" cy="55955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1DEADB5-AFB0-B34A-AD6C-A8A5B7A155E9}"/>
              </a:ext>
            </a:extLst>
          </p:cNvPr>
          <p:cNvCxnSpPr>
            <a:cxnSpLocks/>
            <a:stCxn id="2" idx="1"/>
            <a:endCxn id="67" idx="6"/>
          </p:cNvCxnSpPr>
          <p:nvPr/>
        </p:nvCxnSpPr>
        <p:spPr bwMode="auto">
          <a:xfrm flipH="1" flipV="1">
            <a:off x="2107644" y="2990725"/>
            <a:ext cx="1607701" cy="569326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E4E312A-2BEC-8C4B-86A1-431CC90FA545}"/>
              </a:ext>
            </a:extLst>
          </p:cNvPr>
          <p:cNvCxnSpPr>
            <a:cxnSpLocks/>
            <a:stCxn id="71" idx="0"/>
            <a:endCxn id="46" idx="2"/>
          </p:cNvCxnSpPr>
          <p:nvPr/>
        </p:nvCxnSpPr>
        <p:spPr bwMode="auto">
          <a:xfrm flipV="1">
            <a:off x="6140949" y="1618590"/>
            <a:ext cx="337791" cy="34849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ECFA022-19E6-B744-A5C6-A35A6E31B0DE}"/>
              </a:ext>
            </a:extLst>
          </p:cNvPr>
          <p:cNvCxnSpPr>
            <a:cxnSpLocks/>
            <a:stCxn id="70" idx="0"/>
            <a:endCxn id="66" idx="2"/>
          </p:cNvCxnSpPr>
          <p:nvPr/>
        </p:nvCxnSpPr>
        <p:spPr bwMode="auto">
          <a:xfrm flipV="1">
            <a:off x="7809984" y="2666597"/>
            <a:ext cx="0" cy="406006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06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7397B-C63E-054D-AFE4-CB0DAD5C175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5" name="Datumsplatzhalter 3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877E92-C138-654A-9643-A70CA4D039C9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de-DE" dirty="0" err="1"/>
              <a:t>beispiel</a:t>
            </a:r>
            <a:r>
              <a:rPr lang="de-AT" altLang="de-DE" dirty="0"/>
              <a:t> Prozess/zeitleiste</a:t>
            </a:r>
            <a:endParaRPr lang="de-DE" altLang="de-DE" dirty="0"/>
          </a:p>
        </p:txBody>
      </p:sp>
      <p:sp>
        <p:nvSpPr>
          <p:cNvPr id="33" name="Richtungspfeil 32">
            <a:extLst>
              <a:ext uri="{FF2B5EF4-FFF2-40B4-BE49-F238E27FC236}">
                <a16:creationId xmlns:a16="http://schemas.microsoft.com/office/drawing/2014/main" id="{05A33B28-F717-E641-96C8-3438F07534AF}"/>
              </a:ext>
            </a:extLst>
          </p:cNvPr>
          <p:cNvSpPr/>
          <p:nvPr/>
        </p:nvSpPr>
        <p:spPr bwMode="auto">
          <a:xfrm>
            <a:off x="531813" y="1824633"/>
            <a:ext cx="1728192" cy="432048"/>
          </a:xfrm>
          <a:prstGeom prst="homePlat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Projektstart</a:t>
            </a:r>
          </a:p>
        </p:txBody>
      </p:sp>
      <p:sp>
        <p:nvSpPr>
          <p:cNvPr id="34" name="Eingebuchteter Richtungspfeil 33">
            <a:extLst>
              <a:ext uri="{FF2B5EF4-FFF2-40B4-BE49-F238E27FC236}">
                <a16:creationId xmlns:a16="http://schemas.microsoft.com/office/drawing/2014/main" id="{DF53A223-2B1E-B940-82F3-4CBB89DE6D2F}"/>
              </a:ext>
            </a:extLst>
          </p:cNvPr>
          <p:cNvSpPr/>
          <p:nvPr/>
        </p:nvSpPr>
        <p:spPr bwMode="auto">
          <a:xfrm>
            <a:off x="2190009" y="1824633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5" name="Eingebuchteter Richtungspfeil 34">
            <a:extLst>
              <a:ext uri="{FF2B5EF4-FFF2-40B4-BE49-F238E27FC236}">
                <a16:creationId xmlns:a16="http://schemas.microsoft.com/office/drawing/2014/main" id="{3041FCFB-5658-574D-8F2A-32C16AB3A2C8}"/>
              </a:ext>
            </a:extLst>
          </p:cNvPr>
          <p:cNvSpPr/>
          <p:nvPr/>
        </p:nvSpPr>
        <p:spPr bwMode="auto">
          <a:xfrm>
            <a:off x="3775627" y="1824633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</a:p>
        </p:txBody>
      </p:sp>
      <p:sp>
        <p:nvSpPr>
          <p:cNvPr id="36" name="Eingebuchteter Richtungspfeil 35">
            <a:extLst>
              <a:ext uri="{FF2B5EF4-FFF2-40B4-BE49-F238E27FC236}">
                <a16:creationId xmlns:a16="http://schemas.microsoft.com/office/drawing/2014/main" id="{E9561730-FBDD-6F44-9D3B-6FE7B3C38B17}"/>
              </a:ext>
            </a:extLst>
          </p:cNvPr>
          <p:cNvSpPr/>
          <p:nvPr/>
        </p:nvSpPr>
        <p:spPr bwMode="auto">
          <a:xfrm>
            <a:off x="5361245" y="1824633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</a:p>
        </p:txBody>
      </p:sp>
      <p:sp>
        <p:nvSpPr>
          <p:cNvPr id="37" name="Eingebuchteter Richtungspfeil 36">
            <a:extLst>
              <a:ext uri="{FF2B5EF4-FFF2-40B4-BE49-F238E27FC236}">
                <a16:creationId xmlns:a16="http://schemas.microsoft.com/office/drawing/2014/main" id="{0175441A-648F-4541-9066-FC034EF284C4}"/>
              </a:ext>
            </a:extLst>
          </p:cNvPr>
          <p:cNvSpPr/>
          <p:nvPr/>
        </p:nvSpPr>
        <p:spPr bwMode="auto">
          <a:xfrm>
            <a:off x="6946864" y="1824633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Ergebnis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D6F1112B-CFE7-3040-8772-339FE3403CC9}"/>
              </a:ext>
            </a:extLst>
          </p:cNvPr>
          <p:cNvSpPr/>
          <p:nvPr/>
        </p:nvSpPr>
        <p:spPr bwMode="auto">
          <a:xfrm>
            <a:off x="6763667" y="2363733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0" name="Raute 39">
            <a:extLst>
              <a:ext uri="{FF2B5EF4-FFF2-40B4-BE49-F238E27FC236}">
                <a16:creationId xmlns:a16="http://schemas.microsoft.com/office/drawing/2014/main" id="{DF1F51F3-3E32-1B42-8D47-F86A5EBF7D3F}"/>
              </a:ext>
            </a:extLst>
          </p:cNvPr>
          <p:cNvSpPr/>
          <p:nvPr/>
        </p:nvSpPr>
        <p:spPr bwMode="auto">
          <a:xfrm>
            <a:off x="3593747" y="2363733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9CDF77-845B-9F4F-B2DF-E2CFF6734F24}"/>
              </a:ext>
            </a:extLst>
          </p:cNvPr>
          <p:cNvSpPr txBox="1"/>
          <p:nvPr/>
        </p:nvSpPr>
        <p:spPr bwMode="auto">
          <a:xfrm>
            <a:off x="2922282" y="2691269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42" name="Richtungspfeil 41">
            <a:extLst>
              <a:ext uri="{FF2B5EF4-FFF2-40B4-BE49-F238E27FC236}">
                <a16:creationId xmlns:a16="http://schemas.microsoft.com/office/drawing/2014/main" id="{EA2E5176-6385-D64C-B212-2627C0689B5B}"/>
              </a:ext>
            </a:extLst>
          </p:cNvPr>
          <p:cNvSpPr/>
          <p:nvPr/>
        </p:nvSpPr>
        <p:spPr bwMode="auto">
          <a:xfrm>
            <a:off x="531813" y="4510172"/>
            <a:ext cx="1728192" cy="432048"/>
          </a:xfrm>
          <a:prstGeom prst="homePlate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Projektstart</a:t>
            </a:r>
          </a:p>
        </p:txBody>
      </p:sp>
      <p:sp>
        <p:nvSpPr>
          <p:cNvPr id="43" name="Eingebuchteter Richtungspfeil 42">
            <a:extLst>
              <a:ext uri="{FF2B5EF4-FFF2-40B4-BE49-F238E27FC236}">
                <a16:creationId xmlns:a16="http://schemas.microsoft.com/office/drawing/2014/main" id="{34F9D16C-AB79-F648-9D1C-3E9684EF6563}"/>
              </a:ext>
            </a:extLst>
          </p:cNvPr>
          <p:cNvSpPr/>
          <p:nvPr/>
        </p:nvSpPr>
        <p:spPr bwMode="auto">
          <a:xfrm>
            <a:off x="2190009" y="4510172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4" name="Eingebuchteter Richtungspfeil 43">
            <a:extLst>
              <a:ext uri="{FF2B5EF4-FFF2-40B4-BE49-F238E27FC236}">
                <a16:creationId xmlns:a16="http://schemas.microsoft.com/office/drawing/2014/main" id="{9E912361-7416-7048-9673-6EB6F2514FB2}"/>
              </a:ext>
            </a:extLst>
          </p:cNvPr>
          <p:cNvSpPr/>
          <p:nvPr/>
        </p:nvSpPr>
        <p:spPr bwMode="auto">
          <a:xfrm>
            <a:off x="3775627" y="4510172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5" name="Eingebuchteter Richtungspfeil 44">
            <a:extLst>
              <a:ext uri="{FF2B5EF4-FFF2-40B4-BE49-F238E27FC236}">
                <a16:creationId xmlns:a16="http://schemas.microsoft.com/office/drawing/2014/main" id="{F5E45706-CC43-304F-BBE9-48AAEC80319F}"/>
              </a:ext>
            </a:extLst>
          </p:cNvPr>
          <p:cNvSpPr/>
          <p:nvPr/>
        </p:nvSpPr>
        <p:spPr bwMode="auto">
          <a:xfrm>
            <a:off x="5361245" y="4510172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Projektschritt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47" name="Eingebuchteter Richtungspfeil 46">
            <a:extLst>
              <a:ext uri="{FF2B5EF4-FFF2-40B4-BE49-F238E27FC236}">
                <a16:creationId xmlns:a16="http://schemas.microsoft.com/office/drawing/2014/main" id="{C91B36BB-1403-CC48-AB0E-DA7DF48C7170}"/>
              </a:ext>
            </a:extLst>
          </p:cNvPr>
          <p:cNvSpPr/>
          <p:nvPr/>
        </p:nvSpPr>
        <p:spPr bwMode="auto">
          <a:xfrm>
            <a:off x="6946864" y="4510172"/>
            <a:ext cx="1655614" cy="427588"/>
          </a:xfrm>
          <a:prstGeom prst="chevron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Ergebnis</a:t>
            </a:r>
          </a:p>
        </p:txBody>
      </p:sp>
      <p:sp>
        <p:nvSpPr>
          <p:cNvPr id="48" name="Raute 47">
            <a:extLst>
              <a:ext uri="{FF2B5EF4-FFF2-40B4-BE49-F238E27FC236}">
                <a16:creationId xmlns:a16="http://schemas.microsoft.com/office/drawing/2014/main" id="{CAA84CE4-50AD-6848-82B5-609BE8C6B2EA}"/>
              </a:ext>
            </a:extLst>
          </p:cNvPr>
          <p:cNvSpPr/>
          <p:nvPr/>
        </p:nvSpPr>
        <p:spPr bwMode="auto">
          <a:xfrm>
            <a:off x="6763667" y="5049272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3EFDE325-3785-F448-ABE3-867B25AD64FA}"/>
              </a:ext>
            </a:extLst>
          </p:cNvPr>
          <p:cNvSpPr/>
          <p:nvPr/>
        </p:nvSpPr>
        <p:spPr bwMode="auto">
          <a:xfrm>
            <a:off x="3593747" y="5049272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2D7FA40-D9A6-3049-BDC0-8BE215D4A20E}"/>
              </a:ext>
            </a:extLst>
          </p:cNvPr>
          <p:cNvSpPr txBox="1"/>
          <p:nvPr/>
        </p:nvSpPr>
        <p:spPr bwMode="auto">
          <a:xfrm>
            <a:off x="6109391" y="2691269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11A8F8-8C7D-0741-8F0E-9700904D4A08}"/>
              </a:ext>
            </a:extLst>
          </p:cNvPr>
          <p:cNvSpPr txBox="1"/>
          <p:nvPr/>
        </p:nvSpPr>
        <p:spPr bwMode="auto">
          <a:xfrm>
            <a:off x="2922282" y="5373216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4BA2429-9058-AE46-8195-CEC6AF0B9D83}"/>
              </a:ext>
            </a:extLst>
          </p:cNvPr>
          <p:cNvSpPr txBox="1"/>
          <p:nvPr/>
        </p:nvSpPr>
        <p:spPr bwMode="auto">
          <a:xfrm>
            <a:off x="6109391" y="5373216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</p:spTree>
    <p:extLst>
      <p:ext uri="{BB962C8B-B14F-4D97-AF65-F5344CB8AC3E}">
        <p14:creationId xmlns:p14="http://schemas.microsoft.com/office/powerpoint/2010/main" val="3073296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1412776"/>
            <a:ext cx="9144000" cy="47525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rgbClr val="666369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790B1A"/>
                </a:solidFill>
              </a:rPr>
              <a:t>Musterbeispiel</a:t>
            </a:r>
            <a:r>
              <a:rPr lang="en-GB" dirty="0">
                <a:solidFill>
                  <a:srgbClr val="790B1A"/>
                </a:solidFill>
              </a:rPr>
              <a:t> </a:t>
            </a:r>
            <a:r>
              <a:rPr lang="en-GB" dirty="0" err="1">
                <a:solidFill>
                  <a:srgbClr val="790B1A"/>
                </a:solidFill>
              </a:rPr>
              <a:t>Partnerlogos</a:t>
            </a:r>
            <a:endParaRPr lang="de-DE" dirty="0"/>
          </a:p>
        </p:txBody>
      </p:sp>
      <p:pic>
        <p:nvPicPr>
          <p:cNvPr id="39" name="Bildplatzhalter 3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921" b="-6692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3" name="Bildplatzhalter 4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 b="1847"/>
          <a:stretch>
            <a:fillRect/>
          </a:stretch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7" name="Bildplatzhalter 46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9" b="-6019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0" name="Bildplatzhalter 39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2052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4" name="Bildplatzhalter 43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175" b="-61175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8" name="Bildplatzhalter 47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r="1680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1" name="Bildplatzhalter 40"/>
          <p:cNvPicPr>
            <a:picLocks noGrp="1" noChangeAspect="1"/>
          </p:cNvPicPr>
          <p:nvPr>
            <p:ph type="pic" sz="quarter" idx="2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" b="5166"/>
          <a:stretch>
            <a:fillRect/>
          </a:stretch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5" name="Bildplatzhalter 44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14" t="-5049" r="-18114" b="-5049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8" name="Bildplatzhalter 27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22" b="-28522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2" name="Bildplatzhalter 41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" t="-42581" r="88" b="-4258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6" name="Bildplatzhalter 45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84" b="-11684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6" name="Bildplatzhalter 25"/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-40665" r="3409" b="-40665"/>
          <a:stretch/>
        </p:blipFill>
        <p:spPr>
          <a:solidFill>
            <a:schemeClr val="bg1"/>
          </a:solidFill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28533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Alternatives Cover (Image)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endParaRPr lang="de-DE" dirty="0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4" b="16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790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20</a:t>
            </a:fld>
            <a:endParaRPr lang="en-GB" sz="1400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D2028D-284B-DB46-AEB2-FE4D4A733661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Bildplatzhalt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Bildplatzhalt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Bildplatzhalter 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Bildplatzhalter 8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0" name="Bildplatzhalter 9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1" name="Bildplatzhalter 10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2" name="Bildplatzhalter 1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3" name="Bildplatzhalter 12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4" name="Bildplatzhalter 13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5" name="Bildplatzhalter 14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6" name="Bildplatzhalter 15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7" name="Textfeld 16"/>
          <p:cNvSpPr txBox="1"/>
          <p:nvPr/>
        </p:nvSpPr>
        <p:spPr bwMode="auto">
          <a:xfrm>
            <a:off x="107503" y="35781"/>
            <a:ext cx="6840761" cy="97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de-DE" sz="1200" b="1" kern="0" dirty="0">
                <a:solidFill>
                  <a:schemeClr val="tx2"/>
                </a:solidFill>
              </a:rPr>
              <a:t>Logos mit weißem Hintergrund auf 4,5*3,2 cm zuschneiden. Dann über Platzhalter einfügen, bzw. Rechtsklick/Bild ändern</a:t>
            </a:r>
          </a:p>
          <a:p>
            <a:pPr>
              <a:spcBef>
                <a:spcPts val="400"/>
              </a:spcBef>
            </a:pPr>
            <a:r>
              <a:rPr lang="de-DE" sz="1200" b="1" kern="0" dirty="0">
                <a:solidFill>
                  <a:schemeClr val="tx2"/>
                </a:solidFill>
              </a:rPr>
              <a:t>Nicht zugeschnittene Logos müssen in PPT (über Bildtools/Format/Zuschneiden) auf die Breite angepasst werden.</a:t>
            </a:r>
          </a:p>
          <a:p>
            <a:pPr>
              <a:spcBef>
                <a:spcPts val="400"/>
              </a:spcBef>
            </a:pPr>
            <a:endParaRPr lang="de-DE" sz="9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Vortragender, Datum</a:t>
            </a:r>
          </a:p>
        </p:txBody>
      </p:sp>
    </p:spTree>
    <p:extLst>
      <p:ext uri="{BB962C8B-B14F-4D97-AF65-F5344CB8AC3E}">
        <p14:creationId xmlns:p14="http://schemas.microsoft.com/office/powerpoint/2010/main" val="3464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 err="1"/>
              <a:t>Kapiteltrenner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Mit kleinerer </a:t>
            </a:r>
            <a:r>
              <a:rPr lang="de-DE" dirty="0" err="1"/>
              <a:t>Typo</a:t>
            </a:r>
            <a:r>
              <a:rPr lang="de-DE" dirty="0"/>
              <a:t> und reduziertem Key Visual</a:t>
            </a:r>
          </a:p>
        </p:txBody>
      </p:sp>
    </p:spTree>
    <p:extLst>
      <p:ext uri="{BB962C8B-B14F-4D97-AF65-F5344CB8AC3E}">
        <p14:creationId xmlns:p14="http://schemas.microsoft.com/office/powerpoint/2010/main" val="17066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2F121-D33C-9A4E-BCC9-252763084EC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7413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42096-7A6D-DE46-887B-E4145BE22689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74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de-DE" altLang="de-DE" sz="1800" dirty="0"/>
              <a:t>Blindtext auf einer PPT-Folie, ein Text ohne weitere Bedeutung, allein der Visualisierung eines grafischen Konzeptes dienend. (Beispiel 18pt, Zeilenabstand 1, vor Absatz 4pt)</a:t>
            </a:r>
          </a:p>
          <a:p>
            <a:pPr>
              <a:spcBef>
                <a:spcPts val="400"/>
              </a:spcBef>
            </a:pPr>
            <a:endParaRPr lang="de-DE" altLang="de-DE" sz="1800" dirty="0"/>
          </a:p>
          <a:p>
            <a:pPr marL="0" lvl="0" indent="0">
              <a:spcBef>
                <a:spcPts val="400"/>
              </a:spcBef>
              <a:buClr>
                <a:srgbClr val="000000"/>
              </a:buClr>
              <a:buNone/>
            </a:pPr>
            <a:r>
              <a:rPr lang="de-DE" altLang="de-DE" sz="1800" b="1" dirty="0" err="1">
                <a:solidFill>
                  <a:schemeClr val="tx1"/>
                </a:solidFill>
              </a:rPr>
              <a:t>Subtitel</a:t>
            </a:r>
            <a:r>
              <a:rPr lang="de-DE" altLang="de-DE" sz="1800" b="1" dirty="0">
                <a:solidFill>
                  <a:schemeClr val="tx1"/>
                </a:solidFill>
              </a:rPr>
              <a:t>, einzeilig 18 </a:t>
            </a:r>
            <a:r>
              <a:rPr lang="de-DE" altLang="de-DE" sz="1800" b="1" dirty="0" err="1">
                <a:solidFill>
                  <a:schemeClr val="tx1"/>
                </a:solidFill>
              </a:rPr>
              <a:t>pt</a:t>
            </a:r>
            <a:r>
              <a:rPr lang="de-DE" altLang="de-DE" sz="1800" b="1" dirty="0">
                <a:solidFill>
                  <a:schemeClr val="tx1"/>
                </a:solidFill>
              </a:rPr>
              <a:t>, </a:t>
            </a:r>
            <a:r>
              <a:rPr lang="de-DE" altLang="de-DE" sz="1800" b="1" dirty="0" err="1">
                <a:solidFill>
                  <a:schemeClr val="tx1"/>
                </a:solidFill>
              </a:rPr>
              <a:t>bold</a:t>
            </a:r>
            <a:endParaRPr lang="de-DE" altLang="de-DE" sz="1800" b="1" dirty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r>
              <a:rPr lang="de-DE" altLang="de-DE" sz="1800" b="1" dirty="0"/>
              <a:t>An dieser Stelle eine schwarze Hervorhebung im Text</a:t>
            </a:r>
            <a:r>
              <a:rPr lang="de-DE" altLang="de-DE" sz="1800" dirty="0"/>
              <a:t>, sofern eine solche benötigt wird. Blindtext auf einer PPT-Folie, ein Text ohne weitere Bedeutung, allein der Visualisierung dienend. </a:t>
            </a:r>
          </a:p>
          <a:p>
            <a:pPr>
              <a:spcBef>
                <a:spcPts val="400"/>
              </a:spcBef>
            </a:pPr>
            <a:endParaRPr lang="de-AT" altLang="de-DE" sz="1800" dirty="0"/>
          </a:p>
          <a:p>
            <a:pPr>
              <a:spcBef>
                <a:spcPts val="400"/>
              </a:spcBef>
            </a:pPr>
            <a:r>
              <a:rPr lang="de-AT" altLang="de-DE" sz="1800" dirty="0"/>
              <a:t>Kurzer Blindtext auf einer Folie</a:t>
            </a:r>
          </a:p>
          <a:p>
            <a:pPr lvl="1">
              <a:spcBef>
                <a:spcPts val="400"/>
              </a:spcBef>
            </a:pPr>
            <a:r>
              <a:rPr lang="de-AT" altLang="de-DE" sz="1800" dirty="0">
                <a:ea typeface="Geneva" charset="0"/>
                <a:cs typeface="Geneva" charset="0"/>
              </a:rPr>
              <a:t> Zweite Ebene</a:t>
            </a:r>
          </a:p>
          <a:p>
            <a:pPr lvl="2">
              <a:spcBef>
                <a:spcPts val="400"/>
              </a:spcBef>
            </a:pPr>
            <a:r>
              <a:rPr lang="de-AT" altLang="de-DE" sz="1800" dirty="0">
                <a:ea typeface="Geneva" charset="0"/>
                <a:cs typeface="Geneva" charset="0"/>
              </a:rPr>
              <a:t>Nur wenn unbedingt notwendig, auch eine dritte Ebene</a:t>
            </a:r>
          </a:p>
        </p:txBody>
      </p:sp>
      <p:sp>
        <p:nvSpPr>
          <p:cNvPr id="17409" name="Titel 8"/>
          <p:cNvSpPr>
            <a:spLocks noGrp="1"/>
          </p:cNvSpPr>
          <p:nvPr>
            <p:ph type="title"/>
          </p:nvPr>
        </p:nvSpPr>
        <p:spPr>
          <a:xfrm>
            <a:off x="530225" y="404664"/>
            <a:ext cx="8080374" cy="844699"/>
          </a:xfrm>
        </p:spPr>
        <p:txBody>
          <a:bodyPr/>
          <a:lstStyle/>
          <a:p>
            <a:r>
              <a:rPr lang="de-DE" altLang="de-DE" dirty="0"/>
              <a:t>HEADLINE, Arial </a:t>
            </a:r>
            <a:r>
              <a:rPr lang="de-DE" altLang="de-DE" dirty="0" err="1"/>
              <a:t>versal</a:t>
            </a:r>
            <a:r>
              <a:rPr lang="de-DE" altLang="de-DE" dirty="0"/>
              <a:t>, 24PT</a:t>
            </a:r>
            <a:br>
              <a:rPr lang="de-DE" altLang="de-DE" dirty="0"/>
            </a:br>
            <a:r>
              <a:rPr lang="de-DE" altLang="de-DE" dirty="0"/>
              <a:t>Max. zweizeilig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und Bild</a:t>
            </a:r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13409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für Infoboxen</a:t>
            </a:r>
          </a:p>
        </p:txBody>
      </p:sp>
      <p:pic>
        <p:nvPicPr>
          <p:cNvPr id="7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3" b="8863"/>
          <a:stretch>
            <a:fillRect/>
          </a:stretch>
        </p:blipFill>
        <p:spPr/>
      </p:pic>
      <p:sp>
        <p:nvSpPr>
          <p:cNvPr id="8" name="Rechteck 7"/>
          <p:cNvSpPr/>
          <p:nvPr/>
        </p:nvSpPr>
        <p:spPr bwMode="auto">
          <a:xfrm>
            <a:off x="899592" y="4531929"/>
            <a:ext cx="2503218" cy="1152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00"/>
              </a:spcBef>
            </a:pPr>
            <a:r>
              <a:rPr lang="de-DE" sz="1200" b="1" dirty="0">
                <a:solidFill>
                  <a:schemeClr val="accent3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Headline Infobox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Aufzählung 1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Aufzählung 2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Aufzählung 3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de-DE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Aufzählung 4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/>
          <a:stretch/>
        </p:blipFill>
        <p:spPr>
          <a:xfrm>
            <a:off x="899592" y="4221088"/>
            <a:ext cx="1465014" cy="3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" b="7716"/>
          <a:stretch>
            <a:fillRect/>
          </a:stretch>
        </p:blipFill>
        <p:spPr/>
      </p:pic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478E646-2744-B141-86CC-7A416BE68801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7F6EC-59F6-4747-AD02-8B2929E149E7}" type="slidenum">
              <a:rPr lang="de-DE" smtClean="0"/>
              <a:pPr>
                <a:defRPr/>
              </a:pPr>
              <a:t>7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946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de-DE" altLang="de-DE" dirty="0"/>
              <a:t>Blindtext auf einer PPT-Folie, ein Text ohne weitere Bedeutung, allein der Visualisierung eines grafischen Konzeptes dienend. (18pt)</a:t>
            </a:r>
          </a:p>
          <a:p>
            <a:pPr>
              <a:spcBef>
                <a:spcPts val="400"/>
              </a:spcBef>
            </a:pPr>
            <a:r>
              <a:rPr lang="de-DE" altLang="de-DE" dirty="0"/>
              <a:t>Blindtext auf einer PPT-Folie, ein Text ohne weitere Bedeutung, allein der Visualisierung dienend.</a:t>
            </a:r>
          </a:p>
          <a:p>
            <a:endParaRPr lang="de-DE" altLang="de-DE" dirty="0"/>
          </a:p>
        </p:txBody>
      </p:sp>
      <p:sp>
        <p:nvSpPr>
          <p:cNvPr id="19460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584D0E-2203-2D47-9F18-14C70725E08F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9461" name="Datumsplatzhalter 5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0F2FAF-07BB-A042-ACAE-4D6E61A90491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Bild klein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641850" y="6079824"/>
            <a:ext cx="15763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900">
                <a:solidFill>
                  <a:srgbClr val="212930"/>
                </a:solidFill>
              </a:rPr>
              <a:t>Bildtitel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r="2010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altLang="de-DE" dirty="0"/>
              <a:t>Blindtext auf einer PPT-Folie, ein Text ohne weitere Bedeutung, allein der Visualisierung eines grafischen Konzeptes dienend. (18pt)</a:t>
            </a:r>
          </a:p>
          <a:p>
            <a:r>
              <a:rPr lang="de-DE" altLang="de-DE" dirty="0"/>
              <a:t>Blindtext auf einer PPT-Folie, ein Text ohne weitere Bedeutung, allein der Visualisierung dienend.</a:t>
            </a:r>
          </a:p>
          <a:p>
            <a:endParaRPr lang="de-DE" altLang="de-DE" dirty="0"/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7F6EC-59F6-4747-AD02-8B2929E149E7}" type="slidenum">
              <a:rPr lang="de-DE" smtClean="0"/>
              <a:pPr>
                <a:defRPr/>
              </a:pPr>
              <a:t>9</a:t>
            </a:fld>
            <a:endParaRPr lang="de-DE" sz="14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B30F083-7B1B-CE46-AC06-5C52098048E0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2 spalten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de-DE" altLang="de-DE" dirty="0"/>
              <a:t>Blindtext auf einer PPT-Folie, ein Text ohne weitere Bedeutung, allein der Visualisierung eines grafischen Konzeptes dienend. (18pt)</a:t>
            </a:r>
          </a:p>
          <a:p>
            <a:r>
              <a:rPr lang="de-DE" altLang="de-DE" dirty="0"/>
              <a:t>Blindtext auf einer PPT-Folie, ein Text ohne weitere Bedeutung, allein der Visualisierung dienend.</a:t>
            </a:r>
          </a:p>
          <a:p>
            <a:pPr lvl="1"/>
            <a:r>
              <a:rPr lang="de-DE" altLang="de-DE" dirty="0"/>
              <a:t>Aufzählung</a:t>
            </a:r>
          </a:p>
          <a:p>
            <a:pPr lvl="1"/>
            <a:r>
              <a:rPr lang="de-DE" altLang="de-DE" dirty="0"/>
              <a:t>Aufzählung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22437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indent="0">
          <a:spcBef>
            <a:spcPts val="400"/>
          </a:spcBef>
          <a:buFont typeface="Arial" charset="0"/>
          <a:buNone/>
          <a:defRPr sz="1800" kern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4zu3_DE_170216" id="{171EB9A2-E437-4854-B0BF-23A9721AA780}" vid="{EDA5F302-46C6-43CE-A7FF-3D5CAAA6BF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AIT_PPTMaster_4zu3_DE_170216</Template>
  <TotalTime>0</TotalTime>
  <Words>520</Words>
  <Application>Microsoft Macintosh PowerPoint</Application>
  <PresentationFormat>Bildschirmpräsentation (4:3)</PresentationFormat>
  <Paragraphs>186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ＭＳ Ｐゴシック</vt:lpstr>
      <vt:lpstr>ＭＳ Ｐゴシック</vt:lpstr>
      <vt:lpstr>Arial</vt:lpstr>
      <vt:lpstr>Geneva</vt:lpstr>
      <vt:lpstr>Wingdings</vt:lpstr>
      <vt:lpstr>AIT_Power_Point_Vorlage-1</vt:lpstr>
      <vt:lpstr>AIT Austrian Institute  of Technology</vt:lpstr>
      <vt:lpstr>Alternatives Cover (Image)</vt:lpstr>
      <vt:lpstr>Kapiteltrenner</vt:lpstr>
      <vt:lpstr>HEADLINE, Arial versal, 24PT Max. zweizeilig</vt:lpstr>
      <vt:lpstr>Headline und Bild</vt:lpstr>
      <vt:lpstr>Beispiel für Infoboxen</vt:lpstr>
      <vt:lpstr>PowerPoint-Präsentation</vt:lpstr>
      <vt:lpstr>Bild klein</vt:lpstr>
      <vt:lpstr>Text in 2 spalten</vt:lpstr>
      <vt:lpstr>Farbskala RGB-Definition für Powerpoint</vt:lpstr>
      <vt:lpstr>Diagrammstil</vt:lpstr>
      <vt:lpstr>Musterbeispiel Diagramm</vt:lpstr>
      <vt:lpstr>Musterbeispiel Diagramm</vt:lpstr>
      <vt:lpstr>Musterbeispiel Diagramm</vt:lpstr>
      <vt:lpstr>Musterbeispiel Tabelle</vt:lpstr>
      <vt:lpstr>beispiel blockdiagramm</vt:lpstr>
      <vt:lpstr>beispiel mindmap</vt:lpstr>
      <vt:lpstr>beispiel Prozess/zeitleiste</vt:lpstr>
      <vt:lpstr>Musterbeispiel Partnerlogos</vt:lpstr>
      <vt:lpstr>PowerPoint-Präsentation</vt:lpstr>
      <vt:lpstr>Thank you!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 Austrian Institute  of Technology</dc:title>
  <dc:creator>Spirit Software</dc:creator>
  <cp:lastModifiedBy>Spirit Software</cp:lastModifiedBy>
  <cp:revision>13</cp:revision>
  <cp:lastPrinted>2016-12-20T11:03:17Z</cp:lastPrinted>
  <dcterms:created xsi:type="dcterms:W3CDTF">2017-03-23T08:44:47Z</dcterms:created>
  <dcterms:modified xsi:type="dcterms:W3CDTF">2018-02-05T09:26:25Z</dcterms:modified>
</cp:coreProperties>
</file>