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3" r:id="rId2"/>
    <p:sldId id="338" r:id="rId3"/>
    <p:sldId id="336" r:id="rId4"/>
    <p:sldId id="324" r:id="rId5"/>
    <p:sldId id="320" r:id="rId6"/>
    <p:sldId id="341" r:id="rId7"/>
    <p:sldId id="337" r:id="rId8"/>
    <p:sldId id="321" r:id="rId9"/>
    <p:sldId id="340" r:id="rId10"/>
    <p:sldId id="322" r:id="rId11"/>
    <p:sldId id="330" r:id="rId12"/>
    <p:sldId id="328" r:id="rId13"/>
    <p:sldId id="326" r:id="rId14"/>
    <p:sldId id="327" r:id="rId15"/>
    <p:sldId id="309" r:id="rId16"/>
    <p:sldId id="344" r:id="rId17"/>
    <p:sldId id="345" r:id="rId18"/>
    <p:sldId id="346" r:id="rId19"/>
    <p:sldId id="342" r:id="rId20"/>
    <p:sldId id="343" r:id="rId21"/>
    <p:sldId id="333" r:id="rId22"/>
  </p:sldIdLst>
  <p:sldSz cx="9144000" cy="5143500" type="screen16x9"/>
  <p:notesSz cx="6797675" cy="99282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2925" userDrawn="1">
          <p15:clr>
            <a:srgbClr val="A4A3A4"/>
          </p15:clr>
        </p15:guide>
        <p15:guide id="3" pos="340" userDrawn="1">
          <p15:clr>
            <a:srgbClr val="A4A3A4"/>
          </p15:clr>
        </p15:guide>
        <p15:guide id="4" pos="5425" userDrawn="1">
          <p15:clr>
            <a:srgbClr val="A4A3A4"/>
          </p15:clr>
        </p15:guide>
        <p15:guide id="5" pos="5012" userDrawn="1">
          <p15:clr>
            <a:srgbClr val="A4A3A4"/>
          </p15:clr>
        </p15:guide>
        <p15:guide id="6" orient="horz" pos="2845" userDrawn="1">
          <p15:clr>
            <a:srgbClr val="A4A3A4"/>
          </p15:clr>
        </p15:guide>
        <p15:guide id="7" orient="horz" pos="586" userDrawn="1">
          <p15:clr>
            <a:srgbClr val="A4A3A4"/>
          </p15:clr>
        </p15:guide>
        <p15:guide id="8" orient="horz" pos="758" userDrawn="1">
          <p15:clr>
            <a:srgbClr val="A4A3A4"/>
          </p15:clr>
        </p15:guide>
        <p15:guide id="9" pos="2250" userDrawn="1">
          <p15:clr>
            <a:srgbClr val="A4A3A4"/>
          </p15:clr>
        </p15:guide>
        <p15:guide id="10" pos="2154" userDrawn="1">
          <p15:clr>
            <a:srgbClr val="A4A3A4"/>
          </p15:clr>
        </p15:guide>
        <p15:guide id="11" pos="2826" userDrawn="1">
          <p15:clr>
            <a:srgbClr val="A4A3A4"/>
          </p15:clr>
        </p15:guide>
        <p15:guide id="12" orient="horz" pos="30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0B1A"/>
    <a:srgbClr val="617D2B"/>
    <a:srgbClr val="F3D6BC"/>
    <a:srgbClr val="E5AE7C"/>
    <a:srgbClr val="D7843F"/>
    <a:srgbClr val="BEBEBE"/>
    <a:srgbClr val="7C8388"/>
    <a:srgbClr val="FFFFFF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77" autoAdjust="0"/>
    <p:restoredTop sz="94727" autoAdjust="0"/>
  </p:normalViewPr>
  <p:slideViewPr>
    <p:cSldViewPr showGuides="1">
      <p:cViewPr varScale="1">
        <p:scale>
          <a:sx n="195" d="100"/>
          <a:sy n="195" d="100"/>
        </p:scale>
        <p:origin x="200" y="632"/>
      </p:cViewPr>
      <p:guideLst>
        <p:guide orient="horz" pos="368"/>
        <p:guide pos="2925"/>
        <p:guide pos="340"/>
        <p:guide pos="5425"/>
        <p:guide pos="5012"/>
        <p:guide orient="horz" pos="2845"/>
        <p:guide orient="horz" pos="586"/>
        <p:guide orient="horz" pos="758"/>
        <p:guide pos="2250"/>
        <p:guide pos="2154"/>
        <p:guide pos="2826"/>
        <p:guide orient="horz" pos="3033"/>
      </p:guideLst>
    </p:cSldViewPr>
  </p:slideViewPr>
  <p:outlineViewPr>
    <p:cViewPr>
      <p:scale>
        <a:sx n="33" d="100"/>
        <a:sy n="33" d="100"/>
      </p:scale>
      <p:origin x="0" y="-3845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22" d="100"/>
          <a:sy n="122" d="100"/>
        </p:scale>
        <p:origin x="370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Diagrammtitel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80-3F44-B5DA-8967EB0D215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80-3F44-B5DA-8967EB0D215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80-3F44-B5DA-8967EB0D215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853032320"/>
        <c:axId val="-853027328"/>
      </c:barChart>
      <c:catAx>
        <c:axId val="-85303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853027328"/>
        <c:crosses val="autoZero"/>
        <c:auto val="1"/>
        <c:lblAlgn val="ctr"/>
        <c:lblOffset val="100"/>
        <c:noMultiLvlLbl val="0"/>
      </c:catAx>
      <c:valAx>
        <c:axId val="-85302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85303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Farbreihenfolge und -gewichtung Diagramme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DF5-6E48-97AB-BDBDC853AF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DF5-6E48-97AB-BDBDC853AF2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DF5-6E48-97AB-BDBDC853AF2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DF5-6E48-97AB-BDBDC853AF2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DF5-6E48-97AB-BDBDC853AF2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DF5-6E48-97AB-BDBDC853AF2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Bordeaux</c:v>
                </c:pt>
                <c:pt idx="1">
                  <c:v>Grau</c:v>
                </c:pt>
                <c:pt idx="2">
                  <c:v>Türkis</c:v>
                </c:pt>
                <c:pt idx="3">
                  <c:v>Violett</c:v>
                </c:pt>
                <c:pt idx="4">
                  <c:v>Hellgrau</c:v>
                </c:pt>
                <c:pt idx="5">
                  <c:v>Schwarz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5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DF5-6E48-97AB-BDBDC853AF2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9DF5-6E48-97AB-BDBDC853AF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9DF5-6E48-97AB-BDBDC853AF2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9DF5-6E48-97AB-BDBDC853AF2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9DF5-6E48-97AB-BDBDC853AF2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9DF5-6E48-97AB-BDBDC853AF2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9DF5-6E48-97AB-BDBDC853AF23}"/>
              </c:ext>
            </c:extLst>
          </c:dPt>
          <c:cat>
            <c:strRef>
              <c:f>Tabelle1!$A$2:$A$7</c:f>
              <c:strCache>
                <c:ptCount val="6"/>
                <c:pt idx="0">
                  <c:v>Bordeaux</c:v>
                </c:pt>
                <c:pt idx="1">
                  <c:v>Grau</c:v>
                </c:pt>
                <c:pt idx="2">
                  <c:v>Türkis</c:v>
                </c:pt>
                <c:pt idx="3">
                  <c:v>Violett</c:v>
                </c:pt>
                <c:pt idx="4">
                  <c:v>Hellgrau</c:v>
                </c:pt>
                <c:pt idx="5">
                  <c:v>Schwarz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2.4</c:v>
                </c:pt>
                <c:pt idx="1">
                  <c:v>3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9DF5-6E48-97AB-BDBDC853AF23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9DF5-6E48-97AB-BDBDC853AF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9DF5-6E48-97AB-BDBDC853AF2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9DF5-6E48-97AB-BDBDC853AF2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9DF5-6E48-97AB-BDBDC853AF2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9DF5-6E48-97AB-BDBDC853AF2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9DF5-6E48-97AB-BDBDC853AF23}"/>
              </c:ext>
            </c:extLst>
          </c:dPt>
          <c:cat>
            <c:strRef>
              <c:f>Tabelle1!$A$2:$A$7</c:f>
              <c:strCache>
                <c:ptCount val="6"/>
                <c:pt idx="0">
                  <c:v>Bordeaux</c:v>
                </c:pt>
                <c:pt idx="1">
                  <c:v>Grau</c:v>
                </c:pt>
                <c:pt idx="2">
                  <c:v>Türkis</c:v>
                </c:pt>
                <c:pt idx="3">
                  <c:v>Violett</c:v>
                </c:pt>
                <c:pt idx="4">
                  <c:v>Hellgrau</c:v>
                </c:pt>
                <c:pt idx="5">
                  <c:v>Schwarz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9DF5-6E48-97AB-BDBDC853AF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Diagrammtitel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-2.79874010808473E-2"/>
                  <c:y val="-2.63727799202744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33A-7B4D-A223-49431CF66A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3A-7B4D-A223-49431CF66A15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3A-7B4D-A223-49431CF66A15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0149192258685E-2"/>
                  <c:y val="3.49592664059450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33A-7B4D-A223-49431CF66A15}"/>
                </c:ext>
              </c:extLst>
            </c:dLbl>
            <c:dLbl>
              <c:idx val="1"/>
              <c:layout>
                <c:manualLayout>
                  <c:x val="-2.0149192258685E-2"/>
                  <c:y val="-3.02060328156632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33A-7B4D-A223-49431CF66A15}"/>
                </c:ext>
              </c:extLst>
            </c:dLbl>
            <c:dLbl>
              <c:idx val="2"/>
              <c:layout>
                <c:manualLayout>
                  <c:x val="-2.0149192258685E-2"/>
                  <c:y val="-3.020603281566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33A-7B4D-A223-49431CF66A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33A-7B4D-A223-49431CF66A1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852818848"/>
        <c:axId val="-852813840"/>
      </c:lineChart>
      <c:catAx>
        <c:axId val="-85281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852813840"/>
        <c:crosses val="autoZero"/>
        <c:auto val="1"/>
        <c:lblAlgn val="ctr"/>
        <c:lblOffset val="100"/>
        <c:noMultiLvlLbl val="0"/>
      </c:catAx>
      <c:valAx>
        <c:axId val="-85281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852818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0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813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30813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9286428-3033-F948-BAA0-5E6A7D49C7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851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0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15113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72" y="4715406"/>
            <a:ext cx="4982732" cy="446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813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430813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1148692A-D6D2-8340-BB47-13E8A19B5F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159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de-DE" altLang="de-DE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600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930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522001" y="1325850"/>
            <a:ext cx="8077201" cy="1121807"/>
          </a:xfrm>
        </p:spPr>
        <p:txBody>
          <a:bodyPr anchor="b"/>
          <a:lstStyle>
            <a:lvl1pPr>
              <a:lnSpc>
                <a:spcPts val="4000"/>
              </a:lnSpc>
              <a:defRPr sz="3600" cap="all" baseline="0">
                <a:solidFill>
                  <a:schemeClr val="accent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6" y="2467888"/>
            <a:ext cx="8074025" cy="89595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de-DE"/>
              <a:t>Master-Untertitelformat bearbeiten</a:t>
            </a:r>
            <a:endParaRPr lang="de-AT" dirty="0"/>
          </a:p>
        </p:txBody>
      </p:sp>
      <p:sp>
        <p:nvSpPr>
          <p:cNvPr id="5" name="Inhaltsplatzhalter 3"/>
          <p:cNvSpPr>
            <a:spLocks noGrp="1"/>
          </p:cNvSpPr>
          <p:nvPr>
            <p:ph sz="half" idx="2"/>
          </p:nvPr>
        </p:nvSpPr>
        <p:spPr>
          <a:xfrm>
            <a:off x="530225" y="3357035"/>
            <a:ext cx="8077200" cy="1162980"/>
          </a:xfrm>
        </p:spPr>
        <p:txBody>
          <a:bodyPr/>
          <a:lstStyle>
            <a:lvl1pPr>
              <a:buNone/>
              <a:defRPr sz="1600">
                <a:solidFill>
                  <a:srgbClr val="000A10"/>
                </a:solidFill>
              </a:defRPr>
            </a:lvl1pPr>
            <a:lvl2pPr>
              <a:defRPr sz="1800">
                <a:solidFill>
                  <a:srgbClr val="000A10"/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455837"/>
            <a:ext cx="2237030" cy="659637"/>
          </a:xfrm>
          <a:prstGeom prst="rect">
            <a:avLst/>
          </a:prstGeom>
        </p:spPr>
      </p:pic>
      <p:grpSp>
        <p:nvGrpSpPr>
          <p:cNvPr id="67" name="Gruppierung 66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68" name="Gruppierung 67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82" name="Gerade Verbindung 81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3" name="Gerade Verbindung 82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4" name="Gerade Verbindung 83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Gerade Verbindung 84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6" name="Gerade Verbindung 85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Gerade Verbindung 86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Gerade Verbindung 87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Gerade Verbindung 88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Gerade Verbindung 89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Gerade Verbindung 90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" name="Gerade Verbindung 91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3" name="Rechteck 92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69" name="Gruppierung 68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70" name="Parallelogramm 69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71" name="Parallelogramm 70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72" name="Parallelogramm 71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73" name="Parallelogramm 72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74" name="Parallelogramm 73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75" name="Parallelogramm 74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76" name="Parallelogramm 75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77" name="Parallelogramm 76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78" name="Parallelogramm 77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79" name="Parallelogramm 78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80" name="Parallelogramm 79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81" name="Parallelogramm 80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383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2"/>
          </p:nvPr>
        </p:nvSpPr>
        <p:spPr bwMode="auto">
          <a:xfrm>
            <a:off x="533096" y="928440"/>
            <a:ext cx="8085792" cy="3585177"/>
          </a:xfrm>
          <a:custGeom>
            <a:avLst/>
            <a:gdLst>
              <a:gd name="connsiteX0" fmla="*/ 8 w 8085792"/>
              <a:gd name="connsiteY0" fmla="*/ 0 h 3585177"/>
              <a:gd name="connsiteX1" fmla="*/ 8085792 w 8085792"/>
              <a:gd name="connsiteY1" fmla="*/ 0 h 3585177"/>
              <a:gd name="connsiteX2" fmla="*/ 8083990 w 8085792"/>
              <a:gd name="connsiteY2" fmla="*/ 2920424 h 3585177"/>
              <a:gd name="connsiteX3" fmla="*/ 7426443 w 8085792"/>
              <a:gd name="connsiteY3" fmla="*/ 3585177 h 3585177"/>
              <a:gd name="connsiteX4" fmla="*/ 305 w 8085792"/>
              <a:gd name="connsiteY4" fmla="*/ 3581991 h 3585177"/>
              <a:gd name="connsiteX5" fmla="*/ 3 w 8085792"/>
              <a:gd name="connsiteY5" fmla="*/ 34892 h 358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792" h="3585177">
                <a:moveTo>
                  <a:pt x="8" y="0"/>
                </a:moveTo>
                <a:lnTo>
                  <a:pt x="8085792" y="0"/>
                </a:lnTo>
                <a:lnTo>
                  <a:pt x="8083990" y="2920424"/>
                </a:lnTo>
                <a:lnTo>
                  <a:pt x="7426443" y="3585177"/>
                </a:lnTo>
                <a:lnTo>
                  <a:pt x="305" y="3581991"/>
                </a:lnTo>
                <a:cubicBezTo>
                  <a:pt x="1165" y="2190443"/>
                  <a:pt x="-71" y="1255292"/>
                  <a:pt x="3" y="34892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437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43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5F8A39F7-97EC-2142-B264-F44D66BBE89D}" type="datetime1">
              <a:rPr lang="de-AT" smtClean="0"/>
              <a:t>05.02.18</a:t>
            </a:fld>
            <a:endParaRPr lang="de-DE" dirty="0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9" name="Gruppierung 8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Rechteck 35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‹Nr.›</a:t>
            </a:fld>
            <a:endParaRPr lang="en-GB" sz="1400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en-GB" noProof="0" smtClean="0"/>
              <a:t>05/02/2018</a:t>
            </a:fld>
            <a:endParaRPr lang="en-GB" sz="1400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2"/>
          </p:nvPr>
        </p:nvSpPr>
        <p:spPr>
          <a:xfrm>
            <a:off x="539752" y="1201762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7"/>
          </p:nvPr>
        </p:nvSpPr>
        <p:spPr>
          <a:xfrm>
            <a:off x="539752" y="234082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22"/>
          </p:nvPr>
        </p:nvSpPr>
        <p:spPr>
          <a:xfrm>
            <a:off x="539752" y="347310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2692797" y="1201762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2692797" y="234082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5"/>
          </p:nvPr>
        </p:nvSpPr>
        <p:spPr>
          <a:xfrm>
            <a:off x="2692797" y="347310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4845842" y="1201762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4845842" y="234082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7" name="Bildplatzhalter 7"/>
          <p:cNvSpPr>
            <a:spLocks noGrp="1"/>
          </p:cNvSpPr>
          <p:nvPr>
            <p:ph type="pic" sz="quarter" idx="28"/>
          </p:nvPr>
        </p:nvSpPr>
        <p:spPr>
          <a:xfrm>
            <a:off x="4845842" y="347310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8" name="Bildplatzhalter 7"/>
          <p:cNvSpPr>
            <a:spLocks noGrp="1"/>
          </p:cNvSpPr>
          <p:nvPr>
            <p:ph type="pic" sz="quarter" idx="29"/>
          </p:nvPr>
        </p:nvSpPr>
        <p:spPr>
          <a:xfrm>
            <a:off x="6998888" y="1201762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30"/>
          </p:nvPr>
        </p:nvSpPr>
        <p:spPr>
          <a:xfrm>
            <a:off x="6998888" y="234082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0" name="Bildplatzhalter 7"/>
          <p:cNvSpPr>
            <a:spLocks noGrp="1"/>
          </p:cNvSpPr>
          <p:nvPr>
            <p:ph type="pic" sz="quarter" idx="31"/>
          </p:nvPr>
        </p:nvSpPr>
        <p:spPr>
          <a:xfrm>
            <a:off x="6998888" y="347310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grpSp>
        <p:nvGrpSpPr>
          <p:cNvPr id="21" name="Gruppierung 20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22" name="Gruppierung 21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Gerade Verbindung 3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Gerade Verbindung 3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 Verbindung 3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 Verbindung 3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Gerade Verbindung 4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Gerade Verbindung 4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Gerade Verbindung 4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Gerade Verbindung 4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Gerade Verbindung 4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Gerade Verbindung 4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7" name="Rechteck 4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23" name="Gruppierung 22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24" name="Parallelogramm 23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6" name="Parallelogramm 25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7" name="Parallelogramm 26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8" name="Parallelogramm 27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9" name="Parallelogramm 28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0" name="Parallelogramm 29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1" name="Parallelogramm 3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2" name="Parallelogramm 3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3" name="Parallelogramm 3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4" name="Parallelogramm 3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5" name="Parallelogramm 3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22001" y="1296000"/>
            <a:ext cx="8077201" cy="816769"/>
          </a:xfrm>
        </p:spPr>
        <p:txBody>
          <a:bodyPr anchor="b"/>
          <a:lstStyle>
            <a:lvl1pPr>
              <a:lnSpc>
                <a:spcPts val="4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  <a:endParaRPr lang="de-AT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6" y="2133000"/>
            <a:ext cx="8074025" cy="600768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3635896" y="3840832"/>
            <a:ext cx="5508104" cy="1302668"/>
            <a:chOff x="3635896" y="5555331"/>
            <a:chExt cx="5508104" cy="1302668"/>
          </a:xfrm>
        </p:grpSpPr>
        <p:sp>
          <p:nvSpPr>
            <p:cNvPr id="7" name="Parallelogramm 6"/>
            <p:cNvSpPr/>
            <p:nvPr/>
          </p:nvSpPr>
          <p:spPr bwMode="auto">
            <a:xfrm>
              <a:off x="4957911" y="5558506"/>
              <a:ext cx="2483505" cy="1299493"/>
            </a:xfrm>
            <a:prstGeom prst="parallelogram">
              <a:avLst>
                <a:gd name="adj" fmla="val 99957"/>
              </a:avLst>
            </a:prstGeom>
            <a:gradFill>
              <a:gsLst>
                <a:gs pos="0">
                  <a:srgbClr val="3A9EAA"/>
                </a:gs>
                <a:gs pos="100000">
                  <a:srgbClr val="3D7591"/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8" name="Freihandform 7"/>
            <p:cNvSpPr/>
            <p:nvPr/>
          </p:nvSpPr>
          <p:spPr bwMode="auto">
            <a:xfrm>
              <a:off x="8348187" y="6061844"/>
              <a:ext cx="795813" cy="796155"/>
            </a:xfrm>
            <a:custGeom>
              <a:avLst/>
              <a:gdLst>
                <a:gd name="connsiteX0" fmla="*/ 718073 w 718073"/>
                <a:gd name="connsiteY0" fmla="*/ 0 h 718382"/>
                <a:gd name="connsiteX1" fmla="*/ 718073 w 718073"/>
                <a:gd name="connsiteY1" fmla="*/ 718382 h 718382"/>
                <a:gd name="connsiteX2" fmla="*/ 0 w 718073"/>
                <a:gd name="connsiteY2" fmla="*/ 718382 h 71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8073" h="718382">
                  <a:moveTo>
                    <a:pt x="718073" y="0"/>
                  </a:moveTo>
                  <a:lnTo>
                    <a:pt x="718073" y="718382"/>
                  </a:lnTo>
                  <a:lnTo>
                    <a:pt x="0" y="718382"/>
                  </a:lnTo>
                  <a:close/>
                </a:path>
              </a:pathLst>
            </a:custGeom>
            <a:solidFill>
              <a:srgbClr val="3D759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grpSp>
          <p:nvGrpSpPr>
            <p:cNvPr id="9" name="Gruppierung 8"/>
            <p:cNvGrpSpPr/>
            <p:nvPr/>
          </p:nvGrpSpPr>
          <p:grpSpPr>
            <a:xfrm>
              <a:off x="3635896" y="5555331"/>
              <a:ext cx="2170426" cy="299369"/>
              <a:chOff x="3635896" y="5555331"/>
              <a:chExt cx="2170426" cy="299369"/>
            </a:xfrm>
          </p:grpSpPr>
          <p:sp>
            <p:nvSpPr>
              <p:cNvPr id="16" name="Parallelogramm 15"/>
              <p:cNvSpPr/>
              <p:nvPr/>
            </p:nvSpPr>
            <p:spPr bwMode="auto">
              <a:xfrm>
                <a:off x="363589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/>
            </p:nvSpPr>
            <p:spPr bwMode="auto">
              <a:xfrm>
                <a:off x="400248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/>
            </p:nvSpPr>
            <p:spPr bwMode="auto">
              <a:xfrm>
                <a:off x="436906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/>
            </p:nvSpPr>
            <p:spPr bwMode="auto">
              <a:xfrm>
                <a:off x="473565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/>
            </p:nvSpPr>
            <p:spPr bwMode="auto">
              <a:xfrm>
                <a:off x="510223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/>
            </p:nvSpPr>
            <p:spPr bwMode="auto">
              <a:xfrm>
                <a:off x="5468819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2" name="Gruppierung 11"/>
            <p:cNvGrpSpPr/>
            <p:nvPr/>
          </p:nvGrpSpPr>
          <p:grpSpPr>
            <a:xfrm>
              <a:off x="6732240" y="6061844"/>
              <a:ext cx="2045210" cy="592328"/>
              <a:chOff x="6709616" y="6061844"/>
              <a:chExt cx="2045210" cy="592328"/>
            </a:xfrm>
          </p:grpSpPr>
          <p:sp>
            <p:nvSpPr>
              <p:cNvPr id="13" name="Parallelogramm 12"/>
              <p:cNvSpPr/>
              <p:nvPr/>
            </p:nvSpPr>
            <p:spPr bwMode="auto">
              <a:xfrm>
                <a:off x="6709616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/>
            </p:nvSpPr>
            <p:spPr bwMode="auto">
              <a:xfrm>
                <a:off x="74131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/>
            </p:nvSpPr>
            <p:spPr bwMode="auto">
              <a:xfrm>
                <a:off x="81243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  <p:grpSp>
        <p:nvGrpSpPr>
          <p:cNvPr id="22" name="Gruppierung 21"/>
          <p:cNvGrpSpPr/>
          <p:nvPr userDrawn="1"/>
        </p:nvGrpSpPr>
        <p:grpSpPr>
          <a:xfrm>
            <a:off x="2587960" y="2984548"/>
            <a:ext cx="4926351" cy="389740"/>
            <a:chOff x="2587960" y="4027999"/>
            <a:chExt cx="4926351" cy="389740"/>
          </a:xfrm>
        </p:grpSpPr>
        <p:sp>
          <p:nvSpPr>
            <p:cNvPr id="23" name="Parallelogramm 22"/>
            <p:cNvSpPr/>
            <p:nvPr userDrawn="1"/>
          </p:nvSpPr>
          <p:spPr bwMode="auto">
            <a:xfrm>
              <a:off x="2587960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9A0A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4" name="Parallelogramm 23"/>
            <p:cNvSpPr/>
            <p:nvPr userDrawn="1"/>
          </p:nvSpPr>
          <p:spPr bwMode="auto">
            <a:xfrm>
              <a:off x="3481786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B8A9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5" name="Parallelogramm 24"/>
            <p:cNvSpPr/>
            <p:nvPr userDrawn="1"/>
          </p:nvSpPr>
          <p:spPr bwMode="auto">
            <a:xfrm>
              <a:off x="4369066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D6D8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6" name="Parallelogramm 25"/>
            <p:cNvSpPr/>
            <p:nvPr userDrawn="1"/>
          </p:nvSpPr>
          <p:spPr bwMode="auto">
            <a:xfrm>
              <a:off x="5264146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F577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7" name="Parallelogramm 26"/>
            <p:cNvSpPr/>
            <p:nvPr userDrawn="1"/>
          </p:nvSpPr>
          <p:spPr bwMode="auto">
            <a:xfrm>
              <a:off x="6157479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40427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8" name="Parallelogramm 27"/>
            <p:cNvSpPr/>
            <p:nvPr userDrawn="1"/>
          </p:nvSpPr>
          <p:spPr bwMode="auto">
            <a:xfrm>
              <a:off x="7050774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422B6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pic>
        <p:nvPicPr>
          <p:cNvPr id="29" name="Bild 2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455837"/>
            <a:ext cx="2237030" cy="6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70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ung 58"/>
          <p:cNvGrpSpPr/>
          <p:nvPr userDrawn="1"/>
        </p:nvGrpSpPr>
        <p:grpSpPr>
          <a:xfrm>
            <a:off x="-7816" y="0"/>
            <a:ext cx="9159631" cy="5143500"/>
            <a:chOff x="-7816" y="0"/>
            <a:chExt cx="9159631" cy="5143500"/>
          </a:xfrm>
        </p:grpSpPr>
        <p:grpSp>
          <p:nvGrpSpPr>
            <p:cNvPr id="25" name="Gruppierung 24"/>
            <p:cNvGrpSpPr/>
            <p:nvPr userDrawn="1"/>
          </p:nvGrpSpPr>
          <p:grpSpPr>
            <a:xfrm>
              <a:off x="-7816" y="0"/>
              <a:ext cx="9159631" cy="5143500"/>
              <a:chOff x="-7816" y="0"/>
              <a:chExt cx="9159631" cy="5143500"/>
            </a:xfrm>
          </p:grpSpPr>
          <p:grpSp>
            <p:nvGrpSpPr>
              <p:cNvPr id="26" name="Gruppierung 25"/>
              <p:cNvGrpSpPr/>
              <p:nvPr userDrawn="1"/>
            </p:nvGrpSpPr>
            <p:grpSpPr>
              <a:xfrm>
                <a:off x="-7816" y="0"/>
                <a:ext cx="9159631" cy="5143500"/>
                <a:chOff x="-7816" y="0"/>
                <a:chExt cx="9159631" cy="5143500"/>
              </a:xfrm>
            </p:grpSpPr>
            <p:cxnSp>
              <p:nvCxnSpPr>
                <p:cNvPr id="28" name="Gerade Verbindung 27"/>
                <p:cNvCxnSpPr/>
                <p:nvPr userDrawn="1"/>
              </p:nvCxnSpPr>
              <p:spPr bwMode="auto">
                <a:xfrm>
                  <a:off x="53022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Gerade Verbindung 28"/>
                <p:cNvCxnSpPr/>
                <p:nvPr userDrawn="1"/>
              </p:nvCxnSpPr>
              <p:spPr bwMode="auto">
                <a:xfrm>
                  <a:off x="861568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Gerade Verbindung 29"/>
                <p:cNvCxnSpPr/>
                <p:nvPr userDrawn="1"/>
              </p:nvCxnSpPr>
              <p:spPr bwMode="auto">
                <a:xfrm>
                  <a:off x="7815" y="1201842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Gerade Verbindung 30"/>
                <p:cNvCxnSpPr/>
                <p:nvPr userDrawn="1"/>
              </p:nvCxnSpPr>
              <p:spPr bwMode="auto">
                <a:xfrm>
                  <a:off x="0" y="578550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" name="Gerade Verbindung 31"/>
                <p:cNvCxnSpPr/>
                <p:nvPr userDrawn="1"/>
              </p:nvCxnSpPr>
              <p:spPr bwMode="auto">
                <a:xfrm>
                  <a:off x="-7816" y="481418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" name="Gerade Verbindung 32"/>
                <p:cNvCxnSpPr/>
                <p:nvPr userDrawn="1"/>
              </p:nvCxnSpPr>
              <p:spPr bwMode="auto">
                <a:xfrm>
                  <a:off x="7956376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Gerade Verbindung 33"/>
                <p:cNvCxnSpPr/>
                <p:nvPr userDrawn="1"/>
              </p:nvCxnSpPr>
              <p:spPr bwMode="auto">
                <a:xfrm>
                  <a:off x="0" y="451596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7" name="Gerade Verbindung 26"/>
              <p:cNvCxnSpPr/>
              <p:nvPr userDrawn="1"/>
            </p:nvCxnSpPr>
            <p:spPr bwMode="auto">
              <a:xfrm>
                <a:off x="0" y="928439"/>
                <a:ext cx="91440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5" name="Gerade Verbindung 54"/>
            <p:cNvCxnSpPr/>
            <p:nvPr userDrawn="1"/>
          </p:nvCxnSpPr>
          <p:spPr bwMode="auto">
            <a:xfrm>
              <a:off x="3572273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3419872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4641850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4489449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1040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ung 8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10" name="Gruppierung 9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7" name="Rechteck 3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1" name="Gruppierung 10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522001" y="3712578"/>
            <a:ext cx="8077201" cy="459121"/>
          </a:xfrm>
        </p:spPr>
        <p:txBody>
          <a:bodyPr anchor="b"/>
          <a:lstStyle>
            <a:lvl1pPr>
              <a:lnSpc>
                <a:spcPts val="4000"/>
              </a:lnSpc>
              <a:defRPr sz="2700" cap="all" baseline="0">
                <a:solidFill>
                  <a:schemeClr val="accent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6" y="4191930"/>
            <a:ext cx="8074025" cy="600768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de-DE"/>
              <a:t>Master-Untertitelformat bearbeiten</a:t>
            </a:r>
            <a:endParaRPr lang="de-AT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 bwMode="auto">
          <a:xfrm>
            <a:off x="533402" y="1435578"/>
            <a:ext cx="8084447" cy="2249098"/>
          </a:xfrm>
          <a:custGeom>
            <a:avLst/>
            <a:gdLst>
              <a:gd name="connsiteX0" fmla="*/ 0 w 8084447"/>
              <a:gd name="connsiteY0" fmla="*/ 0 h 2249098"/>
              <a:gd name="connsiteX1" fmla="*/ 8083969 w 8084447"/>
              <a:gd name="connsiteY1" fmla="*/ 0 h 2249098"/>
              <a:gd name="connsiteX2" fmla="*/ 8084277 w 8084447"/>
              <a:gd name="connsiteY2" fmla="*/ 352027 h 2249098"/>
              <a:gd name="connsiteX3" fmla="*/ 8083685 w 8084447"/>
              <a:gd name="connsiteY3" fmla="*/ 1586625 h 2249098"/>
              <a:gd name="connsiteX4" fmla="*/ 7426138 w 8084447"/>
              <a:gd name="connsiteY4" fmla="*/ 2249098 h 2249098"/>
              <a:gd name="connsiteX5" fmla="*/ 0 w 8084447"/>
              <a:gd name="connsiteY5" fmla="*/ 2245923 h 224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4447" h="2249098">
                <a:moveTo>
                  <a:pt x="0" y="0"/>
                </a:moveTo>
                <a:lnTo>
                  <a:pt x="8083969" y="0"/>
                </a:lnTo>
                <a:lnTo>
                  <a:pt x="8084277" y="352027"/>
                </a:lnTo>
                <a:cubicBezTo>
                  <a:pt x="8084578" y="798937"/>
                  <a:pt x="8084538" y="1221624"/>
                  <a:pt x="8083685" y="1586625"/>
                </a:cubicBezTo>
                <a:lnTo>
                  <a:pt x="7426138" y="2249098"/>
                </a:lnTo>
                <a:lnTo>
                  <a:pt x="0" y="224592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455837"/>
            <a:ext cx="2237030" cy="65963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522001" y="1296000"/>
            <a:ext cx="8077201" cy="816769"/>
          </a:xfrm>
        </p:spPr>
        <p:txBody>
          <a:bodyPr anchor="b"/>
          <a:lstStyle>
            <a:lvl1pPr>
              <a:lnSpc>
                <a:spcPts val="4000"/>
              </a:lnSpc>
              <a:defRPr sz="2700" cap="all" baseline="0">
                <a:solidFill>
                  <a:schemeClr val="accent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6" y="2133000"/>
            <a:ext cx="8074025" cy="89595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de-DE"/>
              <a:t>Master-Untertitelformat bearbeiten</a:t>
            </a:r>
            <a:endParaRPr lang="de-AT" dirty="0"/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455837"/>
            <a:ext cx="2237030" cy="659637"/>
          </a:xfrm>
          <a:prstGeom prst="rect">
            <a:avLst/>
          </a:prstGeom>
        </p:spPr>
      </p:pic>
      <p:grpSp>
        <p:nvGrpSpPr>
          <p:cNvPr id="22" name="Gruppierung 21"/>
          <p:cNvGrpSpPr/>
          <p:nvPr userDrawn="1"/>
        </p:nvGrpSpPr>
        <p:grpSpPr>
          <a:xfrm>
            <a:off x="3635896" y="3840832"/>
            <a:ext cx="5508104" cy="1302668"/>
            <a:chOff x="3635896" y="5555331"/>
            <a:chExt cx="5508104" cy="1302668"/>
          </a:xfrm>
        </p:grpSpPr>
        <p:sp>
          <p:nvSpPr>
            <p:cNvPr id="23" name="Parallelogramm 22"/>
            <p:cNvSpPr/>
            <p:nvPr/>
          </p:nvSpPr>
          <p:spPr bwMode="auto">
            <a:xfrm>
              <a:off x="4957911" y="5558506"/>
              <a:ext cx="2483505" cy="1299493"/>
            </a:xfrm>
            <a:prstGeom prst="parallelogram">
              <a:avLst>
                <a:gd name="adj" fmla="val 99957"/>
              </a:avLst>
            </a:prstGeom>
            <a:gradFill>
              <a:gsLst>
                <a:gs pos="0">
                  <a:srgbClr val="3A9EAA"/>
                </a:gs>
                <a:gs pos="100000">
                  <a:srgbClr val="3D7591"/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4" name="Freihandform 23"/>
            <p:cNvSpPr/>
            <p:nvPr/>
          </p:nvSpPr>
          <p:spPr bwMode="auto">
            <a:xfrm>
              <a:off x="8348187" y="6061844"/>
              <a:ext cx="795813" cy="796155"/>
            </a:xfrm>
            <a:custGeom>
              <a:avLst/>
              <a:gdLst>
                <a:gd name="connsiteX0" fmla="*/ 718073 w 718073"/>
                <a:gd name="connsiteY0" fmla="*/ 0 h 718382"/>
                <a:gd name="connsiteX1" fmla="*/ 718073 w 718073"/>
                <a:gd name="connsiteY1" fmla="*/ 718382 h 718382"/>
                <a:gd name="connsiteX2" fmla="*/ 0 w 718073"/>
                <a:gd name="connsiteY2" fmla="*/ 718382 h 71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8073" h="718382">
                  <a:moveTo>
                    <a:pt x="718073" y="0"/>
                  </a:moveTo>
                  <a:lnTo>
                    <a:pt x="718073" y="718382"/>
                  </a:lnTo>
                  <a:lnTo>
                    <a:pt x="0" y="718382"/>
                  </a:lnTo>
                  <a:close/>
                </a:path>
              </a:pathLst>
            </a:custGeom>
            <a:solidFill>
              <a:srgbClr val="3D759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grpSp>
          <p:nvGrpSpPr>
            <p:cNvPr id="25" name="Gruppierung 24"/>
            <p:cNvGrpSpPr/>
            <p:nvPr/>
          </p:nvGrpSpPr>
          <p:grpSpPr>
            <a:xfrm>
              <a:off x="3635896" y="5555331"/>
              <a:ext cx="2170426" cy="299369"/>
              <a:chOff x="3635896" y="5555331"/>
              <a:chExt cx="2170426" cy="299369"/>
            </a:xfrm>
          </p:grpSpPr>
          <p:sp>
            <p:nvSpPr>
              <p:cNvPr id="30" name="Parallelogramm 29"/>
              <p:cNvSpPr/>
              <p:nvPr/>
            </p:nvSpPr>
            <p:spPr bwMode="auto">
              <a:xfrm>
                <a:off x="363589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1" name="Parallelogramm 30"/>
              <p:cNvSpPr/>
              <p:nvPr/>
            </p:nvSpPr>
            <p:spPr bwMode="auto">
              <a:xfrm>
                <a:off x="400248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2" name="Parallelogramm 31"/>
              <p:cNvSpPr/>
              <p:nvPr/>
            </p:nvSpPr>
            <p:spPr bwMode="auto">
              <a:xfrm>
                <a:off x="436906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3" name="Parallelogramm 32"/>
              <p:cNvSpPr/>
              <p:nvPr/>
            </p:nvSpPr>
            <p:spPr bwMode="auto">
              <a:xfrm>
                <a:off x="473565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4" name="Parallelogramm 33"/>
              <p:cNvSpPr/>
              <p:nvPr/>
            </p:nvSpPr>
            <p:spPr bwMode="auto">
              <a:xfrm>
                <a:off x="510223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5" name="Parallelogramm 34"/>
              <p:cNvSpPr/>
              <p:nvPr/>
            </p:nvSpPr>
            <p:spPr bwMode="auto">
              <a:xfrm>
                <a:off x="5468819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26" name="Gruppierung 25"/>
            <p:cNvGrpSpPr/>
            <p:nvPr/>
          </p:nvGrpSpPr>
          <p:grpSpPr>
            <a:xfrm>
              <a:off x="6732240" y="6061844"/>
              <a:ext cx="2045210" cy="592328"/>
              <a:chOff x="6709616" y="6061844"/>
              <a:chExt cx="2045210" cy="592328"/>
            </a:xfrm>
          </p:grpSpPr>
          <p:sp>
            <p:nvSpPr>
              <p:cNvPr id="27" name="Parallelogramm 26"/>
              <p:cNvSpPr/>
              <p:nvPr/>
            </p:nvSpPr>
            <p:spPr bwMode="auto">
              <a:xfrm>
                <a:off x="6709616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8" name="Parallelogramm 27"/>
              <p:cNvSpPr/>
              <p:nvPr/>
            </p:nvSpPr>
            <p:spPr bwMode="auto">
              <a:xfrm>
                <a:off x="74131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9" name="Parallelogramm 28"/>
              <p:cNvSpPr/>
              <p:nvPr/>
            </p:nvSpPr>
            <p:spPr bwMode="auto">
              <a:xfrm>
                <a:off x="81243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17"/>
          <p:cNvSpPr>
            <a:spLocks noGrp="1"/>
          </p:cNvSpPr>
          <p:nvPr>
            <p:ph sz="quarter" idx="12"/>
          </p:nvPr>
        </p:nvSpPr>
        <p:spPr>
          <a:xfrm>
            <a:off x="530225" y="1203598"/>
            <a:ext cx="8085460" cy="331236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0225" y="267494"/>
            <a:ext cx="6274023" cy="72008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17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17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36B4F74-2901-1B4A-A15E-8C1388FF047B}" type="datetime1">
              <a:rPr lang="de-AT" smtClean="0"/>
              <a:t>05.02.18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843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ubtitel 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530226" y="1188597"/>
            <a:ext cx="8080375" cy="218065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7"/>
          <p:cNvSpPr>
            <a:spLocks noGrp="1"/>
          </p:cNvSpPr>
          <p:nvPr>
            <p:ph sz="quarter" idx="12"/>
          </p:nvPr>
        </p:nvSpPr>
        <p:spPr>
          <a:xfrm>
            <a:off x="530225" y="1465119"/>
            <a:ext cx="8085460" cy="305084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437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43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8FC4669-B5B2-424D-A5E6-D35A4A957E17}" type="datetime1">
              <a:rPr lang="de-AT" smtClean="0"/>
              <a:t>05.02.18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03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0224" y="1203598"/>
            <a:ext cx="3959225" cy="3312368"/>
          </a:xfrm>
        </p:spPr>
        <p:txBody>
          <a:bodyPr/>
          <a:lstStyle>
            <a:lvl1pPr>
              <a:buClr>
                <a:schemeClr val="tx1"/>
              </a:buClr>
              <a:defRPr sz="1600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600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de-DE"/>
              <a:pPr>
                <a:defRPr/>
              </a:pPr>
              <a:t>‹Nr.›</a:t>
            </a:fld>
            <a:endParaRPr lang="de-DE" sz="140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de-AT" smtClean="0"/>
              <a:t>05.02.18</a:t>
            </a:fld>
            <a:endParaRPr lang="de-DE" sz="140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 bwMode="auto">
          <a:xfrm>
            <a:off x="4644008" y="1201762"/>
            <a:ext cx="3974719" cy="3314204"/>
          </a:xfrm>
          <a:custGeom>
            <a:avLst/>
            <a:gdLst>
              <a:gd name="connsiteX0" fmla="*/ 0 w 3974719"/>
              <a:gd name="connsiteY0" fmla="*/ 0 h 3314204"/>
              <a:gd name="connsiteX1" fmla="*/ 3974719 w 3974719"/>
              <a:gd name="connsiteY1" fmla="*/ 0 h 3314204"/>
              <a:gd name="connsiteX2" fmla="*/ 3973079 w 3974719"/>
              <a:gd name="connsiteY2" fmla="*/ 2650893 h 3314204"/>
              <a:gd name="connsiteX3" fmla="*/ 3315532 w 3974719"/>
              <a:gd name="connsiteY3" fmla="*/ 3314204 h 3314204"/>
              <a:gd name="connsiteX4" fmla="*/ 0 w 3974719"/>
              <a:gd name="connsiteY4" fmla="*/ 3312785 h 331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719" h="3314204">
                <a:moveTo>
                  <a:pt x="0" y="0"/>
                </a:moveTo>
                <a:lnTo>
                  <a:pt x="3974719" y="0"/>
                </a:lnTo>
                <a:lnTo>
                  <a:pt x="3973079" y="2650893"/>
                </a:lnTo>
                <a:lnTo>
                  <a:pt x="3315532" y="3314204"/>
                </a:lnTo>
                <a:lnTo>
                  <a:pt x="0" y="331278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530225" y="339502"/>
            <a:ext cx="6274023" cy="648072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6230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0224" y="1203598"/>
            <a:ext cx="3959225" cy="3312368"/>
          </a:xfrm>
        </p:spPr>
        <p:txBody>
          <a:bodyPr/>
          <a:lstStyle>
            <a:lvl1pPr>
              <a:buClr>
                <a:schemeClr val="tx1"/>
              </a:buClr>
              <a:defRPr sz="1600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600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de-DE"/>
              <a:pPr>
                <a:defRPr/>
              </a:pPr>
              <a:t>‹Nr.›</a:t>
            </a:fld>
            <a:endParaRPr lang="de-DE" sz="140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de-AT" smtClean="0"/>
              <a:t>05.02.18</a:t>
            </a:fld>
            <a:endParaRPr lang="de-DE" sz="140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530225" y="339502"/>
            <a:ext cx="6274023" cy="648072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44008" y="1203598"/>
            <a:ext cx="3960440" cy="3312368"/>
          </a:xfrm>
        </p:spPr>
        <p:txBody>
          <a:bodyPr/>
          <a:lstStyle>
            <a:lvl1pPr>
              <a:buClr>
                <a:schemeClr val="tx1"/>
              </a:buClr>
              <a:defRPr sz="1600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600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de-DE" smtClean="0"/>
              <a:pPr>
                <a:defRPr/>
              </a:pPr>
              <a:t>‹Nr.›</a:t>
            </a:fld>
            <a:endParaRPr lang="de-DE" sz="1400" dirty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de-AT" smtClean="0"/>
              <a:t>05.02.18</a:t>
            </a:fld>
            <a:endParaRPr lang="de-DE" sz="1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 bwMode="auto">
          <a:xfrm>
            <a:off x="533104" y="1201762"/>
            <a:ext cx="8085623" cy="3314204"/>
          </a:xfrm>
          <a:custGeom>
            <a:avLst/>
            <a:gdLst>
              <a:gd name="connsiteX0" fmla="*/ 0 w 8085623"/>
              <a:gd name="connsiteY0" fmla="*/ 0 h 3310018"/>
              <a:gd name="connsiteX1" fmla="*/ 8085623 w 8085623"/>
              <a:gd name="connsiteY1" fmla="*/ 0 h 3310018"/>
              <a:gd name="connsiteX2" fmla="*/ 8083983 w 8085623"/>
              <a:gd name="connsiteY2" fmla="*/ 2647545 h 3310018"/>
              <a:gd name="connsiteX3" fmla="*/ 7426436 w 8085623"/>
              <a:gd name="connsiteY3" fmla="*/ 3310018 h 3310018"/>
              <a:gd name="connsiteX4" fmla="*/ 298 w 8085623"/>
              <a:gd name="connsiteY4" fmla="*/ 3306843 h 3310018"/>
              <a:gd name="connsiteX5" fmla="*/ 1 w 8085623"/>
              <a:gd name="connsiteY5" fmla="*/ 47868 h 33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623" h="3310018">
                <a:moveTo>
                  <a:pt x="0" y="0"/>
                </a:moveTo>
                <a:lnTo>
                  <a:pt x="8085623" y="0"/>
                </a:lnTo>
                <a:lnTo>
                  <a:pt x="8083983" y="2647545"/>
                </a:lnTo>
                <a:lnTo>
                  <a:pt x="7426436" y="3310018"/>
                </a:lnTo>
                <a:lnTo>
                  <a:pt x="298" y="3306843"/>
                </a:lnTo>
                <a:cubicBezTo>
                  <a:pt x="1092" y="2026744"/>
                  <a:pt x="100" y="1134193"/>
                  <a:pt x="1" y="47868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8" name="Gruppierung 7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" name="Rechteck 34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9" name="Gruppierung 8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53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437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43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FAF9002-F3AC-9D48-9425-5ADC68E24044}" type="datetime1">
              <a:rPr lang="de-AT" smtClean="0"/>
              <a:t>05.02.18</a:t>
            </a:fld>
            <a:endParaRPr lang="de-DE" dirty="0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7" name="Gruppierung 6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3" name="Gerade Verbindung 22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" name="Rechteck 33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1" name="Parallelogramm 10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2" name="Parallelogramm 11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17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75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17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A5197BF1-BDDE-E74D-BA45-32BDC1105D8B}" type="datetime1">
              <a:rPr lang="de-AT" smtClean="0"/>
              <a:t>05.02.18</a:t>
            </a:fld>
            <a:endParaRPr lang="de-DE" dirty="0"/>
          </a:p>
        </p:txBody>
      </p:sp>
      <p:sp>
        <p:nvSpPr>
          <p:cNvPr id="1028" name="Rectangle 52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267494"/>
            <a:ext cx="627402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de-DE" dirty="0"/>
              <a:t>Mastertitelformat bearbeiten</a:t>
            </a:r>
          </a:p>
        </p:txBody>
      </p:sp>
      <p:sp>
        <p:nvSpPr>
          <p:cNvPr id="1029" name="Rectangle 5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0225" y="1201738"/>
            <a:ext cx="8080375" cy="3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de-DE" dirty="0"/>
              <a:t>Mastertextformat bearbeiten</a:t>
            </a:r>
          </a:p>
          <a:p>
            <a:pPr lvl="1"/>
            <a:r>
              <a:rPr lang="de-AT" altLang="de-DE" dirty="0"/>
              <a:t>Zweite Ebene</a:t>
            </a:r>
          </a:p>
          <a:p>
            <a:pPr lvl="2"/>
            <a:r>
              <a:rPr lang="de-AT" altLang="de-DE" dirty="0"/>
              <a:t>Dritte Ebene</a:t>
            </a:r>
          </a:p>
          <a:p>
            <a:pPr lvl="3"/>
            <a:r>
              <a:rPr lang="de-AT" altLang="de-DE" dirty="0"/>
              <a:t>Vierte Ebene</a:t>
            </a:r>
          </a:p>
          <a:p>
            <a:pPr lvl="4"/>
            <a:r>
              <a:rPr lang="de-AT" altLang="de-DE" dirty="0"/>
              <a:t>Fünfte Ebene</a:t>
            </a:r>
          </a:p>
        </p:txBody>
      </p:sp>
      <p:cxnSp>
        <p:nvCxnSpPr>
          <p:cNvPr id="1031" name="Gerade Verbindung 12"/>
          <p:cNvCxnSpPr>
            <a:cxnSpLocks noChangeShapeType="1"/>
          </p:cNvCxnSpPr>
          <p:nvPr/>
        </p:nvCxnSpPr>
        <p:spPr bwMode="auto">
          <a:xfrm>
            <a:off x="4516439" y="320279"/>
            <a:ext cx="822325" cy="616744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pic>
        <p:nvPicPr>
          <p:cNvPr id="9" name="Bild 8"/>
          <p:cNvPicPr>
            <a:picLocks noChangeAspect="1"/>
          </p:cNvPicPr>
          <p:nvPr userDrawn="1"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639"/>
          <a:stretch/>
        </p:blipFill>
        <p:spPr>
          <a:xfrm>
            <a:off x="7066140" y="260712"/>
            <a:ext cx="1543335" cy="3475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707" r:id="rId2"/>
    <p:sldLayoutId id="2147484711" r:id="rId3"/>
    <p:sldLayoutId id="2147484696" r:id="rId4"/>
    <p:sldLayoutId id="2147484695" r:id="rId5"/>
    <p:sldLayoutId id="2147484698" r:id="rId6"/>
    <p:sldLayoutId id="2147484714" r:id="rId7"/>
    <p:sldLayoutId id="2147484701" r:id="rId8"/>
    <p:sldLayoutId id="2147484712" r:id="rId9"/>
    <p:sldLayoutId id="2147484706" r:id="rId10"/>
    <p:sldLayoutId id="2147484716" r:id="rId11"/>
    <p:sldLayoutId id="2147484703" r:id="rId12"/>
    <p:sldLayoutId id="2147484713" r:id="rId13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cap="all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269875" indent="-269875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1" fontAlgn="base" hangingPunct="1">
        <a:spcBef>
          <a:spcPts val="400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+mn-ea"/>
          <a:cs typeface="ＭＳ Ｐゴシック" charset="0"/>
        </a:defRPr>
      </a:lvl2pPr>
      <a:lvl3pPr marL="804863" indent="-269875" algn="l" rtl="0" eaLnBrk="1" fontAlgn="base" hangingPunct="1">
        <a:spcBef>
          <a:spcPts val="400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Geneva" pitchFamily="-107" charset="-128"/>
          <a:cs typeface="Geneva" pitchFamily="-107" charset="-128"/>
        </a:defRPr>
      </a:lvl3pPr>
      <a:lvl4pPr marL="1090612" indent="-285750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Geneva" pitchFamily="-107" charset="-128"/>
          <a:cs typeface="Geneva" charset="0"/>
        </a:defRPr>
      </a:lvl4pPr>
      <a:lvl5pPr marL="1355725" indent="-285750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Geneva" pitchFamily="-107" charset="-128"/>
          <a:cs typeface="Genev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el 10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altLang="de-DE" dirty="0"/>
              <a:t>AIT Austrian Institute </a:t>
            </a:r>
            <a:br>
              <a:rPr lang="de-DE" altLang="de-DE" dirty="0"/>
            </a:br>
            <a:r>
              <a:rPr lang="de-DE" altLang="de-DE" dirty="0" err="1"/>
              <a:t>of</a:t>
            </a:r>
            <a:r>
              <a:rPr lang="de-DE" altLang="de-DE" dirty="0"/>
              <a:t> Technology</a:t>
            </a:r>
          </a:p>
        </p:txBody>
      </p:sp>
      <p:sp>
        <p:nvSpPr>
          <p:cNvPr id="12290" name="Untertitel 1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de-DE" altLang="de-DE" dirty="0"/>
              <a:t>PPT Master</a:t>
            </a:r>
          </a:p>
          <a:p>
            <a:pPr>
              <a:buFont typeface="Wingdings" charset="2"/>
              <a:buNone/>
            </a:pPr>
            <a:endParaRPr lang="de-DE" altLang="de-DE" dirty="0"/>
          </a:p>
          <a:p>
            <a:pPr>
              <a:buFont typeface="Wingdings" charset="2"/>
              <a:buNone/>
            </a:pPr>
            <a:endParaRPr lang="de-DE" altLang="de-DE" dirty="0"/>
          </a:p>
          <a:p>
            <a:pPr>
              <a:buFont typeface="Wingdings" charset="2"/>
              <a:buNone/>
            </a:pPr>
            <a:endParaRPr lang="de-DE" altLang="de-DE" dirty="0"/>
          </a:p>
          <a:p>
            <a:pPr>
              <a:buFont typeface="Wingdings" charset="2"/>
              <a:buNone/>
            </a:pPr>
            <a:endParaRPr lang="de-DE" altLang="de-DE" dirty="0"/>
          </a:p>
          <a:p>
            <a:pPr>
              <a:buFont typeface="Wingdings" charset="2"/>
              <a:buNone/>
            </a:pPr>
            <a:endParaRPr lang="de-DE" altLang="de-DE" dirty="0"/>
          </a:p>
        </p:txBody>
      </p:sp>
      <p:sp>
        <p:nvSpPr>
          <p:cNvPr id="12291" name="Inhaltsplatzhalter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altLang="de-DE"/>
              <a:t>Vortragende(r) bzw. Autor(in)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Farbskala </a:t>
            </a:r>
            <a:br>
              <a:rPr lang="de-DE" altLang="de-DE"/>
            </a:br>
            <a:r>
              <a:rPr lang="de-DE" altLang="de-DE"/>
              <a:t>RGB-Definition </a:t>
            </a:r>
            <a:r>
              <a:rPr lang="de-DE" altLang="de-DE" dirty="0"/>
              <a:t>für </a:t>
            </a:r>
            <a:r>
              <a:rPr lang="de-DE" altLang="de-DE" dirty="0" err="1"/>
              <a:t>Powerpoint</a:t>
            </a:r>
            <a:endParaRPr lang="de-DE" altLang="de-DE" dirty="0"/>
          </a:p>
        </p:txBody>
      </p:sp>
      <p:sp>
        <p:nvSpPr>
          <p:cNvPr id="20482" name="Foliennummernplatzhalter 3"/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92BFCC-1937-234B-BAFF-3AD3939897D2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20483" name="Datumsplatzhalter 4"/>
          <p:cNvSpPr>
            <a:spLocks noGrp="1"/>
          </p:cNvSpPr>
          <p:nvPr>
            <p:ph type="dt" sz="half" idx="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5A2760-69B7-6345-AA40-8CC05D76D783}" type="datetime1">
              <a:rPr lang="de-AT" altLang="de-DE" smtClean="0">
                <a:solidFill>
                  <a:schemeClr val="accent2"/>
                </a:solidFill>
              </a:rPr>
              <a:t>05.02.18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20490" name="Rectangle 2"/>
          <p:cNvSpPr>
            <a:spLocks noChangeArrowheads="1"/>
          </p:cNvSpPr>
          <p:nvPr/>
        </p:nvSpPr>
        <p:spPr bwMode="auto">
          <a:xfrm>
            <a:off x="530227" y="1588987"/>
            <a:ext cx="8077199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2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>
              <a:lnSpc>
                <a:spcPts val="2600"/>
              </a:lnSpc>
            </a:pPr>
            <a:r>
              <a:rPr lang="de-DE" altLang="de-DE" sz="1200" dirty="0">
                <a:solidFill>
                  <a:schemeClr val="tx1"/>
                </a:solidFill>
              </a:rPr>
              <a:t>Bordeaux: RGB 121 | 11 | 26	Grau: </a:t>
            </a:r>
            <a:r>
              <a:rPr lang="de-DE" altLang="de-DE" sz="1200" dirty="0">
                <a:solidFill>
                  <a:schemeClr val="tx1"/>
                </a:solidFill>
                <a:ea typeface="MS PGothic" charset="-128"/>
                <a:cs typeface="MS PGothic" charset="-128"/>
              </a:rPr>
              <a:t>RGB 93 | 108 | 116</a:t>
            </a:r>
            <a:r>
              <a:rPr lang="de-DE" altLang="de-DE" sz="1200" dirty="0">
                <a:solidFill>
                  <a:schemeClr val="tx1"/>
                </a:solidFill>
              </a:rPr>
              <a:t>		</a:t>
            </a:r>
            <a:r>
              <a:rPr lang="de-DE" altLang="de-DE" sz="1200" dirty="0">
                <a:solidFill>
                  <a:schemeClr val="tx1"/>
                </a:solidFill>
                <a:ea typeface="MS PGothic" charset="-128"/>
                <a:cs typeface="MS PGothic" charset="-128"/>
              </a:rPr>
              <a:t> Türkis: RGB 64 | 170 | 155</a:t>
            </a:r>
            <a:endParaRPr lang="de-DE" altLang="de-DE" sz="12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30226" y="1208453"/>
            <a:ext cx="2574925" cy="4572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>
              <a:defRPr/>
            </a:pPr>
            <a:endParaRPr lang="de-DE">
              <a:solidFill>
                <a:srgbClr val="790B1A"/>
              </a:solidFill>
              <a:ea typeface="ＭＳ Ｐゴシック" charset="0"/>
              <a:cs typeface="+mn-cs"/>
            </a:endParaRPr>
          </a:p>
        </p:txBody>
      </p:sp>
      <p:sp>
        <p:nvSpPr>
          <p:cNvPr id="20492" name="Rechteck 11"/>
          <p:cNvSpPr>
            <a:spLocks noChangeArrowheads="1"/>
          </p:cNvSpPr>
          <p:nvPr/>
        </p:nvSpPr>
        <p:spPr bwMode="auto">
          <a:xfrm>
            <a:off x="3281853" y="1208220"/>
            <a:ext cx="2574995" cy="456919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2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de-DE" altLang="de-DE">
              <a:solidFill>
                <a:schemeClr val="accent1"/>
              </a:solidFill>
            </a:endParaRPr>
          </a:p>
        </p:txBody>
      </p:sp>
      <p:sp>
        <p:nvSpPr>
          <p:cNvPr id="20493" name="Rechteck 12"/>
          <p:cNvSpPr>
            <a:spLocks noChangeArrowheads="1"/>
          </p:cNvSpPr>
          <p:nvPr/>
        </p:nvSpPr>
        <p:spPr bwMode="auto">
          <a:xfrm>
            <a:off x="6035606" y="1208220"/>
            <a:ext cx="2574995" cy="456919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2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29" name="Rechteck 51"/>
          <p:cNvSpPr>
            <a:spLocks noChangeArrowheads="1"/>
          </p:cNvSpPr>
          <p:nvPr/>
        </p:nvSpPr>
        <p:spPr bwMode="auto">
          <a:xfrm>
            <a:off x="538163" y="2134406"/>
            <a:ext cx="2559050" cy="452437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/>
          <a:lstStyle/>
          <a:p>
            <a:pPr algn="r">
              <a:defRPr/>
            </a:pPr>
            <a:endParaRPr lang="de-DE" sz="750">
              <a:solidFill>
                <a:srgbClr val="790B1A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" name="Rechteck 54"/>
          <p:cNvSpPr>
            <a:spLocks noChangeArrowheads="1"/>
          </p:cNvSpPr>
          <p:nvPr/>
        </p:nvSpPr>
        <p:spPr bwMode="auto">
          <a:xfrm>
            <a:off x="3278188" y="2134404"/>
            <a:ext cx="2578100" cy="452438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/>
          <a:lstStyle/>
          <a:p>
            <a:pPr algn="r">
              <a:defRPr/>
            </a:pPr>
            <a:endParaRPr lang="de-DE" sz="750">
              <a:solidFill>
                <a:srgbClr val="790B1A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1" name="Rechteck 30"/>
          <p:cNvSpPr/>
          <p:nvPr/>
        </p:nvSpPr>
        <p:spPr bwMode="auto">
          <a:xfrm>
            <a:off x="6035676" y="2102656"/>
            <a:ext cx="2574925" cy="484187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>
              <a:defRPr/>
            </a:pPr>
            <a:endParaRPr lang="de-DE" sz="750">
              <a:solidFill>
                <a:srgbClr val="790B1A"/>
              </a:solidFill>
              <a:ea typeface="ＭＳ Ｐゴシック" charset="0"/>
              <a:cs typeface="+mn-cs"/>
            </a:endParaRPr>
          </a:p>
        </p:txBody>
      </p:sp>
      <p:sp>
        <p:nvSpPr>
          <p:cNvPr id="20489" name="Rectangle 2"/>
          <p:cNvSpPr>
            <a:spLocks noChangeArrowheads="1"/>
          </p:cNvSpPr>
          <p:nvPr/>
        </p:nvSpPr>
        <p:spPr bwMode="auto">
          <a:xfrm>
            <a:off x="538163" y="2601689"/>
            <a:ext cx="8477250" cy="21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lnSpc>
                <a:spcPts val="1725"/>
              </a:lnSpc>
              <a:spcBef>
                <a:spcPct val="0"/>
              </a:spcBef>
              <a:spcAft>
                <a:spcPts val="450"/>
              </a:spcAft>
              <a:buClrTx/>
              <a:buNone/>
            </a:pPr>
            <a:r>
              <a:rPr lang="de-DE" altLang="de-DE" sz="1200" dirty="0">
                <a:solidFill>
                  <a:sysClr val="windowText" lastClr="000000"/>
                </a:solidFill>
                <a:ea typeface="MS PGothic" charset="-128"/>
                <a:cs typeface="MS PGothic" charset="-128"/>
              </a:rPr>
              <a:t>Violett: RGB 51 | 0 | 64 	                     Hellgrau: RGB 189 | 189 | 189  	 Schwarz: RGB 0 | 0 | 0</a:t>
            </a:r>
          </a:p>
        </p:txBody>
      </p:sp>
      <p:sp>
        <p:nvSpPr>
          <p:cNvPr id="19" name="Rechteck 18"/>
          <p:cNvSpPr/>
          <p:nvPr/>
        </p:nvSpPr>
        <p:spPr bwMode="auto">
          <a:xfrm>
            <a:off x="530226" y="1203325"/>
            <a:ext cx="2574925" cy="463917"/>
          </a:xfrm>
          <a:prstGeom prst="rect">
            <a:avLst/>
          </a:prstGeom>
          <a:solidFill>
            <a:srgbClr val="790B1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>
              <a:defRPr/>
            </a:pPr>
            <a:endParaRPr lang="de-DE">
              <a:solidFill>
                <a:srgbClr val="790B1A"/>
              </a:solidFill>
              <a:ea typeface="ＭＳ Ｐゴシック" charset="0"/>
              <a:cs typeface="+mn-cs"/>
            </a:endParaRPr>
          </a:p>
        </p:txBody>
      </p:sp>
      <p:sp>
        <p:nvSpPr>
          <p:cNvPr id="20" name="Rechteck 11"/>
          <p:cNvSpPr>
            <a:spLocks noChangeArrowheads="1"/>
          </p:cNvSpPr>
          <p:nvPr/>
        </p:nvSpPr>
        <p:spPr bwMode="auto">
          <a:xfrm>
            <a:off x="3281853" y="1209809"/>
            <a:ext cx="2574995" cy="456919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>
            <a:lvl1pPr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2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de-DE" altLang="de-DE">
              <a:solidFill>
                <a:schemeClr val="accent1"/>
              </a:solidFill>
            </a:endParaRPr>
          </a:p>
        </p:txBody>
      </p:sp>
      <p:sp>
        <p:nvSpPr>
          <p:cNvPr id="21" name="Rechteck 12"/>
          <p:cNvSpPr>
            <a:spLocks noChangeArrowheads="1"/>
          </p:cNvSpPr>
          <p:nvPr/>
        </p:nvSpPr>
        <p:spPr bwMode="auto">
          <a:xfrm>
            <a:off x="6035606" y="1209809"/>
            <a:ext cx="2574995" cy="456919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/>
          <a:lstStyle>
            <a:lvl1pPr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2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de-DE" alt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Diagrammstil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A82841-864F-0247-95A5-646D1154CD90}" type="slidenum">
              <a:rPr lang="de-DE" smtClean="0"/>
              <a:pPr>
                <a:defRPr/>
              </a:pPr>
              <a:t>11</a:t>
            </a:fld>
            <a:endParaRPr lang="de-DE" sz="14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8C51DBF-1251-DD4D-B1DE-E537B5E682F5}" type="datetime1">
              <a:rPr lang="de-AT" smtClean="0"/>
              <a:t>05.02.18</a:t>
            </a:fld>
            <a:endParaRPr lang="de-DE" sz="1400" dirty="0"/>
          </a:p>
        </p:txBody>
      </p:sp>
      <p:pic>
        <p:nvPicPr>
          <p:cNvPr id="7" name="Inhaltsplatzhalter 7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842" y="1203325"/>
            <a:ext cx="5443217" cy="3313113"/>
          </a:xfrm>
          <a:effectLst>
            <a:glow rad="50800">
              <a:schemeClr val="accent2">
                <a:satMod val="175000"/>
                <a:alpha val="30000"/>
              </a:schemeClr>
            </a:glow>
          </a:effectLst>
        </p:spPr>
      </p:pic>
      <p:sp>
        <p:nvSpPr>
          <p:cNvPr id="9" name="Oval 8"/>
          <p:cNvSpPr/>
          <p:nvPr/>
        </p:nvSpPr>
        <p:spPr bwMode="auto">
          <a:xfrm>
            <a:off x="2942598" y="1387528"/>
            <a:ext cx="587032" cy="352220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rgbClr val="666369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0" name="Textfeld 9"/>
          <p:cNvSpPr txBox="1"/>
          <p:nvPr/>
        </p:nvSpPr>
        <p:spPr bwMode="auto">
          <a:xfrm>
            <a:off x="519253" y="1707654"/>
            <a:ext cx="1172427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0"/>
              </a:spcBef>
            </a:pPr>
            <a:r>
              <a:rPr lang="de-DE" sz="1200" b="1" kern="0" dirty="0">
                <a:solidFill>
                  <a:schemeClr val="tx2"/>
                </a:solidFill>
              </a:rPr>
              <a:t>1. Diagramm-</a:t>
            </a:r>
            <a:br>
              <a:rPr lang="de-DE" sz="1200" b="1" kern="0" dirty="0">
                <a:solidFill>
                  <a:schemeClr val="tx2"/>
                </a:solidFill>
              </a:rPr>
            </a:br>
            <a:r>
              <a:rPr lang="de-DE" sz="1200" b="1" kern="0" dirty="0" err="1">
                <a:solidFill>
                  <a:schemeClr val="tx2"/>
                </a:solidFill>
              </a:rPr>
              <a:t>formatvorlage</a:t>
            </a:r>
            <a:endParaRPr lang="de-DE" sz="1200" b="1" kern="0" dirty="0">
              <a:solidFill>
                <a:schemeClr val="tx2"/>
              </a:solidFill>
            </a:endParaRPr>
          </a:p>
          <a:p>
            <a:pPr marL="171450" indent="-171450">
              <a:spcBef>
                <a:spcPts val="400"/>
              </a:spcBef>
              <a:buFont typeface="Arial" charset="0"/>
              <a:buChar char="•"/>
            </a:pPr>
            <a:r>
              <a:rPr lang="de-DE" sz="900" b="1" kern="0" dirty="0">
                <a:solidFill>
                  <a:schemeClr val="tx1"/>
                </a:solidFill>
              </a:rPr>
              <a:t>Pur + Klar</a:t>
            </a:r>
          </a:p>
          <a:p>
            <a:pPr marL="171450" indent="-171450">
              <a:spcBef>
                <a:spcPts val="400"/>
              </a:spcBef>
              <a:buFont typeface="Arial" charset="0"/>
              <a:buChar char="•"/>
            </a:pPr>
            <a:r>
              <a:rPr lang="de-DE" sz="900" b="1" kern="0" dirty="0">
                <a:solidFill>
                  <a:schemeClr val="tx1"/>
                </a:solidFill>
              </a:rPr>
              <a:t>Ohne Schatten</a:t>
            </a:r>
          </a:p>
          <a:p>
            <a:pPr marL="171450" indent="-171450">
              <a:spcBef>
                <a:spcPts val="400"/>
              </a:spcBef>
              <a:buFont typeface="Arial" charset="0"/>
              <a:buChar char="•"/>
            </a:pPr>
            <a:r>
              <a:rPr lang="de-DE" sz="900" b="1" kern="0" dirty="0">
                <a:solidFill>
                  <a:schemeClr val="tx1"/>
                </a:solidFill>
              </a:rPr>
              <a:t>Ohne Verläufe</a:t>
            </a:r>
          </a:p>
        </p:txBody>
      </p:sp>
      <p:cxnSp>
        <p:nvCxnSpPr>
          <p:cNvPr id="11" name="Gerade Verbindung 10"/>
          <p:cNvCxnSpPr>
            <a:stCxn id="9" idx="2"/>
          </p:cNvCxnSpPr>
          <p:nvPr/>
        </p:nvCxnSpPr>
        <p:spPr bwMode="auto">
          <a:xfrm flipH="1">
            <a:off x="519113" y="1563638"/>
            <a:ext cx="2423485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5858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786563" y="4706434"/>
            <a:ext cx="1824037" cy="437067"/>
          </a:xfrm>
        </p:spPr>
        <p:txBody>
          <a:bodyPr/>
          <a:lstStyle/>
          <a:p>
            <a:pPr>
              <a:defRPr/>
            </a:pPr>
            <a:fld id="{46A82841-864F-0247-95A5-646D1154CD90}" type="slidenum">
              <a:rPr lang="de-DE" smtClean="0"/>
              <a:pPr>
                <a:defRPr/>
              </a:pPr>
              <a:t>12</a:t>
            </a:fld>
            <a:endParaRPr lang="de-DE" sz="140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530226" y="4811316"/>
            <a:ext cx="1914525" cy="332184"/>
          </a:xfrm>
        </p:spPr>
        <p:txBody>
          <a:bodyPr/>
          <a:lstStyle/>
          <a:p>
            <a:pPr>
              <a:defRPr/>
            </a:pPr>
            <a:fld id="{B3B1303B-EB27-6149-A20C-B5033F162DEB}" type="datetime1">
              <a:rPr lang="de-AT" smtClean="0"/>
              <a:t>05.02.18</a:t>
            </a:fld>
            <a:endParaRPr lang="de-DE" sz="1400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703093189"/>
              </p:ext>
            </p:extLst>
          </p:nvPr>
        </p:nvGraphicFramePr>
        <p:xfrm>
          <a:off x="534989" y="1167601"/>
          <a:ext cx="8075610" cy="3348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Musterbeispiel Diagramm</a:t>
            </a:r>
          </a:p>
        </p:txBody>
      </p:sp>
    </p:spTree>
    <p:extLst>
      <p:ext uri="{BB962C8B-B14F-4D97-AF65-F5344CB8AC3E}">
        <p14:creationId xmlns:p14="http://schemas.microsoft.com/office/powerpoint/2010/main" val="687166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26227937"/>
              </p:ext>
            </p:extLst>
          </p:nvPr>
        </p:nvGraphicFramePr>
        <p:xfrm>
          <a:off x="530225" y="1203325"/>
          <a:ext cx="8085138" cy="3313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Musterbeispiel Diagramm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A82841-864F-0247-95A5-646D1154CD90}" type="slidenum">
              <a:rPr lang="de-DE" smtClean="0"/>
              <a:pPr>
                <a:defRPr/>
              </a:pPr>
              <a:t>13</a:t>
            </a:fld>
            <a:endParaRPr lang="de-DE" sz="140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0C4068F-A3BB-DC4D-8438-F4DE6585A336}" type="datetime1">
              <a:rPr lang="de-AT" smtClean="0"/>
              <a:t>05.02.18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651169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323295273"/>
              </p:ext>
            </p:extLst>
          </p:nvPr>
        </p:nvGraphicFramePr>
        <p:xfrm>
          <a:off x="530225" y="1203325"/>
          <a:ext cx="8085138" cy="3313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Musterbeispiel Diagramm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A82841-864F-0247-95A5-646D1154CD90}" type="slidenum">
              <a:rPr lang="de-DE" smtClean="0"/>
              <a:pPr>
                <a:defRPr/>
              </a:pPr>
              <a:t>14</a:t>
            </a:fld>
            <a:endParaRPr lang="de-DE" sz="140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E02FA26-A9FE-3E4E-B1A8-0FE370F3B2B3}" type="datetime1">
              <a:rPr lang="de-AT" smtClean="0"/>
              <a:t>05.02.18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04294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Musterbeispiel Tabelle</a:t>
            </a:r>
            <a:endParaRPr lang="de-DE" altLang="de-DE" dirty="0"/>
          </a:p>
        </p:txBody>
      </p:sp>
      <p:sp>
        <p:nvSpPr>
          <p:cNvPr id="23554" name="Foliennummernplatzhalter 2"/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E7397B-C63E-054D-AFE4-CB0DAD5C1759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de-DE" altLang="de-DE" sz="1400">
              <a:solidFill>
                <a:schemeClr val="accent2"/>
              </a:solidFill>
            </a:endParaRPr>
          </a:p>
        </p:txBody>
      </p:sp>
      <p:sp>
        <p:nvSpPr>
          <p:cNvPr id="23555" name="Datumsplatzhalter 3"/>
          <p:cNvSpPr>
            <a:spLocks noGrp="1"/>
          </p:cNvSpPr>
          <p:nvPr>
            <p:ph type="dt" sz="half" idx="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9C05F9-B9E3-7E45-8139-9A4420E58963}" type="datetime1">
              <a:rPr lang="de-AT" altLang="de-DE" smtClean="0">
                <a:solidFill>
                  <a:schemeClr val="accent2"/>
                </a:solidFill>
              </a:rPr>
              <a:t>05.02.18</a:t>
            </a:fld>
            <a:endParaRPr lang="de-DE" altLang="de-DE" sz="1400">
              <a:solidFill>
                <a:schemeClr val="accent2"/>
              </a:solidFill>
            </a:endParaRPr>
          </a:p>
        </p:txBody>
      </p:sp>
      <p:graphicFrame>
        <p:nvGraphicFramePr>
          <p:cNvPr id="6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69347"/>
              </p:ext>
            </p:extLst>
          </p:nvPr>
        </p:nvGraphicFramePr>
        <p:xfrm>
          <a:off x="539749" y="1190624"/>
          <a:ext cx="8067675" cy="2907900"/>
        </p:xfrm>
        <a:graphic>
          <a:graphicData uri="http://schemas.openxmlformats.org/drawingml/2006/table">
            <a:tbl>
              <a:tblPr firstRow="1" lastRow="1"/>
              <a:tblGrid>
                <a:gridCol w="36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64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C2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Kategorie</a:t>
                      </a:r>
                    </a:p>
                  </a:txBody>
                  <a:tcPr marL="0" marR="0" marT="45726" marB="4572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C2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2014</a:t>
                      </a:r>
                    </a:p>
                  </a:txBody>
                  <a:tcPr marT="45726" marB="4572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C2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2015</a:t>
                      </a:r>
                    </a:p>
                  </a:txBody>
                  <a:tcPr marT="45726" marB="4572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C2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2016</a:t>
                      </a:r>
                    </a:p>
                  </a:txBody>
                  <a:tcPr marT="45726" marB="4572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C2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Forecast 2017</a:t>
                      </a:r>
                    </a:p>
                  </a:txBody>
                  <a:tcPr marL="0" marR="0" marT="45726" marB="4572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35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Text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davon Blindtext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000.000</a:t>
                      </a: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000.000</a:t>
                      </a: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64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Text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</a:t>
                      </a: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–000.000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–000.000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–000.000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64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Text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64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Blindtext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35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Blindtext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(das ist ein Blindtext)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64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Text vor Blindtext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64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Text vor Blindtext als Muster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64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Summe</a:t>
                      </a:r>
                      <a:endParaRPr kumimoji="0" lang="de-DE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82E8144-0C16-2647-A78E-42E54FAA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blockdiagramm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488B6A-1DBD-574C-BE77-4EB26A7DB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34D329E-B6FB-6D4D-A371-728A33D5D07E}"/>
              </a:ext>
            </a:extLst>
          </p:cNvPr>
          <p:cNvGrpSpPr/>
          <p:nvPr/>
        </p:nvGrpSpPr>
        <p:grpSpPr>
          <a:xfrm>
            <a:off x="539551" y="1219501"/>
            <a:ext cx="8208913" cy="3595387"/>
            <a:chOff x="539551" y="1219501"/>
            <a:chExt cx="8208913" cy="3767481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31022B8-9E35-B14B-9902-5D238CD668D9}"/>
                </a:ext>
              </a:extLst>
            </p:cNvPr>
            <p:cNvSpPr/>
            <p:nvPr/>
          </p:nvSpPr>
          <p:spPr>
            <a:xfrm>
              <a:off x="7225003" y="3322092"/>
              <a:ext cx="1080000" cy="6660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accent2"/>
                  </a:solidFill>
                </a:rPr>
                <a:t>Ergebnis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153A8D7-B3DA-4B45-B9CA-6E8F759C9BAC}"/>
                </a:ext>
              </a:extLst>
            </p:cNvPr>
            <p:cNvSpPr txBox="1"/>
            <p:nvPr/>
          </p:nvSpPr>
          <p:spPr>
            <a:xfrm>
              <a:off x="7433600" y="4371458"/>
              <a:ext cx="798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schemeClr val="tx1"/>
                  </a:solidFill>
                </a:rPr>
                <a:t>Vorgang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B335508-49BC-EF40-8229-9AF82A980D75}"/>
                </a:ext>
              </a:extLst>
            </p:cNvPr>
            <p:cNvSpPr/>
            <p:nvPr/>
          </p:nvSpPr>
          <p:spPr>
            <a:xfrm>
              <a:off x="5629798" y="3320720"/>
              <a:ext cx="1080000" cy="668744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accent2"/>
                  </a:solidFill>
                </a:rPr>
                <a:t>Schritt 5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E6D32FE-382D-6C42-AEDA-63D898CA03FB}"/>
                </a:ext>
              </a:extLst>
            </p:cNvPr>
            <p:cNvSpPr/>
            <p:nvPr/>
          </p:nvSpPr>
          <p:spPr>
            <a:xfrm>
              <a:off x="539551" y="1219501"/>
              <a:ext cx="1080000" cy="6660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accent2"/>
                  </a:solidFill>
                </a:rPr>
                <a:t>Musterprozess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11EADC5-DC2A-8544-B667-4550376E185F}"/>
                </a:ext>
              </a:extLst>
            </p:cNvPr>
            <p:cNvSpPr/>
            <p:nvPr/>
          </p:nvSpPr>
          <p:spPr>
            <a:xfrm>
              <a:off x="1381657" y="2309765"/>
              <a:ext cx="1080000" cy="66752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accent2"/>
                  </a:solidFill>
                </a:rPr>
                <a:t>Schritt 1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AAC4DA1-E590-D840-BCF2-659E1240B93C}"/>
                </a:ext>
              </a:extLst>
            </p:cNvPr>
            <p:cNvSpPr/>
            <p:nvPr/>
          </p:nvSpPr>
          <p:spPr>
            <a:xfrm>
              <a:off x="2903253" y="2305853"/>
              <a:ext cx="1080000" cy="675344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accent2"/>
                  </a:solidFill>
                </a:rPr>
                <a:t>Schritt 2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B446AD3-1C09-C44A-BF12-AE0A2127BBAA}"/>
                </a:ext>
              </a:extLst>
            </p:cNvPr>
            <p:cNvSpPr/>
            <p:nvPr/>
          </p:nvSpPr>
          <p:spPr>
            <a:xfrm>
              <a:off x="4034524" y="4221081"/>
              <a:ext cx="1080000" cy="665944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accent2"/>
                  </a:solidFill>
                </a:rPr>
                <a:t>Schritt 4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F47CDDD9-478E-1247-A3E2-DF8E4122DEA0}"/>
                </a:ext>
              </a:extLst>
            </p:cNvPr>
            <p:cNvSpPr/>
            <p:nvPr/>
          </p:nvSpPr>
          <p:spPr>
            <a:xfrm>
              <a:off x="4034592" y="3315706"/>
              <a:ext cx="1080000" cy="668744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accent2"/>
                  </a:solidFill>
                </a:rPr>
                <a:t>Schritt 3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837CD773-050C-8F4D-9176-ADD5D21B041E}"/>
                </a:ext>
              </a:extLst>
            </p:cNvPr>
            <p:cNvSpPr txBox="1"/>
            <p:nvPr/>
          </p:nvSpPr>
          <p:spPr bwMode="auto">
            <a:xfrm>
              <a:off x="1269073" y="3405023"/>
              <a:ext cx="625171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de-DE" sz="1200" b="1" kern="0" dirty="0">
                  <a:solidFill>
                    <a:schemeClr val="tx1"/>
                  </a:solidFill>
                </a:rPr>
                <a:t>Vorgang</a:t>
              </a:r>
            </a:p>
          </p:txBody>
        </p: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AA76008D-C674-3245-B121-74F5AD88D5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79551" y="3650078"/>
              <a:ext cx="295504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 w="lg" len="lg"/>
            </a:ln>
            <a:effectLst/>
          </p:spPr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CC67151D-ECFA-364F-919C-E179042909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79551" y="2643525"/>
              <a:ext cx="30210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 w="lg" len="lg"/>
            </a:ln>
            <a:effectLst/>
          </p:spPr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11F6FD65-7553-8D49-ACA7-5B1E4B6C6A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61657" y="2643525"/>
              <a:ext cx="44159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C073F830-BC89-B54F-AE96-D85F4B0C54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28624" y="3480255"/>
              <a:ext cx="49812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ED307970-FC46-E84A-82CA-5B00466AABF7}"/>
                </a:ext>
              </a:extLst>
            </p:cNvPr>
            <p:cNvCxnSpPr>
              <a:cxnSpLocks/>
              <a:endCxn id="22" idx="1"/>
            </p:cNvCxnSpPr>
            <p:nvPr/>
          </p:nvCxnSpPr>
          <p:spPr bwMode="auto">
            <a:xfrm>
              <a:off x="6709798" y="3655092"/>
              <a:ext cx="51520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E5B8F18C-B92F-8B45-85B1-582F85600811}"/>
                </a:ext>
              </a:extLst>
            </p:cNvPr>
            <p:cNvSpPr/>
            <p:nvPr/>
          </p:nvSpPr>
          <p:spPr bwMode="auto">
            <a:xfrm>
              <a:off x="1080586" y="1905157"/>
              <a:ext cx="4358501" cy="3081825"/>
            </a:xfrm>
            <a:custGeom>
              <a:avLst/>
              <a:gdLst>
                <a:gd name="connsiteX0" fmla="*/ 0 w 4300151"/>
                <a:gd name="connsiteY0" fmla="*/ 0 h 2767913"/>
                <a:gd name="connsiteX1" fmla="*/ 0 w 4300151"/>
                <a:gd name="connsiteY1" fmla="*/ 2767913 h 2767913"/>
                <a:gd name="connsiteX2" fmla="*/ 4300151 w 4300151"/>
                <a:gd name="connsiteY2" fmla="*/ 2767913 h 2767913"/>
                <a:gd name="connsiteX3" fmla="*/ 4300151 w 4300151"/>
                <a:gd name="connsiteY3" fmla="*/ 2505950 h 2767913"/>
                <a:gd name="connsiteX4" fmla="*/ 3968990 w 4300151"/>
                <a:gd name="connsiteY4" fmla="*/ 2505950 h 2767913"/>
                <a:gd name="connsiteX0" fmla="*/ 0 w 4300151"/>
                <a:gd name="connsiteY0" fmla="*/ 0 h 3164665"/>
                <a:gd name="connsiteX1" fmla="*/ 0 w 4300151"/>
                <a:gd name="connsiteY1" fmla="*/ 3164665 h 3164665"/>
                <a:gd name="connsiteX2" fmla="*/ 4300151 w 4300151"/>
                <a:gd name="connsiteY2" fmla="*/ 3164665 h 3164665"/>
                <a:gd name="connsiteX3" fmla="*/ 4300151 w 4300151"/>
                <a:gd name="connsiteY3" fmla="*/ 2902702 h 3164665"/>
                <a:gd name="connsiteX4" fmla="*/ 3968990 w 4300151"/>
                <a:gd name="connsiteY4" fmla="*/ 2902702 h 316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0151" h="3164665">
                  <a:moveTo>
                    <a:pt x="0" y="0"/>
                  </a:moveTo>
                  <a:lnTo>
                    <a:pt x="0" y="3164665"/>
                  </a:lnTo>
                  <a:lnTo>
                    <a:pt x="4300151" y="3164665"/>
                  </a:lnTo>
                  <a:lnTo>
                    <a:pt x="4300151" y="2902702"/>
                  </a:lnTo>
                  <a:lnTo>
                    <a:pt x="3968990" y="2902702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C47F6B6B-82B5-3746-ACC7-03B9D5678083}"/>
                </a:ext>
              </a:extLst>
            </p:cNvPr>
            <p:cNvSpPr/>
            <p:nvPr/>
          </p:nvSpPr>
          <p:spPr bwMode="auto">
            <a:xfrm flipV="1">
              <a:off x="5442139" y="3842393"/>
              <a:ext cx="184607" cy="529063"/>
            </a:xfrm>
            <a:custGeom>
              <a:avLst/>
              <a:gdLst>
                <a:gd name="connsiteX0" fmla="*/ 0 w 1614115"/>
                <a:gd name="connsiteY0" fmla="*/ 0 h 1924216"/>
                <a:gd name="connsiteX1" fmla="*/ 0 w 1614115"/>
                <a:gd name="connsiteY1" fmla="*/ 1924216 h 1924216"/>
                <a:gd name="connsiteX2" fmla="*/ 1614115 w 1614115"/>
                <a:gd name="connsiteY2" fmla="*/ 1924216 h 192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4115" h="1924216">
                  <a:moveTo>
                    <a:pt x="0" y="0"/>
                  </a:moveTo>
                  <a:lnTo>
                    <a:pt x="0" y="1924216"/>
                  </a:lnTo>
                  <a:lnTo>
                    <a:pt x="1614115" y="1924216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AAC65348-6199-CA44-A259-1163C52133E7}"/>
                </a:ext>
              </a:extLst>
            </p:cNvPr>
            <p:cNvSpPr/>
            <p:nvPr/>
          </p:nvSpPr>
          <p:spPr bwMode="auto">
            <a:xfrm>
              <a:off x="3443253" y="2977286"/>
              <a:ext cx="591271" cy="506824"/>
            </a:xfrm>
            <a:custGeom>
              <a:avLst/>
              <a:gdLst>
                <a:gd name="connsiteX0" fmla="*/ 0 w 1614115"/>
                <a:gd name="connsiteY0" fmla="*/ 0 h 1924216"/>
                <a:gd name="connsiteX1" fmla="*/ 0 w 1614115"/>
                <a:gd name="connsiteY1" fmla="*/ 1924216 h 1924216"/>
                <a:gd name="connsiteX2" fmla="*/ 1614115 w 1614115"/>
                <a:gd name="connsiteY2" fmla="*/ 1924216 h 192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4115" h="1924216">
                  <a:moveTo>
                    <a:pt x="0" y="0"/>
                  </a:moveTo>
                  <a:lnTo>
                    <a:pt x="0" y="1924216"/>
                  </a:lnTo>
                  <a:lnTo>
                    <a:pt x="1614115" y="1924216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>
              <a:extLst>
                <a:ext uri="{FF2B5EF4-FFF2-40B4-BE49-F238E27FC236}">
                  <a16:creationId xmlns:a16="http://schemas.microsoft.com/office/drawing/2014/main" id="{61645ABD-065C-1F4E-9274-71F3CD5BF055}"/>
                </a:ext>
              </a:extLst>
            </p:cNvPr>
            <p:cNvSpPr/>
            <p:nvPr/>
          </p:nvSpPr>
          <p:spPr bwMode="auto">
            <a:xfrm>
              <a:off x="3443253" y="3816049"/>
              <a:ext cx="588219" cy="735494"/>
            </a:xfrm>
            <a:custGeom>
              <a:avLst/>
              <a:gdLst>
                <a:gd name="connsiteX0" fmla="*/ 599089 w 599089"/>
                <a:gd name="connsiteY0" fmla="*/ 0 h 662152"/>
                <a:gd name="connsiteX1" fmla="*/ 0 w 599089"/>
                <a:gd name="connsiteY1" fmla="*/ 0 h 662152"/>
                <a:gd name="connsiteX2" fmla="*/ 0 w 599089"/>
                <a:gd name="connsiteY2" fmla="*/ 662152 h 662152"/>
                <a:gd name="connsiteX3" fmla="*/ 599089 w 599089"/>
                <a:gd name="connsiteY3" fmla="*/ 662152 h 66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89" h="662152">
                  <a:moveTo>
                    <a:pt x="599089" y="0"/>
                  </a:moveTo>
                  <a:lnTo>
                    <a:pt x="0" y="0"/>
                  </a:lnTo>
                  <a:lnTo>
                    <a:pt x="0" y="662152"/>
                  </a:lnTo>
                  <a:lnTo>
                    <a:pt x="599089" y="662152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Freihandform 23">
              <a:extLst>
                <a:ext uri="{FF2B5EF4-FFF2-40B4-BE49-F238E27FC236}">
                  <a16:creationId xmlns:a16="http://schemas.microsoft.com/office/drawing/2014/main" id="{A2C99FFA-3454-364D-A069-53F1E1001140}"/>
                </a:ext>
              </a:extLst>
            </p:cNvPr>
            <p:cNvSpPr/>
            <p:nvPr/>
          </p:nvSpPr>
          <p:spPr bwMode="auto">
            <a:xfrm flipH="1">
              <a:off x="5114518" y="3655092"/>
              <a:ext cx="1833743" cy="905374"/>
            </a:xfrm>
            <a:custGeom>
              <a:avLst/>
              <a:gdLst>
                <a:gd name="connsiteX0" fmla="*/ 0 w 1614115"/>
                <a:gd name="connsiteY0" fmla="*/ 0 h 1924216"/>
                <a:gd name="connsiteX1" fmla="*/ 0 w 1614115"/>
                <a:gd name="connsiteY1" fmla="*/ 1924216 h 1924216"/>
                <a:gd name="connsiteX2" fmla="*/ 1614115 w 1614115"/>
                <a:gd name="connsiteY2" fmla="*/ 1924216 h 192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4115" h="1924216">
                  <a:moveTo>
                    <a:pt x="0" y="0"/>
                  </a:moveTo>
                  <a:lnTo>
                    <a:pt x="0" y="1924216"/>
                  </a:lnTo>
                  <a:lnTo>
                    <a:pt x="1614115" y="1924216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ihandform 24">
              <a:extLst>
                <a:ext uri="{FF2B5EF4-FFF2-40B4-BE49-F238E27FC236}">
                  <a16:creationId xmlns:a16="http://schemas.microsoft.com/office/drawing/2014/main" id="{CDACBEC9-E253-6045-BE24-2A2581C22160}"/>
                </a:ext>
              </a:extLst>
            </p:cNvPr>
            <p:cNvSpPr/>
            <p:nvPr/>
          </p:nvSpPr>
          <p:spPr bwMode="auto">
            <a:xfrm flipH="1">
              <a:off x="5114517" y="3655089"/>
              <a:ext cx="3345914" cy="716369"/>
            </a:xfrm>
            <a:custGeom>
              <a:avLst/>
              <a:gdLst>
                <a:gd name="connsiteX0" fmla="*/ 0 w 1614115"/>
                <a:gd name="connsiteY0" fmla="*/ 0 h 1924216"/>
                <a:gd name="connsiteX1" fmla="*/ 0 w 1614115"/>
                <a:gd name="connsiteY1" fmla="*/ 1924216 h 1924216"/>
                <a:gd name="connsiteX2" fmla="*/ 1614115 w 1614115"/>
                <a:gd name="connsiteY2" fmla="*/ 1924216 h 192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4115" h="1924216">
                  <a:moveTo>
                    <a:pt x="0" y="0"/>
                  </a:moveTo>
                  <a:lnTo>
                    <a:pt x="0" y="1924216"/>
                  </a:lnTo>
                  <a:lnTo>
                    <a:pt x="1614115" y="1924216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2009D777-28E5-484B-86A9-368B30CAB8F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27275" y="3655092"/>
              <a:ext cx="42118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88614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AEDED80-2F98-314F-886E-FAE83335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Mindmap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CA904A-42B7-DC4B-9E2E-CFED23F46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307ECE35-B993-5643-90BC-33593A2A5748}"/>
              </a:ext>
            </a:extLst>
          </p:cNvPr>
          <p:cNvSpPr txBox="1"/>
          <p:nvPr/>
        </p:nvSpPr>
        <p:spPr>
          <a:xfrm>
            <a:off x="6024218" y="928401"/>
            <a:ext cx="909044" cy="3498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AT" sz="1200" b="1" dirty="0">
                <a:solidFill>
                  <a:schemeClr val="accent2"/>
                </a:solidFill>
                <a:latin typeface="+mn-lt"/>
              </a:rPr>
              <a:t>Externer Faktor</a:t>
            </a:r>
          </a:p>
        </p:txBody>
      </p:sp>
      <p:sp>
        <p:nvSpPr>
          <p:cNvPr id="28" name="TextBox 37">
            <a:extLst>
              <a:ext uri="{FF2B5EF4-FFF2-40B4-BE49-F238E27FC236}">
                <a16:creationId xmlns:a16="http://schemas.microsoft.com/office/drawing/2014/main" id="{08CE70AB-F11E-D04F-B3DC-CDD509A42931}"/>
              </a:ext>
            </a:extLst>
          </p:cNvPr>
          <p:cNvSpPr txBox="1"/>
          <p:nvPr/>
        </p:nvSpPr>
        <p:spPr>
          <a:xfrm>
            <a:off x="7358072" y="1746721"/>
            <a:ext cx="903824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AT" sz="1200" b="1" dirty="0">
                <a:solidFill>
                  <a:schemeClr val="accent2"/>
                </a:solidFill>
                <a:latin typeface="+mn-lt"/>
              </a:rPr>
              <a:t>Externer Faktor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4C05041-51FE-E541-A24D-BF91875E86A6}"/>
              </a:ext>
            </a:extLst>
          </p:cNvPr>
          <p:cNvSpPr/>
          <p:nvPr/>
        </p:nvSpPr>
        <p:spPr bwMode="auto">
          <a:xfrm>
            <a:off x="3357556" y="3021778"/>
            <a:ext cx="2443136" cy="1351444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4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Zentraler Begriff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CC9D41-FA8D-4846-A863-01E206898DD4}"/>
              </a:ext>
            </a:extLst>
          </p:cNvPr>
          <p:cNvSpPr/>
          <p:nvPr/>
        </p:nvSpPr>
        <p:spPr bwMode="auto">
          <a:xfrm>
            <a:off x="523018" y="2287147"/>
            <a:ext cx="1584626" cy="876551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Begriff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C3947F8-7114-CC49-A449-B24C6EE06615}"/>
              </a:ext>
            </a:extLst>
          </p:cNvPr>
          <p:cNvSpPr/>
          <p:nvPr/>
        </p:nvSpPr>
        <p:spPr bwMode="auto">
          <a:xfrm>
            <a:off x="2667125" y="1203325"/>
            <a:ext cx="1584626" cy="876551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Begriff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67196F2-8688-064A-97F9-8669A484D5A1}"/>
              </a:ext>
            </a:extLst>
          </p:cNvPr>
          <p:cNvSpPr/>
          <p:nvPr/>
        </p:nvSpPr>
        <p:spPr bwMode="auto">
          <a:xfrm>
            <a:off x="7017671" y="2443907"/>
            <a:ext cx="1584626" cy="876551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Begriff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7CF22E1-3444-F140-9539-DB5AEE366D7E}"/>
              </a:ext>
            </a:extLst>
          </p:cNvPr>
          <p:cNvSpPr/>
          <p:nvPr/>
        </p:nvSpPr>
        <p:spPr bwMode="auto">
          <a:xfrm>
            <a:off x="5157072" y="1569783"/>
            <a:ext cx="1584626" cy="876551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Begriff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ED003D8-022A-1D48-9B94-893324E0C6DB}"/>
              </a:ext>
            </a:extLst>
          </p:cNvPr>
          <p:cNvSpPr/>
          <p:nvPr/>
        </p:nvSpPr>
        <p:spPr bwMode="auto">
          <a:xfrm>
            <a:off x="6371924" y="3940304"/>
            <a:ext cx="1584626" cy="876551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Begriff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99DF7F5-4EEE-B643-9D3C-267CAB43C25D}"/>
              </a:ext>
            </a:extLst>
          </p:cNvPr>
          <p:cNvSpPr/>
          <p:nvPr/>
        </p:nvSpPr>
        <p:spPr bwMode="auto">
          <a:xfrm>
            <a:off x="928493" y="3958799"/>
            <a:ext cx="1584626" cy="876551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Begriff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94508A21-4E08-9F4B-AC1C-547D52262219}"/>
              </a:ext>
            </a:extLst>
          </p:cNvPr>
          <p:cNvCxnSpPr>
            <a:cxnSpLocks/>
            <a:stCxn id="31" idx="4"/>
            <a:endCxn id="29" idx="0"/>
          </p:cNvCxnSpPr>
          <p:nvPr/>
        </p:nvCxnSpPr>
        <p:spPr bwMode="auto">
          <a:xfrm>
            <a:off x="3459438" y="2079876"/>
            <a:ext cx="1119686" cy="941902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AFD5CFD-D497-1841-91F9-AE631768E209}"/>
              </a:ext>
            </a:extLst>
          </p:cNvPr>
          <p:cNvCxnSpPr>
            <a:cxnSpLocks/>
            <a:stCxn id="32" idx="2"/>
            <a:endCxn id="29" idx="7"/>
          </p:cNvCxnSpPr>
          <p:nvPr/>
        </p:nvCxnSpPr>
        <p:spPr bwMode="auto">
          <a:xfrm flipH="1">
            <a:off x="5442903" y="2882183"/>
            <a:ext cx="1574768" cy="337509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D38507B0-31EE-DA49-8D35-C9532E9D139E}"/>
              </a:ext>
            </a:extLst>
          </p:cNvPr>
          <p:cNvCxnSpPr>
            <a:cxnSpLocks/>
            <a:stCxn id="33" idx="5"/>
            <a:endCxn id="32" idx="1"/>
          </p:cNvCxnSpPr>
          <p:nvPr/>
        </p:nvCxnSpPr>
        <p:spPr bwMode="auto">
          <a:xfrm>
            <a:off x="6509635" y="2317966"/>
            <a:ext cx="740099" cy="254309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6C647023-B50B-1D46-B914-260C4FD1D4CD}"/>
              </a:ext>
            </a:extLst>
          </p:cNvPr>
          <p:cNvCxnSpPr>
            <a:cxnSpLocks/>
            <a:stCxn id="29" idx="6"/>
            <a:endCxn id="34" idx="1"/>
          </p:cNvCxnSpPr>
          <p:nvPr/>
        </p:nvCxnSpPr>
        <p:spPr bwMode="auto">
          <a:xfrm>
            <a:off x="5800692" y="3697500"/>
            <a:ext cx="803295" cy="371172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53874DE-03A6-2947-B98A-47BBAD846CC5}"/>
              </a:ext>
            </a:extLst>
          </p:cNvPr>
          <p:cNvCxnSpPr>
            <a:cxnSpLocks/>
            <a:stCxn id="29" idx="2"/>
            <a:endCxn id="35" idx="7"/>
          </p:cNvCxnSpPr>
          <p:nvPr/>
        </p:nvCxnSpPr>
        <p:spPr bwMode="auto">
          <a:xfrm flipH="1">
            <a:off x="2281056" y="3697500"/>
            <a:ext cx="1076500" cy="389667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F3B3B6AB-6F48-0846-A421-A70A06161C2C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 bwMode="auto">
          <a:xfrm>
            <a:off x="4251751" y="1641601"/>
            <a:ext cx="905321" cy="366458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214877B-59E3-FE40-8F6A-9444D9469AFA}"/>
              </a:ext>
            </a:extLst>
          </p:cNvPr>
          <p:cNvCxnSpPr>
            <a:cxnSpLocks/>
            <a:stCxn id="29" idx="1"/>
            <a:endCxn id="30" idx="6"/>
          </p:cNvCxnSpPr>
          <p:nvPr/>
        </p:nvCxnSpPr>
        <p:spPr bwMode="auto">
          <a:xfrm flipH="1" flipV="1">
            <a:off x="2107644" y="2725423"/>
            <a:ext cx="1607701" cy="494269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83D299DB-AE61-0F41-93FF-212EF512E6B5}"/>
              </a:ext>
            </a:extLst>
          </p:cNvPr>
          <p:cNvCxnSpPr>
            <a:cxnSpLocks/>
            <a:stCxn id="33" idx="0"/>
            <a:endCxn id="27" idx="2"/>
          </p:cNvCxnSpPr>
          <p:nvPr/>
        </p:nvCxnSpPr>
        <p:spPr bwMode="auto">
          <a:xfrm flipV="1">
            <a:off x="5949385" y="1278231"/>
            <a:ext cx="529355" cy="291552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A7A4D6E-550A-3D41-AA87-04B4B71E2180}"/>
              </a:ext>
            </a:extLst>
          </p:cNvPr>
          <p:cNvCxnSpPr>
            <a:cxnSpLocks/>
            <a:stCxn id="32" idx="0"/>
            <a:endCxn id="28" idx="2"/>
          </p:cNvCxnSpPr>
          <p:nvPr/>
        </p:nvCxnSpPr>
        <p:spPr bwMode="auto">
          <a:xfrm flipV="1">
            <a:off x="7809984" y="2116053"/>
            <a:ext cx="0" cy="327854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371497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25B033D-19C6-5940-9BC5-1500FFDD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prozess</a:t>
            </a:r>
            <a:r>
              <a:rPr lang="de-DE" dirty="0"/>
              <a:t>/zeitleiste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B12305-4F09-BB4A-AB13-B8C8DED70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9DAA67-0E51-DD4A-9877-FD9EADFCB1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de-AT" smtClean="0"/>
              <a:t>05.02.18</a:t>
            </a:fld>
            <a:endParaRPr lang="de-DE" dirty="0"/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4D4FF706-066C-074B-8AC2-3DAA3D920E90}"/>
              </a:ext>
            </a:extLst>
          </p:cNvPr>
          <p:cNvSpPr/>
          <p:nvPr/>
        </p:nvSpPr>
        <p:spPr bwMode="auto">
          <a:xfrm>
            <a:off x="531813" y="1203325"/>
            <a:ext cx="1728192" cy="432048"/>
          </a:xfrm>
          <a:prstGeom prst="homePlat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Projektstart</a:t>
            </a:r>
          </a:p>
        </p:txBody>
      </p:sp>
      <p:sp>
        <p:nvSpPr>
          <p:cNvPr id="7" name="Eingebuchteter Richtungspfeil 6">
            <a:extLst>
              <a:ext uri="{FF2B5EF4-FFF2-40B4-BE49-F238E27FC236}">
                <a16:creationId xmlns:a16="http://schemas.microsoft.com/office/drawing/2014/main" id="{99C158F9-D127-3F40-97F0-8D11365D3589}"/>
              </a:ext>
            </a:extLst>
          </p:cNvPr>
          <p:cNvSpPr/>
          <p:nvPr/>
        </p:nvSpPr>
        <p:spPr bwMode="auto">
          <a:xfrm>
            <a:off x="2190009" y="1203325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Projektschritt</a:t>
            </a:r>
            <a:endParaRPr kumimoji="0" lang="de-DE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" name="Eingebuchteter Richtungspfeil 7">
            <a:extLst>
              <a:ext uri="{FF2B5EF4-FFF2-40B4-BE49-F238E27FC236}">
                <a16:creationId xmlns:a16="http://schemas.microsoft.com/office/drawing/2014/main" id="{AC72DD80-D168-894F-B520-E04BBA7AA098}"/>
              </a:ext>
            </a:extLst>
          </p:cNvPr>
          <p:cNvSpPr/>
          <p:nvPr/>
        </p:nvSpPr>
        <p:spPr bwMode="auto">
          <a:xfrm>
            <a:off x="3775627" y="1203325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Projektschritt</a:t>
            </a:r>
          </a:p>
        </p:txBody>
      </p:sp>
      <p:sp>
        <p:nvSpPr>
          <p:cNvPr id="9" name="Eingebuchteter Richtungspfeil 8">
            <a:extLst>
              <a:ext uri="{FF2B5EF4-FFF2-40B4-BE49-F238E27FC236}">
                <a16:creationId xmlns:a16="http://schemas.microsoft.com/office/drawing/2014/main" id="{ABCF1267-4533-E144-A3D2-893A348788A6}"/>
              </a:ext>
            </a:extLst>
          </p:cNvPr>
          <p:cNvSpPr/>
          <p:nvPr/>
        </p:nvSpPr>
        <p:spPr bwMode="auto">
          <a:xfrm>
            <a:off x="5361245" y="1203325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Projektschritt</a:t>
            </a:r>
          </a:p>
        </p:txBody>
      </p:sp>
      <p:sp>
        <p:nvSpPr>
          <p:cNvPr id="10" name="Eingebuchteter Richtungspfeil 9">
            <a:extLst>
              <a:ext uri="{FF2B5EF4-FFF2-40B4-BE49-F238E27FC236}">
                <a16:creationId xmlns:a16="http://schemas.microsoft.com/office/drawing/2014/main" id="{B8545A6D-B884-F746-809E-1CFC0DFA1F36}"/>
              </a:ext>
            </a:extLst>
          </p:cNvPr>
          <p:cNvSpPr/>
          <p:nvPr/>
        </p:nvSpPr>
        <p:spPr bwMode="auto">
          <a:xfrm>
            <a:off x="6946864" y="1203325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Ergebnis</a:t>
            </a:r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9AE7A76F-3889-3841-9B11-69F364E22B22}"/>
              </a:ext>
            </a:extLst>
          </p:cNvPr>
          <p:cNvSpPr/>
          <p:nvPr/>
        </p:nvSpPr>
        <p:spPr bwMode="auto">
          <a:xfrm>
            <a:off x="6763667" y="1742425"/>
            <a:ext cx="216024" cy="216024"/>
          </a:xfrm>
          <a:prstGeom prst="diamond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2" name="Raute 11">
            <a:extLst>
              <a:ext uri="{FF2B5EF4-FFF2-40B4-BE49-F238E27FC236}">
                <a16:creationId xmlns:a16="http://schemas.microsoft.com/office/drawing/2014/main" id="{F0CABF49-F7E4-3C4B-A422-04BAEEE3CF73}"/>
              </a:ext>
            </a:extLst>
          </p:cNvPr>
          <p:cNvSpPr/>
          <p:nvPr/>
        </p:nvSpPr>
        <p:spPr bwMode="auto">
          <a:xfrm>
            <a:off x="3593747" y="1742425"/>
            <a:ext cx="216024" cy="216024"/>
          </a:xfrm>
          <a:prstGeom prst="diamond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DBB425F-5473-0E4B-87E4-AD32BAD247BC}"/>
              </a:ext>
            </a:extLst>
          </p:cNvPr>
          <p:cNvSpPr txBox="1"/>
          <p:nvPr/>
        </p:nvSpPr>
        <p:spPr bwMode="auto">
          <a:xfrm>
            <a:off x="2922282" y="2069961"/>
            <a:ext cx="1558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400"/>
              </a:spcBef>
              <a:buFont typeface="Arial" charset="0"/>
              <a:buNone/>
            </a:pPr>
            <a:r>
              <a:rPr lang="de-DE" sz="1200" b="1" kern="0" dirty="0">
                <a:solidFill>
                  <a:schemeClr val="tx2"/>
                </a:solidFill>
              </a:rPr>
              <a:t>Milestone 1</a:t>
            </a:r>
            <a:br>
              <a:rPr lang="de-DE" sz="1200" b="1" kern="0" dirty="0">
                <a:solidFill>
                  <a:schemeClr val="accent2"/>
                </a:solidFill>
              </a:rPr>
            </a:br>
            <a:r>
              <a:rPr lang="de-DE" sz="1200" b="1" kern="0" dirty="0">
                <a:solidFill>
                  <a:schemeClr val="accent2"/>
                </a:solidFill>
              </a:rPr>
              <a:t>xx.xx.2018</a:t>
            </a:r>
          </a:p>
        </p:txBody>
      </p:sp>
      <p:sp>
        <p:nvSpPr>
          <p:cNvPr id="14" name="Richtungspfeil 13">
            <a:extLst>
              <a:ext uri="{FF2B5EF4-FFF2-40B4-BE49-F238E27FC236}">
                <a16:creationId xmlns:a16="http://schemas.microsoft.com/office/drawing/2014/main" id="{3A741539-9EDE-5E42-B81A-EB651BEEE7F7}"/>
              </a:ext>
            </a:extLst>
          </p:cNvPr>
          <p:cNvSpPr/>
          <p:nvPr/>
        </p:nvSpPr>
        <p:spPr bwMode="auto">
          <a:xfrm>
            <a:off x="531813" y="3289634"/>
            <a:ext cx="1728192" cy="432048"/>
          </a:xfrm>
          <a:prstGeom prst="homePlate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Projektstart</a:t>
            </a:r>
          </a:p>
        </p:txBody>
      </p:sp>
      <p:sp>
        <p:nvSpPr>
          <p:cNvPr id="15" name="Eingebuchteter Richtungspfeil 14">
            <a:extLst>
              <a:ext uri="{FF2B5EF4-FFF2-40B4-BE49-F238E27FC236}">
                <a16:creationId xmlns:a16="http://schemas.microsoft.com/office/drawing/2014/main" id="{776AC541-B52E-4A49-93E3-C5F593660F3E}"/>
              </a:ext>
            </a:extLst>
          </p:cNvPr>
          <p:cNvSpPr/>
          <p:nvPr/>
        </p:nvSpPr>
        <p:spPr bwMode="auto">
          <a:xfrm>
            <a:off x="2190009" y="3289634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Projektschritt</a:t>
            </a:r>
            <a:endParaRPr kumimoji="0" lang="de-DE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6" name="Eingebuchteter Richtungspfeil 15">
            <a:extLst>
              <a:ext uri="{FF2B5EF4-FFF2-40B4-BE49-F238E27FC236}">
                <a16:creationId xmlns:a16="http://schemas.microsoft.com/office/drawing/2014/main" id="{85A14B2C-22FA-6347-BFBF-9313B326B7EC}"/>
              </a:ext>
            </a:extLst>
          </p:cNvPr>
          <p:cNvSpPr/>
          <p:nvPr/>
        </p:nvSpPr>
        <p:spPr bwMode="auto">
          <a:xfrm>
            <a:off x="3775627" y="3289634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Projektschritt</a:t>
            </a:r>
            <a:endParaRPr kumimoji="0" lang="de-DE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7" name="Eingebuchteter Richtungspfeil 16">
            <a:extLst>
              <a:ext uri="{FF2B5EF4-FFF2-40B4-BE49-F238E27FC236}">
                <a16:creationId xmlns:a16="http://schemas.microsoft.com/office/drawing/2014/main" id="{00DC4745-318D-DD4D-952E-CD3FC0135950}"/>
              </a:ext>
            </a:extLst>
          </p:cNvPr>
          <p:cNvSpPr/>
          <p:nvPr/>
        </p:nvSpPr>
        <p:spPr bwMode="auto">
          <a:xfrm>
            <a:off x="5361245" y="3289634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Projektschritt</a:t>
            </a:r>
            <a:endParaRPr kumimoji="0" lang="de-DE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8" name="Eingebuchteter Richtungspfeil 17">
            <a:extLst>
              <a:ext uri="{FF2B5EF4-FFF2-40B4-BE49-F238E27FC236}">
                <a16:creationId xmlns:a16="http://schemas.microsoft.com/office/drawing/2014/main" id="{783EB559-0F87-BC49-95A2-925FA9329AA9}"/>
              </a:ext>
            </a:extLst>
          </p:cNvPr>
          <p:cNvSpPr/>
          <p:nvPr/>
        </p:nvSpPr>
        <p:spPr bwMode="auto">
          <a:xfrm>
            <a:off x="6946864" y="3289634"/>
            <a:ext cx="1655614" cy="427588"/>
          </a:xfrm>
          <a:prstGeom prst="chevron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Ergebnis</a:t>
            </a:r>
          </a:p>
        </p:txBody>
      </p:sp>
      <p:sp>
        <p:nvSpPr>
          <p:cNvPr id="19" name="Raute 18">
            <a:extLst>
              <a:ext uri="{FF2B5EF4-FFF2-40B4-BE49-F238E27FC236}">
                <a16:creationId xmlns:a16="http://schemas.microsoft.com/office/drawing/2014/main" id="{F213C577-8E30-9141-9B72-1F44DA7C0815}"/>
              </a:ext>
            </a:extLst>
          </p:cNvPr>
          <p:cNvSpPr/>
          <p:nvPr/>
        </p:nvSpPr>
        <p:spPr bwMode="auto">
          <a:xfrm>
            <a:off x="6763667" y="3828734"/>
            <a:ext cx="216024" cy="216024"/>
          </a:xfrm>
          <a:prstGeom prst="diamond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0" name="Raute 19">
            <a:extLst>
              <a:ext uri="{FF2B5EF4-FFF2-40B4-BE49-F238E27FC236}">
                <a16:creationId xmlns:a16="http://schemas.microsoft.com/office/drawing/2014/main" id="{5995D622-ADBF-E841-AFD5-6490137E5930}"/>
              </a:ext>
            </a:extLst>
          </p:cNvPr>
          <p:cNvSpPr/>
          <p:nvPr/>
        </p:nvSpPr>
        <p:spPr bwMode="auto">
          <a:xfrm>
            <a:off x="3593747" y="3828734"/>
            <a:ext cx="216024" cy="216024"/>
          </a:xfrm>
          <a:prstGeom prst="diamond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09A0621-1635-754C-951A-17875DA8543C}"/>
              </a:ext>
            </a:extLst>
          </p:cNvPr>
          <p:cNvSpPr txBox="1"/>
          <p:nvPr/>
        </p:nvSpPr>
        <p:spPr bwMode="auto">
          <a:xfrm>
            <a:off x="6109391" y="2069961"/>
            <a:ext cx="1558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400"/>
              </a:spcBef>
              <a:buFont typeface="Arial" charset="0"/>
              <a:buNone/>
            </a:pPr>
            <a:r>
              <a:rPr lang="de-DE" sz="1200" b="1" kern="0" dirty="0">
                <a:solidFill>
                  <a:schemeClr val="tx2"/>
                </a:solidFill>
              </a:rPr>
              <a:t>Milestone 2</a:t>
            </a:r>
            <a:br>
              <a:rPr lang="de-DE" sz="1200" b="1" kern="0" dirty="0">
                <a:solidFill>
                  <a:schemeClr val="accent2"/>
                </a:solidFill>
              </a:rPr>
            </a:br>
            <a:r>
              <a:rPr lang="de-DE" sz="1200" b="1" kern="0" dirty="0">
                <a:solidFill>
                  <a:schemeClr val="accent2"/>
                </a:solidFill>
              </a:rPr>
              <a:t>xx.xx.2018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024E441-CD93-684B-830A-C9CC8FB6B804}"/>
              </a:ext>
            </a:extLst>
          </p:cNvPr>
          <p:cNvSpPr txBox="1"/>
          <p:nvPr/>
        </p:nvSpPr>
        <p:spPr bwMode="auto">
          <a:xfrm>
            <a:off x="2922282" y="4152678"/>
            <a:ext cx="1558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400"/>
              </a:spcBef>
              <a:buFont typeface="Arial" charset="0"/>
              <a:buNone/>
            </a:pPr>
            <a:r>
              <a:rPr lang="de-DE" sz="1200" b="1" kern="0" dirty="0">
                <a:solidFill>
                  <a:schemeClr val="tx2"/>
                </a:solidFill>
              </a:rPr>
              <a:t>Milestone 1</a:t>
            </a:r>
            <a:br>
              <a:rPr lang="de-DE" sz="1200" b="1" kern="0" dirty="0">
                <a:solidFill>
                  <a:schemeClr val="accent2"/>
                </a:solidFill>
              </a:rPr>
            </a:br>
            <a:r>
              <a:rPr lang="de-DE" sz="1200" b="1" kern="0" dirty="0">
                <a:solidFill>
                  <a:schemeClr val="accent2"/>
                </a:solidFill>
              </a:rPr>
              <a:t>xx.xx.2018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CDE9C0C-0EA9-F143-AC2C-09679672C764}"/>
              </a:ext>
            </a:extLst>
          </p:cNvPr>
          <p:cNvSpPr txBox="1"/>
          <p:nvPr/>
        </p:nvSpPr>
        <p:spPr bwMode="auto">
          <a:xfrm>
            <a:off x="6109391" y="4152678"/>
            <a:ext cx="1558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400"/>
              </a:spcBef>
              <a:buFont typeface="Arial" charset="0"/>
              <a:buNone/>
            </a:pPr>
            <a:r>
              <a:rPr lang="de-DE" sz="1200" b="1" kern="0" dirty="0">
                <a:solidFill>
                  <a:schemeClr val="tx2"/>
                </a:solidFill>
              </a:rPr>
              <a:t>Milestone 2</a:t>
            </a:r>
            <a:br>
              <a:rPr lang="de-DE" sz="1200" b="1" kern="0" dirty="0">
                <a:solidFill>
                  <a:schemeClr val="accent2"/>
                </a:solidFill>
              </a:rPr>
            </a:br>
            <a:r>
              <a:rPr lang="de-DE" sz="1200" b="1" kern="0" dirty="0">
                <a:solidFill>
                  <a:schemeClr val="accent2"/>
                </a:solidFill>
              </a:rPr>
              <a:t>xx.xx.2018</a:t>
            </a:r>
          </a:p>
        </p:txBody>
      </p:sp>
    </p:spTree>
    <p:extLst>
      <p:ext uri="{BB962C8B-B14F-4D97-AF65-F5344CB8AC3E}">
        <p14:creationId xmlns:p14="http://schemas.microsoft.com/office/powerpoint/2010/main" val="3466326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auto">
          <a:xfrm>
            <a:off x="1143000" y="1059582"/>
            <a:ext cx="6858000" cy="35643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/>
            <a:endParaRPr lang="de-DE" sz="75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557213" indent="-214313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857250" indent="-17145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21570A-8E5C-1C47-AC4B-0EFD43440549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8436" name="Datumsplatzhalter 4"/>
          <p:cNvSpPr>
            <a:spLocks noGrp="1"/>
          </p:cNvSpPr>
          <p:nvPr>
            <p:ph type="dt" sz="half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557213" indent="-214313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857250" indent="-17145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457369-7561-C147-9C9D-A9F8BA189378}" type="datetime1">
              <a:rPr lang="de-AT" altLang="de-DE" smtClean="0">
                <a:solidFill>
                  <a:schemeClr val="accent2"/>
                </a:solidFill>
              </a:rPr>
              <a:t>05.02.18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790B1A"/>
                </a:solidFill>
              </a:rPr>
              <a:t>Musterbeispiel</a:t>
            </a:r>
            <a:r>
              <a:rPr lang="en-GB" dirty="0">
                <a:solidFill>
                  <a:srgbClr val="790B1A"/>
                </a:solidFill>
              </a:rPr>
              <a:t> </a:t>
            </a:r>
            <a:r>
              <a:rPr lang="en-GB" dirty="0" err="1">
                <a:solidFill>
                  <a:srgbClr val="790B1A"/>
                </a:solidFill>
              </a:rPr>
              <a:t>Partnerlogos</a:t>
            </a:r>
            <a:endParaRPr lang="en-GB" dirty="0">
              <a:solidFill>
                <a:srgbClr val="790B1A"/>
              </a:solidFill>
            </a:endParaRPr>
          </a:p>
        </p:txBody>
      </p:sp>
      <p:pic>
        <p:nvPicPr>
          <p:cNvPr id="39" name="Bildplatzhalter 38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975" b="-67975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3" name="Bildplatzhalter 42"/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" b="1554"/>
          <a:stretch>
            <a:fillRect/>
          </a:stretch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7" name="Bildplatzhalter 46"/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61" b="-6361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0" name="Bildplatzhalter 39"/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59" b="-2559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4" name="Bildplatzhalter 43"/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747" b="-61747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8" name="Bildplatzhalter 47"/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r="1926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1" name="Bildplatzhalter 40"/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83" t="-150" r="-5483" b="-150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5" name="Bildplatzhalter 44"/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59" t="-4961" r="-17659" b="-4961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28" name="Bildplatzhalter 27"/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" t="-24482" b="-27927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2" name="Bildplatzhalter 41"/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-45303" r="-920" b="-45303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6" name="Bildplatzhalter 45"/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7" t="-12702" r="-517" b="-12702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26" name="Bildplatzhalter 25"/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893" b="-47893"/>
          <a:stretch/>
        </p:blipFill>
        <p:spPr>
          <a:solidFill>
            <a:schemeClr val="bg1"/>
          </a:solidFill>
          <a:ln w="6350">
            <a:noFill/>
          </a:ln>
        </p:spPr>
      </p:pic>
    </p:spTree>
    <p:extLst>
      <p:ext uri="{BB962C8B-B14F-4D97-AF65-F5344CB8AC3E}">
        <p14:creationId xmlns:p14="http://schemas.microsoft.com/office/powerpoint/2010/main" val="29765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dirty="0"/>
              <a:t>Alternatives Cover (Image)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endParaRPr lang="de-DE" dirty="0"/>
          </a:p>
        </p:txBody>
      </p:sp>
      <p:pic>
        <p:nvPicPr>
          <p:cNvPr id="9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39" b="314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66918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20</a:t>
            </a:fld>
            <a:endParaRPr lang="en-GB" sz="105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9D2028D-284B-DB46-AEB2-FE4D4A733661}" type="datetime1">
              <a:rPr lang="en-GB" noProof="0" smtClean="0"/>
              <a:t>05/02/2018</a:t>
            </a:fld>
            <a:endParaRPr lang="en-GB" sz="105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539752" y="1201762"/>
            <a:ext cx="1620000" cy="1044000"/>
          </a:xfrm>
        </p:spPr>
      </p:sp>
      <p:sp>
        <p:nvSpPr>
          <p:cNvPr id="6" name="Bildplatzhalter 5"/>
          <p:cNvSpPr>
            <a:spLocks noGrp="1"/>
          </p:cNvSpPr>
          <p:nvPr>
            <p:ph type="pic" sz="quarter" idx="17"/>
          </p:nvPr>
        </p:nvSpPr>
        <p:spPr>
          <a:xfrm>
            <a:off x="539752" y="2340827"/>
            <a:ext cx="1620000" cy="1044000"/>
          </a:xfrm>
        </p:spPr>
      </p:sp>
      <p:sp>
        <p:nvSpPr>
          <p:cNvPr id="7" name="Bildplatzhalter 6"/>
          <p:cNvSpPr>
            <a:spLocks noGrp="1"/>
          </p:cNvSpPr>
          <p:nvPr>
            <p:ph type="pic" sz="quarter" idx="22"/>
          </p:nvPr>
        </p:nvSpPr>
        <p:spPr>
          <a:xfrm>
            <a:off x="539752" y="3473107"/>
            <a:ext cx="1620000" cy="1044000"/>
          </a:xfrm>
        </p:spPr>
      </p:sp>
      <p:sp>
        <p:nvSpPr>
          <p:cNvPr id="8" name="Bildplatzhalter 7"/>
          <p:cNvSpPr>
            <a:spLocks noGrp="1"/>
          </p:cNvSpPr>
          <p:nvPr>
            <p:ph type="pic" sz="quarter" idx="23"/>
          </p:nvPr>
        </p:nvSpPr>
        <p:spPr>
          <a:xfrm>
            <a:off x="2690564" y="1201762"/>
            <a:ext cx="1620000" cy="1044000"/>
          </a:xfrm>
        </p:spPr>
      </p:sp>
      <p:sp>
        <p:nvSpPr>
          <p:cNvPr id="9" name="Bildplatzhalter 8"/>
          <p:cNvSpPr>
            <a:spLocks noGrp="1"/>
          </p:cNvSpPr>
          <p:nvPr>
            <p:ph type="pic" sz="quarter" idx="24"/>
          </p:nvPr>
        </p:nvSpPr>
        <p:spPr>
          <a:xfrm>
            <a:off x="2690564" y="2340827"/>
            <a:ext cx="1620000" cy="1044000"/>
          </a:xfrm>
        </p:spPr>
      </p:sp>
      <p:sp>
        <p:nvSpPr>
          <p:cNvPr id="10" name="Bildplatzhalter 9"/>
          <p:cNvSpPr>
            <a:spLocks noGrp="1"/>
          </p:cNvSpPr>
          <p:nvPr>
            <p:ph type="pic" sz="quarter" idx="25"/>
          </p:nvPr>
        </p:nvSpPr>
        <p:spPr>
          <a:xfrm>
            <a:off x="2690564" y="3473107"/>
            <a:ext cx="1620000" cy="1044000"/>
          </a:xfrm>
        </p:spPr>
      </p:sp>
      <p:sp>
        <p:nvSpPr>
          <p:cNvPr id="11" name="Bildplatzhalter 10"/>
          <p:cNvSpPr>
            <a:spLocks noGrp="1"/>
          </p:cNvSpPr>
          <p:nvPr>
            <p:ph type="pic" sz="quarter" idx="26"/>
          </p:nvPr>
        </p:nvSpPr>
        <p:spPr>
          <a:xfrm>
            <a:off x="4841376" y="1201762"/>
            <a:ext cx="1620000" cy="1044000"/>
          </a:xfrm>
        </p:spPr>
      </p:sp>
      <p:sp>
        <p:nvSpPr>
          <p:cNvPr id="12" name="Bildplatzhalter 11"/>
          <p:cNvSpPr>
            <a:spLocks noGrp="1"/>
          </p:cNvSpPr>
          <p:nvPr>
            <p:ph type="pic" sz="quarter" idx="27"/>
          </p:nvPr>
        </p:nvSpPr>
        <p:spPr>
          <a:xfrm>
            <a:off x="4841376" y="2340827"/>
            <a:ext cx="1620000" cy="1044000"/>
          </a:xfrm>
        </p:spPr>
      </p:sp>
      <p:sp>
        <p:nvSpPr>
          <p:cNvPr id="13" name="Bildplatzhalter 12"/>
          <p:cNvSpPr>
            <a:spLocks noGrp="1"/>
          </p:cNvSpPr>
          <p:nvPr>
            <p:ph type="pic" sz="quarter" idx="28"/>
          </p:nvPr>
        </p:nvSpPr>
        <p:spPr>
          <a:xfrm>
            <a:off x="4841376" y="3473107"/>
            <a:ext cx="1620000" cy="1044000"/>
          </a:xfrm>
        </p:spPr>
      </p:sp>
      <p:sp>
        <p:nvSpPr>
          <p:cNvPr id="14" name="Bildplatzhalter 13"/>
          <p:cNvSpPr>
            <a:spLocks noGrp="1"/>
          </p:cNvSpPr>
          <p:nvPr>
            <p:ph type="pic" sz="quarter" idx="29"/>
          </p:nvPr>
        </p:nvSpPr>
        <p:spPr>
          <a:xfrm>
            <a:off x="6992188" y="1201762"/>
            <a:ext cx="1620000" cy="1044000"/>
          </a:xfrm>
        </p:spPr>
      </p:sp>
      <p:sp>
        <p:nvSpPr>
          <p:cNvPr id="15" name="Bildplatzhalter 14"/>
          <p:cNvSpPr>
            <a:spLocks noGrp="1"/>
          </p:cNvSpPr>
          <p:nvPr>
            <p:ph type="pic" sz="quarter" idx="30"/>
          </p:nvPr>
        </p:nvSpPr>
        <p:spPr>
          <a:xfrm>
            <a:off x="6992188" y="2340827"/>
            <a:ext cx="1620000" cy="1044000"/>
          </a:xfrm>
        </p:spPr>
      </p:sp>
      <p:sp>
        <p:nvSpPr>
          <p:cNvPr id="16" name="Bildplatzhalter 15"/>
          <p:cNvSpPr>
            <a:spLocks noGrp="1"/>
          </p:cNvSpPr>
          <p:nvPr>
            <p:ph type="pic" sz="quarter" idx="31"/>
          </p:nvPr>
        </p:nvSpPr>
        <p:spPr>
          <a:xfrm>
            <a:off x="6992188" y="3473107"/>
            <a:ext cx="1620000" cy="1044000"/>
          </a:xfrm>
        </p:spPr>
      </p:sp>
      <p:sp>
        <p:nvSpPr>
          <p:cNvPr id="17" name="Textfeld 16"/>
          <p:cNvSpPr txBox="1"/>
          <p:nvPr/>
        </p:nvSpPr>
        <p:spPr bwMode="auto">
          <a:xfrm>
            <a:off x="107504" y="53306"/>
            <a:ext cx="5130571" cy="73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</a:pPr>
            <a:r>
              <a:rPr lang="de-DE" sz="900" b="1" kern="0" dirty="0">
                <a:solidFill>
                  <a:schemeClr val="tx2"/>
                </a:solidFill>
              </a:rPr>
              <a:t>Logos mit weißem Hintergrund auf 4,5*2,9 cm zuschneiden. Dann über Platzhalter einfügen, bzw. Rechtsklick/Bild ändern</a:t>
            </a:r>
          </a:p>
          <a:p>
            <a:pPr>
              <a:spcBef>
                <a:spcPts val="300"/>
              </a:spcBef>
            </a:pPr>
            <a:r>
              <a:rPr lang="de-DE" sz="900" b="1" kern="0" dirty="0">
                <a:solidFill>
                  <a:schemeClr val="tx2"/>
                </a:solidFill>
              </a:rPr>
              <a:t>Nicht zugeschnittene Logos müssen in PPT (über Bildtools/Format/Zuschneiden) auf die Breite angepasst werden.</a:t>
            </a:r>
          </a:p>
          <a:p>
            <a:pPr>
              <a:spcBef>
                <a:spcPts val="300"/>
              </a:spcBef>
            </a:pPr>
            <a:endParaRPr lang="de-DE" sz="675" b="1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019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dirty="0"/>
              <a:t>Vortragender, Datum</a:t>
            </a:r>
          </a:p>
        </p:txBody>
      </p:sp>
    </p:spTree>
    <p:extLst>
      <p:ext uri="{BB962C8B-B14F-4D97-AF65-F5344CB8AC3E}">
        <p14:creationId xmlns:p14="http://schemas.microsoft.com/office/powerpoint/2010/main" val="34642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err="1"/>
              <a:t>Kapiteltrenner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dirty="0"/>
              <a:t>Mit kleinerer </a:t>
            </a:r>
            <a:r>
              <a:rPr lang="de-DE" dirty="0" err="1"/>
              <a:t>Typo</a:t>
            </a:r>
            <a:r>
              <a:rPr lang="de-DE" dirty="0"/>
              <a:t> und reduziertem Key Visual</a:t>
            </a:r>
          </a:p>
        </p:txBody>
      </p:sp>
    </p:spTree>
    <p:extLst>
      <p:ext uri="{BB962C8B-B14F-4D97-AF65-F5344CB8AC3E}">
        <p14:creationId xmlns:p14="http://schemas.microsoft.com/office/powerpoint/2010/main" val="170665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Inhaltsplatzhalter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dirty="0"/>
              <a:t>Blindtext auf einer PPT-Folie, ein Text ohne weitere Bedeutung, allein der Visualisierung eines grafischen Konzeptes dienend. (Beispiel 16pt, Zeilenabstand 1, vor Absatz 4pt)</a:t>
            </a:r>
          </a:p>
          <a:p>
            <a:endParaRPr lang="de-DE" altLang="de-DE" dirty="0"/>
          </a:p>
          <a:p>
            <a:pPr marL="0" indent="0">
              <a:buClr>
                <a:srgbClr val="000000"/>
              </a:buClr>
              <a:buNone/>
            </a:pPr>
            <a:r>
              <a:rPr lang="de-DE" altLang="de-DE" b="1" dirty="0" err="1"/>
              <a:t>Subtitel</a:t>
            </a:r>
            <a:r>
              <a:rPr lang="de-DE" altLang="de-DE" b="1" dirty="0"/>
              <a:t>, einzeilig 16pt, </a:t>
            </a:r>
            <a:r>
              <a:rPr lang="de-DE" altLang="de-DE" b="1" dirty="0" err="1"/>
              <a:t>bold</a:t>
            </a:r>
            <a:endParaRPr lang="de-DE" altLang="de-DE" b="1" dirty="0"/>
          </a:p>
          <a:p>
            <a:r>
              <a:rPr lang="de-DE" altLang="de-DE" b="1" dirty="0"/>
              <a:t>An dieser Stelle eine schwarze Hervorhebung im Text</a:t>
            </a:r>
            <a:r>
              <a:rPr lang="de-DE" altLang="de-DE" dirty="0"/>
              <a:t>, sofern eine solche benötigt wird. Blindtext auf einer PPT-Folie, ein Text ohne weitere Bedeutung, allein der Visualisierung dienend. </a:t>
            </a:r>
          </a:p>
          <a:p>
            <a:endParaRPr lang="de-AT" altLang="de-DE" dirty="0"/>
          </a:p>
          <a:p>
            <a:r>
              <a:rPr lang="de-AT" altLang="de-DE" dirty="0"/>
              <a:t>Kurzer Blindtext auf einer Folie</a:t>
            </a:r>
          </a:p>
          <a:p>
            <a:pPr lvl="1"/>
            <a:r>
              <a:rPr lang="de-AT" altLang="de-DE" dirty="0">
                <a:ea typeface="Geneva" charset="0"/>
                <a:cs typeface="Geneva" charset="0"/>
              </a:rPr>
              <a:t> Zweite Ebene</a:t>
            </a:r>
          </a:p>
          <a:p>
            <a:pPr lvl="2"/>
            <a:r>
              <a:rPr lang="de-AT" altLang="de-DE" dirty="0">
                <a:ea typeface="Geneva" charset="0"/>
                <a:cs typeface="Geneva" charset="0"/>
              </a:rPr>
              <a:t>Nur wenn unbedingt notwendig, auch eine dritte Ebene</a:t>
            </a:r>
          </a:p>
        </p:txBody>
      </p:sp>
      <p:sp>
        <p:nvSpPr>
          <p:cNvPr id="1740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HEADLINE, </a:t>
            </a:r>
            <a:r>
              <a:rPr lang="de-DE" altLang="de-DE" dirty="0" err="1"/>
              <a:t>arial</a:t>
            </a:r>
            <a:r>
              <a:rPr lang="de-DE" altLang="de-DE" dirty="0"/>
              <a:t> </a:t>
            </a:r>
            <a:r>
              <a:rPr lang="de-DE" altLang="de-DE" dirty="0" err="1"/>
              <a:t>versal</a:t>
            </a:r>
            <a:r>
              <a:rPr lang="de-DE" altLang="de-DE" dirty="0"/>
              <a:t>, 22pt</a:t>
            </a:r>
            <a:br>
              <a:rPr lang="de-DE" altLang="de-DE" dirty="0"/>
            </a:br>
            <a:r>
              <a:rPr lang="de-DE" altLang="de-DE" dirty="0"/>
              <a:t>Max. zweizeilig</a:t>
            </a:r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C2F121-D33C-9A4E-BCC9-252763084EC9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7413" name="Datumsplatzhalter 4"/>
          <p:cNvSpPr>
            <a:spLocks noGrp="1"/>
          </p:cNvSpPr>
          <p:nvPr>
            <p:ph type="dt" sz="half" idx="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8437-1C95-1940-BF88-123E1E12D43B}" type="datetime1">
              <a:rPr lang="de-AT" altLang="de-DE" smtClean="0">
                <a:solidFill>
                  <a:schemeClr val="accent2"/>
                </a:solidFill>
              </a:rPr>
              <a:t>05.02.18</a:t>
            </a:fld>
            <a:endParaRPr lang="de-DE" altLang="de-DE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21570A-8E5C-1C47-AC4B-0EFD43440549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8436" name="Datumsplatzhalter 4"/>
          <p:cNvSpPr>
            <a:spLocks noGrp="1"/>
          </p:cNvSpPr>
          <p:nvPr>
            <p:ph type="dt" sz="half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ECD80E-8993-EC42-A6E8-AD7A18176ED7}" type="datetime1">
              <a:rPr lang="de-AT" altLang="de-DE" smtClean="0">
                <a:solidFill>
                  <a:schemeClr val="accent2"/>
                </a:solidFill>
              </a:rPr>
              <a:t>05.02.18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und Bild</a:t>
            </a:r>
          </a:p>
        </p:txBody>
      </p:sp>
      <p:pic>
        <p:nvPicPr>
          <p:cNvPr id="7" name="Bildplatzhalter 4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5" b="22545"/>
          <a:stretch>
            <a:fillRect/>
          </a:stretch>
        </p:blipFill>
        <p:spPr>
          <a:xfrm>
            <a:off x="519114" y="1201762"/>
            <a:ext cx="8099614" cy="331420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21570A-8E5C-1C47-AC4B-0EFD43440549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de-DE" altLang="de-DE" dirty="0">
              <a:solidFill>
                <a:schemeClr val="accent2"/>
              </a:solidFill>
            </a:endParaRPr>
          </a:p>
        </p:txBody>
      </p:sp>
      <p:sp>
        <p:nvSpPr>
          <p:cNvPr id="18436" name="Datumsplatzhalter 4"/>
          <p:cNvSpPr>
            <a:spLocks noGrp="1"/>
          </p:cNvSpPr>
          <p:nvPr>
            <p:ph type="dt" sz="half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ECD80E-8993-EC42-A6E8-AD7A18176ED7}" type="datetime1">
              <a:rPr lang="de-AT" altLang="de-DE" smtClean="0">
                <a:solidFill>
                  <a:schemeClr val="accent2"/>
                </a:solidFill>
              </a:rPr>
              <a:t>05.02.18</a:t>
            </a:fld>
            <a:endParaRPr lang="de-DE" altLang="de-DE" dirty="0">
              <a:solidFill>
                <a:schemeClr val="accent2"/>
              </a:solidFill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Beispiel</a:t>
            </a:r>
            <a:r>
              <a:rPr lang="en-GB" noProof="0" dirty="0"/>
              <a:t> </a:t>
            </a:r>
            <a:r>
              <a:rPr lang="en-GB" noProof="0" dirty="0" err="1"/>
              <a:t>für</a:t>
            </a:r>
            <a:r>
              <a:rPr lang="en-GB" noProof="0" dirty="0"/>
              <a:t> </a:t>
            </a:r>
            <a:r>
              <a:rPr lang="en-GB" noProof="0" dirty="0" err="1"/>
              <a:t>infoboxen</a:t>
            </a:r>
            <a:endParaRPr lang="en-GB" noProof="0" dirty="0"/>
          </a:p>
        </p:txBody>
      </p:sp>
      <p:pic>
        <p:nvPicPr>
          <p:cNvPr id="9" name="Bildplatzhalter 2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06" b="19306"/>
          <a:stretch>
            <a:fillRect/>
          </a:stretch>
        </p:blipFill>
        <p:spPr>
          <a:xfrm>
            <a:off x="539750" y="1201738"/>
            <a:ext cx="8078788" cy="3314700"/>
          </a:xfrm>
        </p:spPr>
      </p:pic>
      <p:sp>
        <p:nvSpPr>
          <p:cNvPr id="10" name="Rechteck 9"/>
          <p:cNvSpPr/>
          <p:nvPr/>
        </p:nvSpPr>
        <p:spPr bwMode="auto">
          <a:xfrm>
            <a:off x="716712" y="3173391"/>
            <a:ext cx="2503218" cy="11521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100"/>
              </a:spcBef>
            </a:pPr>
            <a:r>
              <a:rPr lang="de-DE" sz="1200" b="1" dirty="0">
                <a:solidFill>
                  <a:schemeClr val="accent3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Headline Infobox</a:t>
            </a:r>
          </a:p>
          <a:p>
            <a:pPr marL="171450" indent="-171450">
              <a:spcBef>
                <a:spcPts val="100"/>
              </a:spcBef>
              <a:buFont typeface="Arial" charset="0"/>
              <a:buChar char="•"/>
            </a:pPr>
            <a:r>
              <a:rPr lang="de-DE" sz="1200" dirty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Aufzählung 1</a:t>
            </a:r>
          </a:p>
          <a:p>
            <a:pPr marL="171450" indent="-171450">
              <a:spcBef>
                <a:spcPts val="100"/>
              </a:spcBef>
              <a:buFont typeface="Arial" charset="0"/>
              <a:buChar char="•"/>
            </a:pPr>
            <a:r>
              <a:rPr lang="de-DE" sz="1200" dirty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Aufzählung 2</a:t>
            </a:r>
          </a:p>
          <a:p>
            <a:pPr marL="171450" indent="-171450">
              <a:spcBef>
                <a:spcPts val="100"/>
              </a:spcBef>
              <a:buFont typeface="Arial" charset="0"/>
              <a:buChar char="•"/>
            </a:pPr>
            <a:r>
              <a:rPr lang="de-DE" sz="1200" dirty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Aufzählung 3</a:t>
            </a:r>
          </a:p>
          <a:p>
            <a:pPr marL="171450" indent="-171450">
              <a:spcBef>
                <a:spcPts val="100"/>
              </a:spcBef>
              <a:buFont typeface="Arial" charset="0"/>
              <a:buChar char="•"/>
            </a:pPr>
            <a:r>
              <a:rPr lang="de-DE" sz="1200" dirty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Aufzählung 4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7"/>
          <a:stretch/>
        </p:blipFill>
        <p:spPr>
          <a:xfrm>
            <a:off x="716712" y="2862550"/>
            <a:ext cx="1465014" cy="3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3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50FEBC3-A346-F340-ACA0-A80925284A66}" type="datetime1">
              <a:rPr lang="de-AT" smtClean="0"/>
              <a:t>05.02.18</a:t>
            </a:fld>
            <a:endParaRPr lang="de-DE" dirty="0"/>
          </a:p>
        </p:txBody>
      </p:sp>
      <p:pic>
        <p:nvPicPr>
          <p:cNvPr id="7" name="Bildplatzhalter 4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23" b="20423"/>
          <a:stretch>
            <a:fillRect/>
          </a:stretch>
        </p:blipFill>
        <p:spPr>
          <a:xfrm>
            <a:off x="519113" y="928440"/>
            <a:ext cx="8099775" cy="3585177"/>
          </a:xfrm>
        </p:spPr>
      </p:pic>
    </p:spTree>
    <p:extLst>
      <p:ext uri="{BB962C8B-B14F-4D97-AF65-F5344CB8AC3E}">
        <p14:creationId xmlns:p14="http://schemas.microsoft.com/office/powerpoint/2010/main" val="109462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altLang="de-DE" dirty="0"/>
              <a:t>Blindtext auf einer PPT-Folie, ein Text ohne weitere Bedeutung, allein der Visualisierung eines grafischen Konzeptes dienend. (16pt)</a:t>
            </a:r>
          </a:p>
          <a:p>
            <a:r>
              <a:rPr lang="de-DE" altLang="de-DE" dirty="0"/>
              <a:t>Blindtext auf einer PPT-Folie, ein Text ohne weitere Bedeutung, allein der Visualisierung dienend.</a:t>
            </a:r>
          </a:p>
          <a:p>
            <a:endParaRPr lang="de-DE" altLang="de-DE" dirty="0"/>
          </a:p>
        </p:txBody>
      </p:sp>
      <p:sp>
        <p:nvSpPr>
          <p:cNvPr id="19460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584D0E-2203-2D47-9F18-14C70725E08F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9461" name="Datumsplatzhalter 5"/>
          <p:cNvSpPr>
            <a:spLocks noGrp="1"/>
          </p:cNvSpPr>
          <p:nvPr>
            <p:ph type="dt" sz="half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AF692-0CCC-5F40-930B-CD3D7D146C1C}" type="datetime1">
              <a:rPr lang="de-AT" altLang="de-DE" smtClean="0">
                <a:solidFill>
                  <a:schemeClr val="accent2"/>
                </a:solidFill>
              </a:rPr>
              <a:t>05.02.18</a:t>
            </a:fld>
            <a:endParaRPr lang="de-DE" altLang="de-DE">
              <a:solidFill>
                <a:schemeClr val="accent2"/>
              </a:solidFill>
            </a:endParaRPr>
          </a:p>
        </p:txBody>
      </p:sp>
      <p:pic>
        <p:nvPicPr>
          <p:cNvPr id="10" name="Bildplatzhalter 2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6" r="10026"/>
          <a:stretch>
            <a:fillRect/>
          </a:stretch>
        </p:blipFill>
        <p:spPr/>
      </p:pic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Bild klein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651796" y="4593877"/>
            <a:ext cx="1576388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900" dirty="0">
                <a:solidFill>
                  <a:srgbClr val="212930"/>
                </a:solidFill>
              </a:rPr>
              <a:t>Bildtitel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altLang="de-DE" dirty="0"/>
              <a:t>Blindtext auf einer PPT-Folie, ein Text ohne weitere Bedeutung, allein der Visualisierung eines grafischen Konzeptes dienend. (16pt)</a:t>
            </a:r>
          </a:p>
          <a:p>
            <a:r>
              <a:rPr lang="de-DE" altLang="de-DE" dirty="0"/>
              <a:t>Blindtext auf einer PPT-Folie, ein Text ohne weitere Bedeutung, allein der Visualisierung dienend.</a:t>
            </a:r>
          </a:p>
          <a:p>
            <a:endParaRPr lang="de-DE" altLang="de-DE" dirty="0"/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67F6EC-59F6-4747-AD02-8B2929E149E7}" type="slidenum">
              <a:rPr lang="de-DE" smtClean="0"/>
              <a:pPr>
                <a:defRPr/>
              </a:pPr>
              <a:t>9</a:t>
            </a:fld>
            <a:endParaRPr lang="de-DE" sz="140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22CDA6A-1854-574C-A769-87800A426702}" type="datetime1">
              <a:rPr lang="de-AT" smtClean="0"/>
              <a:t>05.02.18</a:t>
            </a:fld>
            <a:endParaRPr lang="de-DE" sz="140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in 2 spalten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DE" altLang="de-DE" dirty="0"/>
              <a:t>Blindtext auf einer PPT-Folie, ein Text ohne weitere Bedeutung, allein der Visualisierung eines grafischen Konzeptes dienend. (16pt)</a:t>
            </a:r>
          </a:p>
          <a:p>
            <a:r>
              <a:rPr lang="de-DE" altLang="de-DE" dirty="0"/>
              <a:t>Blindtext auf einer PPT-Folie, ein Text ohne weitere Bedeutung, allein der Visualisierung dienend.</a:t>
            </a:r>
          </a:p>
          <a:p>
            <a:pPr lvl="1"/>
            <a:r>
              <a:rPr lang="de-DE" altLang="de-DE" dirty="0"/>
              <a:t>Aufzählung</a:t>
            </a:r>
          </a:p>
          <a:p>
            <a:pPr lvl="1"/>
            <a:r>
              <a:rPr lang="de-DE" altLang="de-DE" dirty="0"/>
              <a:t>Aufzählung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1796720"/>
      </p:ext>
    </p:extLst>
  </p:cSld>
  <p:clrMapOvr>
    <a:masterClrMapping/>
  </p:clrMapOvr>
</p:sld>
</file>

<file path=ppt/theme/theme1.xml><?xml version="1.0" encoding="utf-8"?>
<a:theme xmlns:a="http://schemas.openxmlformats.org/drawingml/2006/main" name="AIT_Power_Point_Vorlage-1">
  <a:themeElements>
    <a:clrScheme name="AIT RZ">
      <a:dk1>
        <a:srgbClr val="000000"/>
      </a:dk1>
      <a:lt1>
        <a:srgbClr val="FFFFFF"/>
      </a:lt1>
      <a:dk2>
        <a:srgbClr val="790B1A"/>
      </a:dk2>
      <a:lt2>
        <a:srgbClr val="FFFFFF"/>
      </a:lt2>
      <a:accent1>
        <a:srgbClr val="790B1A"/>
      </a:accent1>
      <a:accent2>
        <a:srgbClr val="5D6C74"/>
      </a:accent2>
      <a:accent3>
        <a:srgbClr val="40AA9B"/>
      </a:accent3>
      <a:accent4>
        <a:srgbClr val="330040"/>
      </a:accent4>
      <a:accent5>
        <a:srgbClr val="BDBDBD"/>
      </a:accent5>
      <a:accent6>
        <a:srgbClr val="000000"/>
      </a:accent6>
      <a:hlink>
        <a:srgbClr val="790B1A"/>
      </a:hlink>
      <a:folHlink>
        <a:srgbClr val="790B1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accent2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noFill/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:ma14="http://schemas.microsoft.com/office/mac/drawingml/2011/main" xmlns="" val="1"/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0" indent="0">
          <a:spcBef>
            <a:spcPts val="400"/>
          </a:spcBef>
          <a:buFont typeface="Arial" charset="0"/>
          <a:buNone/>
          <a:defRPr sz="1600" kern="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ARC_BasisPP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A617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IT_PPTMaster_16zu9_DE_170216" id="{92118B5A-6DD9-4C9D-BA50-BADADBE1D9DA}" vid="{D08C5BBC-2536-4915-B781-D01E21470AF6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AIT_PPTMaster_16zu9_DE_170216</Template>
  <TotalTime>0</TotalTime>
  <Words>504</Words>
  <Application>Microsoft Macintosh PowerPoint</Application>
  <PresentationFormat>Bildschirmpräsentation (16:9)</PresentationFormat>
  <Paragraphs>174</Paragraphs>
  <Slides>21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ＭＳ Ｐゴシック</vt:lpstr>
      <vt:lpstr>ＭＳ Ｐゴシック</vt:lpstr>
      <vt:lpstr>Arial</vt:lpstr>
      <vt:lpstr>Geneva</vt:lpstr>
      <vt:lpstr>Wingdings</vt:lpstr>
      <vt:lpstr>AIT_Power_Point_Vorlage-1</vt:lpstr>
      <vt:lpstr>AIT Austrian Institute  of Technology</vt:lpstr>
      <vt:lpstr>Alternatives Cover (Image)</vt:lpstr>
      <vt:lpstr>Kapiteltrenner</vt:lpstr>
      <vt:lpstr>HEADLINE, arial versal, 22pt Max. zweizeilig</vt:lpstr>
      <vt:lpstr>Headline und Bild</vt:lpstr>
      <vt:lpstr>Beispiel für infoboxen</vt:lpstr>
      <vt:lpstr>PowerPoint-Präsentation</vt:lpstr>
      <vt:lpstr>Bild klein</vt:lpstr>
      <vt:lpstr>Text in 2 spalten</vt:lpstr>
      <vt:lpstr>Farbskala  RGB-Definition für Powerpoint</vt:lpstr>
      <vt:lpstr>Diagrammstil</vt:lpstr>
      <vt:lpstr>Musterbeispiel Diagramm</vt:lpstr>
      <vt:lpstr>Musterbeispiel Diagramm</vt:lpstr>
      <vt:lpstr>Musterbeispiel Diagramm</vt:lpstr>
      <vt:lpstr>Musterbeispiel Tabelle</vt:lpstr>
      <vt:lpstr>Beispiel blockdiagramm</vt:lpstr>
      <vt:lpstr>Beispiel Mindmap</vt:lpstr>
      <vt:lpstr>Beispiel prozess/zeitleiste</vt:lpstr>
      <vt:lpstr>Musterbeispiel Partnerlogos</vt:lpstr>
      <vt:lpstr>PowerPoint-Präsentation</vt:lpstr>
      <vt:lpstr>Thank you!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AIT Austrian Institute  of Technology</dc:title>
  <dc:creator>Spirit Software</dc:creator>
  <cp:lastModifiedBy>Spirit Software</cp:lastModifiedBy>
  <cp:revision>6</cp:revision>
  <cp:lastPrinted>2017-02-13T09:55:56Z</cp:lastPrinted>
  <dcterms:created xsi:type="dcterms:W3CDTF">2017-03-23T08:56:40Z</dcterms:created>
  <dcterms:modified xsi:type="dcterms:W3CDTF">2018-02-05T09:26:50Z</dcterms:modified>
</cp:coreProperties>
</file>