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31" r:id="rId3"/>
    <p:sldId id="336" r:id="rId4"/>
    <p:sldId id="324" r:id="rId5"/>
    <p:sldId id="320" r:id="rId6"/>
    <p:sldId id="342" r:id="rId7"/>
    <p:sldId id="337" r:id="rId8"/>
    <p:sldId id="321" r:id="rId9"/>
    <p:sldId id="338" r:id="rId10"/>
    <p:sldId id="322" r:id="rId11"/>
    <p:sldId id="330" r:id="rId12"/>
    <p:sldId id="328" r:id="rId13"/>
    <p:sldId id="326" r:id="rId14"/>
    <p:sldId id="327" r:id="rId15"/>
    <p:sldId id="309" r:id="rId16"/>
    <p:sldId id="343" r:id="rId17"/>
    <p:sldId id="344" r:id="rId18"/>
    <p:sldId id="345" r:id="rId19"/>
    <p:sldId id="340" r:id="rId20"/>
    <p:sldId id="341" r:id="rId21"/>
    <p:sldId id="333" r:id="rId2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35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2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727"/>
  </p:normalViewPr>
  <p:slideViewPr>
    <p:cSldViewPr showGuides="1">
      <p:cViewPr varScale="1">
        <p:scale>
          <a:sx n="177" d="100"/>
          <a:sy n="177" d="100"/>
        </p:scale>
        <p:origin x="1184" y="192"/>
      </p:cViewPr>
      <p:guideLst>
        <p:guide orient="horz" pos="566"/>
        <p:guide pos="2925"/>
        <p:guide pos="335"/>
        <p:guide pos="5425"/>
        <p:guide pos="5012"/>
        <p:guide orient="horz" pos="3793"/>
        <p:guide orient="horz" pos="3377"/>
        <p:guide orient="horz" pos="1000"/>
        <p:guide pos="2827"/>
      </p:guideLst>
    </p:cSldViewPr>
  </p:slideViewPr>
  <p:outlineViewPr>
    <p:cViewPr>
      <p:scale>
        <a:sx n="33" d="100"/>
        <a:sy n="33" d="100"/>
      </p:scale>
      <p:origin x="0" y="-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6" d="100"/>
          <a:sy n="126" d="100"/>
        </p:scale>
        <p:origin x="360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>
                <a:effectLst/>
              </a:rPr>
              <a:t>Chart Title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E-1843-89C5-A9215DB28D3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EE-1843-89C5-A9215DB28D3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EE-1843-89C5-A9215DB28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55621440"/>
        <c:axId val="-855616672"/>
      </c:barChart>
      <c:catAx>
        <c:axId val="-85562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5616672"/>
        <c:crosses val="autoZero"/>
        <c:auto val="1"/>
        <c:lblAlgn val="ctr"/>
        <c:lblOffset val="100"/>
        <c:noMultiLvlLbl val="0"/>
      </c:catAx>
      <c:valAx>
        <c:axId val="-8556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5562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800" b="0" i="0" baseline="0" dirty="0" err="1">
                <a:effectLst/>
              </a:rPr>
              <a:t>Colour</a:t>
            </a:r>
            <a:r>
              <a:rPr lang="de-DE" sz="1800" b="0" i="0" baseline="0" dirty="0">
                <a:effectLst/>
              </a:rPr>
              <a:t> </a:t>
            </a:r>
            <a:r>
              <a:rPr lang="de-DE" sz="1800" b="0" i="0" baseline="0" dirty="0" err="1">
                <a:effectLst/>
              </a:rPr>
              <a:t>sequence</a:t>
            </a:r>
            <a:r>
              <a:rPr lang="de-DE" sz="1800" b="0" i="0" baseline="0" dirty="0">
                <a:effectLst/>
              </a:rPr>
              <a:t> and </a:t>
            </a:r>
            <a:r>
              <a:rPr lang="de-DE" sz="1800" b="0" i="0" baseline="0" dirty="0" err="1">
                <a:effectLst/>
              </a:rPr>
              <a:t>evaluation</a:t>
            </a:r>
            <a:r>
              <a:rPr lang="de-DE" sz="1800" b="0" i="0" baseline="0" dirty="0">
                <a:effectLst/>
              </a:rPr>
              <a:t> </a:t>
            </a:r>
            <a:r>
              <a:rPr lang="de-DE" sz="1800" b="0" i="0" baseline="0" dirty="0" err="1">
                <a:effectLst/>
              </a:rPr>
              <a:t>for</a:t>
            </a:r>
            <a:r>
              <a:rPr lang="de-DE" sz="1800" b="0" i="0" baseline="0" dirty="0">
                <a:effectLst/>
              </a:rPr>
              <a:t> </a:t>
            </a:r>
            <a:r>
              <a:rPr lang="de-DE" sz="1800" b="0" i="0" baseline="0" dirty="0" err="1">
                <a:effectLst/>
              </a:rPr>
              <a:t>charts</a:t>
            </a:r>
            <a:endParaRPr lang="de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AE-6148-8F66-DE368FFA1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AE-6148-8F66-DE368FFA1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AE-6148-8F66-DE368FFA1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AE-6148-8F66-DE368FFA1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AE-6148-8F66-DE368FFA1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AE-6148-8F66-DE368FFA15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AE-6148-8F66-DE368FFA150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 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0FAE-6148-8F66-DE368FFA1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0FAE-6148-8F66-DE368FFA1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0FAE-6148-8F66-DE368FFA1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0FAE-6148-8F66-DE368FFA1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FAE-6148-8F66-DE368FFA1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FAE-6148-8F66-DE368FFA15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FAE-6148-8F66-DE368FFA150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0FAE-6148-8F66-DE368FFA1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0FAE-6148-8F66-DE368FFA1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0FAE-6148-8F66-DE368FFA1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0FAE-6148-8F66-DE368FFA15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0FAE-6148-8F66-DE368FFA15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0FAE-6148-8F66-DE368FFA15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0FAE-6148-8F66-DE368FFA15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Chart</a:t>
            </a:r>
            <a:r>
              <a:rPr lang="de-DE" baseline="0" dirty="0"/>
              <a:t> Title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79874010808473E-2"/>
                  <c:y val="-3.115246957766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DA-B740-A8AC-F0C7A0A3A6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DA-B740-A8AC-F0C7A0A3A61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DA-B740-A8AC-F0C7A0A3A61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 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49192258685E-2"/>
                  <c:y val="-2.54259126700072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DA-B740-A8AC-F0C7A0A3A619}"/>
                </c:ext>
              </c:extLst>
            </c:dLbl>
            <c:dLbl>
              <c:idx val="1"/>
              <c:layout>
                <c:manualLayout>
                  <c:x val="-2.0149192258685E-2"/>
                  <c:y val="-2.8289191123836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CDA-B740-A8AC-F0C7A0A3A619}"/>
                </c:ext>
              </c:extLst>
            </c:dLbl>
            <c:dLbl>
              <c:idx val="2"/>
              <c:layout>
                <c:manualLayout>
                  <c:x val="-2.0149192258685E-2"/>
                  <c:y val="-3.40157480314961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DA-B740-A8AC-F0C7A0A3A6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CDA-B740-A8AC-F0C7A0A3A61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881319184"/>
        <c:axId val="-900612432"/>
      </c:lineChart>
      <c:catAx>
        <c:axId val="-88131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900612432"/>
        <c:crosses val="autoZero"/>
        <c:auto val="1"/>
        <c:lblAlgn val="ctr"/>
        <c:lblOffset val="100"/>
        <c:noMultiLvlLbl val="0"/>
      </c:catAx>
      <c:valAx>
        <c:axId val="-90061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8131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25" tIns="47762" rIns="95525" bIns="4776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99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40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4038600"/>
            <a:ext cx="8077200" cy="1550640"/>
          </a:xfrm>
        </p:spPr>
        <p:txBody>
          <a:bodyPr/>
          <a:lstStyle>
            <a:lvl1pPr>
              <a:buNone/>
              <a:defRPr sz="18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6" name="Bild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898804"/>
            <a:ext cx="8084752" cy="5123572"/>
          </a:xfrm>
          <a:custGeom>
            <a:avLst/>
            <a:gdLst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8080375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4427119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9196"/>
              <a:gd name="connsiteY0" fmla="*/ 0 h 5083175"/>
              <a:gd name="connsiteX1" fmla="*/ 8089196 w 8089196"/>
              <a:gd name="connsiteY1" fmla="*/ 651754 h 5083175"/>
              <a:gd name="connsiteX2" fmla="*/ 8080375 w 8089196"/>
              <a:gd name="connsiteY2" fmla="*/ 4427119 h 5083175"/>
              <a:gd name="connsiteX3" fmla="*/ 7422963 w 8089196"/>
              <a:gd name="connsiteY3" fmla="*/ 5083175 h 5083175"/>
              <a:gd name="connsiteX4" fmla="*/ 0 w 8089196"/>
              <a:gd name="connsiteY4" fmla="*/ 5083175 h 5083175"/>
              <a:gd name="connsiteX5" fmla="*/ 0 w 8089196"/>
              <a:gd name="connsiteY5" fmla="*/ 0 h 5083175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0375 w 8089196"/>
              <a:gd name="connsiteY2" fmla="*/ 3775366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6860 w 8089196"/>
              <a:gd name="connsiteY2" fmla="*/ 3772124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7622"/>
              <a:gd name="connsiteY0" fmla="*/ 688974 h 5120396"/>
              <a:gd name="connsiteX1" fmla="*/ 8086021 w 8087622"/>
              <a:gd name="connsiteY1" fmla="*/ 0 h 5120396"/>
              <a:gd name="connsiteX2" fmla="*/ 8086860 w 8087622"/>
              <a:gd name="connsiteY2" fmla="*/ 4461098 h 5120396"/>
              <a:gd name="connsiteX3" fmla="*/ 7422963 w 8087622"/>
              <a:gd name="connsiteY3" fmla="*/ 5120396 h 5120396"/>
              <a:gd name="connsiteX4" fmla="*/ 0 w 8087622"/>
              <a:gd name="connsiteY4" fmla="*/ 5120396 h 5120396"/>
              <a:gd name="connsiteX5" fmla="*/ 0 w 8087622"/>
              <a:gd name="connsiteY5" fmla="*/ 688974 h 5120396"/>
              <a:gd name="connsiteX0" fmla="*/ 3175 w 8087622"/>
              <a:gd name="connsiteY0" fmla="*/ 0 h 5120397"/>
              <a:gd name="connsiteX1" fmla="*/ 8086021 w 8087622"/>
              <a:gd name="connsiteY1" fmla="*/ 1 h 5120397"/>
              <a:gd name="connsiteX2" fmla="*/ 8086860 w 8087622"/>
              <a:gd name="connsiteY2" fmla="*/ 4461099 h 5120397"/>
              <a:gd name="connsiteX3" fmla="*/ 7422963 w 8087622"/>
              <a:gd name="connsiteY3" fmla="*/ 5120397 h 5120397"/>
              <a:gd name="connsiteX4" fmla="*/ 0 w 8087622"/>
              <a:gd name="connsiteY4" fmla="*/ 5120397 h 5120397"/>
              <a:gd name="connsiteX5" fmla="*/ 3175 w 8087622"/>
              <a:gd name="connsiteY5" fmla="*/ 0 h 5120397"/>
              <a:gd name="connsiteX0" fmla="*/ 7 w 8084454"/>
              <a:gd name="connsiteY0" fmla="*/ 0 h 5120397"/>
              <a:gd name="connsiteX1" fmla="*/ 8082853 w 8084454"/>
              <a:gd name="connsiteY1" fmla="*/ 1 h 5120397"/>
              <a:gd name="connsiteX2" fmla="*/ 8083692 w 8084454"/>
              <a:gd name="connsiteY2" fmla="*/ 4461099 h 5120397"/>
              <a:gd name="connsiteX3" fmla="*/ 7419795 w 8084454"/>
              <a:gd name="connsiteY3" fmla="*/ 5120397 h 5120397"/>
              <a:gd name="connsiteX4" fmla="*/ 117482 w 8084454"/>
              <a:gd name="connsiteY4" fmla="*/ 5041022 h 5120397"/>
              <a:gd name="connsiteX5" fmla="*/ 7 w 8084454"/>
              <a:gd name="connsiteY5" fmla="*/ 0 h 5120397"/>
              <a:gd name="connsiteX0" fmla="*/ 305 w 8084752"/>
              <a:gd name="connsiteY0" fmla="*/ 0 h 5120397"/>
              <a:gd name="connsiteX1" fmla="*/ 8083151 w 8084752"/>
              <a:gd name="connsiteY1" fmla="*/ 1 h 5120397"/>
              <a:gd name="connsiteX2" fmla="*/ 8083990 w 8084752"/>
              <a:gd name="connsiteY2" fmla="*/ 4461099 h 5120397"/>
              <a:gd name="connsiteX3" fmla="*/ 7420093 w 8084752"/>
              <a:gd name="connsiteY3" fmla="*/ 5120397 h 5120397"/>
              <a:gd name="connsiteX4" fmla="*/ 305 w 8084752"/>
              <a:gd name="connsiteY4" fmla="*/ 5120397 h 5120397"/>
              <a:gd name="connsiteX5" fmla="*/ 305 w 8084752"/>
              <a:gd name="connsiteY5" fmla="*/ 0 h 5120397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9618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3151"/>
              <a:gd name="connsiteY0" fmla="*/ 0 h 5123572"/>
              <a:gd name="connsiteX1" fmla="*/ 8083151 w 8083151"/>
              <a:gd name="connsiteY1" fmla="*/ 1 h 5123572"/>
              <a:gd name="connsiteX2" fmla="*/ 8036365 w 8083151"/>
              <a:gd name="connsiteY2" fmla="*/ 4445224 h 5123572"/>
              <a:gd name="connsiteX3" fmla="*/ 7426443 w 8083151"/>
              <a:gd name="connsiteY3" fmla="*/ 5123572 h 5123572"/>
              <a:gd name="connsiteX4" fmla="*/ 305 w 8083151"/>
              <a:gd name="connsiteY4" fmla="*/ 5120397 h 5123572"/>
              <a:gd name="connsiteX5" fmla="*/ 305 w 8083151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752" h="5123572">
                <a:moveTo>
                  <a:pt x="305" y="0"/>
                </a:moveTo>
                <a:lnTo>
                  <a:pt x="8083151" y="1"/>
                </a:lnTo>
                <a:cubicBezTo>
                  <a:pt x="8080211" y="1258456"/>
                  <a:pt x="8086930" y="3202644"/>
                  <a:pt x="8083990" y="4461099"/>
                </a:cubicBezTo>
                <a:lnTo>
                  <a:pt x="7426443" y="5123572"/>
                </a:lnTo>
                <a:lnTo>
                  <a:pt x="305" y="5120397"/>
                </a:lnTo>
                <a:cubicBezTo>
                  <a:pt x="1363" y="3413598"/>
                  <a:pt x="-753" y="1706799"/>
                  <a:pt x="305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5"/>
            <a:ext cx="1824037" cy="1816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1822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BFB2-EF96-9C46-AF52-4EE36E6D428C}" type="datetime1">
              <a:rPr lang="en-GB" noProof="0" smtClean="0"/>
              <a:t>05/02/2018</a:t>
            </a:fld>
            <a:endParaRPr lang="en-GB" sz="1400" noProof="0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22489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22489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22489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716544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716544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716544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810599" y="177281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810599" y="3212975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810599" y="4653136"/>
            <a:ext cx="1800000" cy="115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635896" y="5555331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5" name="Parallelogramm 14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2" name="Parallelogramm 11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1" name="Gruppierung 20"/>
          <p:cNvGrpSpPr/>
          <p:nvPr userDrawn="1"/>
        </p:nvGrpSpPr>
        <p:grpSpPr>
          <a:xfrm>
            <a:off x="2587960" y="4699047"/>
            <a:ext cx="4926351" cy="389740"/>
            <a:chOff x="2587960" y="4027999"/>
            <a:chExt cx="4926351" cy="389740"/>
          </a:xfrm>
        </p:grpSpPr>
        <p:sp>
          <p:nvSpPr>
            <p:cNvPr id="22" name="Parallelogramm 21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3" name="Parallelogramm 22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8" name="Bild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ung 19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1" name="Gruppierung 10"/>
            <p:cNvGrpSpPr/>
            <p:nvPr userDrawn="1"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cxnSp>
            <p:nvCxnSpPr>
              <p:cNvPr id="12" name="Gerade Verbindung 11"/>
              <p:cNvCxnSpPr/>
              <p:nvPr userDrawn="1"/>
            </p:nvCxnSpPr>
            <p:spPr bwMode="auto">
              <a:xfrm>
                <a:off x="530225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Gerade Verbindung 12"/>
              <p:cNvCxnSpPr/>
              <p:nvPr userDrawn="1"/>
            </p:nvCxnSpPr>
            <p:spPr bwMode="auto">
              <a:xfrm>
                <a:off x="8615685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Gerade Verbindung 13"/>
              <p:cNvCxnSpPr/>
              <p:nvPr userDrawn="1"/>
            </p:nvCxnSpPr>
            <p:spPr bwMode="auto">
              <a:xfrm>
                <a:off x="0" y="6019200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Gerade Verbindung 14"/>
              <p:cNvCxnSpPr/>
              <p:nvPr userDrawn="1"/>
            </p:nvCxnSpPr>
            <p:spPr bwMode="auto">
              <a:xfrm>
                <a:off x="0" y="1584796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Gerade Verbindung 15"/>
              <p:cNvCxnSpPr/>
              <p:nvPr userDrawn="1"/>
            </p:nvCxnSpPr>
            <p:spPr bwMode="auto">
              <a:xfrm>
                <a:off x="0" y="58496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Gerade Verbindung 16"/>
              <p:cNvCxnSpPr/>
              <p:nvPr userDrawn="1"/>
            </p:nvCxnSpPr>
            <p:spPr bwMode="auto">
              <a:xfrm>
                <a:off x="0" y="5361263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Gerade Verbindung 17"/>
              <p:cNvCxnSpPr/>
              <p:nvPr userDrawn="1"/>
            </p:nvCxnSpPr>
            <p:spPr bwMode="auto">
              <a:xfrm>
                <a:off x="7956376" y="0"/>
                <a:ext cx="0" cy="685800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9" name="Gerade Verbindung 18"/>
            <p:cNvCxnSpPr/>
            <p:nvPr userDrawn="1"/>
          </p:nvCxnSpPr>
          <p:spPr bwMode="auto">
            <a:xfrm>
              <a:off x="0" y="897178"/>
              <a:ext cx="914400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Gerade Verbindung 20"/>
          <p:cNvCxnSpPr/>
          <p:nvPr userDrawn="1"/>
        </p:nvCxnSpPr>
        <p:spPr bwMode="auto">
          <a:xfrm>
            <a:off x="3572273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 Verbindung 21"/>
          <p:cNvCxnSpPr/>
          <p:nvPr userDrawn="1"/>
        </p:nvCxnSpPr>
        <p:spPr bwMode="auto">
          <a:xfrm>
            <a:off x="3419872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22"/>
          <p:cNvCxnSpPr/>
          <p:nvPr userDrawn="1"/>
        </p:nvCxnSpPr>
        <p:spPr bwMode="auto">
          <a:xfrm>
            <a:off x="46418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Gerade Verbindung 23"/>
          <p:cNvCxnSpPr/>
          <p:nvPr userDrawn="1"/>
        </p:nvCxnSpPr>
        <p:spPr bwMode="auto">
          <a:xfrm>
            <a:off x="448944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3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4950104"/>
            <a:ext cx="8077201" cy="61216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5589240"/>
            <a:ext cx="8074025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/>
          </p:nvPr>
        </p:nvSpPr>
        <p:spPr bwMode="auto">
          <a:xfrm>
            <a:off x="533402" y="1585764"/>
            <a:ext cx="8084447" cy="3355403"/>
          </a:xfrm>
          <a:custGeom>
            <a:avLst/>
            <a:gdLst>
              <a:gd name="connsiteX0" fmla="*/ 0 w 8084447"/>
              <a:gd name="connsiteY0" fmla="*/ 0 h 3223360"/>
              <a:gd name="connsiteX1" fmla="*/ 8082887 w 8084447"/>
              <a:gd name="connsiteY1" fmla="*/ 0 h 3223360"/>
              <a:gd name="connsiteX2" fmla="*/ 8083177 w 8084447"/>
              <a:gd name="connsiteY2" fmla="*/ 255282 h 3223360"/>
              <a:gd name="connsiteX3" fmla="*/ 8083685 w 8084447"/>
              <a:gd name="connsiteY3" fmla="*/ 2560887 h 3223360"/>
              <a:gd name="connsiteX4" fmla="*/ 7426138 w 8084447"/>
              <a:gd name="connsiteY4" fmla="*/ 3223360 h 3223360"/>
              <a:gd name="connsiteX5" fmla="*/ 0 w 8084447"/>
              <a:gd name="connsiteY5" fmla="*/ 3220185 h 3223360"/>
              <a:gd name="connsiteX0" fmla="*/ 0 w 8084447"/>
              <a:gd name="connsiteY0" fmla="*/ 0 h 3355403"/>
              <a:gd name="connsiteX1" fmla="*/ 8082887 w 8084447"/>
              <a:gd name="connsiteY1" fmla="*/ 132043 h 3355403"/>
              <a:gd name="connsiteX2" fmla="*/ 8083177 w 8084447"/>
              <a:gd name="connsiteY2" fmla="*/ 387325 h 3355403"/>
              <a:gd name="connsiteX3" fmla="*/ 8083685 w 8084447"/>
              <a:gd name="connsiteY3" fmla="*/ 2692930 h 3355403"/>
              <a:gd name="connsiteX4" fmla="*/ 7426138 w 8084447"/>
              <a:gd name="connsiteY4" fmla="*/ 3355403 h 3355403"/>
              <a:gd name="connsiteX5" fmla="*/ 0 w 8084447"/>
              <a:gd name="connsiteY5" fmla="*/ 3352228 h 3355403"/>
              <a:gd name="connsiteX6" fmla="*/ 0 w 8084447"/>
              <a:gd name="connsiteY6" fmla="*/ 0 h 3355403"/>
              <a:gd name="connsiteX0" fmla="*/ 0 w 8084447"/>
              <a:gd name="connsiteY0" fmla="*/ 0 h 3355403"/>
              <a:gd name="connsiteX1" fmla="*/ 8082887 w 8084447"/>
              <a:gd name="connsiteY1" fmla="*/ 0 h 3355403"/>
              <a:gd name="connsiteX2" fmla="*/ 8083177 w 8084447"/>
              <a:gd name="connsiteY2" fmla="*/ 387325 h 3355403"/>
              <a:gd name="connsiteX3" fmla="*/ 8083685 w 8084447"/>
              <a:gd name="connsiteY3" fmla="*/ 2692930 h 3355403"/>
              <a:gd name="connsiteX4" fmla="*/ 7426138 w 8084447"/>
              <a:gd name="connsiteY4" fmla="*/ 3355403 h 3355403"/>
              <a:gd name="connsiteX5" fmla="*/ 0 w 8084447"/>
              <a:gd name="connsiteY5" fmla="*/ 3352228 h 3355403"/>
              <a:gd name="connsiteX6" fmla="*/ 0 w 8084447"/>
              <a:gd name="connsiteY6" fmla="*/ 0 h 335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84447" h="3355403">
                <a:moveTo>
                  <a:pt x="0" y="0"/>
                </a:moveTo>
                <a:lnTo>
                  <a:pt x="8082887" y="0"/>
                </a:lnTo>
                <a:cubicBezTo>
                  <a:pt x="8082984" y="85094"/>
                  <a:pt x="8083080" y="302231"/>
                  <a:pt x="8083177" y="387325"/>
                </a:cubicBezTo>
                <a:cubicBezTo>
                  <a:pt x="8084149" y="1212833"/>
                  <a:pt x="8085201" y="2044039"/>
                  <a:pt x="8083685" y="2692930"/>
                </a:cubicBezTo>
                <a:lnTo>
                  <a:pt x="7426138" y="3355403"/>
                </a:lnTo>
                <a:lnTo>
                  <a:pt x="0" y="33522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 dirty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3" name="Parallelogramm 12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7" name="Bild 3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500644"/>
            <a:ext cx="2237030" cy="65963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0" y="1728000"/>
            <a:ext cx="8077201" cy="1089025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5" y="2844000"/>
            <a:ext cx="8074025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3635896" y="5555331"/>
            <a:ext cx="5508104" cy="1302668"/>
            <a:chOff x="3635896" y="5555331"/>
            <a:chExt cx="5508104" cy="1302668"/>
          </a:xfrm>
        </p:grpSpPr>
        <p:sp>
          <p:nvSpPr>
            <p:cNvPr id="9" name="Parallelogramm 8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22" name="Bild 2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46A82841-864F-0247-95A5-646D1154CD90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30225" y="6415088"/>
            <a:ext cx="1914525" cy="44291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702F09B7-0E01-A747-B439-25E8932EE16C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584796"/>
            <a:ext cx="8085460" cy="4434404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5" y="1584796"/>
            <a:ext cx="8080375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953492"/>
            <a:ext cx="8085460" cy="406570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5"/>
            <a:ext cx="1824037" cy="1816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1822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26C88-AB57-124C-A658-DB16432D1F8D}" type="datetime1">
              <a:rPr lang="en-GB" noProof="0" smtClean="0"/>
              <a:t>05/02/2018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auto">
          <a:xfrm>
            <a:off x="4641850" y="1587780"/>
            <a:ext cx="3977572" cy="4434596"/>
          </a:xfrm>
          <a:custGeom>
            <a:avLst/>
            <a:gdLst>
              <a:gd name="connsiteX0" fmla="*/ 0 w 3977572"/>
              <a:gd name="connsiteY0" fmla="*/ 0 h 4434596"/>
              <a:gd name="connsiteX1" fmla="*/ 3977572 w 3977572"/>
              <a:gd name="connsiteY1" fmla="*/ 0 h 4434596"/>
              <a:gd name="connsiteX2" fmla="*/ 3975236 w 3977572"/>
              <a:gd name="connsiteY2" fmla="*/ 3772123 h 4434596"/>
              <a:gd name="connsiteX3" fmla="*/ 3317689 w 3977572"/>
              <a:gd name="connsiteY3" fmla="*/ 4434596 h 4434596"/>
              <a:gd name="connsiteX4" fmla="*/ 0 w 3977572"/>
              <a:gd name="connsiteY4" fmla="*/ 4433178 h 443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7572" h="4434596">
                <a:moveTo>
                  <a:pt x="0" y="0"/>
                </a:moveTo>
                <a:lnTo>
                  <a:pt x="3977572" y="0"/>
                </a:lnTo>
                <a:cubicBezTo>
                  <a:pt x="3974632" y="1258455"/>
                  <a:pt x="3978176" y="2513668"/>
                  <a:pt x="3975236" y="3772123"/>
                </a:cubicBezTo>
                <a:lnTo>
                  <a:pt x="3317689" y="4434596"/>
                </a:lnTo>
                <a:lnTo>
                  <a:pt x="0" y="4433178"/>
                </a:ln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F083-7B1B-CE46-AC06-5C52098048E0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0225" y="476672"/>
            <a:ext cx="8080374" cy="772691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0F083-7B1B-CE46-AC06-5C52098048E0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30225" y="476672"/>
            <a:ext cx="8080374" cy="772691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4"/>
          </p:nvPr>
        </p:nvSpPr>
        <p:spPr>
          <a:xfrm>
            <a:off x="4644008" y="1584000"/>
            <a:ext cx="3959225" cy="4435200"/>
          </a:xfrm>
        </p:spPr>
        <p:txBody>
          <a:bodyPr/>
          <a:lstStyle>
            <a:lvl1pPr>
              <a:buClr>
                <a:schemeClr val="tx1"/>
              </a:buClr>
              <a:defRPr sz="18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800"/>
            </a:lvl2pPr>
            <a:lvl3pPr>
              <a:buClr>
                <a:schemeClr val="accent3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Bildplatzhalter 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1587779"/>
            <a:ext cx="8086326" cy="4434597"/>
          </a:xfrm>
          <a:custGeom>
            <a:avLst/>
            <a:gdLst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8080375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847213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0375"/>
              <a:gd name="connsiteY0" fmla="*/ 0 h 5083175"/>
              <a:gd name="connsiteX1" fmla="*/ 7233162 w 8080375"/>
              <a:gd name="connsiteY1" fmla="*/ 0 h 5083175"/>
              <a:gd name="connsiteX2" fmla="*/ 8080375 w 8080375"/>
              <a:gd name="connsiteY2" fmla="*/ 4427119 h 5083175"/>
              <a:gd name="connsiteX3" fmla="*/ 7422963 w 8080375"/>
              <a:gd name="connsiteY3" fmla="*/ 5083175 h 5083175"/>
              <a:gd name="connsiteX4" fmla="*/ 0 w 8080375"/>
              <a:gd name="connsiteY4" fmla="*/ 5083175 h 5083175"/>
              <a:gd name="connsiteX5" fmla="*/ 0 w 8080375"/>
              <a:gd name="connsiteY5" fmla="*/ 0 h 5083175"/>
              <a:gd name="connsiteX0" fmla="*/ 0 w 8089196"/>
              <a:gd name="connsiteY0" fmla="*/ 0 h 5083175"/>
              <a:gd name="connsiteX1" fmla="*/ 8089196 w 8089196"/>
              <a:gd name="connsiteY1" fmla="*/ 651754 h 5083175"/>
              <a:gd name="connsiteX2" fmla="*/ 8080375 w 8089196"/>
              <a:gd name="connsiteY2" fmla="*/ 4427119 h 5083175"/>
              <a:gd name="connsiteX3" fmla="*/ 7422963 w 8089196"/>
              <a:gd name="connsiteY3" fmla="*/ 5083175 h 5083175"/>
              <a:gd name="connsiteX4" fmla="*/ 0 w 8089196"/>
              <a:gd name="connsiteY4" fmla="*/ 5083175 h 5083175"/>
              <a:gd name="connsiteX5" fmla="*/ 0 w 8089196"/>
              <a:gd name="connsiteY5" fmla="*/ 0 h 5083175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0375 w 8089196"/>
              <a:gd name="connsiteY2" fmla="*/ 3775366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9196"/>
              <a:gd name="connsiteY0" fmla="*/ 0 h 4431422"/>
              <a:gd name="connsiteX1" fmla="*/ 8089196 w 8089196"/>
              <a:gd name="connsiteY1" fmla="*/ 1 h 4431422"/>
              <a:gd name="connsiteX2" fmla="*/ 8086860 w 8089196"/>
              <a:gd name="connsiteY2" fmla="*/ 3772124 h 4431422"/>
              <a:gd name="connsiteX3" fmla="*/ 7422963 w 8089196"/>
              <a:gd name="connsiteY3" fmla="*/ 4431422 h 4431422"/>
              <a:gd name="connsiteX4" fmla="*/ 0 w 8089196"/>
              <a:gd name="connsiteY4" fmla="*/ 4431422 h 4431422"/>
              <a:gd name="connsiteX5" fmla="*/ 0 w 8089196"/>
              <a:gd name="connsiteY5" fmla="*/ 0 h 4431422"/>
              <a:gd name="connsiteX0" fmla="*/ 0 w 8087622"/>
              <a:gd name="connsiteY0" fmla="*/ 688974 h 5120396"/>
              <a:gd name="connsiteX1" fmla="*/ 8086021 w 8087622"/>
              <a:gd name="connsiteY1" fmla="*/ 0 h 5120396"/>
              <a:gd name="connsiteX2" fmla="*/ 8086860 w 8087622"/>
              <a:gd name="connsiteY2" fmla="*/ 4461098 h 5120396"/>
              <a:gd name="connsiteX3" fmla="*/ 7422963 w 8087622"/>
              <a:gd name="connsiteY3" fmla="*/ 5120396 h 5120396"/>
              <a:gd name="connsiteX4" fmla="*/ 0 w 8087622"/>
              <a:gd name="connsiteY4" fmla="*/ 5120396 h 5120396"/>
              <a:gd name="connsiteX5" fmla="*/ 0 w 8087622"/>
              <a:gd name="connsiteY5" fmla="*/ 688974 h 5120396"/>
              <a:gd name="connsiteX0" fmla="*/ 3175 w 8087622"/>
              <a:gd name="connsiteY0" fmla="*/ 0 h 5120397"/>
              <a:gd name="connsiteX1" fmla="*/ 8086021 w 8087622"/>
              <a:gd name="connsiteY1" fmla="*/ 1 h 5120397"/>
              <a:gd name="connsiteX2" fmla="*/ 8086860 w 8087622"/>
              <a:gd name="connsiteY2" fmla="*/ 4461099 h 5120397"/>
              <a:gd name="connsiteX3" fmla="*/ 7422963 w 8087622"/>
              <a:gd name="connsiteY3" fmla="*/ 5120397 h 5120397"/>
              <a:gd name="connsiteX4" fmla="*/ 0 w 8087622"/>
              <a:gd name="connsiteY4" fmla="*/ 5120397 h 5120397"/>
              <a:gd name="connsiteX5" fmla="*/ 3175 w 8087622"/>
              <a:gd name="connsiteY5" fmla="*/ 0 h 5120397"/>
              <a:gd name="connsiteX0" fmla="*/ 7 w 8084454"/>
              <a:gd name="connsiteY0" fmla="*/ 0 h 5120397"/>
              <a:gd name="connsiteX1" fmla="*/ 8082853 w 8084454"/>
              <a:gd name="connsiteY1" fmla="*/ 1 h 5120397"/>
              <a:gd name="connsiteX2" fmla="*/ 8083692 w 8084454"/>
              <a:gd name="connsiteY2" fmla="*/ 4461099 h 5120397"/>
              <a:gd name="connsiteX3" fmla="*/ 7419795 w 8084454"/>
              <a:gd name="connsiteY3" fmla="*/ 5120397 h 5120397"/>
              <a:gd name="connsiteX4" fmla="*/ 117482 w 8084454"/>
              <a:gd name="connsiteY4" fmla="*/ 5041022 h 5120397"/>
              <a:gd name="connsiteX5" fmla="*/ 7 w 8084454"/>
              <a:gd name="connsiteY5" fmla="*/ 0 h 5120397"/>
              <a:gd name="connsiteX0" fmla="*/ 305 w 8084752"/>
              <a:gd name="connsiteY0" fmla="*/ 0 h 5120397"/>
              <a:gd name="connsiteX1" fmla="*/ 8083151 w 8084752"/>
              <a:gd name="connsiteY1" fmla="*/ 1 h 5120397"/>
              <a:gd name="connsiteX2" fmla="*/ 8083990 w 8084752"/>
              <a:gd name="connsiteY2" fmla="*/ 4461099 h 5120397"/>
              <a:gd name="connsiteX3" fmla="*/ 7420093 w 8084752"/>
              <a:gd name="connsiteY3" fmla="*/ 5120397 h 5120397"/>
              <a:gd name="connsiteX4" fmla="*/ 305 w 8084752"/>
              <a:gd name="connsiteY4" fmla="*/ 5120397 h 5120397"/>
              <a:gd name="connsiteX5" fmla="*/ 305 w 8084752"/>
              <a:gd name="connsiteY5" fmla="*/ 0 h 5120397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9618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3151"/>
              <a:gd name="connsiteY0" fmla="*/ 0 h 5123572"/>
              <a:gd name="connsiteX1" fmla="*/ 8083151 w 8083151"/>
              <a:gd name="connsiteY1" fmla="*/ 1 h 5123572"/>
              <a:gd name="connsiteX2" fmla="*/ 8036365 w 8083151"/>
              <a:gd name="connsiteY2" fmla="*/ 4445224 h 5123572"/>
              <a:gd name="connsiteX3" fmla="*/ 7426443 w 8083151"/>
              <a:gd name="connsiteY3" fmla="*/ 5123572 h 5123572"/>
              <a:gd name="connsiteX4" fmla="*/ 305 w 8083151"/>
              <a:gd name="connsiteY4" fmla="*/ 5120397 h 5123572"/>
              <a:gd name="connsiteX5" fmla="*/ 305 w 8083151"/>
              <a:gd name="connsiteY5" fmla="*/ 0 h 5123572"/>
              <a:gd name="connsiteX0" fmla="*/ 305 w 8084752"/>
              <a:gd name="connsiteY0" fmla="*/ 0 h 5123572"/>
              <a:gd name="connsiteX1" fmla="*/ 8083151 w 8084752"/>
              <a:gd name="connsiteY1" fmla="*/ 1 h 5123572"/>
              <a:gd name="connsiteX2" fmla="*/ 8083990 w 8084752"/>
              <a:gd name="connsiteY2" fmla="*/ 4461099 h 5123572"/>
              <a:gd name="connsiteX3" fmla="*/ 7426443 w 8084752"/>
              <a:gd name="connsiteY3" fmla="*/ 5123572 h 5123572"/>
              <a:gd name="connsiteX4" fmla="*/ 305 w 8084752"/>
              <a:gd name="connsiteY4" fmla="*/ 5120397 h 5123572"/>
              <a:gd name="connsiteX5" fmla="*/ 305 w 8084752"/>
              <a:gd name="connsiteY5" fmla="*/ 0 h 5123572"/>
              <a:gd name="connsiteX0" fmla="*/ 305 w 8086326"/>
              <a:gd name="connsiteY0" fmla="*/ 0 h 5123572"/>
              <a:gd name="connsiteX1" fmla="*/ 8086326 w 8086326"/>
              <a:gd name="connsiteY1" fmla="*/ 688976 h 5123572"/>
              <a:gd name="connsiteX2" fmla="*/ 8083990 w 8086326"/>
              <a:gd name="connsiteY2" fmla="*/ 4461099 h 5123572"/>
              <a:gd name="connsiteX3" fmla="*/ 7426443 w 8086326"/>
              <a:gd name="connsiteY3" fmla="*/ 5123572 h 5123572"/>
              <a:gd name="connsiteX4" fmla="*/ 305 w 8086326"/>
              <a:gd name="connsiteY4" fmla="*/ 5120397 h 5123572"/>
              <a:gd name="connsiteX5" fmla="*/ 305 w 8086326"/>
              <a:gd name="connsiteY5" fmla="*/ 0 h 5123572"/>
              <a:gd name="connsiteX0" fmla="*/ 305 w 8086326"/>
              <a:gd name="connsiteY0" fmla="*/ 0 h 4434597"/>
              <a:gd name="connsiteX1" fmla="*/ 8086326 w 8086326"/>
              <a:gd name="connsiteY1" fmla="*/ 1 h 4434597"/>
              <a:gd name="connsiteX2" fmla="*/ 8083990 w 8086326"/>
              <a:gd name="connsiteY2" fmla="*/ 3772124 h 4434597"/>
              <a:gd name="connsiteX3" fmla="*/ 7426443 w 8086326"/>
              <a:gd name="connsiteY3" fmla="*/ 4434597 h 4434597"/>
              <a:gd name="connsiteX4" fmla="*/ 305 w 8086326"/>
              <a:gd name="connsiteY4" fmla="*/ 4431422 h 4434597"/>
              <a:gd name="connsiteX5" fmla="*/ 305 w 8086326"/>
              <a:gd name="connsiteY5" fmla="*/ 0 h 443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6326" h="4434597">
                <a:moveTo>
                  <a:pt x="305" y="0"/>
                </a:moveTo>
                <a:lnTo>
                  <a:pt x="8086326" y="1"/>
                </a:lnTo>
                <a:cubicBezTo>
                  <a:pt x="8083386" y="1258456"/>
                  <a:pt x="8086930" y="2513669"/>
                  <a:pt x="8083990" y="3772124"/>
                </a:cubicBezTo>
                <a:lnTo>
                  <a:pt x="7426443" y="4434597"/>
                </a:lnTo>
                <a:lnTo>
                  <a:pt x="305" y="4431422"/>
                </a:lnTo>
                <a:cubicBezTo>
                  <a:pt x="1363" y="2724623"/>
                  <a:pt x="-753" y="1706799"/>
                  <a:pt x="305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 dirty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6563" y="6416675"/>
            <a:ext cx="1824037" cy="1816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dt" sz="half" idx="11"/>
          </p:nvPr>
        </p:nvSpPr>
        <p:spPr>
          <a:xfrm>
            <a:off x="528434" y="6415088"/>
            <a:ext cx="1905000" cy="18226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640B7-B2AD-0042-BB57-BF24C811C878}" type="datetime1">
              <a:rPr lang="en-GB" noProof="0" smtClean="0"/>
              <a:t>05/02/2018</a:t>
            </a:fld>
            <a:endParaRPr lang="en-GB" sz="1400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435423" y="6319903"/>
            <a:ext cx="5385049" cy="550749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1" name="Gerade Verbindung 20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Gerade Verbindung 21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hteck 31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8" name="Gruppierung 7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9" name="Parallelogramm 8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0" name="Parallelogramm 9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1" name="Parallelogramm 10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6416675"/>
            <a:ext cx="1824037" cy="18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6415088"/>
            <a:ext cx="1905000" cy="18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2B1B25B-28AE-B84E-9B4E-1F6AD112EC3A}" type="datetime1">
              <a:rPr lang="en-GB" noProof="0" smtClean="0"/>
              <a:t>05/02/2018</a:t>
            </a:fld>
            <a:endParaRPr lang="en-GB" noProof="0" dirty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476673"/>
            <a:ext cx="8080374" cy="77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4" y="1584325"/>
            <a:ext cx="8080375" cy="443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8" y="427038"/>
            <a:ext cx="822325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3" r:id="rId7"/>
    <p:sldLayoutId id="2147484701" r:id="rId8"/>
    <p:sldLayoutId id="2147484712" r:id="rId9"/>
    <p:sldLayoutId id="2147484706" r:id="rId10"/>
    <p:sldLayoutId id="2147484714" r:id="rId11"/>
    <p:sldLayoutId id="2147484703" r:id="rId12"/>
    <p:sldLayoutId id="2147484705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altLang="de-DE" noProof="0" dirty="0"/>
              <a:t>AIT Austrian Institute </a:t>
            </a:r>
            <a:br>
              <a:rPr lang="en-GB" altLang="de-DE" noProof="0" dirty="0"/>
            </a:br>
            <a:r>
              <a:rPr lang="en-GB" altLang="de-DE" noProof="0" dirty="0"/>
              <a:t>of Technology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altLang="de-DE" noProof="0" dirty="0"/>
              <a:t>PPT Master</a:t>
            </a:r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de-DE" dirty="0"/>
              <a:t>Lecturer or Author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2BFCC-1937-234B-BAFF-3AD3939897D2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3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DB46F8-99C5-1E47-ACE6-C1A9770925EF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Colour scale</a:t>
            </a:r>
            <a:br>
              <a:rPr lang="en-GB" altLang="de-DE" dirty="0"/>
            </a:br>
            <a:r>
              <a:rPr lang="en-GB" altLang="de-DE" dirty="0"/>
              <a:t>RGB Definition for </a:t>
            </a:r>
            <a:r>
              <a:rPr lang="en-GB" altLang="de-DE" dirty="0" err="1"/>
              <a:t>Powerpoint</a:t>
            </a:r>
            <a:endParaRPr lang="en-GB" altLang="de-DE" noProof="0" dirty="0"/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530226" y="2555291"/>
            <a:ext cx="8077199" cy="3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>
              <a:lnSpc>
                <a:spcPts val="2600"/>
              </a:lnSpc>
            </a:pPr>
            <a:r>
              <a:rPr lang="de-DE" altLang="de-DE" sz="1200" dirty="0">
                <a:solidFill>
                  <a:schemeClr val="tx1"/>
                </a:solidFill>
              </a:rPr>
              <a:t>Bordeaux: RGB 121 | 11 | 26	Grey: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93 | 108 | 116</a:t>
            </a:r>
            <a:r>
              <a:rPr lang="de-DE" altLang="de-DE" sz="1200" dirty="0">
                <a:solidFill>
                  <a:schemeClr val="tx1"/>
                </a:solidFill>
              </a:rPr>
              <a:t>		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 </a:t>
            </a:r>
            <a:r>
              <a:rPr lang="de-DE" altLang="de-DE" sz="1200" dirty="0" err="1">
                <a:solidFill>
                  <a:schemeClr val="tx1"/>
                </a:solidFill>
                <a:ea typeface="MS PGothic" charset="-128"/>
                <a:cs typeface="MS PGothic" charset="-128"/>
              </a:rPr>
              <a:t>Turquoise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: RGB 64 | 170 | 155</a:t>
            </a:r>
            <a:endParaRPr lang="de-DE" alt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0225" y="2174758"/>
            <a:ext cx="2574925" cy="457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92" name="Rechteck 11"/>
          <p:cNvSpPr>
            <a:spLocks noChangeArrowheads="1"/>
          </p:cNvSpPr>
          <p:nvPr/>
        </p:nvSpPr>
        <p:spPr bwMode="auto">
          <a:xfrm>
            <a:off x="3281852" y="2174524"/>
            <a:ext cx="2574995" cy="45691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0493" name="Rechteck 12"/>
          <p:cNvSpPr>
            <a:spLocks noChangeArrowheads="1"/>
          </p:cNvSpPr>
          <p:nvPr/>
        </p:nvSpPr>
        <p:spPr bwMode="auto">
          <a:xfrm>
            <a:off x="6035605" y="2174524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29" name="Rechteck 51"/>
          <p:cNvSpPr>
            <a:spLocks noChangeArrowheads="1"/>
          </p:cNvSpPr>
          <p:nvPr/>
        </p:nvSpPr>
        <p:spPr bwMode="auto">
          <a:xfrm>
            <a:off x="538163" y="3100710"/>
            <a:ext cx="2559050" cy="452437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echteck 54"/>
          <p:cNvSpPr>
            <a:spLocks noChangeArrowheads="1"/>
          </p:cNvSpPr>
          <p:nvPr/>
        </p:nvSpPr>
        <p:spPr bwMode="auto">
          <a:xfrm>
            <a:off x="3278188" y="3100709"/>
            <a:ext cx="2578100" cy="452438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6035675" y="3068960"/>
            <a:ext cx="2574925" cy="48418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538163" y="3567994"/>
            <a:ext cx="8477250" cy="218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lnSpc>
                <a:spcPts val="1725"/>
              </a:lnSpc>
              <a:spcBef>
                <a:spcPct val="0"/>
              </a:spcBef>
              <a:spcAft>
                <a:spcPts val="450"/>
              </a:spcAft>
              <a:buClrTx/>
              <a:buFontTx/>
              <a:buNone/>
            </a:pPr>
            <a:r>
              <a:rPr lang="de-DE" altLang="de-DE" sz="1200" dirty="0" err="1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Violet</a:t>
            </a:r>
            <a:r>
              <a:rPr lang="de-DE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: RGB 51 | 0 | 64 	                     Light </a:t>
            </a:r>
            <a:r>
              <a:rPr lang="de-DE" altLang="de-DE" sz="1200" dirty="0" err="1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grey</a:t>
            </a:r>
            <a:r>
              <a:rPr lang="de-DE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: RGB 189 | 189 | 189  	 Black: RGB 0 | 0 | 0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30225" y="2176347"/>
            <a:ext cx="2574925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" name="Rechteck 11"/>
          <p:cNvSpPr>
            <a:spLocks noChangeArrowheads="1"/>
          </p:cNvSpPr>
          <p:nvPr/>
        </p:nvSpPr>
        <p:spPr bwMode="auto">
          <a:xfrm>
            <a:off x="3281852" y="2176113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1" name="Rechteck 12"/>
          <p:cNvSpPr>
            <a:spLocks noChangeArrowheads="1"/>
          </p:cNvSpPr>
          <p:nvPr/>
        </p:nvSpPr>
        <p:spPr bwMode="auto">
          <a:xfrm>
            <a:off x="6035605" y="2176113"/>
            <a:ext cx="2574995" cy="45691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11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69E8F4D-EBF2-5249-BB49-093A85D0B417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Chart style</a:t>
            </a:r>
            <a:endParaRPr lang="en-GB" noProof="0" dirty="0"/>
          </a:p>
        </p:txBody>
      </p:sp>
      <p:pic>
        <p:nvPicPr>
          <p:cNvPr id="7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482" y="1811409"/>
            <a:ext cx="6916706" cy="4209979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2">
                <a:satMod val="17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2872097" y="2058221"/>
            <a:ext cx="720080" cy="432048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519253" y="2348880"/>
            <a:ext cx="11724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GB" sz="1200" b="1" kern="0" dirty="0">
                <a:solidFill>
                  <a:schemeClr val="tx2"/>
                </a:solidFill>
              </a:rPr>
              <a:t>1. Chart</a:t>
            </a:r>
            <a:br>
              <a:rPr lang="en-GB" sz="1200" b="1" kern="0" dirty="0">
                <a:solidFill>
                  <a:schemeClr val="tx2"/>
                </a:solidFill>
              </a:rPr>
            </a:br>
            <a:r>
              <a:rPr lang="en-GB" sz="1200" b="1" kern="0" dirty="0">
                <a:solidFill>
                  <a:schemeClr val="tx2"/>
                </a:solidFill>
              </a:rPr>
              <a:t>Template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Pure + clear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shadows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colour gradients</a:t>
            </a:r>
          </a:p>
        </p:txBody>
      </p:sp>
      <p:cxnSp>
        <p:nvCxnSpPr>
          <p:cNvPr id="11" name="Gerade Verbindung 10"/>
          <p:cNvCxnSpPr>
            <a:stCxn id="9" idx="2"/>
          </p:cNvCxnSpPr>
          <p:nvPr/>
        </p:nvCxnSpPr>
        <p:spPr bwMode="auto">
          <a:xfrm flipH="1">
            <a:off x="531813" y="2274245"/>
            <a:ext cx="2340284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12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82F7C2-9D1E-9746-BC2C-340FA235F409}" type="datetime1">
              <a:rPr lang="de-AT" smtClean="0"/>
              <a:t>05.02.18</a:t>
            </a:fld>
            <a:endParaRPr lang="de-DE" sz="140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377914492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CHART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871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13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574DCB-55E7-CB4E-B195-7F6B2FB884B9}" type="datetime1">
              <a:rPr lang="de-AT" smtClean="0"/>
              <a:t>05.02.18</a:t>
            </a:fld>
            <a:endParaRPr lang="de-DE" sz="140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151741518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CHART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116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14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5CA124-46E5-4847-B7FE-81E14817FBF9}" type="datetime1">
              <a:rPr lang="de-AT" smtClean="0"/>
              <a:t>05.02.18</a:t>
            </a:fld>
            <a:endParaRPr lang="de-DE" sz="140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527237581"/>
              </p:ext>
            </p:extLst>
          </p:nvPr>
        </p:nvGraphicFramePr>
        <p:xfrm>
          <a:off x="530225" y="1584325"/>
          <a:ext cx="8085138" cy="443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Chart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2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liennummernplatzhalt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77E92-C138-654A-9643-A70CA4D039C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Example Spreadsheet </a:t>
            </a:r>
            <a:endParaRPr lang="en-GB" altLang="de-DE" noProof="0" dirty="0"/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92371"/>
              </p:ext>
            </p:extLst>
          </p:nvPr>
        </p:nvGraphicFramePr>
        <p:xfrm>
          <a:off x="530225" y="1587500"/>
          <a:ext cx="8077200" cy="3480200"/>
        </p:xfrm>
        <a:graphic>
          <a:graphicData uri="http://schemas.openxmlformats.org/drawingml/2006/table">
            <a:tbl>
              <a:tblPr firstRow="1" lastRow="1"/>
              <a:tblGrid>
                <a:gridCol w="36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67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Category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2014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2015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2016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Forecast 2017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</a:t>
                      </a: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61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(this is a dummy text)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 example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19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Total sum</a:t>
                      </a: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D29E380-666F-D649-A43D-A8024A32B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en-GB" noProof="0" smtClean="0"/>
              <a:pPr>
                <a:defRPr/>
              </a:pPr>
              <a:t>16</a:t>
            </a:fld>
            <a:endParaRPr lang="en-GB" sz="140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4E735E-3328-B64D-AEDA-74FFEDAD9BE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2F09B7-0E01-A747-B439-25E8932EE16C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D857CA-5AE3-054C-9A7A-C42D6ACF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block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0825F5-D746-064A-AACA-C55301B37478}"/>
              </a:ext>
            </a:extLst>
          </p:cNvPr>
          <p:cNvSpPr/>
          <p:nvPr/>
        </p:nvSpPr>
        <p:spPr>
          <a:xfrm>
            <a:off x="7225003" y="3702885"/>
            <a:ext cx="1080000" cy="66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Result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D36C5BB-9AF0-F14F-8FF8-074B49692EF7}"/>
              </a:ext>
            </a:extLst>
          </p:cNvPr>
          <p:cNvSpPr txBox="1"/>
          <p:nvPr/>
        </p:nvSpPr>
        <p:spPr>
          <a:xfrm>
            <a:off x="7433600" y="475225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>
                <a:solidFill>
                  <a:schemeClr val="tx1"/>
                </a:solidFill>
              </a:rPr>
              <a:t>Process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9031546-AC79-324C-A878-E357182C4104}"/>
              </a:ext>
            </a:extLst>
          </p:cNvPr>
          <p:cNvSpPr/>
          <p:nvPr/>
        </p:nvSpPr>
        <p:spPr>
          <a:xfrm>
            <a:off x="5629798" y="3701513"/>
            <a:ext cx="1080000" cy="6687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5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A938F0-D2B6-2544-BBDA-ECB822899EE3}"/>
              </a:ext>
            </a:extLst>
          </p:cNvPr>
          <p:cNvSpPr/>
          <p:nvPr/>
        </p:nvSpPr>
        <p:spPr>
          <a:xfrm>
            <a:off x="539551" y="1600294"/>
            <a:ext cx="1080000" cy="666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Process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74046B-5049-0A49-9BC9-9A39D6832D04}"/>
              </a:ext>
            </a:extLst>
          </p:cNvPr>
          <p:cNvSpPr/>
          <p:nvPr/>
        </p:nvSpPr>
        <p:spPr>
          <a:xfrm>
            <a:off x="1381657" y="2690558"/>
            <a:ext cx="1080000" cy="66752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5CF1409-AC16-4744-A4D2-18D025B2A196}"/>
              </a:ext>
            </a:extLst>
          </p:cNvPr>
          <p:cNvSpPr/>
          <p:nvPr/>
        </p:nvSpPr>
        <p:spPr>
          <a:xfrm>
            <a:off x="2903253" y="2686646"/>
            <a:ext cx="1080000" cy="6753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A68066-C454-E744-8118-641D50E4DFCD}"/>
              </a:ext>
            </a:extLst>
          </p:cNvPr>
          <p:cNvSpPr/>
          <p:nvPr/>
        </p:nvSpPr>
        <p:spPr>
          <a:xfrm>
            <a:off x="4034524" y="4601874"/>
            <a:ext cx="1080000" cy="6659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4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79B4738-65F9-444C-B7E0-3E5D6EBF1AFD}"/>
              </a:ext>
            </a:extLst>
          </p:cNvPr>
          <p:cNvSpPr/>
          <p:nvPr/>
        </p:nvSpPr>
        <p:spPr>
          <a:xfrm>
            <a:off x="4034592" y="3696499"/>
            <a:ext cx="1080000" cy="66874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A730E9-528F-AC47-85FD-329EBEAB9318}"/>
              </a:ext>
            </a:extLst>
          </p:cNvPr>
          <p:cNvSpPr txBox="1"/>
          <p:nvPr/>
        </p:nvSpPr>
        <p:spPr bwMode="auto">
          <a:xfrm>
            <a:off x="1269073" y="3785816"/>
            <a:ext cx="5963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kern="0" dirty="0" err="1">
                <a:solidFill>
                  <a:schemeClr val="tx1"/>
                </a:solidFill>
              </a:rPr>
              <a:t>Process</a:t>
            </a:r>
            <a:endParaRPr lang="de-DE" sz="1200" b="1" kern="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25E0BE5-8046-AC4A-85F0-0F983E40111C}"/>
              </a:ext>
            </a:extLst>
          </p:cNvPr>
          <p:cNvCxnSpPr>
            <a:cxnSpLocks/>
          </p:cNvCxnSpPr>
          <p:nvPr/>
        </p:nvCxnSpPr>
        <p:spPr bwMode="auto">
          <a:xfrm>
            <a:off x="1079551" y="4030871"/>
            <a:ext cx="2955041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3478F75-6695-D44F-AA74-EFF1E563DA12}"/>
              </a:ext>
            </a:extLst>
          </p:cNvPr>
          <p:cNvCxnSpPr>
            <a:cxnSpLocks/>
          </p:cNvCxnSpPr>
          <p:nvPr/>
        </p:nvCxnSpPr>
        <p:spPr bwMode="auto">
          <a:xfrm>
            <a:off x="1079551" y="3024318"/>
            <a:ext cx="30210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4E81112-E80D-5149-B828-516B4121526F}"/>
              </a:ext>
            </a:extLst>
          </p:cNvPr>
          <p:cNvCxnSpPr>
            <a:cxnSpLocks/>
          </p:cNvCxnSpPr>
          <p:nvPr/>
        </p:nvCxnSpPr>
        <p:spPr bwMode="auto">
          <a:xfrm>
            <a:off x="2461657" y="3024318"/>
            <a:ext cx="44159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8E112FD-0D15-CB47-9135-6A48C8217DBE}"/>
              </a:ext>
            </a:extLst>
          </p:cNvPr>
          <p:cNvCxnSpPr>
            <a:cxnSpLocks/>
          </p:cNvCxnSpPr>
          <p:nvPr/>
        </p:nvCxnSpPr>
        <p:spPr bwMode="auto">
          <a:xfrm>
            <a:off x="5128624" y="3861048"/>
            <a:ext cx="498122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993E3E9-3D25-A74F-9A28-F84DAEDF26C0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6709798" y="4035885"/>
            <a:ext cx="515205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8342D164-3B37-2B43-B673-861F5A3431DD}"/>
              </a:ext>
            </a:extLst>
          </p:cNvPr>
          <p:cNvSpPr/>
          <p:nvPr/>
        </p:nvSpPr>
        <p:spPr bwMode="auto">
          <a:xfrm>
            <a:off x="1080586" y="2285950"/>
            <a:ext cx="4358501" cy="3081825"/>
          </a:xfrm>
          <a:custGeom>
            <a:avLst/>
            <a:gdLst>
              <a:gd name="connsiteX0" fmla="*/ 0 w 4300151"/>
              <a:gd name="connsiteY0" fmla="*/ 0 h 2767913"/>
              <a:gd name="connsiteX1" fmla="*/ 0 w 4300151"/>
              <a:gd name="connsiteY1" fmla="*/ 2767913 h 2767913"/>
              <a:gd name="connsiteX2" fmla="*/ 4300151 w 4300151"/>
              <a:gd name="connsiteY2" fmla="*/ 2767913 h 2767913"/>
              <a:gd name="connsiteX3" fmla="*/ 4300151 w 4300151"/>
              <a:gd name="connsiteY3" fmla="*/ 2505950 h 2767913"/>
              <a:gd name="connsiteX4" fmla="*/ 3968990 w 4300151"/>
              <a:gd name="connsiteY4" fmla="*/ 2505950 h 2767913"/>
              <a:gd name="connsiteX0" fmla="*/ 0 w 4300151"/>
              <a:gd name="connsiteY0" fmla="*/ 0 h 3164665"/>
              <a:gd name="connsiteX1" fmla="*/ 0 w 4300151"/>
              <a:gd name="connsiteY1" fmla="*/ 3164665 h 3164665"/>
              <a:gd name="connsiteX2" fmla="*/ 4300151 w 4300151"/>
              <a:gd name="connsiteY2" fmla="*/ 3164665 h 3164665"/>
              <a:gd name="connsiteX3" fmla="*/ 4300151 w 4300151"/>
              <a:gd name="connsiteY3" fmla="*/ 2902702 h 3164665"/>
              <a:gd name="connsiteX4" fmla="*/ 3968990 w 4300151"/>
              <a:gd name="connsiteY4" fmla="*/ 2902702 h 316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151" h="3164665">
                <a:moveTo>
                  <a:pt x="0" y="0"/>
                </a:moveTo>
                <a:lnTo>
                  <a:pt x="0" y="3164665"/>
                </a:lnTo>
                <a:lnTo>
                  <a:pt x="4300151" y="3164665"/>
                </a:lnTo>
                <a:lnTo>
                  <a:pt x="4300151" y="2902702"/>
                </a:lnTo>
                <a:lnTo>
                  <a:pt x="3968990" y="290270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FD4BA27C-7EE6-AC4E-824E-FD79A85D92A1}"/>
              </a:ext>
            </a:extLst>
          </p:cNvPr>
          <p:cNvSpPr/>
          <p:nvPr/>
        </p:nvSpPr>
        <p:spPr bwMode="auto">
          <a:xfrm flipV="1">
            <a:off x="5442139" y="4223186"/>
            <a:ext cx="184607" cy="529063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C5EEB2BA-2359-C546-B9F1-36C328925B65}"/>
              </a:ext>
            </a:extLst>
          </p:cNvPr>
          <p:cNvSpPr/>
          <p:nvPr/>
        </p:nvSpPr>
        <p:spPr bwMode="auto">
          <a:xfrm>
            <a:off x="3443253" y="3358079"/>
            <a:ext cx="591271" cy="506824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97432341-33FF-B842-883E-3985D292068B}"/>
              </a:ext>
            </a:extLst>
          </p:cNvPr>
          <p:cNvSpPr/>
          <p:nvPr/>
        </p:nvSpPr>
        <p:spPr bwMode="auto">
          <a:xfrm>
            <a:off x="3443253" y="4196842"/>
            <a:ext cx="588219" cy="735494"/>
          </a:xfrm>
          <a:custGeom>
            <a:avLst/>
            <a:gdLst>
              <a:gd name="connsiteX0" fmla="*/ 599089 w 599089"/>
              <a:gd name="connsiteY0" fmla="*/ 0 h 662152"/>
              <a:gd name="connsiteX1" fmla="*/ 0 w 599089"/>
              <a:gd name="connsiteY1" fmla="*/ 0 h 662152"/>
              <a:gd name="connsiteX2" fmla="*/ 0 w 599089"/>
              <a:gd name="connsiteY2" fmla="*/ 662152 h 662152"/>
              <a:gd name="connsiteX3" fmla="*/ 599089 w 599089"/>
              <a:gd name="connsiteY3" fmla="*/ 662152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089" h="662152">
                <a:moveTo>
                  <a:pt x="599089" y="0"/>
                </a:moveTo>
                <a:lnTo>
                  <a:pt x="0" y="0"/>
                </a:lnTo>
                <a:lnTo>
                  <a:pt x="0" y="662152"/>
                </a:lnTo>
                <a:lnTo>
                  <a:pt x="599089" y="66215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339392EB-E342-F64B-98C8-68A099E39401}"/>
              </a:ext>
            </a:extLst>
          </p:cNvPr>
          <p:cNvSpPr/>
          <p:nvPr/>
        </p:nvSpPr>
        <p:spPr bwMode="auto">
          <a:xfrm flipH="1">
            <a:off x="5114518" y="4035885"/>
            <a:ext cx="1833743" cy="905374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5FE5FE86-C3F2-AE4D-B87F-90BD797EDE89}"/>
              </a:ext>
            </a:extLst>
          </p:cNvPr>
          <p:cNvSpPr/>
          <p:nvPr/>
        </p:nvSpPr>
        <p:spPr bwMode="auto">
          <a:xfrm flipH="1">
            <a:off x="5114517" y="4035882"/>
            <a:ext cx="3345914" cy="716369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DF9EAD5-0C2A-224E-B9A1-616AEA385965}"/>
              </a:ext>
            </a:extLst>
          </p:cNvPr>
          <p:cNvCxnSpPr>
            <a:cxnSpLocks/>
          </p:cNvCxnSpPr>
          <p:nvPr/>
        </p:nvCxnSpPr>
        <p:spPr bwMode="auto">
          <a:xfrm>
            <a:off x="8327275" y="4035885"/>
            <a:ext cx="421189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2399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1D739E4-5BE8-1241-A293-0669EBE2B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en-GB" noProof="0" smtClean="0"/>
              <a:pPr>
                <a:defRPr/>
              </a:pPr>
              <a:t>17</a:t>
            </a:fld>
            <a:endParaRPr lang="en-GB" sz="140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11D1E5-BDFD-EE40-892C-9E69ED69366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2F09B7-0E01-A747-B439-25E8932EE16C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EF3DA58-1CE0-E043-86BA-EF533F0F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mindmap</a:t>
            </a:r>
            <a:endParaRPr lang="de-DE" dirty="0"/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D7A89DB1-01B6-1449-A34A-5D03F00388E5}"/>
              </a:ext>
            </a:extLst>
          </p:cNvPr>
          <p:cNvSpPr txBox="1"/>
          <p:nvPr/>
        </p:nvSpPr>
        <p:spPr>
          <a:xfrm>
            <a:off x="6024218" y="1268760"/>
            <a:ext cx="909044" cy="3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External</a:t>
            </a:r>
            <a:r>
              <a:rPr lang="de-AT" sz="1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factor</a:t>
            </a:r>
            <a:endParaRPr lang="de-AT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1C0BAA3A-72E3-C14C-B45A-3CDEC05B86F3}"/>
              </a:ext>
            </a:extLst>
          </p:cNvPr>
          <p:cNvSpPr txBox="1"/>
          <p:nvPr/>
        </p:nvSpPr>
        <p:spPr>
          <a:xfrm>
            <a:off x="7358072" y="2297265"/>
            <a:ext cx="903824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External</a:t>
            </a:r>
            <a:r>
              <a:rPr lang="de-AT" sz="1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factor</a:t>
            </a:r>
            <a:endParaRPr lang="de-AT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A9790-FEA7-C545-B496-3A397BB26257}"/>
              </a:ext>
            </a:extLst>
          </p:cNvPr>
          <p:cNvSpPr/>
          <p:nvPr/>
        </p:nvSpPr>
        <p:spPr bwMode="auto">
          <a:xfrm>
            <a:off x="3357556" y="3362137"/>
            <a:ext cx="2443136" cy="135144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Central </a:t>
            </a:r>
            <a:r>
              <a:rPr lang="de-DE" sz="14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4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9926CB-E471-AC45-A951-B1A63F67004B}"/>
              </a:ext>
            </a:extLst>
          </p:cNvPr>
          <p:cNvSpPr/>
          <p:nvPr/>
        </p:nvSpPr>
        <p:spPr bwMode="auto">
          <a:xfrm>
            <a:off x="523018" y="2552449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A04062-C5C6-4140-868E-2C46FA09680A}"/>
              </a:ext>
            </a:extLst>
          </p:cNvPr>
          <p:cNvSpPr/>
          <p:nvPr/>
        </p:nvSpPr>
        <p:spPr bwMode="auto">
          <a:xfrm>
            <a:off x="3132065" y="1911125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F7147-C0C1-5941-8BD7-7AB0B48644C0}"/>
              </a:ext>
            </a:extLst>
          </p:cNvPr>
          <p:cNvSpPr/>
          <p:nvPr/>
        </p:nvSpPr>
        <p:spPr bwMode="auto">
          <a:xfrm>
            <a:off x="7017671" y="3072603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F16CEE-8C4F-414D-A540-B410745F2316}"/>
              </a:ext>
            </a:extLst>
          </p:cNvPr>
          <p:cNvSpPr/>
          <p:nvPr/>
        </p:nvSpPr>
        <p:spPr bwMode="auto">
          <a:xfrm>
            <a:off x="5348636" y="1967080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3258-5CCE-334B-9CA7-E0EE5D6F87FC}"/>
              </a:ext>
            </a:extLst>
          </p:cNvPr>
          <p:cNvSpPr/>
          <p:nvPr/>
        </p:nvSpPr>
        <p:spPr bwMode="auto">
          <a:xfrm>
            <a:off x="6450252" y="5054481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D07CB-E53F-1D4C-9BE1-63BCD271EB61}"/>
              </a:ext>
            </a:extLst>
          </p:cNvPr>
          <p:cNvSpPr/>
          <p:nvPr/>
        </p:nvSpPr>
        <p:spPr bwMode="auto">
          <a:xfrm>
            <a:off x="1115616" y="5054481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</a:p>
          <a:p>
            <a:pPr algn="ctr"/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88276E-765C-0D44-9227-78F209C86E2A}"/>
              </a:ext>
            </a:extLst>
          </p:cNvPr>
          <p:cNvCxnSpPr>
            <a:cxnSpLocks/>
            <a:endCxn id="6" idx="0"/>
          </p:cNvCxnSpPr>
          <p:nvPr/>
        </p:nvCxnSpPr>
        <p:spPr bwMode="auto">
          <a:xfrm>
            <a:off x="3924378" y="2787676"/>
            <a:ext cx="654746" cy="574461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484FBC2-1DCD-254F-A024-FC62C465C960}"/>
              </a:ext>
            </a:extLst>
          </p:cNvPr>
          <p:cNvCxnSpPr>
            <a:cxnSpLocks/>
            <a:endCxn id="6" idx="7"/>
          </p:cNvCxnSpPr>
          <p:nvPr/>
        </p:nvCxnSpPr>
        <p:spPr bwMode="auto">
          <a:xfrm flipH="1">
            <a:off x="5442903" y="3510879"/>
            <a:ext cx="1574768" cy="4917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BB58E65-5825-BE49-930C-D1B1222A3A88}"/>
              </a:ext>
            </a:extLst>
          </p:cNvPr>
          <p:cNvCxnSpPr>
            <a:cxnSpLocks/>
          </p:cNvCxnSpPr>
          <p:nvPr/>
        </p:nvCxnSpPr>
        <p:spPr bwMode="auto">
          <a:xfrm>
            <a:off x="6701199" y="2715263"/>
            <a:ext cx="548535" cy="48570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FCB962-628C-844E-8AA7-160D2B283836}"/>
              </a:ext>
            </a:extLst>
          </p:cNvPr>
          <p:cNvCxnSpPr>
            <a:cxnSpLocks/>
            <a:stCxn id="6" idx="5"/>
          </p:cNvCxnSpPr>
          <p:nvPr/>
        </p:nvCxnSpPr>
        <p:spPr bwMode="auto">
          <a:xfrm>
            <a:off x="5442903" y="4515667"/>
            <a:ext cx="1239412" cy="66718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13A10F6-B685-9943-958E-7F472A3DE424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H="1">
            <a:off x="2468179" y="4515667"/>
            <a:ext cx="1247166" cy="66718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1EE1FF0-2B41-D146-9F7A-C75A735A02C2}"/>
              </a:ext>
            </a:extLst>
          </p:cNvPr>
          <p:cNvCxnSpPr>
            <a:cxnSpLocks/>
          </p:cNvCxnSpPr>
          <p:nvPr/>
        </p:nvCxnSpPr>
        <p:spPr bwMode="auto">
          <a:xfrm>
            <a:off x="4716691" y="2349401"/>
            <a:ext cx="631945" cy="55955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BE1945B-A5EF-5E44-B13F-B0FCB5DA283B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 flipV="1">
            <a:off x="2107644" y="2990725"/>
            <a:ext cx="1607701" cy="569326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BA3CDE8-78BF-0E41-ABD0-19BBA9D5A3BF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0949" y="1618590"/>
            <a:ext cx="337791" cy="34849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2F17D06-3FD4-8A4E-82EE-25E8EC26EC4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9984" y="2666597"/>
            <a:ext cx="0" cy="406006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7069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DCEA30-3B29-C447-9B84-47E5A7018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en-GB" noProof="0" smtClean="0"/>
              <a:pPr>
                <a:defRPr/>
              </a:pPr>
              <a:t>18</a:t>
            </a:fld>
            <a:endParaRPr lang="en-GB" sz="1400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9751F8-290B-9847-ABE5-907A541F49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2F09B7-0E01-A747-B439-25E8932EE16C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95C9F01-998A-2F47-90FC-D4EE366C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/Timeline</a:t>
            </a:r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D1856F80-097F-7D4C-A173-7DE9E62A5818}"/>
              </a:ext>
            </a:extLst>
          </p:cNvPr>
          <p:cNvSpPr/>
          <p:nvPr/>
        </p:nvSpPr>
        <p:spPr bwMode="auto">
          <a:xfrm>
            <a:off x="531813" y="1824633"/>
            <a:ext cx="1728192" cy="432048"/>
          </a:xfrm>
          <a:prstGeom prst="homePlat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Start</a:t>
            </a:r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37CF0C49-D773-0043-AB95-63A5DB9C0D90}"/>
              </a:ext>
            </a:extLst>
          </p:cNvPr>
          <p:cNvSpPr/>
          <p:nvPr/>
        </p:nvSpPr>
        <p:spPr bwMode="auto">
          <a:xfrm>
            <a:off x="2190009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Eingebuchteter Richtungspfeil 7">
            <a:extLst>
              <a:ext uri="{FF2B5EF4-FFF2-40B4-BE49-F238E27FC236}">
                <a16:creationId xmlns:a16="http://schemas.microsoft.com/office/drawing/2014/main" id="{1318ED94-3773-A74C-B667-598DEC0B046B}"/>
              </a:ext>
            </a:extLst>
          </p:cNvPr>
          <p:cNvSpPr/>
          <p:nvPr/>
        </p:nvSpPr>
        <p:spPr bwMode="auto">
          <a:xfrm>
            <a:off x="3775627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9" name="Eingebuchteter Richtungspfeil 8">
            <a:extLst>
              <a:ext uri="{FF2B5EF4-FFF2-40B4-BE49-F238E27FC236}">
                <a16:creationId xmlns:a16="http://schemas.microsoft.com/office/drawing/2014/main" id="{EE43F051-4B61-A849-B620-9289384E58CD}"/>
              </a:ext>
            </a:extLst>
          </p:cNvPr>
          <p:cNvSpPr/>
          <p:nvPr/>
        </p:nvSpPr>
        <p:spPr bwMode="auto">
          <a:xfrm>
            <a:off x="5361245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005A1F75-A366-4047-8A33-2ABB76A1E2C6}"/>
              </a:ext>
            </a:extLst>
          </p:cNvPr>
          <p:cNvSpPr/>
          <p:nvPr/>
        </p:nvSpPr>
        <p:spPr bwMode="auto">
          <a:xfrm>
            <a:off x="6946864" y="1824633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Results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C125A406-E1EE-8E4F-B1D2-1338AED5C009}"/>
              </a:ext>
            </a:extLst>
          </p:cNvPr>
          <p:cNvSpPr/>
          <p:nvPr/>
        </p:nvSpPr>
        <p:spPr bwMode="auto">
          <a:xfrm>
            <a:off x="6763667" y="2363733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D3DD3FE6-C8D7-324B-8ABB-F3D730CFDD7F}"/>
              </a:ext>
            </a:extLst>
          </p:cNvPr>
          <p:cNvSpPr/>
          <p:nvPr/>
        </p:nvSpPr>
        <p:spPr bwMode="auto">
          <a:xfrm>
            <a:off x="3593747" y="2363733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F29C51E-2220-4B4D-A828-3A813A2360E4}"/>
              </a:ext>
            </a:extLst>
          </p:cNvPr>
          <p:cNvSpPr txBox="1"/>
          <p:nvPr/>
        </p:nvSpPr>
        <p:spPr bwMode="auto">
          <a:xfrm>
            <a:off x="2922282" y="2691269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14" name="Richtungspfeil 13">
            <a:extLst>
              <a:ext uri="{FF2B5EF4-FFF2-40B4-BE49-F238E27FC236}">
                <a16:creationId xmlns:a16="http://schemas.microsoft.com/office/drawing/2014/main" id="{A054BB5E-2CFD-EA42-850B-2D4CCDE43D4D}"/>
              </a:ext>
            </a:extLst>
          </p:cNvPr>
          <p:cNvSpPr/>
          <p:nvPr/>
        </p:nvSpPr>
        <p:spPr bwMode="auto">
          <a:xfrm>
            <a:off x="531813" y="4510172"/>
            <a:ext cx="1728192" cy="432048"/>
          </a:xfrm>
          <a:prstGeom prst="homePlate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Start</a:t>
            </a:r>
          </a:p>
        </p:txBody>
      </p:sp>
      <p:sp>
        <p:nvSpPr>
          <p:cNvPr id="15" name="Eingebuchteter Richtungspfeil 14">
            <a:extLst>
              <a:ext uri="{FF2B5EF4-FFF2-40B4-BE49-F238E27FC236}">
                <a16:creationId xmlns:a16="http://schemas.microsoft.com/office/drawing/2014/main" id="{21420486-AEED-DD44-AB40-6E1F7384BAE0}"/>
              </a:ext>
            </a:extLst>
          </p:cNvPr>
          <p:cNvSpPr/>
          <p:nvPr/>
        </p:nvSpPr>
        <p:spPr bwMode="auto">
          <a:xfrm>
            <a:off x="2190009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</a:p>
        </p:txBody>
      </p:sp>
      <p:sp>
        <p:nvSpPr>
          <p:cNvPr id="16" name="Eingebuchteter Richtungspfeil 15">
            <a:extLst>
              <a:ext uri="{FF2B5EF4-FFF2-40B4-BE49-F238E27FC236}">
                <a16:creationId xmlns:a16="http://schemas.microsoft.com/office/drawing/2014/main" id="{991EB56C-B759-A742-8EC6-F044AA637199}"/>
              </a:ext>
            </a:extLst>
          </p:cNvPr>
          <p:cNvSpPr/>
          <p:nvPr/>
        </p:nvSpPr>
        <p:spPr bwMode="auto">
          <a:xfrm>
            <a:off x="3775627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17" name="Eingebuchteter Richtungspfeil 16">
            <a:extLst>
              <a:ext uri="{FF2B5EF4-FFF2-40B4-BE49-F238E27FC236}">
                <a16:creationId xmlns:a16="http://schemas.microsoft.com/office/drawing/2014/main" id="{4228E48A-0110-8F45-AD2C-653AF6FE7E6B}"/>
              </a:ext>
            </a:extLst>
          </p:cNvPr>
          <p:cNvSpPr/>
          <p:nvPr/>
        </p:nvSpPr>
        <p:spPr bwMode="auto">
          <a:xfrm>
            <a:off x="5361245" y="4510172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6F1B55BB-BB31-DF47-B889-748388A99DC4}"/>
              </a:ext>
            </a:extLst>
          </p:cNvPr>
          <p:cNvSpPr/>
          <p:nvPr/>
        </p:nvSpPr>
        <p:spPr bwMode="auto">
          <a:xfrm>
            <a:off x="6946864" y="4510172"/>
            <a:ext cx="1655614" cy="427588"/>
          </a:xfrm>
          <a:prstGeom prst="chevron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Results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450F28AB-7BAE-F849-823E-634781041D67}"/>
              </a:ext>
            </a:extLst>
          </p:cNvPr>
          <p:cNvSpPr/>
          <p:nvPr/>
        </p:nvSpPr>
        <p:spPr bwMode="auto">
          <a:xfrm>
            <a:off x="6763667" y="5049272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0E04B512-A341-594C-BBC9-22C3DBD983B7}"/>
              </a:ext>
            </a:extLst>
          </p:cNvPr>
          <p:cNvSpPr/>
          <p:nvPr/>
        </p:nvSpPr>
        <p:spPr bwMode="auto">
          <a:xfrm>
            <a:off x="3593747" y="5049272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8DB1911-BB7F-7343-A431-ECEA001B839B}"/>
              </a:ext>
            </a:extLst>
          </p:cNvPr>
          <p:cNvSpPr txBox="1"/>
          <p:nvPr/>
        </p:nvSpPr>
        <p:spPr bwMode="auto">
          <a:xfrm>
            <a:off x="6109391" y="2691269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6F4C389-67E9-2847-93BE-A5556BCD1511}"/>
              </a:ext>
            </a:extLst>
          </p:cNvPr>
          <p:cNvSpPr txBox="1"/>
          <p:nvPr/>
        </p:nvSpPr>
        <p:spPr bwMode="auto">
          <a:xfrm>
            <a:off x="2922282" y="5373216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D02380A-8E41-8E4B-A275-DDB74C782328}"/>
              </a:ext>
            </a:extLst>
          </p:cNvPr>
          <p:cNvSpPr txBox="1"/>
          <p:nvPr/>
        </p:nvSpPr>
        <p:spPr bwMode="auto">
          <a:xfrm>
            <a:off x="6109391" y="5373216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</p:spTree>
    <p:extLst>
      <p:ext uri="{BB962C8B-B14F-4D97-AF65-F5344CB8AC3E}">
        <p14:creationId xmlns:p14="http://schemas.microsoft.com/office/powerpoint/2010/main" val="108869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12776"/>
            <a:ext cx="9144000" cy="47525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Partner logos</a:t>
            </a:r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21" b="-6692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3" name="Bildplatzhalter 4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b="1847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7" name="Bildplatzhalter 4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19" b="-601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0" name="Bildplatzhalter 39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4" name="Bildplatzhalter 4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175" b="-61175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8" name="Bildplatzhalter 47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" r="1680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1" name="Bildplatzhalter 40"/>
          <p:cNvPicPr>
            <a:picLocks noGrp="1" noChangeAspect="1"/>
          </p:cNvPicPr>
          <p:nvPr>
            <p:ph type="pic" sz="quarter" idx="2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" b="5166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5" name="Bildplatzhalter 4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14" t="-5049" r="-18114" b="-504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8" name="Bildplatzhalter 27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22" b="-2852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2" name="Bildplatzhalter 41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t="-42581" r="88" b="-4258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6" name="Bildplatzhalter 45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84" b="-11684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6" name="Bildplatzhalter 25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-40665" r="3409" b="-40665"/>
          <a:stretch/>
        </p:blipFill>
        <p:spPr>
          <a:solidFill>
            <a:schemeClr val="bg1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2749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Alternative Cover (Image)</a:t>
            </a:r>
          </a:p>
        </p:txBody>
      </p:sp>
      <p:sp>
        <p:nvSpPr>
          <p:cNvPr id="24" name="Untertitel 2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Subline</a:t>
            </a: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4" b="16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790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400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4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Bildplatzhalt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/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/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/>
      </p:sp>
      <p:sp>
        <p:nvSpPr>
          <p:cNvPr id="17" name="Textfeld 16"/>
          <p:cNvSpPr txBox="1"/>
          <p:nvPr/>
        </p:nvSpPr>
        <p:spPr bwMode="auto">
          <a:xfrm>
            <a:off x="107503" y="35781"/>
            <a:ext cx="6840761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Logos on a </a:t>
            </a:r>
            <a:r>
              <a:rPr lang="en-US" sz="1200" b="1" kern="0" dirty="0">
                <a:solidFill>
                  <a:schemeClr val="tx2"/>
                </a:solidFill>
              </a:rPr>
              <a:t>white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en-GB" sz="1200" b="1" kern="0" dirty="0">
                <a:solidFill>
                  <a:schemeClr val="tx2"/>
                </a:solidFill>
              </a:rPr>
              <a:t>background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en-GB" sz="1200" b="1" kern="0" dirty="0">
                <a:solidFill>
                  <a:schemeClr val="tx2"/>
                </a:solidFill>
              </a:rPr>
              <a:t>should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en-GB" sz="1200" b="1" kern="0" dirty="0">
                <a:solidFill>
                  <a:schemeClr val="tx2"/>
                </a:solidFill>
              </a:rPr>
              <a:t>be</a:t>
            </a:r>
            <a:r>
              <a:rPr lang="de-DE" sz="1200" b="1" kern="0" dirty="0">
                <a:solidFill>
                  <a:schemeClr val="tx2"/>
                </a:solidFill>
              </a:rPr>
              <a:t> scaled to the </a:t>
            </a:r>
            <a:r>
              <a:rPr lang="de-DE" sz="1200" b="1" kern="0" dirty="0" err="1">
                <a:solidFill>
                  <a:schemeClr val="tx2"/>
                </a:solidFill>
              </a:rPr>
              <a:t>frame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size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of</a:t>
            </a:r>
            <a:r>
              <a:rPr lang="de-DE" sz="1200" b="1" kern="0" dirty="0">
                <a:solidFill>
                  <a:schemeClr val="tx2"/>
                </a:solidFill>
              </a:rPr>
              <a:t>  4,5*3,2 cm, </a:t>
            </a:r>
            <a:r>
              <a:rPr lang="de-DE" sz="1200" b="1" kern="0" dirty="0" err="1">
                <a:solidFill>
                  <a:schemeClr val="tx2"/>
                </a:solidFill>
              </a:rPr>
              <a:t>before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placing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them</a:t>
            </a:r>
            <a:r>
              <a:rPr lang="de-DE" sz="1200" b="1" kern="0" dirty="0">
                <a:solidFill>
                  <a:schemeClr val="tx2"/>
                </a:solidFill>
              </a:rPr>
              <a:t> in the </a:t>
            </a:r>
            <a:r>
              <a:rPr lang="de-DE" sz="1200" b="1" kern="0" dirty="0" err="1">
                <a:solidFill>
                  <a:schemeClr val="tx2"/>
                </a:solidFill>
              </a:rPr>
              <a:t>frame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by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clicking</a:t>
            </a:r>
            <a:r>
              <a:rPr lang="de-DE" sz="1200" b="1" kern="0" dirty="0">
                <a:solidFill>
                  <a:schemeClr val="tx2"/>
                </a:solidFill>
              </a:rPr>
              <a:t> on the </a:t>
            </a:r>
            <a:r>
              <a:rPr lang="de-DE" sz="1200" b="1" kern="0" dirty="0" err="1">
                <a:solidFill>
                  <a:schemeClr val="tx2"/>
                </a:solidFill>
              </a:rPr>
              <a:t>image</a:t>
            </a:r>
            <a:r>
              <a:rPr lang="de-DE" sz="1200" b="1" kern="0" dirty="0">
                <a:solidFill>
                  <a:schemeClr val="tx2"/>
                </a:solidFill>
              </a:rPr>
              <a:t> (</a:t>
            </a:r>
            <a:r>
              <a:rPr lang="de-DE" sz="1200" b="1" kern="0" dirty="0" err="1">
                <a:solidFill>
                  <a:schemeClr val="tx2"/>
                </a:solidFill>
              </a:rPr>
              <a:t>or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right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mouse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click</a:t>
            </a:r>
            <a:r>
              <a:rPr lang="de-DE" sz="1200" b="1" kern="0" dirty="0">
                <a:solidFill>
                  <a:schemeClr val="tx2"/>
                </a:solidFill>
              </a:rPr>
              <a:t>/</a:t>
            </a:r>
            <a:r>
              <a:rPr lang="de-DE" sz="1200" b="1" kern="0" dirty="0" err="1">
                <a:solidFill>
                  <a:schemeClr val="tx2"/>
                </a:solidFill>
              </a:rPr>
              <a:t>change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image</a:t>
            </a:r>
            <a:r>
              <a:rPr lang="de-DE" sz="1200" b="1" kern="0" dirty="0">
                <a:solidFill>
                  <a:schemeClr val="tx2"/>
                </a:solidFill>
              </a:rPr>
              <a:t>).</a:t>
            </a:r>
          </a:p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Logos </a:t>
            </a:r>
            <a:r>
              <a:rPr lang="de-DE" sz="1200" b="1" kern="0" dirty="0" err="1">
                <a:solidFill>
                  <a:schemeClr val="tx2"/>
                </a:solidFill>
              </a:rPr>
              <a:t>with</a:t>
            </a:r>
            <a:r>
              <a:rPr lang="de-DE" sz="1200" b="1" kern="0" dirty="0">
                <a:solidFill>
                  <a:schemeClr val="tx2"/>
                </a:solidFill>
              </a:rPr>
              <a:t> a different </a:t>
            </a:r>
            <a:r>
              <a:rPr lang="de-DE" sz="1200" b="1" kern="0" dirty="0" err="1">
                <a:solidFill>
                  <a:schemeClr val="tx2"/>
                </a:solidFill>
              </a:rPr>
              <a:t>size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can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be</a:t>
            </a:r>
            <a:r>
              <a:rPr lang="de-DE" sz="1200" b="1" kern="0" dirty="0">
                <a:solidFill>
                  <a:schemeClr val="tx2"/>
                </a:solidFill>
              </a:rPr>
              <a:t> scaled to the </a:t>
            </a:r>
            <a:r>
              <a:rPr lang="de-DE" sz="1200" b="1" kern="0" dirty="0" err="1">
                <a:solidFill>
                  <a:schemeClr val="tx2"/>
                </a:solidFill>
              </a:rPr>
              <a:t>frame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width</a:t>
            </a:r>
            <a:r>
              <a:rPr lang="de-DE" sz="1200" b="1" kern="0" dirty="0">
                <a:solidFill>
                  <a:schemeClr val="tx2"/>
                </a:solidFill>
              </a:rPr>
              <a:t> in PPT (</a:t>
            </a:r>
            <a:r>
              <a:rPr lang="de-DE" sz="1200" b="1" kern="0" dirty="0" err="1">
                <a:solidFill>
                  <a:schemeClr val="tx2"/>
                </a:solidFill>
              </a:rPr>
              <a:t>by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de-DE" sz="1200" b="1" kern="0" dirty="0" err="1">
                <a:solidFill>
                  <a:schemeClr val="tx2"/>
                </a:solidFill>
              </a:rPr>
              <a:t>using</a:t>
            </a:r>
            <a:r>
              <a:rPr lang="de-DE" sz="1200" b="1" kern="0" dirty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Picture Tools/Format/Size.</a:t>
            </a:r>
            <a:r>
              <a:rPr lang="de-DE" sz="1200" b="1" kern="0" dirty="0">
                <a:solidFill>
                  <a:schemeClr val="tx2"/>
                </a:solidFill>
              </a:rPr>
              <a:t>)</a:t>
            </a:r>
            <a:endParaRPr lang="de-DE" sz="900" b="1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1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noProof="0" dirty="0"/>
              <a:t>Lecturer</a:t>
            </a:r>
            <a:r>
              <a:rPr lang="en-GB" noProof="0"/>
              <a:t>, Date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chapter marker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With smaller type size and reduced key visual</a:t>
            </a:r>
          </a:p>
        </p:txBody>
      </p:sp>
    </p:spTree>
    <p:extLst>
      <p:ext uri="{BB962C8B-B14F-4D97-AF65-F5344CB8AC3E}">
        <p14:creationId xmlns:p14="http://schemas.microsoft.com/office/powerpoint/2010/main" val="17066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42096-7A6D-DE46-887B-E4145BE22689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 (example 18pt, line spacing 1, spacing before paragraph 4pt)</a:t>
            </a:r>
            <a:endParaRPr lang="en-GB" altLang="de-DE" sz="1800" dirty="0"/>
          </a:p>
          <a:p>
            <a:pPr>
              <a:spcBef>
                <a:spcPts val="400"/>
              </a:spcBef>
            </a:pPr>
            <a:endParaRPr lang="en-GB" altLang="de-DE" sz="1800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-GB" altLang="de-DE" b="1"/>
              <a:t>Subtitle, </a:t>
            </a:r>
            <a:r>
              <a:rPr lang="en-GB" altLang="de-DE" b="1" dirty="0"/>
              <a:t>single-line, 18 </a:t>
            </a:r>
            <a:r>
              <a:rPr lang="en-GB" altLang="de-DE" b="1" dirty="0" err="1"/>
              <a:t>pt</a:t>
            </a:r>
            <a:endParaRPr lang="en-GB" altLang="de-DE" sz="1800" b="1" dirty="0">
              <a:solidFill>
                <a:schemeClr val="tx1"/>
              </a:solidFill>
            </a:endParaRPr>
          </a:p>
          <a:p>
            <a:r>
              <a:rPr lang="en-GB" altLang="de-DE" b="1" dirty="0"/>
              <a:t>This part of the text can be emphasized in black,</a:t>
            </a:r>
            <a:r>
              <a:rPr lang="en-GB" altLang="de-DE" dirty="0"/>
              <a:t> if necessary. 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sz="1800" dirty="0"/>
              <a:t>. </a:t>
            </a:r>
          </a:p>
          <a:p>
            <a:pPr>
              <a:spcBef>
                <a:spcPts val="400"/>
              </a:spcBef>
            </a:pPr>
            <a:endParaRPr lang="en-GB" altLang="de-DE" sz="1800" dirty="0"/>
          </a:p>
          <a:p>
            <a:pPr>
              <a:spcBef>
                <a:spcPts val="400"/>
              </a:spcBef>
            </a:pPr>
            <a:r>
              <a:rPr lang="en-GB" altLang="de-DE" sz="1800" dirty="0"/>
              <a:t>A short dummy text</a:t>
            </a:r>
          </a:p>
          <a:p>
            <a:pPr lvl="1">
              <a:spcBef>
                <a:spcPts val="400"/>
              </a:spcBef>
            </a:pPr>
            <a:r>
              <a:rPr lang="en-GB" altLang="de-DE" sz="1800" dirty="0">
                <a:ea typeface="Geneva" charset="0"/>
                <a:cs typeface="Geneva" charset="0"/>
              </a:rPr>
              <a:t> Second level</a:t>
            </a:r>
          </a:p>
          <a:p>
            <a:pPr lvl="2"/>
            <a:r>
              <a:rPr lang="en-GB" altLang="de-DE" dirty="0">
                <a:ea typeface="Geneva" charset="0"/>
                <a:cs typeface="Geneva" charset="0"/>
              </a:rPr>
              <a:t>Only if absolutely necessary – a third level</a:t>
            </a: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>
          <a:xfrm>
            <a:off x="530225" y="404664"/>
            <a:ext cx="8080374" cy="844699"/>
          </a:xfrm>
        </p:spPr>
        <p:txBody>
          <a:bodyPr/>
          <a:lstStyle/>
          <a:p>
            <a:r>
              <a:rPr lang="en-GB" altLang="de-DE" dirty="0">
                <a:solidFill>
                  <a:srgbClr val="790B1A"/>
                </a:solidFill>
              </a:rPr>
              <a:t>HEADLINE, Arial uppercase, 24PT</a:t>
            </a:r>
            <a:br>
              <a:rPr lang="en-GB" altLang="de-DE" dirty="0">
                <a:solidFill>
                  <a:srgbClr val="790B1A"/>
                </a:solidFill>
              </a:rPr>
            </a:br>
            <a:r>
              <a:rPr lang="en-GB" altLang="de-DE" dirty="0">
                <a:solidFill>
                  <a:srgbClr val="790B1A"/>
                </a:solidFill>
              </a:rPr>
              <a:t>two lines maximum</a:t>
            </a:r>
            <a:endParaRPr lang="en-GB" altLang="de-DE" noProof="0" dirty="0">
              <a:solidFill>
                <a:srgbClr val="790B1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Headline And image</a:t>
            </a:r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13409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for Info boxes</a:t>
            </a:r>
          </a:p>
        </p:txBody>
      </p:sp>
      <p:pic>
        <p:nvPicPr>
          <p:cNvPr id="7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3" b="8863"/>
          <a:stretch>
            <a:fillRect/>
          </a:stretch>
        </p:blipFill>
        <p:spPr/>
      </p:pic>
      <p:sp>
        <p:nvSpPr>
          <p:cNvPr id="8" name="Rechteck 7"/>
          <p:cNvSpPr/>
          <p:nvPr/>
        </p:nvSpPr>
        <p:spPr bwMode="auto">
          <a:xfrm>
            <a:off x="899592" y="4531929"/>
            <a:ext cx="2503218" cy="1152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</a:pPr>
            <a:r>
              <a:rPr lang="de-DE" sz="1200" b="1" dirty="0">
                <a:solidFill>
                  <a:schemeClr val="accent3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Headline Info Box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1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2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3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4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/>
          <a:stretch/>
        </p:blipFill>
        <p:spPr>
          <a:xfrm>
            <a:off x="899592" y="4221088"/>
            <a:ext cx="1465014" cy="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6" b="7716"/>
          <a:stretch>
            <a:fillRect/>
          </a:stretch>
        </p:blipFill>
        <p:spPr/>
      </p:pic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478E646-2744-B141-86CC-7A416BE68801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7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946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 </a:t>
            </a:r>
            <a:r>
              <a:rPr lang="en-GB" altLang="de-DE" noProof="0" dirty="0"/>
              <a:t>(18pt)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endParaRPr lang="en-GB" altLang="de-DE" noProof="0" dirty="0"/>
          </a:p>
        </p:txBody>
      </p:sp>
      <p:sp>
        <p:nvSpPr>
          <p:cNvPr id="19460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84D0E-2203-2D47-9F18-14C70725E08F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61" name="Datumsplatzhalter 5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0F2FAF-07BB-A042-ACAE-4D6E61A90491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noProof="0" dirty="0"/>
              <a:t>Small image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641850" y="6079824"/>
            <a:ext cx="15763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900" dirty="0">
                <a:solidFill>
                  <a:srgbClr val="212930"/>
                </a:solidFill>
              </a:rPr>
              <a:t>Image </a:t>
            </a:r>
            <a:r>
              <a:rPr lang="de-DE" altLang="de-DE" sz="900" dirty="0" err="1">
                <a:solidFill>
                  <a:srgbClr val="212930"/>
                </a:solidFill>
              </a:rPr>
              <a:t>caption</a:t>
            </a:r>
            <a:endParaRPr lang="de-DE" altLang="de-DE" sz="900" dirty="0">
              <a:solidFill>
                <a:srgbClr val="212930"/>
              </a:solidFill>
            </a:endParaRPr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3" r="2010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 </a:t>
            </a:r>
            <a:r>
              <a:rPr lang="en-GB" altLang="de-DE" noProof="0" dirty="0"/>
              <a:t>(18pt)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</a:t>
            </a:r>
            <a:endParaRPr lang="en-GB" altLang="de-DE" noProof="0" dirty="0"/>
          </a:p>
          <a:p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9</a:t>
            </a:fld>
            <a:endParaRPr lang="de-DE" sz="1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B30F083-7B1B-CE46-AC06-5C52098048E0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in 2 columns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 </a:t>
            </a:r>
            <a:r>
              <a:rPr lang="en-GB" altLang="de-DE" noProof="0" dirty="0"/>
              <a:t>(18pt)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4722437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0" indent="0">
          <a:spcBef>
            <a:spcPts val="400"/>
          </a:spcBef>
          <a:buFont typeface="Arial" charset="0"/>
          <a:buNone/>
          <a:defRPr sz="1800" kern="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4zu3_EN_170216" id="{916B214D-A654-40E5-A12F-0E696CBE22DD}" vid="{4957B80F-7F7E-4698-9294-6CD6E260384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AIT_PPTMaster_4zu3_EN_170216</Template>
  <TotalTime>0</TotalTime>
  <Words>580</Words>
  <Application>Microsoft Macintosh PowerPoint</Application>
  <PresentationFormat>Bildschirmpräsentation (4:3)</PresentationFormat>
  <Paragraphs>186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ＭＳ Ｐゴシック</vt:lpstr>
      <vt:lpstr>ＭＳ Ｐゴシック</vt:lpstr>
      <vt:lpstr>Arial</vt:lpstr>
      <vt:lpstr>Geneva</vt:lpstr>
      <vt:lpstr>Wingdings</vt:lpstr>
      <vt:lpstr>AIT_Power_Point_Vorlage-1</vt:lpstr>
      <vt:lpstr>AIT Austrian Institute  of Technology</vt:lpstr>
      <vt:lpstr>Alternative Cover (Image)</vt:lpstr>
      <vt:lpstr>chapter marker</vt:lpstr>
      <vt:lpstr>HEADLINE, Arial uppercase, 24PT two lines maximum</vt:lpstr>
      <vt:lpstr>Headline And image</vt:lpstr>
      <vt:lpstr>Example for Info boxes</vt:lpstr>
      <vt:lpstr>PowerPoint-Präsentation</vt:lpstr>
      <vt:lpstr>Small image</vt:lpstr>
      <vt:lpstr>Text in 2 columns</vt:lpstr>
      <vt:lpstr>Colour scale RGB Definition for Powerpoint</vt:lpstr>
      <vt:lpstr>Chart style</vt:lpstr>
      <vt:lpstr>Example CHART </vt:lpstr>
      <vt:lpstr>Example CHART </vt:lpstr>
      <vt:lpstr>Example Chart </vt:lpstr>
      <vt:lpstr>Example Spreadsheet </vt:lpstr>
      <vt:lpstr>Example block diagram </vt:lpstr>
      <vt:lpstr>Example mindmap</vt:lpstr>
      <vt:lpstr>Example Process/Timeline</vt:lpstr>
      <vt:lpstr>Example Partner logos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 Austrian Institute  of Technology</dc:title>
  <dc:creator>Spirit Software</dc:creator>
  <cp:lastModifiedBy>Spirit Software</cp:lastModifiedBy>
  <cp:revision>5</cp:revision>
  <cp:lastPrinted>2016-12-20T11:03:17Z</cp:lastPrinted>
  <dcterms:created xsi:type="dcterms:W3CDTF">2017-03-23T08:52:06Z</dcterms:created>
  <dcterms:modified xsi:type="dcterms:W3CDTF">2018-02-05T09:32:42Z</dcterms:modified>
</cp:coreProperties>
</file>