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56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886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84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17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36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6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1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7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3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0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17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2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4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8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F03E-F015-463A-9338-9D159EE6647C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AB9712-C8E4-4D71-BB97-E440FD3F7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11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997B68-B3D7-4C03-8CF5-8A2309EC9795}"/>
              </a:ext>
            </a:extLst>
          </p:cNvPr>
          <p:cNvSpPr/>
          <p:nvPr/>
        </p:nvSpPr>
        <p:spPr>
          <a:xfrm>
            <a:off x="3207026" y="2372139"/>
            <a:ext cx="577794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 SemiConden" panose="020B0502040204020203" pitchFamily="34" charset="0"/>
              </a:rPr>
              <a:t>Lip Reading</a:t>
            </a:r>
          </a:p>
        </p:txBody>
      </p:sp>
    </p:spTree>
    <p:extLst>
      <p:ext uri="{BB962C8B-B14F-4D97-AF65-F5344CB8AC3E}">
        <p14:creationId xmlns:p14="http://schemas.microsoft.com/office/powerpoint/2010/main" val="67777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AB06-2732-42DE-BE51-1F133A00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567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Introduction</a:t>
            </a:r>
            <a:endParaRPr lang="en-IN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4AB7-5147-420F-8264-1B7F7AC55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946563"/>
            <a:ext cx="9848457" cy="54247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Lip reading plays a significant role in human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The technical can help the hearing loss people and can be applied in audio-visual speech recognition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It is a difficult and challenging task as phonemes cannot be detected by just looking at a speaker’s lips.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0305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6806-9751-4F37-B874-8E606F75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Literature Survey</a:t>
            </a:r>
            <a:endParaRPr lang="en-IN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71B7-FE9E-488F-A4B4-7E358BA1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905000"/>
            <a:ext cx="10306175" cy="548012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Text Recognition from Silent Lip Movement Video </a:t>
            </a:r>
          </a:p>
          <a:p>
            <a:pPr marL="457200" lvl="1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This paper proposes two network architectures, </a:t>
            </a:r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visual to audio feature and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audio feature to text architecture for lip reading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Lip-Reading Driven Deep Learning Approach for Speech Enhancement </a:t>
            </a:r>
          </a:p>
          <a:p>
            <a:pPr marL="457200" lvl="1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This paper proposes a novel lip-reading driven deep</a:t>
            </a: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learning framework for speech enhancement </a:t>
            </a:r>
            <a:endParaRPr lang="en-IN" sz="25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5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995A-15A0-4D96-8FF9-1EAD6DE7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736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Proposed System</a:t>
            </a:r>
            <a:endParaRPr lang="en-IN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2D50-ED20-4106-A95D-7B2660C3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40189"/>
            <a:ext cx="10074766" cy="49003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proposed system aims at providing a lipreading model that uses a deep neural network for generation of text from silent lip movement videos.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dataset is split into video and audio, then segmented according to the phonemes.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Video and audio are mapped to each other and used to train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user data is processed, converted to text and refined.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1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F4D6-DBB0-41ED-9391-41CEEEA9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7964"/>
            <a:ext cx="8911687" cy="1280890"/>
          </a:xfrm>
        </p:spPr>
        <p:txBody>
          <a:bodyPr/>
          <a:lstStyle/>
          <a:p>
            <a:r>
              <a:rPr lang="en-US" dirty="0"/>
              <a:t>Sample Dataset</a:t>
            </a:r>
            <a:endParaRPr lang="en-IN" dirty="0"/>
          </a:p>
        </p:txBody>
      </p:sp>
      <p:pic>
        <p:nvPicPr>
          <p:cNvPr id="8" name="id2_vcd_swwp2s">
            <a:hlinkClick r:id="" action="ppaction://media"/>
            <a:extLst>
              <a:ext uri="{FF2B5EF4-FFF2-40B4-BE49-F238E27FC236}">
                <a16:creationId xmlns:a16="http://schemas.microsoft.com/office/drawing/2014/main" id="{E9D0957C-8A1D-4171-9E98-EF477BF35B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3478" y="1429037"/>
            <a:ext cx="5825043" cy="4660035"/>
          </a:xfrm>
        </p:spPr>
      </p:pic>
    </p:spTree>
    <p:extLst>
      <p:ext uri="{BB962C8B-B14F-4D97-AF65-F5344CB8AC3E}">
        <p14:creationId xmlns:p14="http://schemas.microsoft.com/office/powerpoint/2010/main" val="232729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7D69-7DBF-4BAA-BF0B-14E12767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References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767E-B129-4FB6-931F-7E0ACD61A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540188"/>
            <a:ext cx="10008505" cy="499313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H. Akbari, H. Arora, L. Cao and N. </a:t>
            </a:r>
            <a:r>
              <a:rPr lang="en-IN" sz="2500" dirty="0" err="1">
                <a:latin typeface="Arial" panose="020B0604020202020204" pitchFamily="34" charset="0"/>
                <a:cs typeface="Arial" panose="020B0604020202020204" pitchFamily="34" charset="0"/>
              </a:rPr>
              <a:t>Mesgarani</a:t>
            </a:r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, "Lip2Audspec: Speech Reconstruction from Silent Lip Movements Video," </a:t>
            </a:r>
            <a:r>
              <a:rPr lang="en-IN" sz="2500" i="1" dirty="0">
                <a:latin typeface="Arial" panose="020B0604020202020204" pitchFamily="34" charset="0"/>
                <a:cs typeface="Arial" panose="020B0604020202020204" pitchFamily="34" charset="0"/>
              </a:rPr>
              <a:t>2018 IEEE International Conference on Acoustics, Speech and Signal Processing (ICASSP)</a:t>
            </a:r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, Calgary, AB, 2018, pp. 2516-2520.</a:t>
            </a:r>
          </a:p>
          <a:p>
            <a:pPr>
              <a:buFont typeface="+mj-lt"/>
              <a:buAutoNum type="arabicPeriod"/>
            </a:pPr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Y. Wei and X. Hu, "Text Recognition from Silent Lip Movement Video," </a:t>
            </a:r>
            <a:r>
              <a:rPr lang="en-IN" sz="2500" i="1" dirty="0">
                <a:latin typeface="Arial" panose="020B0604020202020204" pitchFamily="34" charset="0"/>
                <a:cs typeface="Arial" panose="020B0604020202020204" pitchFamily="34" charset="0"/>
              </a:rPr>
              <a:t>2018 IEEE 3rd International Conference on Signal and Image Processing (ICSIP)</a:t>
            </a:r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, Shenzhen, 2018, pp. 168-171.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Adeel, M.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Gogate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A. Hussain and W. M. Whitmer, "Lip-Reading Driven Deep Learning Approach for Speech Enhancement," in 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IEEE Transactions on Emerging Topics in Computational Intelligence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67229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257</Words>
  <Application>Microsoft Office PowerPoint</Application>
  <PresentationFormat>Widescreen</PresentationFormat>
  <Paragraphs>20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SemiBold SemiConden</vt:lpstr>
      <vt:lpstr>Century Gothic</vt:lpstr>
      <vt:lpstr>Wingdings 3</vt:lpstr>
      <vt:lpstr>Wisp</vt:lpstr>
      <vt:lpstr>PowerPoint Presentation</vt:lpstr>
      <vt:lpstr>Introduction</vt:lpstr>
      <vt:lpstr>Literature Survey</vt:lpstr>
      <vt:lpstr>Proposed System</vt:lpstr>
      <vt:lpstr>Sample Dataset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Silam Arasu</dc:creator>
  <cp:lastModifiedBy>Silam Arasu</cp:lastModifiedBy>
  <cp:revision>28</cp:revision>
  <dcterms:created xsi:type="dcterms:W3CDTF">2019-09-15T06:43:23Z</dcterms:created>
  <dcterms:modified xsi:type="dcterms:W3CDTF">2019-09-20T14:52:49Z</dcterms:modified>
</cp:coreProperties>
</file>