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02438" y="3314150"/>
            <a:ext cx="8662703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altLang="en-IN" sz="2400" lang="en-US" smtClean="0"/>
              <a:t>0</a:t>
            </a:r>
            <a:r>
              <a:rPr altLang="en-IN" sz="2400" lang="en-US" smtClean="0"/>
              <a:t>3</a:t>
            </a:r>
            <a:r>
              <a:rPr altLang="en-IN" sz="2400" lang="en-US" smtClean="0"/>
              <a:t>(</a:t>
            </a:r>
            <a:r>
              <a:rPr altLang="en-IN" sz="2400" lang="en-US" smtClean="0"/>
              <a:t>E02A34562B5F657B26F4609F84B1AF18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2024-09-20T06:42:00Z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bd6cad7caf104ed79d81b7d233731744</vt:lpwstr>
  </property>
</Properties>
</file>