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6B3E-C0A6-4791-8D8C-8097101F7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69A96-B6F1-4AFA-847F-46424483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421A-1282-47F5-ABFF-833E4E39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10/09/2024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CE54-FA40-4980-AD68-49E4D23B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02D2-E599-4A24-9762-D56E20F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1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AE14-EE63-4B9B-856C-0645E574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8668B-784E-4DD6-824B-DE42E2B95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BDED-41E5-4BAF-BF88-5D94166E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10/09/2024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DEE0-AA3F-48B6-BC87-FD64AB4E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89B3-D672-4740-BD66-7D5F7B4C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154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7CB31-B6D5-4B61-904B-8D7A969AC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D20A7-838C-4B38-8676-DBB24EA2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2132-48E4-4627-85D0-ABCE6EEA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10/09/2024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3BF5-537F-4BCB-84C6-732A6000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F2EA-2587-4C7D-9254-A2D9D037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832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5FAF-19B7-46FE-B914-47F51A8A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B7CB-24F0-41C6-B8B7-E90E766A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30AF-46F5-4674-A1EE-6AF338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10/09/2024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D999-F5F4-49A3-8C47-32929C00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BF468-D95C-4DFD-9C80-80AF9F6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7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E007-598A-4089-B814-38594659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8384-9F2A-4ABA-B7D5-E8E4AEDB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3929-A008-4C1A-BA29-4B993A0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10/09/2024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7594-9459-474F-968D-33F2CC03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4BA4-2176-4A8E-A97A-57A1BDC1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74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8E68-68C7-4879-B6E0-491DB868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2403-B95B-4E3F-90B9-E9232E291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24F03-7AC3-4975-841F-43A98B49D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F690-24E2-4234-8361-BD8B2339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10/09/2024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D41E-4620-4119-AD9A-9B786319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7CAC8-6339-4130-BBC1-E1F90BCC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68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3E9A-4E6B-41DA-967F-4E06509C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45A2E-D2C0-4F71-92FE-524B9A7F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06CE-F49B-4B95-9D5E-5E4EEB4D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EF86C-BDBD-44D9-9ED9-9C91F1A8E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AEB06-2084-483A-BD89-972141A74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CF40F-54A3-4D61-940E-38AFA231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10/09/2024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83369-4F9F-4AD2-9C0C-95E9D89A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DD035-950F-42CA-9EFB-30DB2ED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2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681E-2236-4165-BF35-65A3A13B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9F7F5-84A3-4780-A317-CE8DE322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10/09/2024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B5A29-EDCE-4AA2-BD44-2AEA9EAE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D391-307C-4706-923F-BFD06E85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39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06BE8-63A5-4089-8C32-80A3DBED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10/09/2024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7A324-0FEF-4B96-95EE-7EE5821C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712C0-6485-4E28-A61A-D554AF0C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132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23E7-5757-4884-8DFB-F85E4806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5E61-0AF9-4A79-A23A-85F106AB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01DFF-F6C6-4B1A-AF3F-AEDC54EF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58C6-81B6-4A2F-9F67-E4750A9A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10/09/2024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09F21-FAA8-4E6D-A861-1C324F35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C8CA9-08D2-4539-AF6B-F3CA3E5C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92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6C24-933A-43EA-9987-1881DFB3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B43AE-E94F-4DD6-A805-1896B2E72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6F12C-45F9-4E95-BA85-DF118301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195D8-88CB-40FD-8501-31140B73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10/09/2024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4F639-84E8-41B1-B344-253B73B1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60132-DF57-4F87-8A76-16C0064E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1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6A2BF-134B-4C2F-A1FF-39F2A381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2373E-FBFC-4785-B73A-8BF67984F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DC39-6069-494F-8469-B5561EE24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911D9-D2AA-4002-8255-D6E718B0C755}" type="datetimeFigureOut">
              <a:rPr lang="pt-PT" smtClean="0"/>
              <a:t>10/09/2024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EE8C-7CF7-4B2A-B3C9-513F9AE60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F665F-0948-4B21-B7EC-04A067812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48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jpe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descr="Region group.">
            <a:extLst>
              <a:ext uri="{FF2B5EF4-FFF2-40B4-BE49-F238E27FC236}">
                <a16:creationId xmlns:a16="http://schemas.microsoft.com/office/drawing/2014/main" id="{E9790828-CCCD-45F2-B3A3-E54426B19DC3}"/>
              </a:ext>
            </a:extLst>
          </p:cNvPr>
          <p:cNvGrpSpPr/>
          <p:nvPr/>
        </p:nvGrpSpPr>
        <p:grpSpPr>
          <a:xfrm>
            <a:off x="713181" y="995967"/>
            <a:ext cx="11183649" cy="5755906"/>
            <a:chOff x="4215623" y="1512745"/>
            <a:chExt cx="1765300" cy="889002"/>
          </a:xfrm>
        </p:grpSpPr>
        <p:sp>
          <p:nvSpPr>
            <p:cNvPr id="14" name="Rectangle 13" descr="Region group">
              <a:extLst>
                <a:ext uri="{FF2B5EF4-FFF2-40B4-BE49-F238E27FC236}">
                  <a16:creationId xmlns:a16="http://schemas.microsoft.com/office/drawing/2014/main" id="{D9185FE1-2172-4F5E-AC66-0AD38C59D6D4}"/>
                </a:ext>
              </a:extLst>
            </p:cNvPr>
            <p:cNvSpPr/>
            <p:nvPr/>
          </p:nvSpPr>
          <p:spPr>
            <a:xfrm>
              <a:off x="4215623" y="151274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Region: eu-west-2 (London)</a:t>
              </a:r>
            </a:p>
          </p:txBody>
        </p:sp>
        <p:pic>
          <p:nvPicPr>
            <p:cNvPr id="15" name="Graphic 14" descr="Region group icon.">
              <a:extLst>
                <a:ext uri="{FF2B5EF4-FFF2-40B4-BE49-F238E27FC236}">
                  <a16:creationId xmlns:a16="http://schemas.microsoft.com/office/drawing/2014/main" id="{710DC003-F720-4616-A1E0-3C3447FA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49070" cy="43514"/>
            </a:xfrm>
            <a:prstGeom prst="rect">
              <a:avLst/>
            </a:prstGeom>
          </p:spPr>
        </p:pic>
      </p:grpSp>
      <p:sp>
        <p:nvSpPr>
          <p:cNvPr id="16" name="Rectangle 15" descr="Availability Zone group.">
            <a:extLst>
              <a:ext uri="{FF2B5EF4-FFF2-40B4-BE49-F238E27FC236}">
                <a16:creationId xmlns:a16="http://schemas.microsoft.com/office/drawing/2014/main" id="{2EDA0F9A-4020-4F02-9D11-8C03D5B3DF23}"/>
              </a:ext>
            </a:extLst>
          </p:cNvPr>
          <p:cNvSpPr/>
          <p:nvPr/>
        </p:nvSpPr>
        <p:spPr>
          <a:xfrm>
            <a:off x="1849822" y="1700988"/>
            <a:ext cx="8294400" cy="1982345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1: eu-west-2a </a:t>
            </a:r>
          </a:p>
        </p:txBody>
      </p:sp>
      <p:grpSp>
        <p:nvGrpSpPr>
          <p:cNvPr id="24" name="Group 23" descr="Virtual private cloud (VPC) group.">
            <a:extLst>
              <a:ext uri="{FF2B5EF4-FFF2-40B4-BE49-F238E27FC236}">
                <a16:creationId xmlns:a16="http://schemas.microsoft.com/office/drawing/2014/main" id="{F051EDF6-D6D1-4994-AF62-677BA2DBF5EE}"/>
              </a:ext>
            </a:extLst>
          </p:cNvPr>
          <p:cNvGrpSpPr/>
          <p:nvPr/>
        </p:nvGrpSpPr>
        <p:grpSpPr>
          <a:xfrm>
            <a:off x="1204233" y="1363079"/>
            <a:ext cx="9151740" cy="5310122"/>
            <a:chOff x="2382512" y="2603390"/>
            <a:chExt cx="2346249" cy="8890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D7A881-4E3C-4A3A-90E2-C9DA0D747DBD}"/>
                </a:ext>
              </a:extLst>
            </p:cNvPr>
            <p:cNvSpPr/>
            <p:nvPr/>
          </p:nvSpPr>
          <p:spPr>
            <a:xfrm>
              <a:off x="2382512" y="2603390"/>
              <a:ext cx="2346249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0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VPC – 10.0.0.0/16</a:t>
              </a:r>
            </a:p>
          </p:txBody>
        </p:sp>
        <p:pic>
          <p:nvPicPr>
            <p:cNvPr id="26" name="Graphic 25" descr="VPC group icon. ">
              <a:extLst>
                <a:ext uri="{FF2B5EF4-FFF2-40B4-BE49-F238E27FC236}">
                  <a16:creationId xmlns:a16="http://schemas.microsoft.com/office/drawing/2014/main" id="{97BA2DCA-932D-451D-94AB-7CA2071D1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flipV="1">
              <a:off x="2382512" y="2603904"/>
              <a:ext cx="75546" cy="51858"/>
            </a:xfrm>
            <a:prstGeom prst="rect">
              <a:avLst/>
            </a:prstGeom>
          </p:spPr>
        </p:pic>
      </p:grpSp>
      <p:grpSp>
        <p:nvGrpSpPr>
          <p:cNvPr id="48" name="Group 47" descr="Internet gateway service icon on VPC container.">
            <a:extLst>
              <a:ext uri="{FF2B5EF4-FFF2-40B4-BE49-F238E27FC236}">
                <a16:creationId xmlns:a16="http://schemas.microsoft.com/office/drawing/2014/main" id="{97E64CE0-2087-4D4F-9044-069846230023}"/>
              </a:ext>
            </a:extLst>
          </p:cNvPr>
          <p:cNvGrpSpPr/>
          <p:nvPr/>
        </p:nvGrpSpPr>
        <p:grpSpPr>
          <a:xfrm>
            <a:off x="389257" y="3829573"/>
            <a:ext cx="1532329" cy="876008"/>
            <a:chOff x="7306576" y="1839055"/>
            <a:chExt cx="1262669" cy="721848"/>
          </a:xfrm>
        </p:grpSpPr>
        <p:pic>
          <p:nvPicPr>
            <p:cNvPr id="49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5030D8BE-4D53-4F45-960F-04E0F4156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735976" y="183905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6F050932-791D-4A8F-A0BF-D5E9E1003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6576" y="2231204"/>
              <a:ext cx="1262669" cy="3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gateway</a:t>
              </a:r>
            </a:p>
          </p:txBody>
        </p:sp>
      </p:grpSp>
      <p:sp>
        <p:nvSpPr>
          <p:cNvPr id="54" name="TextBox 12">
            <a:extLst>
              <a:ext uri="{FF2B5EF4-FFF2-40B4-BE49-F238E27FC236}">
                <a16:creationId xmlns:a16="http://schemas.microsoft.com/office/drawing/2014/main" id="{6BEC43B8-C147-44D0-B9FD-E5C9E39CC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9685" y="5895959"/>
            <a:ext cx="5035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67" name="Rectangle 66" descr="Security group.">
            <a:extLst>
              <a:ext uri="{FF2B5EF4-FFF2-40B4-BE49-F238E27FC236}">
                <a16:creationId xmlns:a16="http://schemas.microsoft.com/office/drawing/2014/main" id="{F4D5DC58-8F09-46E7-9F56-504EF6C3E94C}"/>
              </a:ext>
            </a:extLst>
          </p:cNvPr>
          <p:cNvSpPr/>
          <p:nvPr/>
        </p:nvSpPr>
        <p:spPr>
          <a:xfrm>
            <a:off x="5270818" y="2272140"/>
            <a:ext cx="1276227" cy="115774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Security group</a:t>
            </a:r>
          </a:p>
        </p:txBody>
      </p:sp>
      <p:cxnSp>
        <p:nvCxnSpPr>
          <p:cNvPr id="85" name="Straight Arrow Connector 84" descr="Right arrow.">
            <a:extLst>
              <a:ext uri="{FF2B5EF4-FFF2-40B4-BE49-F238E27FC236}">
                <a16:creationId xmlns:a16="http://schemas.microsoft.com/office/drawing/2014/main" id="{E4D93255-91C7-481E-867B-E0FAA4ACB21C}"/>
              </a:ext>
            </a:extLst>
          </p:cNvPr>
          <p:cNvCxnSpPr>
            <a:cxnSpLocks/>
          </p:cNvCxnSpPr>
          <p:nvPr/>
        </p:nvCxnSpPr>
        <p:spPr>
          <a:xfrm>
            <a:off x="262026" y="2827863"/>
            <a:ext cx="0" cy="95465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1">
            <a:extLst>
              <a:ext uri="{FF2B5EF4-FFF2-40B4-BE49-F238E27FC236}">
                <a16:creationId xmlns:a16="http://schemas.microsoft.com/office/drawing/2014/main" id="{6CC87AF9-0509-4F2F-A138-C53F5E185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1587" y="5001781"/>
            <a:ext cx="5966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cxnSp>
        <p:nvCxnSpPr>
          <p:cNvPr id="115" name="Straight Arrow Connector 114" descr="Right arrow.">
            <a:extLst>
              <a:ext uri="{FF2B5EF4-FFF2-40B4-BE49-F238E27FC236}">
                <a16:creationId xmlns:a16="http://schemas.microsoft.com/office/drawing/2014/main" id="{3118EEEA-4F3D-4946-AA0A-8FCA6D4041B4}"/>
              </a:ext>
            </a:extLst>
          </p:cNvPr>
          <p:cNvCxnSpPr>
            <a:cxnSpLocks/>
          </p:cNvCxnSpPr>
          <p:nvPr/>
        </p:nvCxnSpPr>
        <p:spPr>
          <a:xfrm>
            <a:off x="522754" y="4115780"/>
            <a:ext cx="32319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39">
            <a:extLst>
              <a:ext uri="{FF2B5EF4-FFF2-40B4-BE49-F238E27FC236}">
                <a16:creationId xmlns:a16="http://schemas.microsoft.com/office/drawing/2014/main" id="{23457547-1325-4E72-BFBA-29AAFD8F3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54237"/>
            <a:ext cx="5759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16" name="Graphic 23" descr="Users resource icon for the General Icons category.">
            <a:extLst>
              <a:ext uri="{FF2B5EF4-FFF2-40B4-BE49-F238E27FC236}">
                <a16:creationId xmlns:a16="http://schemas.microsoft.com/office/drawing/2014/main" id="{91286546-4A90-4EA5-AAD6-E1702E50A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85766" y="2010402"/>
            <a:ext cx="433003" cy="43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Group 121" descr="Public subnet group.">
            <a:extLst>
              <a:ext uri="{FF2B5EF4-FFF2-40B4-BE49-F238E27FC236}">
                <a16:creationId xmlns:a16="http://schemas.microsoft.com/office/drawing/2014/main" id="{E1FBD982-0716-4080-9B4D-9A8013758036}"/>
              </a:ext>
            </a:extLst>
          </p:cNvPr>
          <p:cNvGrpSpPr/>
          <p:nvPr/>
        </p:nvGrpSpPr>
        <p:grpSpPr>
          <a:xfrm>
            <a:off x="1952917" y="1966436"/>
            <a:ext cx="2397433" cy="1562760"/>
            <a:chOff x="6147454" y="2618865"/>
            <a:chExt cx="1605407" cy="88900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8869DB0-FF6C-4153-BB4C-BAD7D9865592}"/>
                </a:ext>
              </a:extLst>
            </p:cNvPr>
            <p:cNvSpPr/>
            <p:nvPr/>
          </p:nvSpPr>
          <p:spPr>
            <a:xfrm>
              <a:off x="6147454" y="2618865"/>
              <a:ext cx="1605407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AZ1 – 10.0.0.0/24</a:t>
              </a:r>
            </a:p>
          </p:txBody>
        </p:sp>
        <p:pic>
          <p:nvPicPr>
            <p:cNvPr id="125" name="Graphic 124" descr="Public subnet group icon. ">
              <a:extLst>
                <a:ext uri="{FF2B5EF4-FFF2-40B4-BE49-F238E27FC236}">
                  <a16:creationId xmlns:a16="http://schemas.microsoft.com/office/drawing/2014/main" id="{4DE749A1-2549-40FF-8C78-19F609048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47455" y="2618865"/>
              <a:ext cx="207170" cy="177794"/>
            </a:xfrm>
            <a:prstGeom prst="rect">
              <a:avLst/>
            </a:prstGeom>
          </p:spPr>
        </p:pic>
      </p:grpSp>
      <p:grpSp>
        <p:nvGrpSpPr>
          <p:cNvPr id="126" name="Group 125" descr="Private subnet group.">
            <a:extLst>
              <a:ext uri="{FF2B5EF4-FFF2-40B4-BE49-F238E27FC236}">
                <a16:creationId xmlns:a16="http://schemas.microsoft.com/office/drawing/2014/main" id="{3E4751C6-65A2-4106-B4C6-405E51A13BBB}"/>
              </a:ext>
            </a:extLst>
          </p:cNvPr>
          <p:cNvGrpSpPr/>
          <p:nvPr/>
        </p:nvGrpSpPr>
        <p:grpSpPr>
          <a:xfrm>
            <a:off x="4751143" y="1947279"/>
            <a:ext cx="2394060" cy="1570159"/>
            <a:chOff x="4215622" y="2614205"/>
            <a:chExt cx="1765301" cy="89366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643BCA3-70DA-4312-8D01-D0F378718642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91440" rIns="3600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App Subnet AZ1 – 10.0.2.0/24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0" name="Graphic 129" descr="Private subnet group icon. ">
              <a:extLst>
                <a:ext uri="{FF2B5EF4-FFF2-40B4-BE49-F238E27FC236}">
                  <a16:creationId xmlns:a16="http://schemas.microsoft.com/office/drawing/2014/main" id="{7E196CCD-DE02-4A09-A105-82152A1FD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2" y="2614205"/>
              <a:ext cx="248296" cy="178066"/>
            </a:xfrm>
            <a:prstGeom prst="rect">
              <a:avLst/>
            </a:prstGeom>
          </p:spPr>
        </p:pic>
      </p:grpSp>
      <p:grpSp>
        <p:nvGrpSpPr>
          <p:cNvPr id="131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E6153E86-DB2B-4D3E-971C-164F0FF520AF}"/>
              </a:ext>
            </a:extLst>
          </p:cNvPr>
          <p:cNvGrpSpPr/>
          <p:nvPr/>
        </p:nvGrpSpPr>
        <p:grpSpPr>
          <a:xfrm>
            <a:off x="2251616" y="2455084"/>
            <a:ext cx="1513039" cy="878127"/>
            <a:chOff x="3959051" y="3922713"/>
            <a:chExt cx="1234766" cy="701786"/>
          </a:xfrm>
        </p:grpSpPr>
        <p:sp>
          <p:nvSpPr>
            <p:cNvPr id="133" name="TextBox 17">
              <a:extLst>
                <a:ext uri="{FF2B5EF4-FFF2-40B4-BE49-F238E27FC236}">
                  <a16:creationId xmlns:a16="http://schemas.microsoft.com/office/drawing/2014/main" id="{E6194A55-88DE-4F5F-ACF3-9A6DC3564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42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36" name="Graphic 35">
              <a:extLst>
                <a:ext uri="{FF2B5EF4-FFF2-40B4-BE49-F238E27FC236}">
                  <a16:creationId xmlns:a16="http://schemas.microsoft.com/office/drawing/2014/main" id="{736AF004-D8B3-45C2-A282-EC8672427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9" name="Group 138" descr="Private subnet group.">
            <a:extLst>
              <a:ext uri="{FF2B5EF4-FFF2-40B4-BE49-F238E27FC236}">
                <a16:creationId xmlns:a16="http://schemas.microsoft.com/office/drawing/2014/main" id="{5BFA7960-2DF7-4140-8013-77F608C5B6C6}"/>
              </a:ext>
            </a:extLst>
          </p:cNvPr>
          <p:cNvGrpSpPr/>
          <p:nvPr/>
        </p:nvGrpSpPr>
        <p:grpSpPr>
          <a:xfrm>
            <a:off x="7506099" y="1958509"/>
            <a:ext cx="2404478" cy="1561969"/>
            <a:chOff x="4215623" y="2614206"/>
            <a:chExt cx="1765300" cy="89366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38B258-C100-484C-B280-55E189926DE5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Data Subnet AZ1 - 10.0.4.0/24</a:t>
              </a:r>
            </a:p>
          </p:txBody>
        </p:sp>
        <p:pic>
          <p:nvPicPr>
            <p:cNvPr id="141" name="Graphic 140" descr="Private subnet group icon. ">
              <a:extLst>
                <a:ext uri="{FF2B5EF4-FFF2-40B4-BE49-F238E27FC236}">
                  <a16:creationId xmlns:a16="http://schemas.microsoft.com/office/drawing/2014/main" id="{E4B3E80E-DF6F-43D6-99E0-E05A6121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3" y="2614206"/>
              <a:ext cx="249390" cy="188300"/>
            </a:xfrm>
            <a:prstGeom prst="rect">
              <a:avLst/>
            </a:prstGeom>
          </p:spPr>
        </p:pic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8210EC9-7C83-453F-BB8A-E5EE3229EFD1}"/>
              </a:ext>
            </a:extLst>
          </p:cNvPr>
          <p:cNvSpPr/>
          <p:nvPr/>
        </p:nvSpPr>
        <p:spPr>
          <a:xfrm>
            <a:off x="5353775" y="2231853"/>
            <a:ext cx="1118471" cy="4032675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1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1160130E-EB04-426D-86D4-C885FC9D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8438102" y="2443869"/>
            <a:ext cx="540472" cy="54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163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A2E5E617-462E-4AA3-93F0-6114C24F24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60493" y="3865254"/>
            <a:ext cx="471924" cy="471924"/>
          </a:xfrm>
          <a:prstGeom prst="rect">
            <a:avLst/>
          </a:prstGeom>
        </p:spPr>
      </p:pic>
      <p:sp>
        <p:nvSpPr>
          <p:cNvPr id="166" name="TextBox 19">
            <a:extLst>
              <a:ext uri="{FF2B5EF4-FFF2-40B4-BE49-F238E27FC236}">
                <a16:creationId xmlns:a16="http://schemas.microsoft.com/office/drawing/2014/main" id="{9B4EF7E5-E9FE-4F39-AE43-F5C9741A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340" y="4249153"/>
            <a:ext cx="13133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cxnSp>
        <p:nvCxnSpPr>
          <p:cNvPr id="198" name="Straight Arrow Connector 197" descr="Right arrow.">
            <a:extLst>
              <a:ext uri="{FF2B5EF4-FFF2-40B4-BE49-F238E27FC236}">
                <a16:creationId xmlns:a16="http://schemas.microsoft.com/office/drawing/2014/main" id="{EB594A84-3F0F-4610-AC1A-6DCF11B69EC4}"/>
              </a:ext>
            </a:extLst>
          </p:cNvPr>
          <p:cNvCxnSpPr>
            <a:cxnSpLocks/>
            <a:endCxn id="136" idx="3"/>
          </p:cNvCxnSpPr>
          <p:nvPr/>
        </p:nvCxnSpPr>
        <p:spPr>
          <a:xfrm flipH="1">
            <a:off x="3297411" y="2740765"/>
            <a:ext cx="1857762" cy="36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9348918-5B13-4A23-9DE8-0616689E827C}"/>
              </a:ext>
            </a:extLst>
          </p:cNvPr>
          <p:cNvSpPr txBox="1"/>
          <p:nvPr/>
        </p:nvSpPr>
        <p:spPr>
          <a:xfrm>
            <a:off x="8142009" y="2992484"/>
            <a:ext cx="1193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Standby DB</a:t>
            </a:r>
          </a:p>
        </p:txBody>
      </p:sp>
      <p:pic>
        <p:nvPicPr>
          <p:cNvPr id="97" name="Graphic 8" descr="Amazon Simple Storage Service (Amazon S3) service icon.">
            <a:extLst>
              <a:ext uri="{FF2B5EF4-FFF2-40B4-BE49-F238E27FC236}">
                <a16:creationId xmlns:a16="http://schemas.microsoft.com/office/drawing/2014/main" id="{A4EC8299-20FA-4709-A0AA-8024C517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832548" y="5370299"/>
            <a:ext cx="525660" cy="52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20" descr="AWS Certificate Manager (ACM) service icon.">
            <a:extLst>
              <a:ext uri="{FF2B5EF4-FFF2-40B4-BE49-F238E27FC236}">
                <a16:creationId xmlns:a16="http://schemas.microsoft.com/office/drawing/2014/main" id="{42581CD4-37CA-4998-BF65-18C4EB5A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0792191" y="4519487"/>
            <a:ext cx="566017" cy="52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21" descr="Amazon Route 53 service icon.">
            <a:extLst>
              <a:ext uri="{FF2B5EF4-FFF2-40B4-BE49-F238E27FC236}">
                <a16:creationId xmlns:a16="http://schemas.microsoft.com/office/drawing/2014/main" id="{5DC9664B-2926-408C-B27A-F721E432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74879" y="3875964"/>
            <a:ext cx="405372" cy="40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9">
            <a:extLst>
              <a:ext uri="{FF2B5EF4-FFF2-40B4-BE49-F238E27FC236}">
                <a16:creationId xmlns:a16="http://schemas.microsoft.com/office/drawing/2014/main" id="{3FE5BA7B-1EE1-4D45-9992-B63AD148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4098" y="4371932"/>
            <a:ext cx="912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sp>
        <p:nvSpPr>
          <p:cNvPr id="106" name="Rectangle 105" descr="Availability Zone group.">
            <a:extLst>
              <a:ext uri="{FF2B5EF4-FFF2-40B4-BE49-F238E27FC236}">
                <a16:creationId xmlns:a16="http://schemas.microsoft.com/office/drawing/2014/main" id="{DC9FB107-6E32-4E97-A830-488B54D5E830}"/>
              </a:ext>
            </a:extLst>
          </p:cNvPr>
          <p:cNvSpPr/>
          <p:nvPr/>
        </p:nvSpPr>
        <p:spPr>
          <a:xfrm>
            <a:off x="1849822" y="4502995"/>
            <a:ext cx="8294400" cy="201561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2: eu-west-2b </a:t>
            </a:r>
          </a:p>
        </p:txBody>
      </p:sp>
      <p:sp>
        <p:nvSpPr>
          <p:cNvPr id="108" name="Rectangle 107" descr="Security group.">
            <a:extLst>
              <a:ext uri="{FF2B5EF4-FFF2-40B4-BE49-F238E27FC236}">
                <a16:creationId xmlns:a16="http://schemas.microsoft.com/office/drawing/2014/main" id="{D0E25734-36EB-40AD-AADD-0F243E0EFAE1}"/>
              </a:ext>
            </a:extLst>
          </p:cNvPr>
          <p:cNvSpPr/>
          <p:nvPr/>
        </p:nvSpPr>
        <p:spPr>
          <a:xfrm>
            <a:off x="5270818" y="5074147"/>
            <a:ext cx="1276227" cy="115774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Security group</a:t>
            </a:r>
          </a:p>
        </p:txBody>
      </p:sp>
      <p:grpSp>
        <p:nvGrpSpPr>
          <p:cNvPr id="109" name="Group 108" descr="Public subnet group.">
            <a:extLst>
              <a:ext uri="{FF2B5EF4-FFF2-40B4-BE49-F238E27FC236}">
                <a16:creationId xmlns:a16="http://schemas.microsoft.com/office/drawing/2014/main" id="{37410502-BE15-4953-AA85-54BA681D6C2A}"/>
              </a:ext>
            </a:extLst>
          </p:cNvPr>
          <p:cNvGrpSpPr/>
          <p:nvPr/>
        </p:nvGrpSpPr>
        <p:grpSpPr>
          <a:xfrm>
            <a:off x="1952917" y="4768443"/>
            <a:ext cx="2397433" cy="1562760"/>
            <a:chOff x="6147454" y="2618865"/>
            <a:chExt cx="1605407" cy="88900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99533F-37D1-4E78-B2E7-593484766DE7}"/>
                </a:ext>
              </a:extLst>
            </p:cNvPr>
            <p:cNvSpPr/>
            <p:nvPr/>
          </p:nvSpPr>
          <p:spPr>
            <a:xfrm>
              <a:off x="6147454" y="2618865"/>
              <a:ext cx="1605407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AZ2 – 10.0.1.0/24</a:t>
              </a:r>
            </a:p>
          </p:txBody>
        </p:sp>
        <p:pic>
          <p:nvPicPr>
            <p:cNvPr id="111" name="Graphic 110" descr="Public subnet group icon. ">
              <a:extLst>
                <a:ext uri="{FF2B5EF4-FFF2-40B4-BE49-F238E27FC236}">
                  <a16:creationId xmlns:a16="http://schemas.microsoft.com/office/drawing/2014/main" id="{9008D4A9-9420-46DB-A27C-05097B7BD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47455" y="2618865"/>
              <a:ext cx="207170" cy="177794"/>
            </a:xfrm>
            <a:prstGeom prst="rect">
              <a:avLst/>
            </a:prstGeom>
          </p:spPr>
        </p:pic>
      </p:grpSp>
      <p:grpSp>
        <p:nvGrpSpPr>
          <p:cNvPr id="112" name="Group 111" descr="Private subnet group.">
            <a:extLst>
              <a:ext uri="{FF2B5EF4-FFF2-40B4-BE49-F238E27FC236}">
                <a16:creationId xmlns:a16="http://schemas.microsoft.com/office/drawing/2014/main" id="{F20ED057-72AF-47FD-B093-0ED81DB84397}"/>
              </a:ext>
            </a:extLst>
          </p:cNvPr>
          <p:cNvGrpSpPr/>
          <p:nvPr/>
        </p:nvGrpSpPr>
        <p:grpSpPr>
          <a:xfrm>
            <a:off x="4751143" y="4749286"/>
            <a:ext cx="2394060" cy="1570159"/>
            <a:chOff x="4215622" y="2614205"/>
            <a:chExt cx="1765301" cy="89366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E2C896B-8C8A-4F0B-B091-C2ABAAFEEBD5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91440" rIns="3600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App Subnet AZ2 – 10.0.3.0/24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9" name="Graphic 128" descr="Private subnet group icon. ">
              <a:extLst>
                <a:ext uri="{FF2B5EF4-FFF2-40B4-BE49-F238E27FC236}">
                  <a16:creationId xmlns:a16="http://schemas.microsoft.com/office/drawing/2014/main" id="{F970727F-ECD4-48E5-BA61-DDC42F08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2" y="2614205"/>
              <a:ext cx="248296" cy="178066"/>
            </a:xfrm>
            <a:prstGeom prst="rect">
              <a:avLst/>
            </a:prstGeom>
          </p:spPr>
        </p:pic>
      </p:grpSp>
      <p:grpSp>
        <p:nvGrpSpPr>
          <p:cNvPr id="138" name="Group 137" descr="Private subnet group.">
            <a:extLst>
              <a:ext uri="{FF2B5EF4-FFF2-40B4-BE49-F238E27FC236}">
                <a16:creationId xmlns:a16="http://schemas.microsoft.com/office/drawing/2014/main" id="{BBBD6725-A517-45CD-A308-47EC8BDBDC62}"/>
              </a:ext>
            </a:extLst>
          </p:cNvPr>
          <p:cNvGrpSpPr/>
          <p:nvPr/>
        </p:nvGrpSpPr>
        <p:grpSpPr>
          <a:xfrm>
            <a:off x="7506099" y="4760516"/>
            <a:ext cx="2404478" cy="1561969"/>
            <a:chOff x="4215623" y="2614206"/>
            <a:chExt cx="1765300" cy="89366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5FC72E1-63FB-48DF-9747-9EB2C32F24A8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Data Subnet AZ2 - 10.0.5.0/24</a:t>
              </a:r>
            </a:p>
          </p:txBody>
        </p:sp>
        <p:pic>
          <p:nvPicPr>
            <p:cNvPr id="146" name="Graphic 145" descr="Private subnet group icon. ">
              <a:extLst>
                <a:ext uri="{FF2B5EF4-FFF2-40B4-BE49-F238E27FC236}">
                  <a16:creationId xmlns:a16="http://schemas.microsoft.com/office/drawing/2014/main" id="{9B89FA21-0DD9-4E8C-B6A9-8B2D3204E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4" y="2614206"/>
              <a:ext cx="249389" cy="188300"/>
            </a:xfrm>
            <a:prstGeom prst="rect">
              <a:avLst/>
            </a:prstGeom>
          </p:spPr>
        </p:pic>
      </p:grpSp>
      <p:pic>
        <p:nvPicPr>
          <p:cNvPr id="148" name="Graphic 147" descr="Auto Scaling group icon.">
            <a:extLst>
              <a:ext uri="{FF2B5EF4-FFF2-40B4-BE49-F238E27FC236}">
                <a16:creationId xmlns:a16="http://schemas.microsoft.com/office/drawing/2014/main" id="{E0950067-C2C2-416D-A9C0-31B9EFA0A9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745082" y="3936923"/>
            <a:ext cx="317803" cy="313118"/>
          </a:xfrm>
          <a:prstGeom prst="rect">
            <a:avLst/>
          </a:prstGeom>
        </p:spPr>
      </p:pic>
      <p:pic>
        <p:nvPicPr>
          <p:cNvPr id="156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D8A1994B-44A0-494D-BC9D-7EA6AD10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8482908" y="5311247"/>
            <a:ext cx="540472" cy="54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2" name="Straight Arrow Connector 161" descr="Right arrow.">
            <a:extLst>
              <a:ext uri="{FF2B5EF4-FFF2-40B4-BE49-F238E27FC236}">
                <a16:creationId xmlns:a16="http://schemas.microsoft.com/office/drawing/2014/main" id="{7CBF475B-F76F-4E03-997C-FF2233CC9939}"/>
              </a:ext>
            </a:extLst>
          </p:cNvPr>
          <p:cNvCxnSpPr>
            <a:cxnSpLocks/>
          </p:cNvCxnSpPr>
          <p:nvPr/>
        </p:nvCxnSpPr>
        <p:spPr>
          <a:xfrm flipH="1">
            <a:off x="3430898" y="5570872"/>
            <a:ext cx="177379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 descr="Double headed arrow.">
            <a:extLst>
              <a:ext uri="{FF2B5EF4-FFF2-40B4-BE49-F238E27FC236}">
                <a16:creationId xmlns:a16="http://schemas.microsoft.com/office/drawing/2014/main" id="{822251B2-CAA3-4DD6-9DF2-39556EE2AD4D}"/>
              </a:ext>
            </a:extLst>
          </p:cNvPr>
          <p:cNvCxnSpPr>
            <a:cxnSpLocks/>
          </p:cNvCxnSpPr>
          <p:nvPr/>
        </p:nvCxnSpPr>
        <p:spPr>
          <a:xfrm>
            <a:off x="6630002" y="5599688"/>
            <a:ext cx="1484276" cy="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C2BE989-35F6-4956-86A9-848A7854B9CF}"/>
              </a:ext>
            </a:extLst>
          </p:cNvPr>
          <p:cNvSpPr txBox="1"/>
          <p:nvPr/>
        </p:nvSpPr>
        <p:spPr>
          <a:xfrm>
            <a:off x="8163541" y="5859862"/>
            <a:ext cx="1193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7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DA06E5B3-D3DB-48F6-900D-B7271CF25D72}"/>
              </a:ext>
            </a:extLst>
          </p:cNvPr>
          <p:cNvGrpSpPr/>
          <p:nvPr/>
        </p:nvGrpSpPr>
        <p:grpSpPr>
          <a:xfrm>
            <a:off x="2262861" y="5278716"/>
            <a:ext cx="1513039" cy="878127"/>
            <a:chOff x="3959051" y="3922713"/>
            <a:chExt cx="1234766" cy="701786"/>
          </a:xfrm>
        </p:grpSpPr>
        <p:sp>
          <p:nvSpPr>
            <p:cNvPr id="168" name="TextBox 17">
              <a:extLst>
                <a:ext uri="{FF2B5EF4-FFF2-40B4-BE49-F238E27FC236}">
                  <a16:creationId xmlns:a16="http://schemas.microsoft.com/office/drawing/2014/main" id="{EFB0F3EE-E1D3-4E2E-8792-B7273858B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42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69" name="Graphic 35">
              <a:extLst>
                <a:ext uri="{FF2B5EF4-FFF2-40B4-BE49-F238E27FC236}">
                  <a16:creationId xmlns:a16="http://schemas.microsoft.com/office/drawing/2014/main" id="{B5FBC2A7-ACCF-4C21-ABED-AB245C5AB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0" name="TextBox 19">
            <a:extLst>
              <a:ext uri="{FF2B5EF4-FFF2-40B4-BE49-F238E27FC236}">
                <a16:creationId xmlns:a16="http://schemas.microsoft.com/office/drawing/2014/main" id="{8C4E47EB-6BA5-4D24-8A28-08FEDAEFC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858" y="4224139"/>
            <a:ext cx="5851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ASG</a:t>
            </a:r>
          </a:p>
        </p:txBody>
      </p:sp>
      <p:cxnSp>
        <p:nvCxnSpPr>
          <p:cNvPr id="173" name="Straight Arrow Connector 172" descr="Double headed arrow.">
            <a:extLst>
              <a:ext uri="{FF2B5EF4-FFF2-40B4-BE49-F238E27FC236}">
                <a16:creationId xmlns:a16="http://schemas.microsoft.com/office/drawing/2014/main" id="{32F8CB0A-FDAD-45DB-AACF-BD1AFF57483C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465202" y="4106994"/>
            <a:ext cx="1032276" cy="779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reeform 60" descr="Ninety degree arrow pointing up to the left.">
            <a:extLst>
              <a:ext uri="{FF2B5EF4-FFF2-40B4-BE49-F238E27FC236}">
                <a16:creationId xmlns:a16="http://schemas.microsoft.com/office/drawing/2014/main" id="{C37E1303-5284-4FFD-AB17-CA329B123706}"/>
              </a:ext>
            </a:extLst>
          </p:cNvPr>
          <p:cNvSpPr/>
          <p:nvPr/>
        </p:nvSpPr>
        <p:spPr>
          <a:xfrm rot="5400000" flipH="1" flipV="1">
            <a:off x="1460458" y="2598658"/>
            <a:ext cx="1053145" cy="133882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5" name="Freeform 60" descr="Ninety degree arrow pointing up to the left.">
            <a:extLst>
              <a:ext uri="{FF2B5EF4-FFF2-40B4-BE49-F238E27FC236}">
                <a16:creationId xmlns:a16="http://schemas.microsoft.com/office/drawing/2014/main" id="{5BBFC00B-7F19-4429-9CA1-B26441FAC7FA}"/>
              </a:ext>
            </a:extLst>
          </p:cNvPr>
          <p:cNvSpPr/>
          <p:nvPr/>
        </p:nvSpPr>
        <p:spPr>
          <a:xfrm rot="5400000" flipV="1">
            <a:off x="1510587" y="4479461"/>
            <a:ext cx="904957" cy="132734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6" name="Freeform 60" descr="Ninety degree arrow pointing up to the left.">
            <a:extLst>
              <a:ext uri="{FF2B5EF4-FFF2-40B4-BE49-F238E27FC236}">
                <a16:creationId xmlns:a16="http://schemas.microsoft.com/office/drawing/2014/main" id="{1B4BDBFF-F117-4BDC-B484-1D9EDE04E92E}"/>
              </a:ext>
            </a:extLst>
          </p:cNvPr>
          <p:cNvSpPr/>
          <p:nvPr/>
        </p:nvSpPr>
        <p:spPr>
          <a:xfrm rot="10800000" flipH="1" flipV="1">
            <a:off x="6562036" y="2776714"/>
            <a:ext cx="793037" cy="281889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7" name="Straight Arrow Connector 176" descr="Double headed arrow.">
            <a:extLst>
              <a:ext uri="{FF2B5EF4-FFF2-40B4-BE49-F238E27FC236}">
                <a16:creationId xmlns:a16="http://schemas.microsoft.com/office/drawing/2014/main" id="{3A7FE406-64DC-4EA7-80B2-9337D939382F}"/>
              </a:ext>
            </a:extLst>
          </p:cNvPr>
          <p:cNvCxnSpPr>
            <a:cxnSpLocks/>
          </p:cNvCxnSpPr>
          <p:nvPr/>
        </p:nvCxnSpPr>
        <p:spPr>
          <a:xfrm>
            <a:off x="8719046" y="3271012"/>
            <a:ext cx="12767" cy="195381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60" descr="Ninety degree arrow pointing up to the left.">
            <a:extLst>
              <a:ext uri="{FF2B5EF4-FFF2-40B4-BE49-F238E27FC236}">
                <a16:creationId xmlns:a16="http://schemas.microsoft.com/office/drawing/2014/main" id="{B299D9D1-DA3D-42A6-9014-8BB08E571914}"/>
              </a:ext>
            </a:extLst>
          </p:cNvPr>
          <p:cNvSpPr/>
          <p:nvPr/>
        </p:nvSpPr>
        <p:spPr>
          <a:xfrm rot="10800000" flipV="1">
            <a:off x="4551594" y="2826027"/>
            <a:ext cx="677073" cy="119582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1" name="Freeform 60" descr="Ninety degree arrow pointing up to the left.">
            <a:extLst>
              <a:ext uri="{FF2B5EF4-FFF2-40B4-BE49-F238E27FC236}">
                <a16:creationId xmlns:a16="http://schemas.microsoft.com/office/drawing/2014/main" id="{3885F82E-6BC0-438A-9B20-9969E44B6E77}"/>
              </a:ext>
            </a:extLst>
          </p:cNvPr>
          <p:cNvSpPr/>
          <p:nvPr/>
        </p:nvSpPr>
        <p:spPr>
          <a:xfrm rot="10800000">
            <a:off x="4551596" y="4169490"/>
            <a:ext cx="677071" cy="132325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5" name="Straight Arrow Connector 184" descr="Right arrow.">
            <a:extLst>
              <a:ext uri="{FF2B5EF4-FFF2-40B4-BE49-F238E27FC236}">
                <a16:creationId xmlns:a16="http://schemas.microsoft.com/office/drawing/2014/main" id="{B6CE56F8-1E75-4A76-B696-88A9ED86BD8B}"/>
              </a:ext>
            </a:extLst>
          </p:cNvPr>
          <p:cNvCxnSpPr>
            <a:cxnSpLocks/>
          </p:cNvCxnSpPr>
          <p:nvPr/>
        </p:nvCxnSpPr>
        <p:spPr>
          <a:xfrm flipH="1">
            <a:off x="3683515" y="4172165"/>
            <a:ext cx="87695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 descr="Right arrow.">
            <a:extLst>
              <a:ext uri="{FF2B5EF4-FFF2-40B4-BE49-F238E27FC236}">
                <a16:creationId xmlns:a16="http://schemas.microsoft.com/office/drawing/2014/main" id="{339CA487-0E6A-489D-8A10-85D37CA75302}"/>
              </a:ext>
            </a:extLst>
          </p:cNvPr>
          <p:cNvCxnSpPr>
            <a:cxnSpLocks/>
          </p:cNvCxnSpPr>
          <p:nvPr/>
        </p:nvCxnSpPr>
        <p:spPr>
          <a:xfrm flipH="1">
            <a:off x="3683515" y="4013638"/>
            <a:ext cx="87695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 descr="Security group.">
            <a:extLst>
              <a:ext uri="{FF2B5EF4-FFF2-40B4-BE49-F238E27FC236}">
                <a16:creationId xmlns:a16="http://schemas.microsoft.com/office/drawing/2014/main" id="{CE8F2B65-DB36-4965-AB76-539363CF5C99}"/>
              </a:ext>
            </a:extLst>
          </p:cNvPr>
          <p:cNvSpPr/>
          <p:nvPr/>
        </p:nvSpPr>
        <p:spPr>
          <a:xfrm>
            <a:off x="2594543" y="3727484"/>
            <a:ext cx="1006116" cy="719835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01" name="Rectangle 200" descr="Security group.">
            <a:extLst>
              <a:ext uri="{FF2B5EF4-FFF2-40B4-BE49-F238E27FC236}">
                <a16:creationId xmlns:a16="http://schemas.microsoft.com/office/drawing/2014/main" id="{FFD763F0-8AED-48C6-827B-762B33249D78}"/>
              </a:ext>
            </a:extLst>
          </p:cNvPr>
          <p:cNvSpPr/>
          <p:nvPr/>
        </p:nvSpPr>
        <p:spPr>
          <a:xfrm>
            <a:off x="8133760" y="2231853"/>
            <a:ext cx="1182600" cy="401552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Security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F8B39-E3BD-4927-8D14-27EE719DF0F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37" y="106094"/>
            <a:ext cx="925486" cy="777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948D8-4FC6-41B3-8EA4-5F32E9506C0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27" y="550"/>
            <a:ext cx="1614799" cy="90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5F84DF-C3BE-43D4-AC79-3C6B10EDD35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97" y="183755"/>
            <a:ext cx="1199450" cy="717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950CE8-2572-433F-871B-73A722D776F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84" y="62836"/>
            <a:ext cx="906334" cy="862433"/>
          </a:xfrm>
          <a:prstGeom prst="rect">
            <a:avLst/>
          </a:prstGeom>
        </p:spPr>
      </p:pic>
      <p:pic>
        <p:nvPicPr>
          <p:cNvPr id="1026" name="Picture 2" descr="Visual Studio Code Használata - Prooktatás">
            <a:extLst>
              <a:ext uri="{FF2B5EF4-FFF2-40B4-BE49-F238E27FC236}">
                <a16:creationId xmlns:a16="http://schemas.microsoft.com/office/drawing/2014/main" id="{7798E747-F176-4674-9879-134D823A7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238" y="9279"/>
            <a:ext cx="1280893" cy="94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Graphic 14" descr="AWS Fargate service icon.">
            <a:extLst>
              <a:ext uri="{FF2B5EF4-FFF2-40B4-BE49-F238E27FC236}">
                <a16:creationId xmlns:a16="http://schemas.microsoft.com/office/drawing/2014/main" id="{229C6290-AE4C-4058-A906-B3A639C4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668782" y="2556823"/>
            <a:ext cx="514133" cy="51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2D7FD466-AB1C-4D6F-AAE6-D126EDB4D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189" y="3092632"/>
            <a:ext cx="12318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05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14" descr="AWS Fargate service icon.">
            <a:extLst>
              <a:ext uri="{FF2B5EF4-FFF2-40B4-BE49-F238E27FC236}">
                <a16:creationId xmlns:a16="http://schemas.microsoft.com/office/drawing/2014/main" id="{EBE317C6-8971-421A-8469-F433C367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618792" y="5362524"/>
            <a:ext cx="514133" cy="51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2">
            <a:extLst>
              <a:ext uri="{FF2B5EF4-FFF2-40B4-BE49-F238E27FC236}">
                <a16:creationId xmlns:a16="http://schemas.microsoft.com/office/drawing/2014/main" id="{BDB6C758-C22C-481D-8089-B7F151878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087" y="5898719"/>
            <a:ext cx="12318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05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98" descr="EC2 instance contents group icon. ">
            <a:extLst>
              <a:ext uri="{FF2B5EF4-FFF2-40B4-BE49-F238E27FC236}">
                <a16:creationId xmlns:a16="http://schemas.microsoft.com/office/drawing/2014/main" id="{5458D3E5-FEB8-48F8-B622-C0D9931A61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2070342" y="2792807"/>
            <a:ext cx="381000" cy="381000"/>
          </a:xfrm>
          <a:prstGeom prst="rect">
            <a:avLst/>
          </a:prstGeom>
        </p:spPr>
      </p:pic>
      <p:sp>
        <p:nvSpPr>
          <p:cNvPr id="101" name="TextBox 12">
            <a:extLst>
              <a:ext uri="{FF2B5EF4-FFF2-40B4-BE49-F238E27FC236}">
                <a16:creationId xmlns:a16="http://schemas.microsoft.com/office/drawing/2014/main" id="{DCE7ABE1-D8A8-4762-BDC8-DCAD9C2B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467" y="3130527"/>
            <a:ext cx="123184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</a:p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0B2BC3-CC28-4791-BF0C-984B4681333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7" y="62836"/>
            <a:ext cx="912458" cy="912458"/>
          </a:xfrm>
          <a:prstGeom prst="rect">
            <a:avLst/>
          </a:prstGeom>
        </p:spPr>
      </p:pic>
      <p:pic>
        <p:nvPicPr>
          <p:cNvPr id="107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62386CBB-0D17-4B9A-B975-9F0C88AA9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 bwMode="auto">
          <a:xfrm>
            <a:off x="10746942" y="1770055"/>
            <a:ext cx="528141" cy="5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0242E77-0FB9-42F2-9C10-EA034C7F782E}"/>
              </a:ext>
            </a:extLst>
          </p:cNvPr>
          <p:cNvSpPr txBox="1"/>
          <p:nvPr/>
        </p:nvSpPr>
        <p:spPr>
          <a:xfrm>
            <a:off x="10414097" y="2275802"/>
            <a:ext cx="1193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117" name="Graphic 18" descr="Amazon Elastic Container Service (Amazon ECS) service icon.">
            <a:extLst>
              <a:ext uri="{FF2B5EF4-FFF2-40B4-BE49-F238E27FC236}">
                <a16:creationId xmlns:a16="http://schemas.microsoft.com/office/drawing/2014/main" id="{E10CC06C-076D-4994-81AF-6BABB0E39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 bwMode="auto">
          <a:xfrm>
            <a:off x="10760214" y="2746184"/>
            <a:ext cx="540472" cy="54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B1D619F-473D-4B4F-BB74-D5F88C9DC024}"/>
              </a:ext>
            </a:extLst>
          </p:cNvPr>
          <p:cNvSpPr txBox="1"/>
          <p:nvPr/>
        </p:nvSpPr>
        <p:spPr>
          <a:xfrm>
            <a:off x="10468023" y="3298149"/>
            <a:ext cx="1193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ECS</a:t>
            </a:r>
          </a:p>
        </p:txBody>
      </p:sp>
      <p:pic>
        <p:nvPicPr>
          <p:cNvPr id="119" name="Graphic 118" descr="Role resource icon for the IAM service.">
            <a:extLst>
              <a:ext uri="{FF2B5EF4-FFF2-40B4-BE49-F238E27FC236}">
                <a16:creationId xmlns:a16="http://schemas.microsoft.com/office/drawing/2014/main" id="{89F15E3D-DDC9-476A-83DD-EC7C97C66B9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748701" y="3568784"/>
            <a:ext cx="563498" cy="563498"/>
          </a:xfrm>
          <a:prstGeom prst="rect">
            <a:avLst/>
          </a:prstGeom>
        </p:spPr>
      </p:pic>
      <p:sp>
        <p:nvSpPr>
          <p:cNvPr id="120" name="TextBox 29">
            <a:extLst>
              <a:ext uri="{FF2B5EF4-FFF2-40B4-BE49-F238E27FC236}">
                <a16:creationId xmlns:a16="http://schemas.microsoft.com/office/drawing/2014/main" id="{D3F9AD54-B178-4948-93DD-F27B35F3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121" y="4020195"/>
            <a:ext cx="1260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A8438-383F-4491-A268-05618281FF3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95" y="49131"/>
            <a:ext cx="980312" cy="8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Silas Teixeira</dc:creator>
  <cp:lastModifiedBy>Silas Teixeira</cp:lastModifiedBy>
  <cp:revision>25</cp:revision>
  <dcterms:created xsi:type="dcterms:W3CDTF">2024-08-01T10:59:57Z</dcterms:created>
  <dcterms:modified xsi:type="dcterms:W3CDTF">2024-09-10T10:58:03Z</dcterms:modified>
</cp:coreProperties>
</file>