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58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09F72-699E-4C32-BFF6-0D452751639E}" v="62" dt="2021-03-28T18:59:1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2140505"/>
            <a:ext cx="11173483" cy="337539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Calibri Light"/>
              </a:rPr>
              <a:t>Project 1</a:t>
            </a:r>
            <a:br>
              <a:rPr lang="en-US" b="1" dirty="0">
                <a:latin typeface="Times New Roman"/>
                <a:cs typeface="Calibri Light"/>
              </a:rPr>
            </a:br>
            <a:br>
              <a:rPr lang="en-US" b="1" dirty="0">
                <a:latin typeface="Times New Roman"/>
                <a:cs typeface="Calibri Light"/>
              </a:rPr>
            </a:br>
            <a:r>
              <a:rPr lang="en-US" b="1" dirty="0">
                <a:latin typeface="Times New Roman"/>
                <a:cs typeface="Calibri Light"/>
              </a:rPr>
              <a:t>Automatic Light Control System </a:t>
            </a:r>
            <a:endParaRPr lang="en-US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9CE4-64DD-4917-A3F9-D0C05F28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854856"/>
          </a:xfrm>
        </p:spPr>
        <p:txBody>
          <a:bodyPr/>
          <a:lstStyle/>
          <a:p>
            <a:pPr algn="ctr"/>
            <a:r>
              <a:rPr lang="en-US" b="1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5C5E-F01E-4ED9-A0A7-F2326B8A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6504"/>
            <a:ext cx="10515600" cy="4159043"/>
          </a:xfrm>
        </p:spPr>
        <p:txBody>
          <a:bodyPr>
            <a:normAutofit/>
          </a:bodyPr>
          <a:lstStyle/>
          <a:p>
            <a:r>
              <a:rPr lang="en-US" dirty="0"/>
              <a:t>This project aims at designing the light control system which operates automatically without human intervention.</a:t>
            </a:r>
          </a:p>
          <a:p>
            <a:r>
              <a:rPr lang="en-US" dirty="0"/>
              <a:t>It uses the photosensor, in our case </a:t>
            </a:r>
            <a:r>
              <a:rPr lang="en-US" b="1" dirty="0"/>
              <a:t>Light Dependent Resistor(LDR)</a:t>
            </a:r>
            <a:r>
              <a:rPr lang="en-US" dirty="0"/>
              <a:t> which senses the amount of light falling on it.</a:t>
            </a:r>
          </a:p>
          <a:p>
            <a:r>
              <a:rPr lang="en-US" dirty="0"/>
              <a:t>When the bright light falling on LDR, the microcontroller is programmed in a way that it automatically switches OFF the light(LED).</a:t>
            </a:r>
          </a:p>
          <a:p>
            <a:r>
              <a:rPr lang="en-US" dirty="0"/>
              <a:t>When the dim light falling on LDR, the microcontroller is programmed in a way that it automatically switches ON the light(LED).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FCAE-9FB3-4102-BA1A-C726E757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810610"/>
          </a:xfrm>
        </p:spPr>
        <p:txBody>
          <a:bodyPr/>
          <a:lstStyle/>
          <a:p>
            <a:pPr algn="ctr"/>
            <a:r>
              <a:rPr lang="en-US" b="1" dirty="0"/>
              <a:t>Short notes on Light Dependent resistor(LDR)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CABA-965C-4A33-AF4A-F22685AD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4" y="2433485"/>
            <a:ext cx="10395155" cy="3743478"/>
          </a:xfrm>
        </p:spPr>
        <p:txBody>
          <a:bodyPr/>
          <a:lstStyle/>
          <a:p>
            <a:r>
              <a:rPr lang="en-US" dirty="0"/>
              <a:t>LDR also known as </a:t>
            </a:r>
            <a:r>
              <a:rPr lang="en-US" b="1" dirty="0"/>
              <a:t>photoresistor.</a:t>
            </a:r>
          </a:p>
          <a:p>
            <a:r>
              <a:rPr lang="en-US" dirty="0"/>
              <a:t>It is a passive component that decreases resistance with respect to the receiving light on the component’s sensitive surface.</a:t>
            </a:r>
          </a:p>
          <a:p>
            <a:r>
              <a:rPr lang="en-US" dirty="0"/>
              <a:t>The resistance of the photoresistor decreases with the increase of incident light intensity.</a:t>
            </a:r>
          </a:p>
          <a:p>
            <a:r>
              <a:rPr lang="en-US" dirty="0"/>
              <a:t>In the dark, a photoresistor can have a resistance as high as several megaohms (MΩ), while in the light, a photoresistor can have a resistance as low as a few hundred ohms.</a:t>
            </a:r>
          </a:p>
        </p:txBody>
      </p:sp>
    </p:spTree>
    <p:extLst>
      <p:ext uri="{BB962C8B-B14F-4D97-AF65-F5344CB8AC3E}">
        <p14:creationId xmlns:p14="http://schemas.microsoft.com/office/powerpoint/2010/main" val="1959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ECC3861A-9A59-4FE4-86B6-31813B56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43" y="2482201"/>
            <a:ext cx="2656936" cy="2043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E56C-7410-4234-82D5-585D35B4157E}"/>
              </a:ext>
            </a:extLst>
          </p:cNvPr>
          <p:cNvSpPr txBox="1"/>
          <p:nvPr/>
        </p:nvSpPr>
        <p:spPr>
          <a:xfrm>
            <a:off x="5205785" y="43398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Arduino UNO R3 board</a:t>
            </a:r>
            <a:endParaRPr lang="en-US"/>
          </a:p>
        </p:txBody>
      </p:sp>
      <p:pic>
        <p:nvPicPr>
          <p:cNvPr id="10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BC2F171-DD37-44DB-8051-2FA09C6A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04" y="4671764"/>
            <a:ext cx="2110596" cy="1876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87BCF-7A2E-4B09-B2AF-CB3DD0D3576B}"/>
              </a:ext>
            </a:extLst>
          </p:cNvPr>
          <p:cNvSpPr txBox="1"/>
          <p:nvPr/>
        </p:nvSpPr>
        <p:spPr>
          <a:xfrm>
            <a:off x="4044043" y="59490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Breadboard</a:t>
            </a:r>
            <a:endParaRPr lang="en-US"/>
          </a:p>
        </p:txBody>
      </p:sp>
      <p:pic>
        <p:nvPicPr>
          <p:cNvPr id="13" name="Picture 9" descr="A picture containing kite, sky, flying, colorful&#10;&#10;Description automatically generated">
            <a:extLst>
              <a:ext uri="{FF2B5EF4-FFF2-40B4-BE49-F238E27FC236}">
                <a16:creationId xmlns:a16="http://schemas.microsoft.com/office/drawing/2014/main" id="{3634CC68-CC2A-433C-A50E-AE15A660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059" y="4916694"/>
            <a:ext cx="1863615" cy="1715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29D5EE-5D5C-4F7A-9FBF-6CE820A97849}"/>
              </a:ext>
            </a:extLst>
          </p:cNvPr>
          <p:cNvSpPr txBox="1"/>
          <p:nvPr/>
        </p:nvSpPr>
        <p:spPr>
          <a:xfrm>
            <a:off x="9335167" y="6045834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Jumpers</a:t>
            </a:r>
            <a:endParaRPr lang="en-US"/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B510CCBF-242D-43DD-B961-08BF8D966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29" y="2784751"/>
            <a:ext cx="1765541" cy="12818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1F515C-FEDE-4EC1-A704-87C791C61EA2}"/>
              </a:ext>
            </a:extLst>
          </p:cNvPr>
          <p:cNvSpPr txBox="1"/>
          <p:nvPr/>
        </p:nvSpPr>
        <p:spPr>
          <a:xfrm>
            <a:off x="310551" y="399115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Light Dependent Resistor (LDR)</a:t>
            </a:r>
            <a:endParaRPr lang="en-US" b="1">
              <a:cs typeface="Calibri"/>
            </a:endParaRP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6DA9A8C4-FD7C-468E-891D-CFBB41A9C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79" y="4719424"/>
            <a:ext cx="1808672" cy="1401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68F0BB-E688-4AB0-A016-FA09D25E6121}"/>
              </a:ext>
            </a:extLst>
          </p:cNvPr>
          <p:cNvSpPr txBox="1"/>
          <p:nvPr/>
        </p:nvSpPr>
        <p:spPr>
          <a:xfrm>
            <a:off x="1228905" y="5642754"/>
            <a:ext cx="21105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Light Emitting Diode (LED)</a:t>
            </a:r>
            <a:endParaRPr lang="en-US" b="1">
              <a:cs typeface="Calibri"/>
            </a:endParaRPr>
          </a:p>
        </p:txBody>
      </p:sp>
      <p:pic>
        <p:nvPicPr>
          <p:cNvPr id="20" name="Picture 20" descr="A close-up of a syringe&#10;&#10;Description automatically generated">
            <a:extLst>
              <a:ext uri="{FF2B5EF4-FFF2-40B4-BE49-F238E27FC236}">
                <a16:creationId xmlns:a16="http://schemas.microsoft.com/office/drawing/2014/main" id="{DD4203AA-B6C9-43CD-A6E7-A41BA1D30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9267" y="2978069"/>
            <a:ext cx="1262334" cy="1361938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5861C39A-61BA-4E0E-AE7D-D14742168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0891" y="3583705"/>
            <a:ext cx="1866182" cy="18040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D2296F-895D-43F5-9484-0F34CA67CD49}"/>
              </a:ext>
            </a:extLst>
          </p:cNvPr>
          <p:cNvSpPr txBox="1"/>
          <p:nvPr/>
        </p:nvSpPr>
        <p:spPr>
          <a:xfrm>
            <a:off x="7295251" y="3585892"/>
            <a:ext cx="1147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1k ohm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B6185-2784-40FD-AD10-8776A79E993F}"/>
              </a:ext>
            </a:extLst>
          </p:cNvPr>
          <p:cNvSpPr txBox="1"/>
          <p:nvPr/>
        </p:nvSpPr>
        <p:spPr>
          <a:xfrm>
            <a:off x="9522843" y="3886919"/>
            <a:ext cx="14061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220 ohms</a:t>
            </a:r>
          </a:p>
          <a:p>
            <a:pPr algn="l"/>
            <a:endParaRPr lang="en-US" b="1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0FCF6-AE29-444A-81D8-3A8D12E2038E}"/>
              </a:ext>
            </a:extLst>
          </p:cNvPr>
          <p:cNvSpPr txBox="1"/>
          <p:nvPr/>
        </p:nvSpPr>
        <p:spPr>
          <a:xfrm>
            <a:off x="9910133" y="5021832"/>
            <a:ext cx="1362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220 ohms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4FE8D-78AB-46A9-869E-BC622107CB96}"/>
              </a:ext>
            </a:extLst>
          </p:cNvPr>
          <p:cNvSpPr txBox="1"/>
          <p:nvPr/>
        </p:nvSpPr>
        <p:spPr>
          <a:xfrm>
            <a:off x="2567796" y="1431985"/>
            <a:ext cx="70564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/>
              <a:t>Components to be used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72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6CD-7A88-4DFB-BA11-7304883D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1017639"/>
            <a:ext cx="10542639" cy="1327355"/>
          </a:xfrm>
        </p:spPr>
        <p:txBody>
          <a:bodyPr/>
          <a:lstStyle/>
          <a:p>
            <a:pPr algn="ctr"/>
            <a:r>
              <a:rPr lang="en-US" b="1" dirty="0"/>
              <a:t>Circuit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2EDF34-2201-4BC3-9019-E144BF477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332572" y="2016675"/>
            <a:ext cx="9354327" cy="463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9542E-CE6F-4E76-A694-901D3960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195" y="1607574"/>
            <a:ext cx="5938618" cy="5144794"/>
          </a:xfrm>
        </p:spPr>
      </p:pic>
    </p:spTree>
    <p:extLst>
      <p:ext uri="{BB962C8B-B14F-4D97-AF65-F5344CB8AC3E}">
        <p14:creationId xmlns:p14="http://schemas.microsoft.com/office/powerpoint/2010/main" val="337036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0DBF-FED3-4B0F-A712-B3348E99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1017088"/>
          </a:xfrm>
        </p:spPr>
        <p:txBody>
          <a:bodyPr/>
          <a:lstStyle/>
          <a:p>
            <a:pPr algn="ctr"/>
            <a:r>
              <a:rPr lang="en-US" b="1" dirty="0"/>
              <a:t>Applications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668D-DC5A-4D4D-90B5-E1144B92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8736"/>
            <a:ext cx="10515600" cy="3758227"/>
          </a:xfrm>
        </p:spPr>
        <p:txBody>
          <a:bodyPr/>
          <a:lstStyle/>
          <a:p>
            <a:r>
              <a:rPr lang="en-US" dirty="0"/>
              <a:t>Street lights.</a:t>
            </a:r>
          </a:p>
          <a:p>
            <a:r>
              <a:rPr lang="en-US" dirty="0"/>
              <a:t>Home lights to save electric energy usage.</a:t>
            </a:r>
          </a:p>
          <a:p>
            <a:r>
              <a:rPr lang="en-US" dirty="0"/>
              <a:t>Light intensity meters.</a:t>
            </a:r>
          </a:p>
          <a:p>
            <a:r>
              <a:rPr lang="en-US" dirty="0"/>
              <a:t>Bulgar alarm circuits.</a:t>
            </a:r>
          </a:p>
          <a:p>
            <a:r>
              <a:rPr lang="en-US" dirty="0"/>
              <a:t>Alarm clock.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6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E840E1E4-6382-4B9D-8CC0-3D4746073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306" y="1397207"/>
            <a:ext cx="7835388" cy="522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218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1  Automatic Light Control System </vt:lpstr>
      <vt:lpstr>Project description</vt:lpstr>
      <vt:lpstr>Short notes on Light Dependent resistor(LDR)</vt:lpstr>
      <vt:lpstr>PowerPoint Presentation</vt:lpstr>
      <vt:lpstr>Circuit diagram</vt:lpstr>
      <vt:lpstr>PowerPoint Presentation</vt:lpstr>
      <vt:lpstr>Applications of this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Issah</cp:lastModifiedBy>
  <cp:revision>377</cp:revision>
  <dcterms:created xsi:type="dcterms:W3CDTF">2019-09-23T18:48:47Z</dcterms:created>
  <dcterms:modified xsi:type="dcterms:W3CDTF">2021-03-28T18:59:26Z</dcterms:modified>
</cp:coreProperties>
</file>