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33356-F003-4FFF-9072-D6ACD56D97E7}" v="1681" dt="2021-03-31T20:24:14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5719"/>
            <a:ext cx="9144000" cy="21042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3451"/>
            <a:ext cx="10515600" cy="313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E604-6095-4678-BC07-E2D82692C3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3"/>
            </p:custDataLst>
          </p:nvPr>
        </p:nvSpPr>
        <p:spPr>
          <a:xfrm>
            <a:off x="0" y="-6522"/>
            <a:ext cx="12192000" cy="1344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4"/>
            </p:custDataLst>
          </p:nvPr>
        </p:nvSpPr>
        <p:spPr>
          <a:xfrm>
            <a:off x="2196509" y="204056"/>
            <a:ext cx="837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doni MT" panose="02070603080606020203" pitchFamily="18" charset="0"/>
              </a:rPr>
              <a:t>University of Dar es Salaam</a:t>
            </a:r>
          </a:p>
        </p:txBody>
      </p:sp>
      <p:pic>
        <p:nvPicPr>
          <p:cNvPr id="11" name="Picture 10"/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5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418" b="89955" l="3837" r="85214">
                        <a14:foregroundMark x1="8126" y1="74041" x2="48081" y2="88713"/>
                        <a14:foregroundMark x1="14673" y1="73025" x2="8691" y2="78104"/>
                        <a14:foregroundMark x1="76298" y1="74944" x2="81941" y2="78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6" t="5714" r="15078" b="10053"/>
          <a:stretch/>
        </p:blipFill>
        <p:spPr>
          <a:xfrm>
            <a:off x="838200" y="19640"/>
            <a:ext cx="1236969" cy="12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429" y="2861683"/>
            <a:ext cx="10423070" cy="21042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Calibri Light"/>
              </a:rPr>
              <a:t>Project 4</a:t>
            </a:r>
            <a:br>
              <a:rPr lang="en-US" b="1" dirty="0">
                <a:cs typeface="Calibri Light"/>
              </a:rPr>
            </a:br>
            <a:r>
              <a:rPr lang="en-US" b="1" dirty="0">
                <a:cs typeface="Calibri Light"/>
              </a:rPr>
              <a:t>Temperature and Humidity Control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59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835706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2273"/>
            <a:ext cx="10515600" cy="38546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aim of this project is to design and implement a system that helps to control temperature and humidity with subsequent responses.</a:t>
            </a:r>
          </a:p>
          <a:p>
            <a:r>
              <a:rPr lang="en-US" dirty="0">
                <a:cs typeface="Calibri"/>
              </a:rPr>
              <a:t>The project uses a Temperature and Humidity sensor, DHT11 to sense any temperature and humidity change on the environment, which uses capacitive humidity sensor and a thermistor to measure the surrounding air and spits out a signal on the data pin.</a:t>
            </a:r>
          </a:p>
        </p:txBody>
      </p:sp>
    </p:spTree>
    <p:extLst>
      <p:ext uri="{BB962C8B-B14F-4D97-AF65-F5344CB8AC3E}">
        <p14:creationId xmlns:p14="http://schemas.microsoft.com/office/powerpoint/2010/main" val="18195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0826"/>
            <a:ext cx="10515600" cy="890135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Components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5007"/>
            <a:ext cx="10515600" cy="38523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Arduino UNO R3 Board</a:t>
            </a:r>
          </a:p>
          <a:p>
            <a:r>
              <a:rPr lang="en-US">
                <a:cs typeface="Calibri"/>
              </a:rPr>
              <a:t>DHT11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LCD (16x2)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Jumper wires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Resistor(220 ohms)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Potentiometer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Breadboard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8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61CF75FC-8A27-4856-A102-4AE5B0B9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939" y="2117156"/>
            <a:ext cx="2217708" cy="1732292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126BC5C-2657-4089-AD1D-A9762694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444" y="4546660"/>
            <a:ext cx="2019300" cy="1847850"/>
          </a:xfrm>
          <a:prstGeom prst="rect">
            <a:avLst/>
          </a:prstGeom>
        </p:spPr>
      </p:pic>
      <p:pic>
        <p:nvPicPr>
          <p:cNvPr id="6" name="Picture 6" descr="A picture containing cable, connector&#10;&#10;Description automatically generated">
            <a:extLst>
              <a:ext uri="{FF2B5EF4-FFF2-40B4-BE49-F238E27FC236}">
                <a16:creationId xmlns:a16="http://schemas.microsoft.com/office/drawing/2014/main" id="{6909425C-E08A-492C-BBC6-551A24AE8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446" y="4241231"/>
            <a:ext cx="2409825" cy="225742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873CD2F-5F0F-4D02-9A67-6232C93F5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738" y="1434861"/>
            <a:ext cx="1266825" cy="13716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95E4047-D4C2-4FC6-8699-63A42A321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532" y="1715541"/>
            <a:ext cx="2426899" cy="184541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2D30905-6B2A-402A-BE52-6E9B66934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853" y="4146377"/>
            <a:ext cx="2426900" cy="207332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365DC2B-0C37-4C1A-904F-0CE43BB95F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1419" y="2728901"/>
            <a:ext cx="2355012" cy="2262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7833C0-3414-4CA0-9E13-DAE2C6FC5EC4}"/>
              </a:ext>
            </a:extLst>
          </p:cNvPr>
          <p:cNvSpPr txBox="1"/>
          <p:nvPr/>
        </p:nvSpPr>
        <p:spPr>
          <a:xfrm>
            <a:off x="4652513" y="37898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Arduino UNO R3 board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8D2C4-E7E6-4054-A223-8B23F3B7D846}"/>
              </a:ext>
            </a:extLst>
          </p:cNvPr>
          <p:cNvSpPr txBox="1"/>
          <p:nvPr/>
        </p:nvSpPr>
        <p:spPr>
          <a:xfrm>
            <a:off x="7527985" y="22083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220 ohms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043DB-61B3-4E0D-AA17-107419B3230B}"/>
              </a:ext>
            </a:extLst>
          </p:cNvPr>
          <p:cNvSpPr txBox="1"/>
          <p:nvPr/>
        </p:nvSpPr>
        <p:spPr>
          <a:xfrm>
            <a:off x="1748287" y="3214777"/>
            <a:ext cx="1362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LCD (16x2)</a:t>
            </a:r>
            <a:endParaRPr lang="en-US" b="1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5F7D4-0ECF-4A72-8E2E-D8118A73AC24}"/>
              </a:ext>
            </a:extLst>
          </p:cNvPr>
          <p:cNvSpPr txBox="1"/>
          <p:nvPr/>
        </p:nvSpPr>
        <p:spPr>
          <a:xfrm>
            <a:off x="1101306" y="6047117"/>
            <a:ext cx="1075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DHT11</a:t>
            </a:r>
            <a:endParaRPr lang="en-US" b="1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431AC-B67D-4039-A1D8-E82FDDDBC1B0}"/>
              </a:ext>
            </a:extLst>
          </p:cNvPr>
          <p:cNvSpPr txBox="1"/>
          <p:nvPr/>
        </p:nvSpPr>
        <p:spPr>
          <a:xfrm>
            <a:off x="3861758" y="6047117"/>
            <a:ext cx="1679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Breadboard</a:t>
            </a:r>
            <a:endParaRPr lang="en-US" b="1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8CDDCC-0768-40D0-A76A-5B5C642F632D}"/>
              </a:ext>
            </a:extLst>
          </p:cNvPr>
          <p:cNvSpPr txBox="1"/>
          <p:nvPr/>
        </p:nvSpPr>
        <p:spPr>
          <a:xfrm>
            <a:off x="8189343" y="63202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Jumpers</a:t>
            </a:r>
            <a:endParaRPr lang="en-US" b="1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5271C-9DCA-4EE4-B4C0-221E919CAD0F}"/>
              </a:ext>
            </a:extLst>
          </p:cNvPr>
          <p:cNvSpPr txBox="1"/>
          <p:nvPr/>
        </p:nvSpPr>
        <p:spPr>
          <a:xfrm>
            <a:off x="10087155" y="4925683"/>
            <a:ext cx="1679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Potentiometer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37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960B-E6C7-4EB5-A702-CFD9608A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879865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Working principle of DHT11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82EB-C1C4-49D1-AE1D-805C595F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5829"/>
            <a:ext cx="10515600" cy="3881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DHT11 calculates the relative humidity by measuring the electrical resistance between two electrodes.</a:t>
            </a:r>
          </a:p>
          <a:p>
            <a:r>
              <a:rPr lang="en-US">
                <a:cs typeface="Calibri"/>
              </a:rPr>
              <a:t>The humidity sensing component of the DHT11 is a moisture holding substrate with the electrodes applied to the surface.</a:t>
            </a:r>
          </a:p>
          <a:p>
            <a:r>
              <a:rPr lang="en-US">
                <a:cs typeface="Calibri"/>
              </a:rPr>
              <a:t>The change in resistance between two electrodes is proportional to the relative humidity.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0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7E38-9645-42D3-9A13-AE01CDF9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736092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Schematic circuit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B08BE03-3356-4F9A-AA50-C1BF493E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10" y="2432003"/>
            <a:ext cx="8436632" cy="41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F5BD-DDA6-4999-A3D3-08DEF485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807979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Breadboard Circuit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FBEF639-623B-4513-9D7B-313E70BD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21" y="2447069"/>
            <a:ext cx="8220972" cy="39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704D-7E76-43CE-8EA5-AEF08895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865488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Applications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B9AE-05B6-4757-A039-972C29003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451"/>
            <a:ext cx="10515600" cy="3895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It can be used to controll the electric fan and A/C machines</a:t>
            </a:r>
          </a:p>
          <a:p>
            <a:r>
              <a:rPr lang="en-US">
                <a:cs typeface="Calibri"/>
              </a:rPr>
              <a:t>It can be used in large electrical circuits and systems used in communications that require regular components, devices and system maintanance due to overheating and water vapour</a:t>
            </a:r>
          </a:p>
          <a:p>
            <a:r>
              <a:rPr lang="en-US">
                <a:cs typeface="Calibri"/>
              </a:rPr>
              <a:t>It can be used in weather forecasting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1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7549BA95-D0DB-4279-9F7D-84A9988D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83" y="1551317"/>
            <a:ext cx="8666670" cy="49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0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4 Temperature and Humidity Control System</vt:lpstr>
      <vt:lpstr>Project Description</vt:lpstr>
      <vt:lpstr>Components involved</vt:lpstr>
      <vt:lpstr>PowerPoint Presentation</vt:lpstr>
      <vt:lpstr>Working principle of DHT11</vt:lpstr>
      <vt:lpstr>Schematic circuit</vt:lpstr>
      <vt:lpstr>Breadboard Circuit</vt:lpstr>
      <vt:lpstr>Applications of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Baraka Maiseli</dc:creator>
  <cp:lastModifiedBy>Baraka Maiseli</cp:lastModifiedBy>
  <cp:revision>163</cp:revision>
  <dcterms:created xsi:type="dcterms:W3CDTF">2019-09-23T18:48:47Z</dcterms:created>
  <dcterms:modified xsi:type="dcterms:W3CDTF">2021-03-31T20:25:47Z</dcterms:modified>
</cp:coreProperties>
</file>