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50281-CC3F-4803-A701-899D16FF55B7}" v="537" dt="2021-03-24T18:48:08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5719"/>
            <a:ext cx="9144000" cy="21042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43451"/>
            <a:ext cx="10515600" cy="313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E604-6095-4678-BC07-E2D82692C32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3"/>
            </p:custDataLst>
          </p:nvPr>
        </p:nvSpPr>
        <p:spPr>
          <a:xfrm>
            <a:off x="0" y="-6522"/>
            <a:ext cx="12192000" cy="1344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4"/>
            </p:custDataLst>
          </p:nvPr>
        </p:nvSpPr>
        <p:spPr>
          <a:xfrm>
            <a:off x="2196509" y="204056"/>
            <a:ext cx="837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odoni MT" panose="02070603080606020203" pitchFamily="18" charset="0"/>
              </a:rPr>
              <a:t>University of Dar es Salaam</a:t>
            </a:r>
          </a:p>
        </p:txBody>
      </p:sp>
      <p:pic>
        <p:nvPicPr>
          <p:cNvPr id="11" name="Picture 10"/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5"/>
            </p:custDataLst>
          </p:nvPr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418" b="89955" l="3837" r="85214">
                        <a14:foregroundMark x1="8126" y1="74041" x2="48081" y2="88713"/>
                        <a14:foregroundMark x1="14673" y1="73025" x2="8691" y2="78104"/>
                        <a14:foregroundMark x1="76298" y1="74944" x2="81941" y2="78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6" t="5714" r="15078" b="10053"/>
          <a:stretch/>
        </p:blipFill>
        <p:spPr>
          <a:xfrm>
            <a:off x="838200" y="19640"/>
            <a:ext cx="1236969" cy="12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7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4965" y="2126898"/>
            <a:ext cx="9919606" cy="23355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cs typeface="Calibri Light"/>
              </a:rPr>
              <a:t>Development of real-world Industrial Applications with 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Steps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2130"/>
            <a:ext cx="10515600" cy="33648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/>
            <a:r>
              <a:rPr lang="en-US" dirty="0">
                <a:cs typeface="Calibri"/>
              </a:rPr>
              <a:t>Ideation</a:t>
            </a:r>
          </a:p>
          <a:p>
            <a:pPr marL="457200" indent="-457200"/>
            <a:r>
              <a:rPr lang="en-US" dirty="0">
                <a:cs typeface="Calibri"/>
              </a:rPr>
              <a:t>Requirements gathering and analysis</a:t>
            </a:r>
          </a:p>
          <a:p>
            <a:pPr marL="457200" indent="-457200"/>
            <a:r>
              <a:rPr lang="en-US" dirty="0">
                <a:cs typeface="Calibri"/>
              </a:rPr>
              <a:t>Block diagram development</a:t>
            </a:r>
          </a:p>
          <a:p>
            <a:pPr marL="457200" indent="-457200"/>
            <a:r>
              <a:rPr lang="en-US" dirty="0">
                <a:cs typeface="Calibri"/>
              </a:rPr>
              <a:t>Components selection</a:t>
            </a:r>
          </a:p>
          <a:p>
            <a:pPr marL="457200" indent="-457200"/>
            <a:r>
              <a:rPr lang="en-US" dirty="0">
                <a:cs typeface="Calibri"/>
              </a:rPr>
              <a:t>Project design</a:t>
            </a:r>
          </a:p>
          <a:p>
            <a:pPr marL="457200" indent="-457200"/>
            <a:r>
              <a:rPr lang="en-US" dirty="0">
                <a:cs typeface="Calibri"/>
              </a:rPr>
              <a:t>Analysis and Simulation</a:t>
            </a:r>
          </a:p>
          <a:p>
            <a:pPr marL="457200" indent="-457200"/>
            <a:r>
              <a:rPr lang="en-US" dirty="0">
                <a:cs typeface="Calibri"/>
              </a:rPr>
              <a:t>Prototyping</a:t>
            </a:r>
          </a:p>
        </p:txBody>
      </p:sp>
    </p:spTree>
    <p:extLst>
      <p:ext uri="{BB962C8B-B14F-4D97-AF65-F5344CB8AC3E}">
        <p14:creationId xmlns:p14="http://schemas.microsoft.com/office/powerpoint/2010/main" val="181958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39F1-E25F-4103-A2E0-71C2B374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Setting up the Project Development Environment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4C441-A643-405C-9EAB-2AB1529C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Installing development tools</a:t>
            </a:r>
          </a:p>
          <a:p>
            <a:r>
              <a:rPr lang="en-US" dirty="0">
                <a:cs typeface="Calibri"/>
              </a:rPr>
              <a:t>Installing and configuring circuit design and circuit simulation tools</a:t>
            </a:r>
          </a:p>
          <a:p>
            <a:r>
              <a:rPr lang="en-US" dirty="0">
                <a:cs typeface="Calibri"/>
              </a:rPr>
              <a:t>Installing Arduino IDE</a:t>
            </a:r>
          </a:p>
          <a:p>
            <a:r>
              <a:rPr lang="en-US" dirty="0">
                <a:cs typeface="Calibri"/>
              </a:rPr>
              <a:t>Testing</a:t>
            </a:r>
          </a:p>
          <a:p>
            <a:r>
              <a:rPr lang="en-US" dirty="0">
                <a:cs typeface="Calibri"/>
              </a:rPr>
              <a:t>Using the online tools</a:t>
            </a:r>
          </a:p>
          <a:p>
            <a:pPr marL="0" indent="0" algn="r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Ready to go....</a:t>
            </a:r>
          </a:p>
        </p:txBody>
      </p:sp>
    </p:spTree>
    <p:extLst>
      <p:ext uri="{BB962C8B-B14F-4D97-AF65-F5344CB8AC3E}">
        <p14:creationId xmlns:p14="http://schemas.microsoft.com/office/powerpoint/2010/main" val="360988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F26CC4CA-402C-424A-A095-2E2F555D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221" y="1716464"/>
            <a:ext cx="8145234" cy="489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Development of real-world Industrial Applications with Arduino</vt:lpstr>
      <vt:lpstr>Steps involved</vt:lpstr>
      <vt:lpstr>Setting up the Project Development Environment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Baraka Maiseli</dc:creator>
  <cp:lastModifiedBy>Baraka Maiseli</cp:lastModifiedBy>
  <cp:revision>90</cp:revision>
  <dcterms:created xsi:type="dcterms:W3CDTF">2019-09-23T18:48:47Z</dcterms:created>
  <dcterms:modified xsi:type="dcterms:W3CDTF">2021-03-24T18:48:31Z</dcterms:modified>
</cp:coreProperties>
</file>