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77C40-F4FE-48CF-BEF4-804D61F54B9C}" v="2445" dt="2021-04-07T20:17:0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180" y="2371827"/>
            <a:ext cx="10627177" cy="2104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Project 6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Accurate Angular Position Controller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08492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199808"/>
            <a:ext cx="10515600" cy="3949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aim of this project is to design and implement an Accurate angular position controller that will be used in industries, vehicles and in the manufacture of Robotic arms.</a:t>
            </a:r>
          </a:p>
          <a:p>
            <a:r>
              <a:rPr lang="en-US" dirty="0">
                <a:cs typeface="Calibri"/>
              </a:rPr>
              <a:t>The project is built using a Servo that is geared to change the angular position of the propellers. The angles that are used in this project are 0, 90 and 180 degrees.</a:t>
            </a:r>
          </a:p>
          <a:p>
            <a:r>
              <a:rPr lang="en-US" dirty="0">
                <a:cs typeface="Calibri"/>
              </a:rPr>
              <a:t>The servo motor is controlled by the IR remote with the IR Receiver sensor module.</a:t>
            </a:r>
          </a:p>
        </p:txBody>
      </p:sp>
    </p:spTree>
    <p:extLst>
      <p:ext uri="{BB962C8B-B14F-4D97-AF65-F5344CB8AC3E}">
        <p14:creationId xmlns:p14="http://schemas.microsoft.com/office/powerpoint/2010/main" val="18195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540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0630"/>
            <a:ext cx="10515600" cy="39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Arduino UNO R3 board</a:t>
            </a:r>
          </a:p>
          <a:p>
            <a:r>
              <a:rPr lang="en-US" dirty="0">
                <a:cs typeface="Calibri"/>
              </a:rPr>
              <a:t>Servo Motor (SG90)</a:t>
            </a:r>
          </a:p>
          <a:p>
            <a:r>
              <a:rPr lang="en-US" dirty="0">
                <a:cs typeface="Calibri"/>
              </a:rPr>
              <a:t>3 x LEDs</a:t>
            </a:r>
          </a:p>
          <a:p>
            <a:r>
              <a:rPr lang="en-US" dirty="0">
                <a:cs typeface="Calibri"/>
              </a:rPr>
              <a:t>3 x 220 ohms resistors</a:t>
            </a:r>
          </a:p>
          <a:p>
            <a:r>
              <a:rPr lang="en-US" dirty="0">
                <a:cs typeface="Calibri"/>
              </a:rPr>
              <a:t>IR Receiver sensor</a:t>
            </a:r>
          </a:p>
          <a:p>
            <a:r>
              <a:rPr lang="en-US" dirty="0">
                <a:cs typeface="Calibri"/>
              </a:rPr>
              <a:t>IR Remote</a:t>
            </a:r>
          </a:p>
          <a:p>
            <a:r>
              <a:rPr lang="en-US" dirty="0">
                <a:cs typeface="Calibri"/>
              </a:rPr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87C2FB7-2710-490D-88D6-CAA9345D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79" y="1564142"/>
            <a:ext cx="2217964" cy="1715860"/>
          </a:xfrm>
          <a:prstGeom prst="rect">
            <a:avLst/>
          </a:prstGeom>
        </p:spPr>
      </p:pic>
      <p:pic>
        <p:nvPicPr>
          <p:cNvPr id="5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1ABF4AD-5093-4C06-8E52-52924CE4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949" y="2333626"/>
            <a:ext cx="1794783" cy="20818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CE4B61B-78AE-4BDE-B0AB-96F68E35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3" y="1779134"/>
            <a:ext cx="1849211" cy="1544411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D0BB64-6474-4570-9CC6-30D9468A1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49" y="4042682"/>
            <a:ext cx="2019300" cy="1847850"/>
          </a:xfrm>
          <a:prstGeom prst="rect">
            <a:avLst/>
          </a:prstGeom>
        </p:spPr>
      </p:pic>
      <p:pic>
        <p:nvPicPr>
          <p:cNvPr id="8" name="Picture 8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C4E6FB0E-0B08-45A1-92AD-C67E05099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910" y="4382181"/>
            <a:ext cx="2137682" cy="199889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2A52738-CA9B-41B3-8B71-0DC291131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78" y="3844017"/>
            <a:ext cx="1928132" cy="1537607"/>
          </a:xfrm>
          <a:prstGeom prst="rect">
            <a:avLst/>
          </a:prstGeom>
        </p:spPr>
      </p:pic>
      <p:pic>
        <p:nvPicPr>
          <p:cNvPr id="10" name="Picture 10" descr="A picture containing arrow&#10;&#10;Description automatically generated">
            <a:extLst>
              <a:ext uri="{FF2B5EF4-FFF2-40B4-BE49-F238E27FC236}">
                <a16:creationId xmlns:a16="http://schemas.microsoft.com/office/drawing/2014/main" id="{D30C6ED0-5C97-4DAC-8985-245532D9C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578" y="1375161"/>
            <a:ext cx="2879271" cy="190332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07AD405-724A-4791-AAB2-69116C92E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7230" y="4471307"/>
            <a:ext cx="1266825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E002A-14AE-408B-A0DB-62D603ED2569}"/>
              </a:ext>
            </a:extLst>
          </p:cNvPr>
          <p:cNvSpPr txBox="1"/>
          <p:nvPr/>
        </p:nvSpPr>
        <p:spPr>
          <a:xfrm>
            <a:off x="3731079" y="31323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Arduino UNO R3 board</a:t>
            </a:r>
            <a:endParaRPr lang="en-US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B29EC-1D6A-4458-B618-352C68AD515E}"/>
              </a:ext>
            </a:extLst>
          </p:cNvPr>
          <p:cNvSpPr txBox="1"/>
          <p:nvPr/>
        </p:nvSpPr>
        <p:spPr>
          <a:xfrm>
            <a:off x="928007" y="28602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IR Receiver sensor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00CB5-C132-44E7-ABED-4D2E8145DE70}"/>
              </a:ext>
            </a:extLst>
          </p:cNvPr>
          <p:cNvSpPr txBox="1"/>
          <p:nvPr/>
        </p:nvSpPr>
        <p:spPr>
          <a:xfrm>
            <a:off x="6683829" y="28602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Servo motor SG90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2DAF3-5534-4DBF-B9A5-5ED996BD8BDD}"/>
              </a:ext>
            </a:extLst>
          </p:cNvPr>
          <p:cNvSpPr txBox="1"/>
          <p:nvPr/>
        </p:nvSpPr>
        <p:spPr>
          <a:xfrm>
            <a:off x="9786257" y="3839935"/>
            <a:ext cx="1559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IR</a:t>
            </a:r>
            <a:r>
              <a:rPr lang="en-US" b="1" dirty="0">
                <a:cs typeface="Calibri"/>
              </a:rPr>
              <a:t> Remote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1FD18-7332-43F0-B629-F0C4F89456D7}"/>
              </a:ext>
            </a:extLst>
          </p:cNvPr>
          <p:cNvSpPr txBox="1"/>
          <p:nvPr/>
        </p:nvSpPr>
        <p:spPr>
          <a:xfrm>
            <a:off x="5105400" y="5826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Half breadboard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234AB-9903-4257-B6ED-6615145C7135}"/>
              </a:ext>
            </a:extLst>
          </p:cNvPr>
          <p:cNvSpPr txBox="1"/>
          <p:nvPr/>
        </p:nvSpPr>
        <p:spPr>
          <a:xfrm>
            <a:off x="9473293" y="5826579"/>
            <a:ext cx="16818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Jumpers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C9D56E-9569-4EDD-98D8-393A233AE035}"/>
              </a:ext>
            </a:extLst>
          </p:cNvPr>
          <p:cNvSpPr txBox="1"/>
          <p:nvPr/>
        </p:nvSpPr>
        <p:spPr>
          <a:xfrm>
            <a:off x="125186" y="5200650"/>
            <a:ext cx="729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67262-ED2F-4BC7-A9DB-1C68739A846E}"/>
              </a:ext>
            </a:extLst>
          </p:cNvPr>
          <p:cNvSpPr txBox="1"/>
          <p:nvPr/>
        </p:nvSpPr>
        <p:spPr>
          <a:xfrm>
            <a:off x="2139043" y="55272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220 ohms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17E7-8967-4DD9-B0FF-1DE6ECB8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08492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Servo motor SG9</a:t>
            </a:r>
            <a:r>
              <a:rPr lang="en-US" dirty="0">
                <a:cs typeface="Calibri Light"/>
              </a:rPr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C7AC-994A-479D-A3B1-1CA2C33F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9" y="2199808"/>
            <a:ext cx="10515600" cy="426290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Servo motor (SG90) is a type of geared motor that can only rotate 180 degrees.</a:t>
            </a:r>
          </a:p>
          <a:p>
            <a:r>
              <a:rPr lang="en-US" dirty="0">
                <a:cs typeface="Calibri"/>
              </a:rPr>
              <a:t>It is controlled by sending electrical pulses from the voltage source (Arduino UNO board for our case), the pulses tell the servo what position it should move to.</a:t>
            </a:r>
          </a:p>
          <a:p>
            <a:r>
              <a:rPr lang="en-US" dirty="0">
                <a:cs typeface="Calibri"/>
              </a:rPr>
              <a:t>The pulses are of variable width or pulse width modulation. There is a minimum pulse, maximum pulse and a repetition rate.</a:t>
            </a:r>
          </a:p>
          <a:p>
            <a:r>
              <a:rPr lang="en-US" dirty="0">
                <a:cs typeface="Calibri"/>
              </a:rPr>
              <a:t>The PWM sent to the motor determines the position of the shaft, and based on the duration of the pulse sent via the control wire, the rotor will turn to a desired position.</a:t>
            </a:r>
          </a:p>
          <a:p>
            <a:r>
              <a:rPr lang="en-US" dirty="0">
                <a:cs typeface="Calibri"/>
              </a:rPr>
              <a:t>The maximum amount of force that a servo can resist is called torque rating.</a:t>
            </a:r>
          </a:p>
          <a:p>
            <a:r>
              <a:rPr lang="en-US" dirty="0">
                <a:cs typeface="Calibri"/>
              </a:rPr>
              <a:t>The servo will not hold the position forever though; the position pulse must be repeated to instruct the servo to stay in position.</a:t>
            </a:r>
          </a:p>
        </p:txBody>
      </p:sp>
    </p:spTree>
    <p:extLst>
      <p:ext uri="{BB962C8B-B14F-4D97-AF65-F5344CB8AC3E}">
        <p14:creationId xmlns:p14="http://schemas.microsoft.com/office/powerpoint/2010/main" val="4339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32A7-B9C0-4987-9F90-67061BC8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75" y="1329760"/>
            <a:ext cx="6547450" cy="764847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Schematic Circuit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E06D396-4D16-4AE4-B47A-F793DB86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862514"/>
            <a:ext cx="7631501" cy="45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D9F9-9FBB-448D-8C6E-E4774917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93601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Breadboard Circuit</a:t>
            </a:r>
            <a:endParaRPr lang="en-US" b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715752-3B18-4C8D-98BF-05560A59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2162589"/>
            <a:ext cx="9385539" cy="41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A6DB-914D-4057-918B-F9B4535E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50469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Applications of the Projec</a:t>
            </a:r>
            <a:r>
              <a:rPr lang="en-US" dirty="0">
                <a:cs typeface="Calibri Light"/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08E8-99E3-4970-AE97-CA4CF81A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Radio-controlled airplanes to position control surfaces like elevators.</a:t>
            </a:r>
          </a:p>
          <a:p>
            <a:r>
              <a:rPr lang="en-US" dirty="0">
                <a:cs typeface="Calibri"/>
              </a:rPr>
              <a:t>Walking a robot</a:t>
            </a:r>
          </a:p>
          <a:p>
            <a:r>
              <a:rPr lang="en-US" dirty="0">
                <a:cs typeface="Calibri"/>
              </a:rPr>
              <a:t>Operation grippers</a:t>
            </a:r>
          </a:p>
          <a:p>
            <a:r>
              <a:rPr lang="en-US" dirty="0">
                <a:cs typeface="Calibri"/>
              </a:rPr>
              <a:t>In Food services and Pharmaceuticals.</a:t>
            </a:r>
          </a:p>
          <a:p>
            <a:r>
              <a:rPr lang="en-US" dirty="0">
                <a:cs typeface="Calibri"/>
              </a:rPr>
              <a:t>In-line manufacturing where high repetition yet precise work is necessary.</a:t>
            </a:r>
          </a:p>
        </p:txBody>
      </p:sp>
    </p:spTree>
    <p:extLst>
      <p:ext uri="{BB962C8B-B14F-4D97-AF65-F5344CB8AC3E}">
        <p14:creationId xmlns:p14="http://schemas.microsoft.com/office/powerpoint/2010/main" val="4430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6 Accurate Angular Position Controller</vt:lpstr>
      <vt:lpstr>Project Description</vt:lpstr>
      <vt:lpstr>Components involved</vt:lpstr>
      <vt:lpstr>PowerPoint Presentation</vt:lpstr>
      <vt:lpstr>Working principle of Servo motor SG90</vt:lpstr>
      <vt:lpstr>Schematic Circuit</vt:lpstr>
      <vt:lpstr>Breadboard Circuit</vt:lpstr>
      <vt:lpstr>Applications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206</cp:revision>
  <dcterms:created xsi:type="dcterms:W3CDTF">2019-09-23T18:48:47Z</dcterms:created>
  <dcterms:modified xsi:type="dcterms:W3CDTF">2021-04-07T20:17:24Z</dcterms:modified>
</cp:coreProperties>
</file>