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0480-38D6-415F-BD98-FA7C88D6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DC81B-6953-47B9-BC9D-E11C8C972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DBD0E-3EF9-4D50-8317-C7A1D3D0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40036-A5BD-40DB-9680-3F649C71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8F288-FDD3-4CBC-B0A7-8B4FD89B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2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9FCF0-A774-47F8-B535-C141A07B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6A6A93-19A9-4FA8-93D2-DFBE7A6C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EC565-51BC-4891-A90B-AD287BB0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58DC2-DACD-4D54-98DE-3A72D138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3D878-1143-49DB-921D-E10FEE1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0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3C1D0-E176-41D7-835E-E380A700D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B3A51A-7BD2-496F-A503-A377F509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DA4FD-EB61-469A-9E11-5FE24093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9C787-7468-4407-AA01-C7CCDB5C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3566F-B681-4C4B-92CF-B8174A8E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20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E4733-E6FD-4E3E-A995-6C598101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6965B-013A-4B3B-8B73-B4C67F1D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95407-8C1D-449B-A1B4-BF1B680C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734D8-A785-42AD-840F-19DCEA54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EEC83-6AAE-4FFA-8834-EAF61EA5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2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5F433-4F3A-4B4B-B446-CA89F18E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E3E40-4776-4E2E-8A40-AA7473D5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7C952-1649-4505-B50D-79E3462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2868F-F354-4B8B-8168-A62E6A24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63CBE-A3C4-4417-AB52-E362A39C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56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63B5F-403B-4AC0-95CB-050C558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27E51-5CBA-4E9B-9E7C-DD3D353AF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77505-5022-4F03-93E9-3B722B25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4AD4C-42AD-4800-8C13-A4C11387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22CE29-B2AD-4B6B-841A-7F34E2C9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818057-326F-4CF4-8CB1-42EDB02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F4AA7-DC9C-467A-ACF2-27B0132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61CB0-2CF7-4558-95F7-18CD83F8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DF1441-BCEE-47F2-9E29-F293F697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0C45A2-49B0-415C-A302-90F8DB3C1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4B6382-3CB6-48E0-8D55-05709A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2347E-6E13-4E63-8C3E-47517B1F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F12A7E-7201-468F-B9CD-E2DCA898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9B308-E16B-444D-9A92-59FE0D3D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12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BCCC1-77A1-4931-B765-5607664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806FF-7C35-49D1-8655-4AFD13FB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863E42-2615-415D-B867-5724AF96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C4771C-A401-4139-A741-D6B95F8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64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F53885-E2DB-4F4B-9610-BA6F59D3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D07D36-CCAE-4FE3-B1AC-487F69F8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0908DF-CEAD-4654-8B0D-C45832F3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0DAF8-B4BB-46DF-9368-A0D7F86D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F933E-90BA-4647-B1DF-ED9623FA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1BC986-A470-44C9-BC8E-D17A2928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3E4A1-E6D6-41B0-AFA1-4EF1911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14C0B-51C5-48E3-B1B5-94D3FB5B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054533-F2BF-452B-814D-36B669D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57C36-5021-44FF-9B8B-66710EA3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3B369D-A66C-412C-9876-28E1E5421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A79818-9A0B-468B-82EB-6984ABE8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A9D3BB-AC23-4C4D-BAD9-5153E33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58D27-9FA3-4979-A85A-DBAD68DE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58D1B5-D9D6-44A4-9290-9103DC49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1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CA96B0-359E-4D23-811F-DCB8D168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1C9B8-EA2B-446E-AA37-1336DB66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6EEE5-83EE-49D1-BF9A-C407C76A7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8BF3-E3C4-49A5-BE9A-4E7F166A0AED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1EB2D-2C53-4154-BAE0-FEE4CE0DA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12DD0-97B8-4412-9F81-28675C9D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95B7-322C-4277-84AF-343BD443B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BA862-E56D-4A44-9119-46E3E386F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Kevin Fritz Martins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94AE5-4B14-4211-A43E-F70CB36A0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ATIVIDADE ABSTRAÇÃO</a:t>
            </a:r>
          </a:p>
          <a:p>
            <a:endParaRPr lang="pt-BR" dirty="0"/>
          </a:p>
          <a:p>
            <a:r>
              <a:rPr lang="pt-BR" dirty="0"/>
              <a:t>Matrícula : 330059</a:t>
            </a:r>
          </a:p>
        </p:txBody>
      </p:sp>
    </p:spTree>
    <p:extLst>
      <p:ext uri="{BB962C8B-B14F-4D97-AF65-F5344CB8AC3E}">
        <p14:creationId xmlns:p14="http://schemas.microsoft.com/office/powerpoint/2010/main" val="34039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3672-9FD3-4602-A5E1-4EB3A068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pic>
        <p:nvPicPr>
          <p:cNvPr id="1026" name="Picture 2" descr="Rio, animais, fazenda. | CanStock">
            <a:extLst>
              <a:ext uri="{FF2B5EF4-FFF2-40B4-BE49-F238E27FC236}">
                <a16:creationId xmlns:a16="http://schemas.microsoft.com/office/drawing/2014/main" id="{337A0054-3BD3-4B96-8F57-067DCCC56A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5" r="1096" b="8930"/>
          <a:stretch/>
        </p:blipFill>
        <p:spPr bwMode="auto">
          <a:xfrm>
            <a:off x="3174997" y="1510019"/>
            <a:ext cx="5842006" cy="347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8D3BB4-59FE-4E72-BE7D-0E30204D1C48}"/>
              </a:ext>
            </a:extLst>
          </p:cNvPr>
          <p:cNvSpPr txBox="1"/>
          <p:nvPr/>
        </p:nvSpPr>
        <p:spPr>
          <a:xfrm>
            <a:off x="745834" y="5276675"/>
            <a:ext cx="718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classes temos objetos em comum como os cavalos, vacas e bois.</a:t>
            </a:r>
          </a:p>
        </p:txBody>
      </p:sp>
    </p:spTree>
    <p:extLst>
      <p:ext uri="{BB962C8B-B14F-4D97-AF65-F5344CB8AC3E}">
        <p14:creationId xmlns:p14="http://schemas.microsoft.com/office/powerpoint/2010/main" val="4597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1726F-F9A9-4CC1-9FD3-7CC964C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</a:t>
            </a:r>
          </a:p>
        </p:txBody>
      </p:sp>
      <p:pic>
        <p:nvPicPr>
          <p:cNvPr id="2050" name="Picture 2" descr="Piano Digital Yamaha Clavinova CLP-745 ID-72902 | TeclaCenter">
            <a:extLst>
              <a:ext uri="{FF2B5EF4-FFF2-40B4-BE49-F238E27FC236}">
                <a16:creationId xmlns:a16="http://schemas.microsoft.com/office/drawing/2014/main" id="{9BBBEA2E-8731-4DAD-A2F7-8A8416E955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75" y="1656064"/>
            <a:ext cx="3545871" cy="35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4FBB04-BC21-413E-B85F-328A24838BA0}"/>
              </a:ext>
            </a:extLst>
          </p:cNvPr>
          <p:cNvSpPr txBox="1"/>
          <p:nvPr/>
        </p:nvSpPr>
        <p:spPr>
          <a:xfrm>
            <a:off x="838200" y="5679347"/>
            <a:ext cx="651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objeto sendo qualquer coisa do mundo real, temos um piano.</a:t>
            </a:r>
          </a:p>
        </p:txBody>
      </p:sp>
    </p:spTree>
    <p:extLst>
      <p:ext uri="{BB962C8B-B14F-4D97-AF65-F5344CB8AC3E}">
        <p14:creationId xmlns:p14="http://schemas.microsoft.com/office/powerpoint/2010/main" val="538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84E68-A5B8-4BAF-93C9-BBF22551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</a:t>
            </a:r>
          </a:p>
        </p:txBody>
      </p:sp>
      <p:pic>
        <p:nvPicPr>
          <p:cNvPr id="3074" name="Picture 2" descr="P-45 - Descrição - P Series - Pianos - Instrumentos Musicais - Produtos -  Yamaha - Brasil">
            <a:extLst>
              <a:ext uri="{FF2B5EF4-FFF2-40B4-BE49-F238E27FC236}">
                <a16:creationId xmlns:a16="http://schemas.microsoft.com/office/drawing/2014/main" id="{8FFE7BDE-93B9-4C07-BF5E-BFB4DAD16E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3" y="1590020"/>
            <a:ext cx="3461981" cy="346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52373BF-6388-46F0-9864-F406BFF48E6E}"/>
              </a:ext>
            </a:extLst>
          </p:cNvPr>
          <p:cNvSpPr txBox="1"/>
          <p:nvPr/>
        </p:nvSpPr>
        <p:spPr>
          <a:xfrm>
            <a:off x="604007" y="5989739"/>
            <a:ext cx="925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operação, temos o objeto exercendo sua função, na qual é ser utilizado para tocar músicas.</a:t>
            </a:r>
          </a:p>
        </p:txBody>
      </p:sp>
    </p:spTree>
    <p:extLst>
      <p:ext uri="{BB962C8B-B14F-4D97-AF65-F5344CB8AC3E}">
        <p14:creationId xmlns:p14="http://schemas.microsoft.com/office/powerpoint/2010/main" val="185686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1A6B-3D6B-40E0-AACF-085BBFCA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4098" name="Picture 2" descr="DEDO - Definição e sinônimos de dedo no dicionário espanhol">
            <a:extLst>
              <a:ext uri="{FF2B5EF4-FFF2-40B4-BE49-F238E27FC236}">
                <a16:creationId xmlns:a16="http://schemas.microsoft.com/office/drawing/2014/main" id="{FEB43EE8-96C5-416D-B7B8-104503CE4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39" y="1690688"/>
            <a:ext cx="203606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ruptor paralelo Completo com Placa 10A 250V - Tramontina - Eletro  Fonte - Materiais Elétricos">
            <a:extLst>
              <a:ext uri="{FF2B5EF4-FFF2-40B4-BE49-F238E27FC236}">
                <a16:creationId xmlns:a16="http://schemas.microsoft.com/office/drawing/2014/main" id="{FD4C61DD-14EC-45E1-AEEF-63F00116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72" y="16906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âmpada com Filamento Maluco Wallpapers">
            <a:extLst>
              <a:ext uri="{FF2B5EF4-FFF2-40B4-BE49-F238E27FC236}">
                <a16:creationId xmlns:a16="http://schemas.microsoft.com/office/drawing/2014/main" id="{290F9D11-2DF7-41A5-96BB-56D5FFFA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17" y="1690688"/>
            <a:ext cx="3492617" cy="26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45916AC-5D98-4AA7-AAAD-BD3BB7788772}"/>
              </a:ext>
            </a:extLst>
          </p:cNvPr>
          <p:cNvSpPr txBox="1"/>
          <p:nvPr/>
        </p:nvSpPr>
        <p:spPr>
          <a:xfrm>
            <a:off x="578841" y="5570290"/>
            <a:ext cx="1154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Encapsulamento, temos a interface o interruptor acima, onde apertado terá a operação de acender a lâmpada.</a:t>
            </a:r>
          </a:p>
        </p:txBody>
      </p:sp>
    </p:spTree>
    <p:extLst>
      <p:ext uri="{BB962C8B-B14F-4D97-AF65-F5344CB8AC3E}">
        <p14:creationId xmlns:p14="http://schemas.microsoft.com/office/powerpoint/2010/main" val="2357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22966-0EEF-429F-9E2A-8A59B633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pic>
        <p:nvPicPr>
          <p:cNvPr id="5124" name="Picture 4" descr="Lago Blausee, um dos mais lindos da Suíça | Vamos Pra Onde?">
            <a:extLst>
              <a:ext uri="{FF2B5EF4-FFF2-40B4-BE49-F238E27FC236}">
                <a16:creationId xmlns:a16="http://schemas.microsoft.com/office/drawing/2014/main" id="{91B0E9EA-86C3-47AC-B8BB-078948ED6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72" y="1960891"/>
            <a:ext cx="2851383" cy="21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scina de fibra o que é? quais os prós e contras e como são feitas?">
            <a:extLst>
              <a:ext uri="{FF2B5EF4-FFF2-40B4-BE49-F238E27FC236}">
                <a16:creationId xmlns:a16="http://schemas.microsoft.com/office/drawing/2014/main" id="{D0C07B6D-697E-4FB9-AD74-B0E35213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8" y="1993849"/>
            <a:ext cx="3107422" cy="20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huveiro Ducha Acqua Duo Ultra Preto/Cromo 7800W 220V Lorenzetti - Casa do  Eletricista">
            <a:extLst>
              <a:ext uri="{FF2B5EF4-FFF2-40B4-BE49-F238E27FC236}">
                <a16:creationId xmlns:a16="http://schemas.microsoft.com/office/drawing/2014/main" id="{969CA269-6EC3-4D41-BDC8-CAFCF0722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08199"/>
            <a:ext cx="2710343" cy="218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9EAD64-CA27-41D3-8E33-1DE25ED95B5E}"/>
              </a:ext>
            </a:extLst>
          </p:cNvPr>
          <p:cNvSpPr txBox="1"/>
          <p:nvPr/>
        </p:nvSpPr>
        <p:spPr>
          <a:xfrm>
            <a:off x="1090569" y="5587068"/>
            <a:ext cx="10179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Polimorfismo, temos esses 3 objetos onde cada um deles pode exercer a mesma função, sendo esta </a:t>
            </a:r>
          </a:p>
          <a:p>
            <a:r>
              <a:rPr lang="pt-BR" dirty="0"/>
              <a:t>tomar banho de água.</a:t>
            </a:r>
          </a:p>
        </p:txBody>
      </p:sp>
    </p:spTree>
    <p:extLst>
      <p:ext uri="{BB962C8B-B14F-4D97-AF65-F5344CB8AC3E}">
        <p14:creationId xmlns:p14="http://schemas.microsoft.com/office/powerpoint/2010/main" val="9695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31402-1CA9-4A68-83B2-DF8D7AF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</a:t>
            </a:r>
          </a:p>
        </p:txBody>
      </p:sp>
      <p:pic>
        <p:nvPicPr>
          <p:cNvPr id="6146" name="Picture 2" descr="Controle-Ps4-Original-Playstation-Dualshock-4-Branco-Wireles">
            <a:extLst>
              <a:ext uri="{FF2B5EF4-FFF2-40B4-BE49-F238E27FC236}">
                <a16:creationId xmlns:a16="http://schemas.microsoft.com/office/drawing/2014/main" id="{E1932DB6-610E-45B3-9BB9-549FDDDA62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90" y="1772535"/>
            <a:ext cx="2757306" cy="27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0CAA6C-8F38-4579-A94D-133885BCDE62}"/>
              </a:ext>
            </a:extLst>
          </p:cNvPr>
          <p:cNvSpPr txBox="1"/>
          <p:nvPr/>
        </p:nvSpPr>
        <p:spPr>
          <a:xfrm>
            <a:off x="838200" y="5754848"/>
            <a:ext cx="1047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Generalização, temos o controle de um vídeo game, onde o mesmo possui vários objetos com a mesma</a:t>
            </a:r>
          </a:p>
          <a:p>
            <a:r>
              <a:rPr lang="pt-BR" dirty="0"/>
              <a:t>função. Sendo estas “Botões” para realizar alguma ação.</a:t>
            </a:r>
          </a:p>
        </p:txBody>
      </p:sp>
    </p:spTree>
    <p:extLst>
      <p:ext uri="{BB962C8B-B14F-4D97-AF65-F5344CB8AC3E}">
        <p14:creationId xmlns:p14="http://schemas.microsoft.com/office/powerpoint/2010/main" val="169582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7BA8-CF8D-42CD-AD0A-7DA14930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pic>
        <p:nvPicPr>
          <p:cNvPr id="7170" name="Picture 2" descr="Banco maciço de madeira rústica - Madeirado - Madeirado - Mesa de Madeira  Rustica">
            <a:extLst>
              <a:ext uri="{FF2B5EF4-FFF2-40B4-BE49-F238E27FC236}">
                <a16:creationId xmlns:a16="http://schemas.microsoft.com/office/drawing/2014/main" id="{F48125D9-28CB-42A0-8038-10A373B47B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74" y="1842403"/>
            <a:ext cx="1919774" cy="25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hapa Grossa - DISTRIBUIDOR DE AÇOS - COMPRAÇO">
            <a:extLst>
              <a:ext uri="{FF2B5EF4-FFF2-40B4-BE49-F238E27FC236}">
                <a16:creationId xmlns:a16="http://schemas.microsoft.com/office/drawing/2014/main" id="{9B3F0EFE-C52D-4048-9573-6375DD27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18" y="1842403"/>
            <a:ext cx="3082364" cy="23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onfira os principais tipos de machado usados ao longo dos séculos! - Blog  - Crosster, sempre preparado">
            <a:extLst>
              <a:ext uri="{FF2B5EF4-FFF2-40B4-BE49-F238E27FC236}">
                <a16:creationId xmlns:a16="http://schemas.microsoft.com/office/drawing/2014/main" id="{B9A7A38C-7B96-4BD0-A6BF-7B710338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940" y="1988208"/>
            <a:ext cx="3405755" cy="22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647128-216C-4C84-AB6B-4B0A6B8173F1}"/>
              </a:ext>
            </a:extLst>
          </p:cNvPr>
          <p:cNvSpPr txBox="1"/>
          <p:nvPr/>
        </p:nvSpPr>
        <p:spPr>
          <a:xfrm>
            <a:off x="637563" y="5645791"/>
            <a:ext cx="1100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Composição, objetos feitos de outros objetos temos o objeto machado, com o objeto madeira e o objeto ferro.</a:t>
            </a:r>
          </a:p>
        </p:txBody>
      </p:sp>
    </p:spTree>
    <p:extLst>
      <p:ext uri="{BB962C8B-B14F-4D97-AF65-F5344CB8AC3E}">
        <p14:creationId xmlns:p14="http://schemas.microsoft.com/office/powerpoint/2010/main" val="2310128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Kevin Fritz Martins</vt:lpstr>
      <vt:lpstr>Classes</vt:lpstr>
      <vt:lpstr>Objeto</vt:lpstr>
      <vt:lpstr>Operação</vt:lpstr>
      <vt:lpstr>Encapsulamento</vt:lpstr>
      <vt:lpstr>Polimorfismo</vt:lpstr>
      <vt:lpstr>Generalização</vt:lpstr>
      <vt:lpstr>Composição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Kevin Fritz Martins</dc:title>
  <dc:creator>KEVIN FRITZ MARTINS</dc:creator>
  <cp:lastModifiedBy>KEVIN FRITZ MARTINS</cp:lastModifiedBy>
  <cp:revision>1</cp:revision>
  <dcterms:created xsi:type="dcterms:W3CDTF">2022-03-08T23:01:28Z</dcterms:created>
  <dcterms:modified xsi:type="dcterms:W3CDTF">2022-03-08T23:02:01Z</dcterms:modified>
</cp:coreProperties>
</file>