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C8CC9-5447-409E-B187-9BBC341C7768}" v="26" dt="2022-03-08T22:58:16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as Bertholdo" userId="1df193be93ba33cb" providerId="LiveId" clId="{193C8CC9-5447-409E-B187-9BBC341C7768}"/>
    <pc:docChg chg="undo custSel addSld modSld sldOrd">
      <pc:chgData name="Silas Bertholdo" userId="1df193be93ba33cb" providerId="LiveId" clId="{193C8CC9-5447-409E-B187-9BBC341C7768}" dt="2022-03-08T22:58:41.167" v="733" actId="26606"/>
      <pc:docMkLst>
        <pc:docMk/>
      </pc:docMkLst>
      <pc:sldChg chg="addSp delSp modSp new mod">
        <pc:chgData name="Silas Bertholdo" userId="1df193be93ba33cb" providerId="LiveId" clId="{193C8CC9-5447-409E-B187-9BBC341C7768}" dt="2022-03-08T22:57:37.101" v="705" actId="1076"/>
        <pc:sldMkLst>
          <pc:docMk/>
          <pc:sldMk cId="4288161477" sldId="256"/>
        </pc:sldMkLst>
        <pc:spChg chg="mod">
          <ac:chgData name="Silas Bertholdo" userId="1df193be93ba33cb" providerId="LiveId" clId="{193C8CC9-5447-409E-B187-9BBC341C7768}" dt="2022-03-08T22:57:30.830" v="704" actId="1076"/>
          <ac:spMkLst>
            <pc:docMk/>
            <pc:sldMk cId="4288161477" sldId="256"/>
            <ac:spMk id="2" creationId="{7F143D98-694D-46A0-A878-5C1609F76919}"/>
          </ac:spMkLst>
        </pc:spChg>
        <pc:spChg chg="del">
          <ac:chgData name="Silas Bertholdo" userId="1df193be93ba33cb" providerId="LiveId" clId="{193C8CC9-5447-409E-B187-9BBC341C7768}" dt="2022-03-08T22:43:00.151" v="9" actId="478"/>
          <ac:spMkLst>
            <pc:docMk/>
            <pc:sldMk cId="4288161477" sldId="256"/>
            <ac:spMk id="3" creationId="{1A5AA53A-A2F3-41A5-A2B5-F5EEF506C71D}"/>
          </ac:spMkLst>
        </pc:spChg>
        <pc:spChg chg="add mod">
          <ac:chgData name="Silas Bertholdo" userId="1df193be93ba33cb" providerId="LiveId" clId="{193C8CC9-5447-409E-B187-9BBC341C7768}" dt="2022-03-08T22:57:37.101" v="705" actId="1076"/>
          <ac:spMkLst>
            <pc:docMk/>
            <pc:sldMk cId="4288161477" sldId="256"/>
            <ac:spMk id="5" creationId="{D4632022-2809-47D2-B204-E5C74A7F818E}"/>
          </ac:spMkLst>
        </pc:spChg>
      </pc:sldChg>
      <pc:sldChg chg="addSp delSp modSp new mod setBg delDesignElem">
        <pc:chgData name="Silas Bertholdo" userId="1df193be93ba33cb" providerId="LiveId" clId="{193C8CC9-5447-409E-B187-9BBC341C7768}" dt="2022-03-08T22:57:52.172" v="709"/>
        <pc:sldMkLst>
          <pc:docMk/>
          <pc:sldMk cId="3540689968" sldId="257"/>
        </pc:sldMkLst>
        <pc:spChg chg="del">
          <ac:chgData name="Silas Bertholdo" userId="1df193be93ba33cb" providerId="LiveId" clId="{193C8CC9-5447-409E-B187-9BBC341C7768}" dt="2022-03-08T22:43:13.365" v="24" actId="478"/>
          <ac:spMkLst>
            <pc:docMk/>
            <pc:sldMk cId="3540689968" sldId="257"/>
            <ac:spMk id="2" creationId="{CFB8B2C2-B033-47CE-9EC0-F5B6C8FA8AD5}"/>
          </ac:spMkLst>
        </pc:spChg>
        <pc:spChg chg="del">
          <ac:chgData name="Silas Bertholdo" userId="1df193be93ba33cb" providerId="LiveId" clId="{193C8CC9-5447-409E-B187-9BBC341C7768}" dt="2022-03-08T22:43:11.885" v="23" actId="478"/>
          <ac:spMkLst>
            <pc:docMk/>
            <pc:sldMk cId="3540689968" sldId="257"/>
            <ac:spMk id="3" creationId="{5D689C55-BF99-4A36-95F1-B75916783F1F}"/>
          </ac:spMkLst>
        </pc:spChg>
        <pc:spChg chg="add del">
          <ac:chgData name="Silas Bertholdo" userId="1df193be93ba33cb" providerId="LiveId" clId="{193C8CC9-5447-409E-B187-9BBC341C7768}" dt="2022-03-08T22:44:45.454" v="37" actId="26606"/>
          <ac:spMkLst>
            <pc:docMk/>
            <pc:sldMk cId="3540689968" sldId="257"/>
            <ac:spMk id="75" creationId="{799448F2-0E5B-42DA-B2D1-11A14E947BD4}"/>
          </ac:spMkLst>
        </pc:spChg>
        <pc:spChg chg="add del">
          <ac:chgData name="Silas Bertholdo" userId="1df193be93ba33cb" providerId="LiveId" clId="{193C8CC9-5447-409E-B187-9BBC341C7768}" dt="2022-03-08T22:44:45.454" v="37" actId="26606"/>
          <ac:spMkLst>
            <pc:docMk/>
            <pc:sldMk cId="3540689968" sldId="257"/>
            <ac:spMk id="77" creationId="{4E8A7552-20E1-4F34-ADAB-C1DB6634D47E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3540689968" sldId="257"/>
            <ac:spMk id="84" creationId="{112839B5-6527-4FE1-B5CA-71D5FFC47C0E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3540689968" sldId="257"/>
            <ac:spMk id="86" creationId="{089B37F3-721E-4809-A50E-9EE306404ED8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3540689968" sldId="257"/>
            <ac:spMk id="88" creationId="{BE12D8E2-6088-4997-A8C6-1794DA9E1D48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3540689968" sldId="257"/>
            <ac:spMk id="90" creationId="{FAF10F47-1605-47C5-AE58-9062909ADA42}"/>
          </ac:spMkLst>
        </pc:spChg>
        <pc:spChg chg="add del">
          <ac:chgData name="Silas Bertholdo" userId="1df193be93ba33cb" providerId="LiveId" clId="{193C8CC9-5447-409E-B187-9BBC341C7768}" dt="2022-03-08T22:45:11.599" v="39" actId="26606"/>
          <ac:spMkLst>
            <pc:docMk/>
            <pc:sldMk cId="3540689968" sldId="257"/>
            <ac:spMk id="143" creationId="{417CDA24-35F8-4540-8C52-3096D6D94949}"/>
          </ac:spMkLst>
        </pc:spChg>
        <pc:spChg chg="add del">
          <ac:chgData name="Silas Bertholdo" userId="1df193be93ba33cb" providerId="LiveId" clId="{193C8CC9-5447-409E-B187-9BBC341C7768}" dt="2022-03-08T22:45:11.599" v="39" actId="26606"/>
          <ac:spMkLst>
            <pc:docMk/>
            <pc:sldMk cId="3540689968" sldId="257"/>
            <ac:spMk id="145" creationId="{8658BFE0-4E65-4174-9C75-687C94E88273}"/>
          </ac:spMkLst>
        </pc:spChg>
        <pc:spChg chg="add del">
          <ac:chgData name="Silas Bertholdo" userId="1df193be93ba33cb" providerId="LiveId" clId="{193C8CC9-5447-409E-B187-9BBC341C7768}" dt="2022-03-08T22:45:11.599" v="39" actId="26606"/>
          <ac:spMkLst>
            <pc:docMk/>
            <pc:sldMk cId="3540689968" sldId="257"/>
            <ac:spMk id="147" creationId="{FA75DFED-A0C1-4A83-BE1D-0271C1826EF6}"/>
          </ac:spMkLst>
        </pc:spChg>
        <pc:picChg chg="add del mod ord">
          <ac:chgData name="Silas Bertholdo" userId="1df193be93ba33cb" providerId="LiveId" clId="{193C8CC9-5447-409E-B187-9BBC341C7768}" dt="2022-03-08T22:45:11.599" v="39" actId="26606"/>
          <ac:picMkLst>
            <pc:docMk/>
            <pc:sldMk cId="3540689968" sldId="257"/>
            <ac:picMk id="1026" creationId="{CA552AF5-4849-4807-990E-16DE28C5BF17}"/>
          </ac:picMkLst>
        </pc:picChg>
        <pc:picChg chg="add mod ord">
          <ac:chgData name="Silas Bertholdo" userId="1df193be93ba33cb" providerId="LiveId" clId="{193C8CC9-5447-409E-B187-9BBC341C7768}" dt="2022-03-08T22:45:11.599" v="39" actId="26606"/>
          <ac:picMkLst>
            <pc:docMk/>
            <pc:sldMk cId="3540689968" sldId="257"/>
            <ac:picMk id="1028" creationId="{916951D5-D5BC-427F-90C0-1BE496581BC5}"/>
          </ac:picMkLst>
        </pc:picChg>
        <pc:picChg chg="add del mod ord">
          <ac:chgData name="Silas Bertholdo" userId="1df193be93ba33cb" providerId="LiveId" clId="{193C8CC9-5447-409E-B187-9BBC341C7768}" dt="2022-03-08T22:45:11.599" v="39" actId="26606"/>
          <ac:picMkLst>
            <pc:docMk/>
            <pc:sldMk cId="3540689968" sldId="257"/>
            <ac:picMk id="1030" creationId="{771D45CB-6946-4F35-B7E7-20E1614EFDFD}"/>
          </ac:picMkLst>
        </pc:picChg>
        <pc:picChg chg="add del">
          <ac:chgData name="Silas Bertholdo" userId="1df193be93ba33cb" providerId="LiveId" clId="{193C8CC9-5447-409E-B187-9BBC341C7768}" dt="2022-03-08T22:44:37.945" v="34"/>
          <ac:picMkLst>
            <pc:docMk/>
            <pc:sldMk cId="3540689968" sldId="257"/>
            <ac:picMk id="1032" creationId="{B50B033F-5C0F-4AAC-889B-51D92ABEC421}"/>
          </ac:picMkLst>
        </pc:picChg>
        <pc:picChg chg="add mod ord">
          <ac:chgData name="Silas Bertholdo" userId="1df193be93ba33cb" providerId="LiveId" clId="{193C8CC9-5447-409E-B187-9BBC341C7768}" dt="2022-03-08T22:45:11.599" v="39" actId="26606"/>
          <ac:picMkLst>
            <pc:docMk/>
            <pc:sldMk cId="3540689968" sldId="257"/>
            <ac:picMk id="1034" creationId="{9D431B77-8D85-427F-9C9F-641E78C4249C}"/>
          </ac:picMkLst>
        </pc:picChg>
        <pc:picChg chg="add mod">
          <ac:chgData name="Silas Bertholdo" userId="1df193be93ba33cb" providerId="LiveId" clId="{193C8CC9-5447-409E-B187-9BBC341C7768}" dt="2022-03-08T22:45:11.599" v="39" actId="26606"/>
          <ac:picMkLst>
            <pc:docMk/>
            <pc:sldMk cId="3540689968" sldId="257"/>
            <ac:picMk id="1036" creationId="{20730108-D33F-471F-B178-9D2DCFF1E261}"/>
          </ac:picMkLst>
        </pc:picChg>
      </pc:sldChg>
      <pc:sldChg chg="addSp delSp modSp new mod setBg addAnim delAnim setClrOvrMap">
        <pc:chgData name="Silas Bertholdo" userId="1df193be93ba33cb" providerId="LiveId" clId="{193C8CC9-5447-409E-B187-9BBC341C7768}" dt="2022-03-08T22:58:41.167" v="733" actId="26606"/>
        <pc:sldMkLst>
          <pc:docMk/>
          <pc:sldMk cId="3089293314" sldId="258"/>
        </pc:sldMkLst>
        <pc:spChg chg="mod">
          <ac:chgData name="Silas Bertholdo" userId="1df193be93ba33cb" providerId="LiveId" clId="{193C8CC9-5447-409E-B187-9BBC341C7768}" dt="2022-03-08T22:58:41.167" v="733" actId="26606"/>
          <ac:spMkLst>
            <pc:docMk/>
            <pc:sldMk cId="3089293314" sldId="258"/>
            <ac:spMk id="2" creationId="{4600E6B0-3701-4DED-BC69-5A0055239A34}"/>
          </ac:spMkLst>
        </pc:spChg>
        <pc:spChg chg="del">
          <ac:chgData name="Silas Bertholdo" userId="1df193be93ba33cb" providerId="LiveId" clId="{193C8CC9-5447-409E-B187-9BBC341C7768}" dt="2022-03-08T22:46:58.324" v="58" actId="478"/>
          <ac:spMkLst>
            <pc:docMk/>
            <pc:sldMk cId="3089293314" sldId="258"/>
            <ac:spMk id="3" creationId="{55F1969C-1B10-4205-9774-8B0FF5022D8C}"/>
          </ac:spMkLst>
        </pc:spChg>
        <pc:spChg chg="add mod">
          <ac:chgData name="Silas Bertholdo" userId="1df193be93ba33cb" providerId="LiveId" clId="{193C8CC9-5447-409E-B187-9BBC341C7768}" dt="2022-03-08T22:58:41.167" v="733" actId="26606"/>
          <ac:spMkLst>
            <pc:docMk/>
            <pc:sldMk cId="3089293314" sldId="258"/>
            <ac:spMk id="4" creationId="{260FB663-128A-48CC-8241-DD099A5296E4}"/>
          </ac:spMkLst>
        </pc:spChg>
        <pc:spChg chg="add del">
          <ac:chgData name="Silas Bertholdo" userId="1df193be93ba33cb" providerId="LiveId" clId="{193C8CC9-5447-409E-B187-9BBC341C7768}" dt="2022-03-08T22:58:30.959" v="717" actId="26606"/>
          <ac:spMkLst>
            <pc:docMk/>
            <pc:sldMk cId="3089293314" sldId="258"/>
            <ac:spMk id="9" creationId="{1C3D9BD5-A493-4B97-963D-60135D533822}"/>
          </ac:spMkLst>
        </pc:spChg>
        <pc:spChg chg="add del">
          <ac:chgData name="Silas Bertholdo" userId="1df193be93ba33cb" providerId="LiveId" clId="{193C8CC9-5447-409E-B187-9BBC341C7768}" dt="2022-03-08T22:58:30.959" v="717" actId="26606"/>
          <ac:spMkLst>
            <pc:docMk/>
            <pc:sldMk cId="3089293314" sldId="258"/>
            <ac:spMk id="11" creationId="{1F759AF4-E342-4E60-8A32-C44A328F2F42}"/>
          </ac:spMkLst>
        </pc:spChg>
        <pc:spChg chg="add del">
          <ac:chgData name="Silas Bertholdo" userId="1df193be93ba33cb" providerId="LiveId" clId="{193C8CC9-5447-409E-B187-9BBC341C7768}" dt="2022-03-08T22:58:32.185" v="720" actId="26606"/>
          <ac:spMkLst>
            <pc:docMk/>
            <pc:sldMk cId="3089293314" sldId="258"/>
            <ac:spMk id="15" creationId="{7CFAC9FD-BAD6-47B4-9C11-BE23CEAC750B}"/>
          </ac:spMkLst>
        </pc:spChg>
        <pc:spChg chg="add del">
          <ac:chgData name="Silas Bertholdo" userId="1df193be93ba33cb" providerId="LiveId" clId="{193C8CC9-5447-409E-B187-9BBC341C7768}" dt="2022-03-08T22:58:32.185" v="720" actId="26606"/>
          <ac:spMkLst>
            <pc:docMk/>
            <pc:sldMk cId="3089293314" sldId="258"/>
            <ac:spMk id="16" creationId="{45B67B9C-9B45-4084-9BB5-187071EE9A61}"/>
          </ac:spMkLst>
        </pc:spChg>
        <pc:spChg chg="add del">
          <ac:chgData name="Silas Bertholdo" userId="1df193be93ba33cb" providerId="LiveId" clId="{193C8CC9-5447-409E-B187-9BBC341C7768}" dt="2022-03-08T22:58:33.011" v="723" actId="26606"/>
          <ac:spMkLst>
            <pc:docMk/>
            <pc:sldMk cId="3089293314" sldId="258"/>
            <ac:spMk id="18" creationId="{69652D62-ECFB-408E-ABE6-155A644F433D}"/>
          </ac:spMkLst>
        </pc:spChg>
        <pc:spChg chg="add del">
          <ac:chgData name="Silas Bertholdo" userId="1df193be93ba33cb" providerId="LiveId" clId="{193C8CC9-5447-409E-B187-9BBC341C7768}" dt="2022-03-08T22:58:33.011" v="723" actId="26606"/>
          <ac:spMkLst>
            <pc:docMk/>
            <pc:sldMk cId="3089293314" sldId="258"/>
            <ac:spMk id="19" creationId="{C1FEA985-924B-4044-8778-32D1E7164C01}"/>
          </ac:spMkLst>
        </pc:spChg>
        <pc:spChg chg="add del">
          <ac:chgData name="Silas Bertholdo" userId="1df193be93ba33cb" providerId="LiveId" clId="{193C8CC9-5447-409E-B187-9BBC341C7768}" dt="2022-03-08T22:58:35.695" v="726" actId="26606"/>
          <ac:spMkLst>
            <pc:docMk/>
            <pc:sldMk cId="3089293314" sldId="258"/>
            <ac:spMk id="22" creationId="{7CFAC9FD-BAD6-47B4-9C11-BE23CEAC750B}"/>
          </ac:spMkLst>
        </pc:spChg>
        <pc:spChg chg="add del">
          <ac:chgData name="Silas Bertholdo" userId="1df193be93ba33cb" providerId="LiveId" clId="{193C8CC9-5447-409E-B187-9BBC341C7768}" dt="2022-03-08T22:58:35.695" v="726" actId="26606"/>
          <ac:spMkLst>
            <pc:docMk/>
            <pc:sldMk cId="3089293314" sldId="258"/>
            <ac:spMk id="23" creationId="{45B67B9C-9B45-4084-9BB5-187071EE9A61}"/>
          </ac:spMkLst>
        </pc:spChg>
        <pc:spChg chg="add del">
          <ac:chgData name="Silas Bertholdo" userId="1df193be93ba33cb" providerId="LiveId" clId="{193C8CC9-5447-409E-B187-9BBC341C7768}" dt="2022-03-08T22:58:36.876" v="728" actId="26606"/>
          <ac:spMkLst>
            <pc:docMk/>
            <pc:sldMk cId="3089293314" sldId="258"/>
            <ac:spMk id="25" creationId="{1C3D9BD5-A493-4B97-963D-60135D533822}"/>
          </ac:spMkLst>
        </pc:spChg>
        <pc:spChg chg="add del">
          <ac:chgData name="Silas Bertholdo" userId="1df193be93ba33cb" providerId="LiveId" clId="{193C8CC9-5447-409E-B187-9BBC341C7768}" dt="2022-03-08T22:58:36.876" v="728" actId="26606"/>
          <ac:spMkLst>
            <pc:docMk/>
            <pc:sldMk cId="3089293314" sldId="258"/>
            <ac:spMk id="26" creationId="{1F759AF4-E342-4E60-8A32-C44A328F2F42}"/>
          </ac:spMkLst>
        </pc:spChg>
        <pc:spChg chg="add del">
          <ac:chgData name="Silas Bertholdo" userId="1df193be93ba33cb" providerId="LiveId" clId="{193C8CC9-5447-409E-B187-9BBC341C7768}" dt="2022-03-08T22:58:37.835" v="731" actId="26606"/>
          <ac:spMkLst>
            <pc:docMk/>
            <pc:sldMk cId="3089293314" sldId="258"/>
            <ac:spMk id="29" creationId="{69652D62-ECFB-408E-ABE6-155A644F433D}"/>
          </ac:spMkLst>
        </pc:spChg>
        <pc:spChg chg="add del">
          <ac:chgData name="Silas Bertholdo" userId="1df193be93ba33cb" providerId="LiveId" clId="{193C8CC9-5447-409E-B187-9BBC341C7768}" dt="2022-03-08T22:58:37.835" v="731" actId="26606"/>
          <ac:spMkLst>
            <pc:docMk/>
            <pc:sldMk cId="3089293314" sldId="258"/>
            <ac:spMk id="30" creationId="{C1FEA985-924B-4044-8778-32D1E7164C01}"/>
          </ac:spMkLst>
        </pc:spChg>
        <pc:spChg chg="add del">
          <ac:chgData name="Silas Bertholdo" userId="1df193be93ba33cb" providerId="LiveId" clId="{193C8CC9-5447-409E-B187-9BBC341C7768}" dt="2022-03-08T22:58:41.167" v="733" actId="26606"/>
          <ac:spMkLst>
            <pc:docMk/>
            <pc:sldMk cId="3089293314" sldId="258"/>
            <ac:spMk id="33" creationId="{2C10C105-EEB5-43F7-AA95-5DDB920D75B0}"/>
          </ac:spMkLst>
        </pc:spChg>
        <pc:picChg chg="add del">
          <ac:chgData name="Silas Bertholdo" userId="1df193be93ba33cb" providerId="LiveId" clId="{193C8CC9-5447-409E-B187-9BBC341C7768}" dt="2022-03-08T22:58:41.167" v="733" actId="26606"/>
          <ac:picMkLst>
            <pc:docMk/>
            <pc:sldMk cId="3089293314" sldId="258"/>
            <ac:picMk id="34" creationId="{94BF495F-706E-4740-8918-C1F52CEA9D0B}"/>
          </ac:picMkLst>
        </pc:picChg>
        <pc:cxnChg chg="add del">
          <ac:chgData name="Silas Bertholdo" userId="1df193be93ba33cb" providerId="LiveId" clId="{193C8CC9-5447-409E-B187-9BBC341C7768}" dt="2022-03-08T22:58:30.959" v="717" actId="26606"/>
          <ac:cxnSpMkLst>
            <pc:docMk/>
            <pc:sldMk cId="3089293314" sldId="258"/>
            <ac:cxnSpMk id="13" creationId="{A49B2805-6469-407A-A68A-BB85AC8A8596}"/>
          </ac:cxnSpMkLst>
        </pc:cxnChg>
        <pc:cxnChg chg="add del">
          <ac:chgData name="Silas Bertholdo" userId="1df193be93ba33cb" providerId="LiveId" clId="{193C8CC9-5447-409E-B187-9BBC341C7768}" dt="2022-03-08T22:58:33.011" v="723" actId="26606"/>
          <ac:cxnSpMkLst>
            <pc:docMk/>
            <pc:sldMk cId="3089293314" sldId="258"/>
            <ac:cxnSpMk id="20" creationId="{96C7F9CB-BCC3-4648-8DEF-07B0887D87D6}"/>
          </ac:cxnSpMkLst>
        </pc:cxnChg>
        <pc:cxnChg chg="add del">
          <ac:chgData name="Silas Bertholdo" userId="1df193be93ba33cb" providerId="LiveId" clId="{193C8CC9-5447-409E-B187-9BBC341C7768}" dt="2022-03-08T22:58:36.876" v="728" actId="26606"/>
          <ac:cxnSpMkLst>
            <pc:docMk/>
            <pc:sldMk cId="3089293314" sldId="258"/>
            <ac:cxnSpMk id="27" creationId="{A49B2805-6469-407A-A68A-BB85AC8A8596}"/>
          </ac:cxnSpMkLst>
        </pc:cxnChg>
        <pc:cxnChg chg="add del">
          <ac:chgData name="Silas Bertholdo" userId="1df193be93ba33cb" providerId="LiveId" clId="{193C8CC9-5447-409E-B187-9BBC341C7768}" dt="2022-03-08T22:58:37.835" v="731" actId="26606"/>
          <ac:cxnSpMkLst>
            <pc:docMk/>
            <pc:sldMk cId="3089293314" sldId="258"/>
            <ac:cxnSpMk id="31" creationId="{96C7F9CB-BCC3-4648-8DEF-07B0887D87D6}"/>
          </ac:cxnSpMkLst>
        </pc:cxnChg>
      </pc:sldChg>
      <pc:sldChg chg="addSp delSp modSp add mod setBg delDesignElem">
        <pc:chgData name="Silas Bertholdo" userId="1df193be93ba33cb" providerId="LiveId" clId="{193C8CC9-5447-409E-B187-9BBC341C7768}" dt="2022-03-08T22:57:52.172" v="709"/>
        <pc:sldMkLst>
          <pc:docMk/>
          <pc:sldMk cId="2563917084" sldId="259"/>
        </pc:sldMkLst>
        <pc:spChg chg="mod">
          <ac:chgData name="Silas Bertholdo" userId="1df193be93ba33cb" providerId="LiveId" clId="{193C8CC9-5447-409E-B187-9BBC341C7768}" dt="2022-03-08T22:51:12.554" v="268" actId="26606"/>
          <ac:spMkLst>
            <pc:docMk/>
            <pc:sldMk cId="2563917084" sldId="259"/>
            <ac:spMk id="2" creationId="{4600E6B0-3701-4DED-BC69-5A0055239A34}"/>
          </ac:spMkLst>
        </pc:spChg>
        <pc:spChg chg="mod">
          <ac:chgData name="Silas Bertholdo" userId="1df193be93ba33cb" providerId="LiveId" clId="{193C8CC9-5447-409E-B187-9BBC341C7768}" dt="2022-03-08T22:51:12.554" v="268" actId="26606"/>
          <ac:spMkLst>
            <pc:docMk/>
            <pc:sldMk cId="2563917084" sldId="259"/>
            <ac:spMk id="4" creationId="{260FB663-128A-48CC-8241-DD099A5296E4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2563917084" sldId="259"/>
            <ac:spMk id="71" creationId="{5E39A796-BE83-48B1-B33F-35C4A32AAB57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2563917084" sldId="259"/>
            <ac:spMk id="73" creationId="{72F84B47-E267-4194-8194-831DB7B5547F}"/>
          </ac:spMkLst>
        </pc:spChg>
        <pc:picChg chg="add mod">
          <ac:chgData name="Silas Bertholdo" userId="1df193be93ba33cb" providerId="LiveId" clId="{193C8CC9-5447-409E-B187-9BBC341C7768}" dt="2022-03-08T22:51:12.554" v="268" actId="26606"/>
          <ac:picMkLst>
            <pc:docMk/>
            <pc:sldMk cId="2563917084" sldId="259"/>
            <ac:picMk id="2050" creationId="{46B698BE-7AF3-4D32-9727-CB5FECDF908A}"/>
          </ac:picMkLst>
        </pc:picChg>
      </pc:sldChg>
      <pc:sldChg chg="addSp delSp modSp add mod ord setBg delDesignElem">
        <pc:chgData name="Silas Bertholdo" userId="1df193be93ba33cb" providerId="LiveId" clId="{193C8CC9-5447-409E-B187-9BBC341C7768}" dt="2022-03-08T22:57:52.172" v="709"/>
        <pc:sldMkLst>
          <pc:docMk/>
          <pc:sldMk cId="645458983" sldId="260"/>
        </pc:sldMkLst>
        <pc:spChg chg="mod">
          <ac:chgData name="Silas Bertholdo" userId="1df193be93ba33cb" providerId="LiveId" clId="{193C8CC9-5447-409E-B187-9BBC341C7768}" dt="2022-03-08T22:52:52.132" v="380" actId="26606"/>
          <ac:spMkLst>
            <pc:docMk/>
            <pc:sldMk cId="645458983" sldId="260"/>
            <ac:spMk id="2" creationId="{4600E6B0-3701-4DED-BC69-5A0055239A34}"/>
          </ac:spMkLst>
        </pc:spChg>
        <pc:spChg chg="mod">
          <ac:chgData name="Silas Bertholdo" userId="1df193be93ba33cb" providerId="LiveId" clId="{193C8CC9-5447-409E-B187-9BBC341C7768}" dt="2022-03-08T22:53:38.292" v="455" actId="20577"/>
          <ac:spMkLst>
            <pc:docMk/>
            <pc:sldMk cId="645458983" sldId="260"/>
            <ac:spMk id="4" creationId="{260FB663-128A-48CC-8241-DD099A5296E4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645458983" sldId="260"/>
            <ac:spMk id="71" creationId="{5E39A796-BE83-48B1-B33F-35C4A32AAB57}"/>
          </ac:spMkLst>
        </pc:spChg>
        <pc:spChg chg="add del">
          <ac:chgData name="Silas Bertholdo" userId="1df193be93ba33cb" providerId="LiveId" clId="{193C8CC9-5447-409E-B187-9BBC341C7768}" dt="2022-03-08T22:57:52.172" v="709"/>
          <ac:spMkLst>
            <pc:docMk/>
            <pc:sldMk cId="645458983" sldId="260"/>
            <ac:spMk id="73" creationId="{72F84B47-E267-4194-8194-831DB7B5547F}"/>
          </ac:spMkLst>
        </pc:spChg>
        <pc:picChg chg="add mod">
          <ac:chgData name="Silas Bertholdo" userId="1df193be93ba33cb" providerId="LiveId" clId="{193C8CC9-5447-409E-B187-9BBC341C7768}" dt="2022-03-08T22:52:52.132" v="380" actId="26606"/>
          <ac:picMkLst>
            <pc:docMk/>
            <pc:sldMk cId="645458983" sldId="260"/>
            <ac:picMk id="3074" creationId="{BA900F55-717F-4D77-B8C3-EEABBB6F4E45}"/>
          </ac:picMkLst>
        </pc:picChg>
      </pc:sldChg>
      <pc:sldChg chg="modSp add mod ord">
        <pc:chgData name="Silas Bertholdo" userId="1df193be93ba33cb" providerId="LiveId" clId="{193C8CC9-5447-409E-B187-9BBC341C7768}" dt="2022-03-08T22:58:16.977" v="714"/>
        <pc:sldMkLst>
          <pc:docMk/>
          <pc:sldMk cId="3715757576" sldId="261"/>
        </pc:sldMkLst>
        <pc:spChg chg="mod">
          <ac:chgData name="Silas Bertholdo" userId="1df193be93ba33cb" providerId="LiveId" clId="{193C8CC9-5447-409E-B187-9BBC341C7768}" dt="2022-03-08T22:58:16.977" v="714"/>
          <ac:spMkLst>
            <pc:docMk/>
            <pc:sldMk cId="3715757576" sldId="261"/>
            <ac:spMk id="2" creationId="{4600E6B0-3701-4DED-BC69-5A0055239A34}"/>
          </ac:spMkLst>
        </pc:spChg>
        <pc:spChg chg="mod">
          <ac:chgData name="Silas Bertholdo" userId="1df193be93ba33cb" providerId="LiveId" clId="{193C8CC9-5447-409E-B187-9BBC341C7768}" dt="2022-03-08T22:54:36.764" v="642" actId="20577"/>
          <ac:spMkLst>
            <pc:docMk/>
            <pc:sldMk cId="3715757576" sldId="261"/>
            <ac:spMk id="4" creationId="{260FB663-128A-48CC-8241-DD099A5296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71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38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43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66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5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5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6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6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8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59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7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CE7371-4403-43F0-A148-0B68007502A0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F4D7BA-560A-49A4-ACD9-BD34AFF0D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049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43D98-694D-46A0-A878-5C1609F7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Classe: Consoles</a:t>
            </a:r>
            <a:br>
              <a:rPr lang="pt-BR" sz="1050" dirty="0"/>
            </a:br>
            <a:br>
              <a:rPr lang="pt-BR" sz="3600" dirty="0"/>
            </a:br>
            <a:endParaRPr lang="pt-BR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632022-2809-47D2-B204-E5C74A7F818E}"/>
              </a:ext>
            </a:extLst>
          </p:cNvPr>
          <p:cNvSpPr txBox="1"/>
          <p:nvPr/>
        </p:nvSpPr>
        <p:spPr>
          <a:xfrm>
            <a:off x="3872620" y="102849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aluno: SILAS B. FERREIRA Matrícula : 333044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16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volução dos Jogos - Parte II | armkng">
            <a:extLst>
              <a:ext uri="{FF2B5EF4-FFF2-40B4-BE49-F238E27FC236}">
                <a16:creationId xmlns:a16="http://schemas.microsoft.com/office/drawing/2014/main" id="{916951D5-D5BC-427F-90C0-1BE49658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473005"/>
            <a:ext cx="3683111" cy="19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 a evolução dos consoles, decreta-se o fim de uma era?">
            <a:extLst>
              <a:ext uri="{FF2B5EF4-FFF2-40B4-BE49-F238E27FC236}">
                <a16:creationId xmlns:a16="http://schemas.microsoft.com/office/drawing/2014/main" id="{CA552AF5-4849-4807-990E-16DE28C5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228" y="313080"/>
            <a:ext cx="2262279" cy="22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arativos de tamanho do PS5 revelam que é maior que o Xbox Series X e PS4;  jogadores estão admirados - Windows Club">
            <a:extLst>
              <a:ext uri="{FF2B5EF4-FFF2-40B4-BE49-F238E27FC236}">
                <a16:creationId xmlns:a16="http://schemas.microsoft.com/office/drawing/2014/main" id="{20730108-D33F-471F-B178-9D2DCFF1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906" y="3245708"/>
            <a:ext cx="6839378" cy="29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Primeira geração de Video Games">
            <a:extLst>
              <a:ext uri="{FF2B5EF4-FFF2-40B4-BE49-F238E27FC236}">
                <a16:creationId xmlns:a16="http://schemas.microsoft.com/office/drawing/2014/main" id="{9D431B77-8D85-427F-9C9F-641E78C42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3268" y="493214"/>
            <a:ext cx="3567362" cy="29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og Noticia: Evolução dos videogames">
            <a:extLst>
              <a:ext uri="{FF2B5EF4-FFF2-40B4-BE49-F238E27FC236}">
                <a16:creationId xmlns:a16="http://schemas.microsoft.com/office/drawing/2014/main" id="{771D45CB-6946-4F35-B7E7-20E1614E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8348" y="4172622"/>
            <a:ext cx="3196680" cy="22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8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E6B0-3701-4DED-BC69-5A005523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Encapsulamento: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FB663-128A-48CC-8241-DD099A5296E4}"/>
              </a:ext>
            </a:extLst>
          </p:cNvPr>
          <p:cNvSpPr txBox="1"/>
          <p:nvPr/>
        </p:nvSpPr>
        <p:spPr>
          <a:xfrm>
            <a:off x="913795" y="2560283"/>
            <a:ext cx="83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DIFERENTES BOTÕES DO CONTROLE, BOTÃO DE LIGAR O CONSOLE, BOTÃO INSERIR CD...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29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E6B0-3701-4DED-BC69-5A00552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POLIMORFISMO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FB663-128A-48CC-8241-DD099A5296E4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CONTROLE DO CONSOLE...</a:t>
            </a:r>
          </a:p>
        </p:txBody>
      </p:sp>
      <p:pic>
        <p:nvPicPr>
          <p:cNvPr id="2050" name="Picture 2" descr="Controle Dualshock 4 - PlayStation 4 - Preto : Amazon.com.br: Games e  Consoles">
            <a:extLst>
              <a:ext uri="{FF2B5EF4-FFF2-40B4-BE49-F238E27FC236}">
                <a16:creationId xmlns:a16="http://schemas.microsoft.com/office/drawing/2014/main" id="{46B698BE-7AF3-4D32-9727-CB5FECDF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86143"/>
            <a:ext cx="6019331" cy="38824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1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E6B0-3701-4DED-BC69-5A00552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Genralização: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FB663-128A-48CC-8241-DD099A5296E4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HARDWARE DO CONTROLE DO CONSOLE e SOFTWARES INTERNOS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HARDWARE DA PLACA-MÃE DO CONSOLE E SOFTWARES INTERNOS</a:t>
            </a:r>
          </a:p>
        </p:txBody>
      </p:sp>
      <p:pic>
        <p:nvPicPr>
          <p:cNvPr id="3074" name="Picture 2" descr="Por dentro do PlayStation 5: conheça todos os componentes do videogame -  Canaltech">
            <a:extLst>
              <a:ext uri="{FF2B5EF4-FFF2-40B4-BE49-F238E27FC236}">
                <a16:creationId xmlns:a16="http://schemas.microsoft.com/office/drawing/2014/main" id="{BA900F55-717F-4D77-B8C3-EEABBB6F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24730"/>
            <a:ext cx="6019331" cy="32052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5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E6B0-3701-4DED-BC69-5A005523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Composição: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FB663-128A-48CC-8241-DD099A5296E4}"/>
              </a:ext>
            </a:extLst>
          </p:cNvPr>
          <p:cNvSpPr txBox="1"/>
          <p:nvPr/>
        </p:nvSpPr>
        <p:spPr>
          <a:xfrm>
            <a:off x="2417275" y="2317687"/>
            <a:ext cx="5171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CARCAÇA DO CONSOLE...</a:t>
            </a:r>
          </a:p>
          <a:p>
            <a:r>
              <a:rPr lang="pt-BR" dirty="0"/>
              <a:t>OS FIOS DENTRO DO CONSOLE E TAMBÉM A FONTE...</a:t>
            </a:r>
          </a:p>
          <a:p>
            <a:r>
              <a:rPr lang="pt-BR" dirty="0"/>
              <a:t>OS PERIFÉRICOS DO CONSOLE...</a:t>
            </a:r>
          </a:p>
        </p:txBody>
      </p:sp>
    </p:spTree>
    <p:extLst>
      <p:ext uri="{BB962C8B-B14F-4D97-AF65-F5344CB8AC3E}">
        <p14:creationId xmlns:p14="http://schemas.microsoft.com/office/powerpoint/2010/main" val="3715757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17</TotalTime>
  <Words>79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Ardósia</vt:lpstr>
      <vt:lpstr>   Classe: Consoles  </vt:lpstr>
      <vt:lpstr>Apresentação do PowerPoint</vt:lpstr>
      <vt:lpstr>Encapsulamento:</vt:lpstr>
      <vt:lpstr>POLIMORFISMO</vt:lpstr>
      <vt:lpstr>Genralização:</vt:lpstr>
      <vt:lpstr>Composição: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Classe: Consoles  </dc:title>
  <dc:creator>Silas Bertholdo</dc:creator>
  <cp:lastModifiedBy>Silas Bertholdo</cp:lastModifiedBy>
  <cp:revision>1</cp:revision>
  <dcterms:created xsi:type="dcterms:W3CDTF">2022-03-08T22:41:00Z</dcterms:created>
  <dcterms:modified xsi:type="dcterms:W3CDTF">2022-03-08T22:58:43Z</dcterms:modified>
</cp:coreProperties>
</file>