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9"/>
  </p:notesMasterIdLst>
  <p:sldIdLst>
    <p:sldId id="299" r:id="rId2"/>
    <p:sldId id="322" r:id="rId3"/>
    <p:sldId id="318" r:id="rId4"/>
    <p:sldId id="326" r:id="rId5"/>
    <p:sldId id="305" r:id="rId6"/>
    <p:sldId id="317" r:id="rId7"/>
    <p:sldId id="327" r:id="rId8"/>
    <p:sldId id="309" r:id="rId9"/>
    <p:sldId id="323" r:id="rId10"/>
    <p:sldId id="324" r:id="rId11"/>
    <p:sldId id="325" r:id="rId12"/>
    <p:sldId id="321" r:id="rId13"/>
    <p:sldId id="308" r:id="rId14"/>
    <p:sldId id="315" r:id="rId15"/>
    <p:sldId id="319" r:id="rId16"/>
    <p:sldId id="320" r:id="rId17"/>
    <p:sldId id="316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unguk_Cho" initials="E" lastIdx="3" clrIdx="0">
    <p:extLst>
      <p:ext uri="{19B8F6BF-5375-455C-9EA6-DF929625EA0E}">
        <p15:presenceInfo xmlns:p15="http://schemas.microsoft.com/office/powerpoint/2012/main" userId="Eunguk_Ch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58E4E1-C4FB-762C-5AB7-8C11B19B0FE7}" v="566" dt="2022-06-23T04:13:01.373"/>
    <p1510:client id="{3FE80E09-254E-DE87-3A07-E5CB6C730EBF}" v="3281" dt="2022-06-22T08:52:55.746"/>
    <p1510:client id="{5E8D42F5-8EDE-D9FC-4547-5B769CDC304C}" v="95" dt="2022-06-23T05:56:59.321"/>
    <p1510:client id="{6E54BA84-4E92-4395-9704-2514B44C6DF4}" v="64" dt="2022-06-22T06:53:35.184"/>
    <p1510:client id="{823D2AC9-FA7E-0E70-5B3F-5A589EDDF157}" v="2265" dt="2022-06-22T08:51:26.309"/>
    <p1510:client id="{EAA8F26E-F52F-71D0-EDB7-85412668FBA0}" v="683" dt="2022-06-23T05:15:02.849"/>
    <p1510:client id="{FD2C944F-9BB3-A89E-7E7F-5B9BBD84CA54}" v="338" dt="2022-06-23T06:36:51.2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29" autoAdjust="0"/>
    <p:restoredTop sz="95309" autoAdjust="0"/>
  </p:normalViewPr>
  <p:slideViewPr>
    <p:cSldViewPr snapToGrid="0">
      <p:cViewPr varScale="1">
        <p:scale>
          <a:sx n="67" d="100"/>
          <a:sy n="67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3E820-14E4-467C-B8B9-5F2B4E449706}" type="datetimeFigureOut">
              <a:rPr lang="ko-KR" altLang="en-US" smtClean="0"/>
              <a:t>2022-12-15 Thu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61EFE-D9B9-4092-B60D-2244DF444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67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664" y="758952"/>
            <a:ext cx="10885632" cy="2317534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664" y="3825963"/>
            <a:ext cx="10885632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 latinLnBrk="0"/>
            <a:fld id="{151904FB-E725-47AF-AA91-D58C7765B512}" type="datetime1">
              <a:rPr lang="ko-KR" altLang="en-US" smtClean="0">
                <a:solidFill>
                  <a:prstClr val="white">
                    <a:lumMod val="50000"/>
                  </a:prstClr>
                </a:solidFill>
              </a:rPr>
              <a:pPr defTabSz="457200" latinLnBrk="0"/>
              <a:t>2022-12-15 Thu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 latinLnBrk="0"/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latinLnBrk="0"/>
            <a:fld id="{4FAB73BC-B049-4115-A692-8D63A059BFB8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 defTabSz="457200" latinLnBrk="0"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19" name="Straight Connector 8"/>
          <p:cNvCxnSpPr/>
          <p:nvPr userDrawn="1"/>
        </p:nvCxnSpPr>
        <p:spPr>
          <a:xfrm>
            <a:off x="683664" y="3478138"/>
            <a:ext cx="1088563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963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957" y="879231"/>
            <a:ext cx="11669861" cy="5471693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marL="803275" indent="-187325">
              <a:lnSpc>
                <a:spcPct val="120000"/>
              </a:lnSpc>
              <a:buFont typeface="Monaco" pitchFamily="2" charset="0"/>
              <a:buChar char="⎻"/>
              <a:defRPr sz="1400"/>
            </a:lvl3pPr>
            <a:lvl4pPr marL="977900" indent="-185738">
              <a:lnSpc>
                <a:spcPct val="120000"/>
              </a:lnSpc>
              <a:buFont typeface="Apple SD 산돌고딕 Neo 일반체" panose="02000300000000000000" pitchFamily="2" charset="-127"/>
              <a:buChar char="✓"/>
              <a:defRPr sz="1200"/>
            </a:lvl4pPr>
            <a:lvl5pPr marL="1211263" indent="-174625">
              <a:lnSpc>
                <a:spcPct val="120000"/>
              </a:lnSpc>
              <a:buSzPct val="75000"/>
              <a:buFont typeface="Apple SD 산돌고딕 Neo 일반체" panose="02000300000000000000" pitchFamily="2" charset="-127"/>
              <a:buChar char="◼"/>
              <a:defRPr sz="1100"/>
            </a:lvl5pPr>
            <a:lvl6pPr marL="1440000" indent="-285750">
              <a:buFont typeface="Helvetica" pitchFamily="2" charset="0"/>
              <a:buChar char="‣"/>
              <a:defRPr sz="1050"/>
            </a:lvl6pPr>
            <a:lvl7pPr marL="1071400" indent="0">
              <a:buNone/>
              <a:defRPr/>
            </a:lvl7pPr>
            <a:lvl8pPr marL="1271400" indent="0">
              <a:buNone/>
              <a:defRPr/>
            </a:lvl8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 latinLnBrk="0"/>
            <a:fld id="{629B8B11-B234-4DE9-BAD2-5AB62A27CC4F}" type="datetime1">
              <a:rPr lang="ko-KR" altLang="en-US" smtClean="0">
                <a:solidFill>
                  <a:prstClr val="white">
                    <a:lumMod val="50000"/>
                  </a:prstClr>
                </a:solidFill>
              </a:rPr>
              <a:pPr defTabSz="457200" latinLnBrk="0"/>
              <a:t>2022-12-15 Thu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 latinLnBrk="0"/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latinLnBrk="0"/>
            <a:fld id="{4CE482DC-2269-4F26-9D2A-7E44B1A4CD85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 defTabSz="457200" latinLnBrk="0"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69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332402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3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40696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 latinLnBrk="0"/>
            <a:fld id="{3C8C3FAE-1313-4B21-B588-6C967F7F359E}" type="datetime1">
              <a:rPr lang="ko-KR" altLang="en-US" smtClean="0">
                <a:solidFill>
                  <a:prstClr val="white">
                    <a:lumMod val="50000"/>
                  </a:prstClr>
                </a:solidFill>
              </a:rPr>
              <a:pPr defTabSz="457200" latinLnBrk="0"/>
              <a:t>2022-12-15 Thu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 latinLnBrk="0"/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latinLnBrk="0"/>
            <a:fld id="{4FAB73BC-B049-4115-A692-8D63A059BFB8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 defTabSz="457200" latinLnBrk="0"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657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7958" y="832338"/>
            <a:ext cx="5767083" cy="548640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19" y="832338"/>
            <a:ext cx="5719898" cy="54864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 latinLnBrk="0"/>
            <a:fld id="{6E985B77-CB83-45D5-A9EC-7CD164FBF9ED}" type="datetime1">
              <a:rPr lang="ko-KR" altLang="en-US" smtClean="0">
                <a:solidFill>
                  <a:prstClr val="white">
                    <a:lumMod val="50000"/>
                  </a:prstClr>
                </a:solidFill>
              </a:rPr>
              <a:pPr defTabSz="457200" latinLnBrk="0"/>
              <a:t>2022-12-15 Thu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 latinLnBrk="0"/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latinLnBrk="0"/>
            <a:fld id="{4FAB73BC-B049-4115-A692-8D63A059BFB8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 defTabSz="457200" latinLnBrk="0"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Title 9"/>
          <p:cNvSpPr txBox="1">
            <a:spLocks/>
          </p:cNvSpPr>
          <p:nvPr userDrawn="1"/>
        </p:nvSpPr>
        <p:spPr>
          <a:xfrm>
            <a:off x="267957" y="149874"/>
            <a:ext cx="11669861" cy="5368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2800" b="1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5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마스터 제목 스타일 편집</a:t>
            </a:r>
            <a:endParaRPr kumimoji="0" lang="en-US" sz="2800" b="1" i="0" u="none" strike="noStrike" kern="1200" cap="none" spc="-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2685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958" y="802703"/>
            <a:ext cx="5767083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7958" y="1654974"/>
            <a:ext cx="5767083" cy="46872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19" y="802703"/>
            <a:ext cx="5719898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654973"/>
            <a:ext cx="5719897" cy="468721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 latinLnBrk="0"/>
            <a:fld id="{5DA2A908-046F-41CA-AF8F-EFEF95F5E59F}" type="datetime1">
              <a:rPr lang="ko-KR" altLang="en-US" smtClean="0">
                <a:solidFill>
                  <a:prstClr val="white">
                    <a:lumMod val="50000"/>
                  </a:prstClr>
                </a:solidFill>
              </a:rPr>
              <a:pPr defTabSz="457200" latinLnBrk="0"/>
              <a:t>2022-12-15 Thu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 latinLnBrk="0"/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latinLnBrk="0"/>
            <a:fld id="{4FAB73BC-B049-4115-A692-8D63A059BFB8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 defTabSz="457200" latinLnBrk="0"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Title 9"/>
          <p:cNvSpPr>
            <a:spLocks noGrp="1"/>
          </p:cNvSpPr>
          <p:nvPr>
            <p:ph type="title"/>
          </p:nvPr>
        </p:nvSpPr>
        <p:spPr>
          <a:xfrm>
            <a:off x="267957" y="149874"/>
            <a:ext cx="11669861" cy="53684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20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 latinLnBrk="0"/>
            <a:fld id="{6DC66BB4-1AE7-4BA9-A70F-D4ACDAECD30B}" type="datetime1">
              <a:rPr lang="ko-KR" altLang="en-US" smtClean="0">
                <a:solidFill>
                  <a:prstClr val="white">
                    <a:lumMod val="50000"/>
                  </a:prstClr>
                </a:solidFill>
              </a:rPr>
              <a:pPr defTabSz="457200" latinLnBrk="0"/>
              <a:t>2022-12-15 Thu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 latinLnBrk="0"/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latinLnBrk="0"/>
            <a:fld id="{4FAB73BC-B049-4115-A692-8D63A059BFB8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 defTabSz="457200" latinLnBrk="0"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634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 latinLnBrk="0"/>
            <a:fld id="{F7065147-7A99-4EA3-9989-4FADAC4304BE}" type="datetime1">
              <a:rPr lang="ko-KR" altLang="en-US" smtClean="0">
                <a:solidFill>
                  <a:prstClr val="white">
                    <a:lumMod val="50000"/>
                  </a:prstClr>
                </a:solidFill>
              </a:rPr>
              <a:pPr defTabSz="457200" latinLnBrk="0"/>
              <a:t>2022-12-15 Thu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 latinLnBrk="0"/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latinLnBrk="0"/>
            <a:fld id="{4FAB73BC-B049-4115-A692-8D63A059BFB8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 defTabSz="457200" latinLnBrk="0"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9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7958" y="832338"/>
            <a:ext cx="5767083" cy="548640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19" y="832338"/>
            <a:ext cx="5719898" cy="54864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 latinLnBrk="0"/>
            <a:fld id="{6E985B77-CB83-45D5-A9EC-7CD164FBF9ED}" type="datetime1">
              <a:rPr lang="ko-KR" altLang="en-US" smtClean="0">
                <a:solidFill>
                  <a:prstClr val="white">
                    <a:lumMod val="50000"/>
                  </a:prstClr>
                </a:solidFill>
              </a:rPr>
              <a:pPr defTabSz="457200" latinLnBrk="0"/>
              <a:t>2022-12-15 Thu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 latinLnBrk="0"/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latinLnBrk="0"/>
            <a:fld id="{4FAB73BC-B049-4115-A692-8D63A059BFB8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 defTabSz="457200" latinLnBrk="0"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Title 9"/>
          <p:cNvSpPr txBox="1">
            <a:spLocks/>
          </p:cNvSpPr>
          <p:nvPr userDrawn="1"/>
        </p:nvSpPr>
        <p:spPr>
          <a:xfrm>
            <a:off x="267957" y="149874"/>
            <a:ext cx="11669861" cy="5368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2800" b="1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5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마스터 제목 스타일 편집</a:t>
            </a:r>
            <a:endParaRPr kumimoji="0" lang="en-US" sz="2800" b="1" i="0" u="none" strike="noStrike" kern="1200" cap="none" spc="-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66247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958" y="802703"/>
            <a:ext cx="5767083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7958" y="1654974"/>
            <a:ext cx="5767083" cy="46872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19" y="802703"/>
            <a:ext cx="5719898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654973"/>
            <a:ext cx="5719897" cy="468721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 latinLnBrk="0"/>
            <a:fld id="{5DA2A908-046F-41CA-AF8F-EFEF95F5E59F}" type="datetime1">
              <a:rPr lang="ko-KR" altLang="en-US" smtClean="0">
                <a:solidFill>
                  <a:prstClr val="white">
                    <a:lumMod val="50000"/>
                  </a:prstClr>
                </a:solidFill>
              </a:rPr>
              <a:pPr defTabSz="457200" latinLnBrk="0"/>
              <a:t>2022-12-15 Thu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 latinLnBrk="0"/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latinLnBrk="0"/>
            <a:fld id="{4FAB73BC-B049-4115-A692-8D63A059BFB8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 defTabSz="457200" latinLnBrk="0"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Title 9"/>
          <p:cNvSpPr>
            <a:spLocks noGrp="1"/>
          </p:cNvSpPr>
          <p:nvPr>
            <p:ph type="title"/>
          </p:nvPr>
        </p:nvSpPr>
        <p:spPr>
          <a:xfrm>
            <a:off x="267957" y="149874"/>
            <a:ext cx="11669861" cy="53684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970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7957" y="149873"/>
            <a:ext cx="11669861" cy="5368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957" y="857250"/>
            <a:ext cx="11669861" cy="55092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8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defTabSz="457200" latinLnBrk="0"/>
            <a:fld id="{D2B70B30-39FB-4D58-A2FA-BA4969112940}" type="datetime1">
              <a:rPr lang="ko-KR" altLang="en-US" smtClean="0">
                <a:solidFill>
                  <a:prstClr val="white">
                    <a:lumMod val="50000"/>
                  </a:prstClr>
                </a:solidFill>
              </a:rPr>
              <a:pPr defTabSz="457200" latinLnBrk="0"/>
              <a:t>2022-12-15 Thu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8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defTabSz="457200" latinLnBrk="0"/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8"/>
            <a:ext cx="13120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defTabSz="457200" latinLnBrk="0"/>
            <a:fld id="{4FAB73BC-B049-4115-A692-8D63A059BFB8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 defTabSz="457200" latinLnBrk="0"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13" name="Straight Connector 9"/>
          <p:cNvCxnSpPr/>
          <p:nvPr userDrawn="1"/>
        </p:nvCxnSpPr>
        <p:spPr>
          <a:xfrm>
            <a:off x="267957" y="686713"/>
            <a:ext cx="1166986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7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20" r:id="rId8"/>
    <p:sldLayoutId id="2147483721" r:id="rId9"/>
  </p:sldLayoutIdLst>
  <p:hf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2800" b="1" kern="1200" spc="-50" baseline="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j-cs"/>
        </a:defRPr>
      </a:lvl1pPr>
    </p:titleStyle>
    <p:bodyStyle>
      <a:lvl1pPr marL="406400" indent="-266700" algn="l" defTabSz="914400" rtl="0" eaLnBrk="1" latinLnBrk="1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Arial" charset="0"/>
        <a:buChar char="•"/>
        <a:tabLst/>
        <a:defRPr sz="1800" b="1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1pPr>
      <a:lvl2pPr marL="534988" indent="-174625" algn="l" defTabSz="914400" rtl="0" eaLnBrk="1" latinLnBrk="1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tabLst/>
        <a:defRPr sz="16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2pPr>
      <a:lvl3pPr marL="803275" indent="-187325" algn="l" defTabSz="914400" rtl="0" eaLnBrk="1" latinLnBrk="1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tabLst/>
        <a:defRPr sz="16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3pPr>
      <a:lvl4pPr marL="977900" indent="-185738" algn="l" defTabSz="914400" rtl="0" eaLnBrk="1" latinLnBrk="1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tabLst/>
        <a:defRPr sz="14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4pPr>
      <a:lvl5pPr marL="1211263" indent="-174625" algn="l" defTabSz="914400" rtl="0" eaLnBrk="1" latinLnBrk="1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tabLst/>
        <a:defRPr sz="14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ACF8C2-892D-4886-93F2-A13601901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9718" y="2286000"/>
            <a:ext cx="9129221" cy="91499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5400" b="1" dirty="0"/>
              <a:t>CSED332 Project Presentation</a:t>
            </a:r>
            <a:endParaRPr lang="ko-KR" altLang="en-US" sz="54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D63901-768C-4839-9059-673FFCB27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6309" y="4163492"/>
            <a:ext cx="6416040" cy="940943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altLang="ko-KR" sz="3200" dirty="0">
                <a:solidFill>
                  <a:srgbClr val="7030A0"/>
                </a:solidFill>
              </a:rPr>
              <a:t>Team Purple</a:t>
            </a:r>
          </a:p>
          <a:p>
            <a:pPr algn="ctr"/>
            <a:r>
              <a:rPr lang="ko-KR" altLang="en-US" sz="1800" dirty="0" err="1">
                <a:solidFill>
                  <a:schemeClr val="accent4"/>
                </a:solidFill>
              </a:rPr>
              <a:t>김은채</a:t>
            </a:r>
            <a:r>
              <a:rPr lang="en-US" altLang="ko-KR" sz="1800" dirty="0">
                <a:solidFill>
                  <a:schemeClr val="accent4"/>
                </a:solidFill>
              </a:rPr>
              <a:t>, </a:t>
            </a:r>
            <a:r>
              <a:rPr lang="ko-KR" altLang="en-US" sz="1800" dirty="0">
                <a:solidFill>
                  <a:schemeClr val="accent4"/>
                </a:solidFill>
              </a:rPr>
              <a:t>조은국</a:t>
            </a:r>
            <a:r>
              <a:rPr lang="en-US" altLang="ko-KR" sz="1800" dirty="0">
                <a:solidFill>
                  <a:schemeClr val="accent4"/>
                </a:solidFill>
              </a:rPr>
              <a:t>, </a:t>
            </a:r>
            <a:r>
              <a:rPr lang="ko-KR" altLang="en-US" sz="1800" dirty="0">
                <a:solidFill>
                  <a:schemeClr val="accent4"/>
                </a:solidFill>
              </a:rPr>
              <a:t>이창우</a:t>
            </a:r>
            <a:endParaRPr lang="en-US" altLang="ko-KR" sz="1800" dirty="0">
              <a:solidFill>
                <a:schemeClr val="accent4"/>
              </a:solidFill>
            </a:endParaRPr>
          </a:p>
        </p:txBody>
      </p: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BAB8D313-279B-9643-B60A-4D072044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60" y="6459788"/>
            <a:ext cx="1312026" cy="365125"/>
          </a:xfrm>
        </p:spPr>
        <p:txBody>
          <a:bodyPr/>
          <a:lstStyle/>
          <a:p>
            <a:pPr defTabSz="457200" latinLnBrk="0"/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</a:rPr>
              <a:t>1</a:t>
            </a:r>
            <a:endParaRPr lang="en-US" dirty="0">
              <a:solidFill>
                <a:prstClr val="white">
                  <a:lumMod val="50000"/>
                </a:prstClr>
              </a:solidFill>
              <a:latin typeface="맑은 고딕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3C1043-3215-44D5-A90D-7F4B142368A0}"/>
              </a:ext>
            </a:extLst>
          </p:cNvPr>
          <p:cNvSpPr txBox="1"/>
          <p:nvPr/>
        </p:nvSpPr>
        <p:spPr>
          <a:xfrm>
            <a:off x="10744200" y="12150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2022-12-15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977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2EEF5-84E6-F246-B74B-8DDD39114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>
                <a:solidFill>
                  <a:srgbClr val="7030A0"/>
                </a:solidFill>
              </a:rPr>
              <a:t>Result</a:t>
            </a:r>
            <a:endParaRPr kumimoji="1" lang="ko-Kore-KR" altLang="en-US" dirty="0">
              <a:solidFill>
                <a:srgbClr val="7030A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B8D313-279B-9643-B60A-4D072044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latinLnBrk="0"/>
            <a:fld id="{4CE482DC-2269-4F26-9D2A-7E44B1A4CD85}" type="slidenum">
              <a:rPr lang="en-US">
                <a:solidFill>
                  <a:prstClr val="white">
                    <a:lumMod val="50000"/>
                  </a:prstClr>
                </a:solidFill>
                <a:latin typeface="맑은 고딕" panose="020F0502020204030204"/>
              </a:rPr>
              <a:pPr defTabSz="457200" latinLnBrk="0"/>
              <a:t>10</a:t>
            </a:fld>
            <a:endParaRPr lang="en-US" dirty="0">
              <a:solidFill>
                <a:prstClr val="white">
                  <a:lumMod val="50000"/>
                </a:prstClr>
              </a:solidFill>
              <a:latin typeface="맑은 고딕" panose="020F0502020204030204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89233A8-90A3-BF44-95E2-0EB857D8D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363" lvl="1" indent="0">
              <a:buNone/>
            </a:pPr>
            <a:r>
              <a:rPr lang="en-US" altLang="ko-KR" dirty="0"/>
              <a:t>Master</a:t>
            </a:r>
          </a:p>
          <a:p>
            <a:pPr marL="360363" lvl="1" indent="0">
              <a:buNone/>
            </a:pPr>
            <a:r>
              <a:rPr lang="en-US" altLang="ko-KR" dirty="0"/>
              <a:t>Worker1</a:t>
            </a:r>
          </a:p>
          <a:p>
            <a:pPr marL="360363" lvl="1" indent="0">
              <a:buNone/>
            </a:pPr>
            <a:r>
              <a:rPr lang="en-US" altLang="ko-KR" dirty="0"/>
              <a:t>Worker2</a:t>
            </a:r>
          </a:p>
          <a:p>
            <a:pPr marL="360363" lvl="1" indent="0">
              <a:buNone/>
            </a:pPr>
            <a:r>
              <a:rPr lang="en-US" altLang="ko-KR" dirty="0"/>
              <a:t>Worker3</a:t>
            </a:r>
          </a:p>
          <a:p>
            <a:pPr marL="360363" lvl="1" indent="0">
              <a:buNone/>
            </a:pPr>
            <a:r>
              <a:rPr lang="en-US" altLang="ko-KR" dirty="0"/>
              <a:t>Worker4</a:t>
            </a:r>
          </a:p>
          <a:p>
            <a:pPr marL="360363" lvl="1" indent="0">
              <a:buNone/>
            </a:pPr>
            <a:r>
              <a:rPr lang="en-US" altLang="ko-KR" dirty="0"/>
              <a:t>output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9BA8614-80EA-173B-4A75-36EB67ACD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590" y="770366"/>
            <a:ext cx="6873460" cy="558863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C6CF675-0B30-7CE1-25E8-83F41EF073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444" y="236308"/>
            <a:ext cx="5587992" cy="4516009"/>
          </a:xfrm>
          <a:prstGeom prst="rect">
            <a:avLst/>
          </a:prstGeom>
          <a:solidFill>
            <a:srgbClr val="FFFFFF">
              <a:shade val="85000"/>
            </a:srgbClr>
          </a:solidFill>
          <a:ln w="635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B8C0ADF-5EF7-7C45-7EE6-BED08D3537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444" y="686713"/>
            <a:ext cx="6197919" cy="5061210"/>
          </a:xfrm>
          <a:prstGeom prst="rect">
            <a:avLst/>
          </a:prstGeom>
          <a:solidFill>
            <a:srgbClr val="FFFFFF">
              <a:shade val="85000"/>
            </a:srgbClr>
          </a:solidFill>
          <a:ln w="635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320D2F4-CD50-0AD2-E269-6D862AAAD1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578" y="1334166"/>
            <a:ext cx="6185218" cy="5016758"/>
          </a:xfrm>
          <a:prstGeom prst="rect">
            <a:avLst/>
          </a:prstGeom>
          <a:solidFill>
            <a:srgbClr val="FFFFFF">
              <a:shade val="85000"/>
            </a:srgbClr>
          </a:solidFill>
          <a:ln w="635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40C7038D-B118-F5DA-090A-CE5701E65BB3}"/>
              </a:ext>
            </a:extLst>
          </p:cNvPr>
          <p:cNvSpPr/>
          <p:nvPr/>
        </p:nvSpPr>
        <p:spPr>
          <a:xfrm>
            <a:off x="495300" y="1285875"/>
            <a:ext cx="1032290" cy="29527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14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2F9298C-6740-C7D4-1D65-3BA7D766598B}"/>
              </a:ext>
            </a:extLst>
          </p:cNvPr>
          <p:cNvSpPr/>
          <p:nvPr/>
        </p:nvSpPr>
        <p:spPr>
          <a:xfrm>
            <a:off x="1420276" y="735203"/>
            <a:ext cx="6944737" cy="39301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14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4E60CFA-91B4-8AC5-4AC8-4F868E759061}"/>
              </a:ext>
            </a:extLst>
          </p:cNvPr>
          <p:cNvSpPr/>
          <p:nvPr/>
        </p:nvSpPr>
        <p:spPr>
          <a:xfrm>
            <a:off x="2183362" y="3088177"/>
            <a:ext cx="2654112" cy="19579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14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5338B8E-DFC0-AFA4-5F32-BEF878A5F7FF}"/>
              </a:ext>
            </a:extLst>
          </p:cNvPr>
          <p:cNvSpPr/>
          <p:nvPr/>
        </p:nvSpPr>
        <p:spPr>
          <a:xfrm>
            <a:off x="2190675" y="2796123"/>
            <a:ext cx="2919523" cy="19579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14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AE5910E-3AD8-1C54-3E45-1EFFC4A563A0}"/>
              </a:ext>
            </a:extLst>
          </p:cNvPr>
          <p:cNvSpPr/>
          <p:nvPr/>
        </p:nvSpPr>
        <p:spPr>
          <a:xfrm>
            <a:off x="2204681" y="4348940"/>
            <a:ext cx="2193481" cy="19579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14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17F8BFA-492B-E3B6-8988-5BC0CBB88D6A}"/>
              </a:ext>
            </a:extLst>
          </p:cNvPr>
          <p:cNvSpPr/>
          <p:nvPr/>
        </p:nvSpPr>
        <p:spPr>
          <a:xfrm>
            <a:off x="1570061" y="4639355"/>
            <a:ext cx="6794951" cy="76041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140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380B63F-3943-4318-F6C3-2B82F287CF7E}"/>
              </a:ext>
            </a:extLst>
          </p:cNvPr>
          <p:cNvSpPr/>
          <p:nvPr/>
        </p:nvSpPr>
        <p:spPr>
          <a:xfrm>
            <a:off x="2291319" y="6192172"/>
            <a:ext cx="1592623" cy="17396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140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7DA5DD5-58D4-6791-7D5E-459E1ECD7FF2}"/>
              </a:ext>
            </a:extLst>
          </p:cNvPr>
          <p:cNvSpPr/>
          <p:nvPr/>
        </p:nvSpPr>
        <p:spPr>
          <a:xfrm>
            <a:off x="8302444" y="228231"/>
            <a:ext cx="861221" cy="15478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140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77C8A3F-158B-7828-9E12-B5689ED15C9E}"/>
              </a:ext>
            </a:extLst>
          </p:cNvPr>
          <p:cNvSpPr/>
          <p:nvPr/>
        </p:nvSpPr>
        <p:spPr>
          <a:xfrm>
            <a:off x="8324565" y="686713"/>
            <a:ext cx="861221" cy="15478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140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3FD01E1-2A10-E5E8-6C4C-809FBB9CABC2}"/>
              </a:ext>
            </a:extLst>
          </p:cNvPr>
          <p:cNvSpPr/>
          <p:nvPr/>
        </p:nvSpPr>
        <p:spPr>
          <a:xfrm>
            <a:off x="8364981" y="1326089"/>
            <a:ext cx="861221" cy="15478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424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2EEF5-84E6-F246-B74B-8DDD39114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>
                <a:solidFill>
                  <a:srgbClr val="7030A0"/>
                </a:solidFill>
              </a:rPr>
              <a:t>Result</a:t>
            </a:r>
            <a:endParaRPr kumimoji="1" lang="ko-Kore-KR" altLang="en-US" dirty="0">
              <a:solidFill>
                <a:srgbClr val="7030A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B8D313-279B-9643-B60A-4D072044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latinLnBrk="0"/>
            <a:fld id="{4CE482DC-2269-4F26-9D2A-7E44B1A4CD85}" type="slidenum">
              <a:rPr lang="en-US">
                <a:solidFill>
                  <a:prstClr val="white">
                    <a:lumMod val="50000"/>
                  </a:prstClr>
                </a:solidFill>
                <a:latin typeface="맑은 고딕" panose="020F0502020204030204"/>
              </a:rPr>
              <a:pPr defTabSz="457200" latinLnBrk="0"/>
              <a:t>11</a:t>
            </a:fld>
            <a:endParaRPr lang="en-US" dirty="0">
              <a:solidFill>
                <a:prstClr val="white">
                  <a:lumMod val="50000"/>
                </a:prstClr>
              </a:solidFill>
              <a:latin typeface="맑은 고딕" panose="020F0502020204030204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89233A8-90A3-BF44-95E2-0EB857D8D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363" lvl="1" indent="0">
              <a:buNone/>
            </a:pPr>
            <a:r>
              <a:rPr lang="en-US" altLang="ko-KR" dirty="0"/>
              <a:t>Master</a:t>
            </a:r>
          </a:p>
          <a:p>
            <a:pPr marL="360363" lvl="1" indent="0">
              <a:buNone/>
            </a:pPr>
            <a:r>
              <a:rPr lang="en-US" altLang="ko-KR" dirty="0"/>
              <a:t>Worker1</a:t>
            </a:r>
          </a:p>
          <a:p>
            <a:pPr marL="360363" lvl="1" indent="0">
              <a:buNone/>
            </a:pPr>
            <a:r>
              <a:rPr lang="en-US" altLang="ko-KR" dirty="0"/>
              <a:t>Worker2</a:t>
            </a:r>
          </a:p>
          <a:p>
            <a:pPr marL="360363" lvl="1" indent="0">
              <a:buNone/>
            </a:pPr>
            <a:r>
              <a:rPr lang="en-US" altLang="ko-KR" dirty="0"/>
              <a:t>Worker3</a:t>
            </a:r>
          </a:p>
          <a:p>
            <a:pPr marL="360363" lvl="1" indent="0">
              <a:buNone/>
            </a:pPr>
            <a:r>
              <a:rPr lang="en-US" altLang="ko-KR" dirty="0"/>
              <a:t>Worker4</a:t>
            </a:r>
          </a:p>
          <a:p>
            <a:pPr marL="360363" lvl="1" indent="0">
              <a:buNone/>
            </a:pPr>
            <a:r>
              <a:rPr lang="en-US" altLang="ko-KR" dirty="0"/>
              <a:t>output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EF8896D-E383-155A-A243-198032069970}"/>
              </a:ext>
            </a:extLst>
          </p:cNvPr>
          <p:cNvSpPr/>
          <p:nvPr/>
        </p:nvSpPr>
        <p:spPr>
          <a:xfrm>
            <a:off x="581640" y="2819708"/>
            <a:ext cx="809625" cy="266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140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65B6AEF-AC99-4D51-265D-5CF0A63C6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948" y="1672758"/>
            <a:ext cx="9971128" cy="388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106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ACF8C2-892D-4886-93F2-A13601901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9718" y="2286000"/>
            <a:ext cx="9129221" cy="914994"/>
          </a:xfrm>
        </p:spPr>
        <p:txBody>
          <a:bodyPr>
            <a:normAutofit/>
          </a:bodyPr>
          <a:lstStyle/>
          <a:p>
            <a:pPr algn="ctr"/>
            <a:r>
              <a:rPr lang="en-US" altLang="ko-KR" sz="5400" b="1" dirty="0">
                <a:solidFill>
                  <a:schemeClr val="accent4">
                    <a:lumMod val="75000"/>
                  </a:schemeClr>
                </a:solidFill>
              </a:rPr>
              <a:t>How we cooperate</a:t>
            </a:r>
            <a:endParaRPr lang="ko-KR" altLang="en-US" sz="5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BAB8D313-279B-9643-B60A-4D072044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60" y="6459788"/>
            <a:ext cx="1312026" cy="365125"/>
          </a:xfrm>
        </p:spPr>
        <p:txBody>
          <a:bodyPr/>
          <a:lstStyle/>
          <a:p>
            <a:pPr defTabSz="457200" latinLnBrk="0"/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</a:rPr>
              <a:t>1</a:t>
            </a:r>
            <a:endParaRPr lang="en-US" dirty="0">
              <a:solidFill>
                <a:prstClr val="white">
                  <a:lumMod val="50000"/>
                </a:prstClr>
              </a:solidFill>
              <a:latin typeface="맑은 고딕" panose="020F0502020204030204"/>
            </a:endParaRPr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D2266BA5-19E6-8D0A-D775-B0CB50BF99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606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2EEF5-84E6-F246-B74B-8DDD39114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>
                <a:solidFill>
                  <a:srgbClr val="7030A0"/>
                </a:solidFill>
              </a:rPr>
              <a:t>Project Management - Milestones</a:t>
            </a:r>
            <a:endParaRPr kumimoji="1" lang="ko-Kore-KR" altLang="en-US" dirty="0">
              <a:solidFill>
                <a:srgbClr val="7030A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9233A8-90A3-BF44-95E2-0EB857D8D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altLang="ko-KR" dirty="0"/>
              <a:t>Master, Worker</a:t>
            </a:r>
          </a:p>
          <a:p>
            <a:pPr lvl="1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altLang="ko-KR" dirty="0"/>
              <a:t>(O) </a:t>
            </a:r>
            <a:r>
              <a:rPr lang="en-US" altLang="ko-KR" dirty="0">
                <a:solidFill>
                  <a:srgbClr val="00B050"/>
                </a:solidFill>
              </a:rPr>
              <a:t>Execute</a:t>
            </a:r>
            <a:r>
              <a:rPr lang="en-US" altLang="ko-KR" dirty="0"/>
              <a:t> master / worker</a:t>
            </a:r>
          </a:p>
          <a:p>
            <a:pPr lvl="1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altLang="ko-KR" dirty="0"/>
              <a:t>(O) Master–Worker </a:t>
            </a:r>
            <a:r>
              <a:rPr lang="en-US" altLang="ko-KR" dirty="0">
                <a:solidFill>
                  <a:srgbClr val="00B050"/>
                </a:solidFill>
              </a:rPr>
              <a:t>Connection</a:t>
            </a:r>
          </a:p>
          <a:p>
            <a:pPr lvl="1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altLang="ko-KR" dirty="0"/>
              <a:t>(O) Workers send </a:t>
            </a:r>
            <a:r>
              <a:rPr lang="en-US" altLang="ko-KR" dirty="0">
                <a:solidFill>
                  <a:srgbClr val="00B050"/>
                </a:solidFill>
              </a:rPr>
              <a:t>sampled data</a:t>
            </a:r>
            <a:r>
              <a:rPr lang="en-US" altLang="ko-KR" dirty="0"/>
              <a:t>, Master sends </a:t>
            </a:r>
            <a:r>
              <a:rPr lang="en-US" altLang="ko-KR" dirty="0">
                <a:solidFill>
                  <a:srgbClr val="00B050"/>
                </a:solidFill>
              </a:rPr>
              <a:t>pivot data</a:t>
            </a:r>
          </a:p>
          <a:p>
            <a:pPr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각 서버에서의 </a:t>
            </a:r>
            <a:r>
              <a:rPr lang="en-US" altLang="ko-KR" dirty="0"/>
              <a:t>Sorting / Partitioning</a:t>
            </a:r>
          </a:p>
          <a:p>
            <a:pPr lvl="1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altLang="ko-KR" dirty="0"/>
              <a:t>(O) </a:t>
            </a:r>
            <a:r>
              <a:rPr lang="en-US" altLang="ko-KR" dirty="0" err="1"/>
              <a:t>Gensort</a:t>
            </a:r>
            <a:r>
              <a:rPr lang="ko-KR" altLang="en-US" dirty="0"/>
              <a:t>의 </a:t>
            </a:r>
            <a:r>
              <a:rPr lang="en-US" altLang="ko-KR" dirty="0">
                <a:solidFill>
                  <a:srgbClr val="00B050"/>
                </a:solidFill>
              </a:rPr>
              <a:t>Data</a:t>
            </a:r>
            <a:r>
              <a:rPr lang="ko-KR" altLang="en-US" dirty="0">
                <a:solidFill>
                  <a:srgbClr val="00B050"/>
                </a:solidFill>
              </a:rPr>
              <a:t>를 </a:t>
            </a:r>
            <a:r>
              <a:rPr lang="en-US" altLang="ko-KR" dirty="0">
                <a:solidFill>
                  <a:srgbClr val="00B050"/>
                </a:solidFill>
              </a:rPr>
              <a:t>input</a:t>
            </a:r>
            <a:r>
              <a:rPr lang="ko-KR" altLang="en-US" dirty="0">
                <a:solidFill>
                  <a:srgbClr val="00B050"/>
                </a:solidFill>
              </a:rPr>
              <a:t>으로 </a:t>
            </a:r>
            <a:r>
              <a:rPr lang="ko-KR" altLang="en-US" dirty="0"/>
              <a:t>받기</a:t>
            </a:r>
            <a:endParaRPr lang="en-US" altLang="ko-KR" dirty="0"/>
          </a:p>
          <a:p>
            <a:pPr lvl="1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altLang="ko-KR" dirty="0"/>
              <a:t>(</a:t>
            </a:r>
            <a:r>
              <a:rPr lang="ko-KR" altLang="en-US" dirty="0"/>
              <a:t>△</a:t>
            </a:r>
            <a:r>
              <a:rPr lang="en-US" altLang="ko-KR" dirty="0"/>
              <a:t>) </a:t>
            </a:r>
            <a:r>
              <a:rPr lang="en-US" altLang="ko-KR" dirty="0">
                <a:solidFill>
                  <a:srgbClr val="00B050"/>
                </a:solidFill>
              </a:rPr>
              <a:t>Sorting</a:t>
            </a:r>
            <a:r>
              <a:rPr lang="ko-KR" altLang="en-US" dirty="0"/>
              <a:t>이 잘 진행되었는지 확인</a:t>
            </a:r>
            <a:endParaRPr lang="en-US" altLang="ko-KR" dirty="0"/>
          </a:p>
          <a:p>
            <a:pPr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altLang="ko-KR" dirty="0"/>
              <a:t>(X) Shuffling</a:t>
            </a:r>
          </a:p>
          <a:p>
            <a:pPr lvl="1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Data size</a:t>
            </a:r>
          </a:p>
          <a:p>
            <a:pPr lvl="1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B050"/>
                </a:solidFill>
              </a:rPr>
              <a:t>Pivot</a:t>
            </a:r>
            <a:r>
              <a:rPr lang="en-US" altLang="ko-KR" dirty="0"/>
              <a:t> values</a:t>
            </a:r>
            <a:r>
              <a:rPr lang="ko-KR" altLang="en-US" dirty="0"/>
              <a:t>를 기준으로 잘 나뉘었는지</a:t>
            </a:r>
            <a:r>
              <a:rPr lang="en-US" altLang="ko-KR" dirty="0"/>
              <a:t>, Worker server</a:t>
            </a:r>
            <a:r>
              <a:rPr lang="ko-KR" altLang="en-US" dirty="0"/>
              <a:t>를 기준으로 점검</a:t>
            </a:r>
            <a:endParaRPr lang="en-US" altLang="ko-KR" dirty="0"/>
          </a:p>
          <a:p>
            <a:pPr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altLang="ko-KR" dirty="0"/>
              <a:t>Test</a:t>
            </a:r>
          </a:p>
          <a:p>
            <a:pPr lvl="1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altLang="ko-KR" dirty="0"/>
              <a:t>(X) </a:t>
            </a:r>
            <a:r>
              <a:rPr lang="ko-KR" altLang="en-US" dirty="0">
                <a:solidFill>
                  <a:srgbClr val="00B050"/>
                </a:solidFill>
              </a:rPr>
              <a:t>대용량</a:t>
            </a:r>
            <a:r>
              <a:rPr lang="ko-KR" altLang="en-US" dirty="0"/>
              <a:t> 데이터 테스트</a:t>
            </a:r>
            <a:endParaRPr lang="en-US" altLang="ko-KR" dirty="0"/>
          </a:p>
          <a:p>
            <a:pPr lvl="1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altLang="ko-KR" dirty="0"/>
              <a:t>(O) </a:t>
            </a:r>
            <a:r>
              <a:rPr lang="ko-KR" altLang="en-US" dirty="0"/>
              <a:t>오류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B050"/>
                </a:solidFill>
              </a:rPr>
              <a:t>debugging</a:t>
            </a:r>
          </a:p>
          <a:p>
            <a:pPr lvl="1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altLang="ko-KR" dirty="0"/>
              <a:t>(X) Performance Enhancing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B8D313-279B-9643-B60A-4D072044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latinLnBrk="0"/>
            <a:fld id="{4CE482DC-2269-4F26-9D2A-7E44B1A4CD85}" type="slidenum">
              <a:rPr lang="en-US">
                <a:solidFill>
                  <a:prstClr val="white">
                    <a:lumMod val="50000"/>
                  </a:prstClr>
                </a:solidFill>
                <a:latin typeface="맑은 고딕" panose="020F0502020204030204"/>
              </a:rPr>
              <a:pPr defTabSz="457200" latinLnBrk="0"/>
              <a:t>13</a:t>
            </a:fld>
            <a:endParaRPr lang="en-US" dirty="0">
              <a:solidFill>
                <a:prstClr val="white">
                  <a:lumMod val="50000"/>
                </a:prstClr>
              </a:solidFill>
              <a:latin typeface="맑은 고딕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98537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2EEF5-84E6-F246-B74B-8DDD39114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>
                <a:solidFill>
                  <a:srgbClr val="7030A0"/>
                </a:solidFill>
              </a:rPr>
              <a:t>What we learned </a:t>
            </a:r>
            <a:r>
              <a:rPr kumimoji="1" lang="en-US" altLang="ko-KR" dirty="0">
                <a:solidFill>
                  <a:srgbClr val="7030A0"/>
                </a:solidFill>
              </a:rPr>
              <a:t>- Development</a:t>
            </a:r>
            <a:endParaRPr kumimoji="1" lang="ko-Kore-KR" altLang="en-US" dirty="0">
              <a:solidFill>
                <a:srgbClr val="7030A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9233A8-90A3-BF44-95E2-0EB857D8D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363" lvl="1" indent="0">
              <a:buNone/>
            </a:pPr>
            <a:endParaRPr lang="en-US" altLang="ko-KR" dirty="0"/>
          </a:p>
          <a:p>
            <a:r>
              <a:rPr lang="en-US" altLang="ko-KR" dirty="0"/>
              <a:t>‘Simple is the Best’</a:t>
            </a:r>
          </a:p>
          <a:p>
            <a:pPr lvl="1"/>
            <a:r>
              <a:rPr lang="ko-KR" altLang="en-US" dirty="0"/>
              <a:t>처음 </a:t>
            </a:r>
            <a:r>
              <a:rPr lang="en-US" altLang="ko-KR" dirty="0"/>
              <a:t>ZIO </a:t>
            </a:r>
            <a:r>
              <a:rPr lang="en-US" altLang="ko-KR" dirty="0" err="1"/>
              <a:t>gRPC</a:t>
            </a:r>
            <a:r>
              <a:rPr lang="ko-KR" altLang="en-US" dirty="0"/>
              <a:t>의 기능을 보고 프로젝트 구현이 훨씬 편리해 질 것으로 예상</a:t>
            </a:r>
            <a:endParaRPr lang="en-US" altLang="ko-KR" dirty="0"/>
          </a:p>
          <a:p>
            <a:pPr lvl="1"/>
            <a:r>
              <a:rPr lang="ko-KR" altLang="en-US" dirty="0"/>
              <a:t>예시 </a:t>
            </a:r>
            <a:r>
              <a:rPr lang="en-US" altLang="ko-KR" dirty="0"/>
              <a:t>Code </a:t>
            </a:r>
            <a:r>
              <a:rPr lang="ko-KR" altLang="en-US" dirty="0"/>
              <a:t>등을 이해하기 어려워 결국 </a:t>
            </a:r>
            <a:r>
              <a:rPr lang="en-US" altLang="ko-KR" dirty="0"/>
              <a:t>Scala </a:t>
            </a:r>
            <a:r>
              <a:rPr lang="ko-KR" altLang="en-US" dirty="0"/>
              <a:t>기본 </a:t>
            </a:r>
            <a:r>
              <a:rPr lang="en-US" altLang="ko-KR" dirty="0" err="1"/>
              <a:t>gRPC</a:t>
            </a:r>
            <a:r>
              <a:rPr lang="ko-KR" altLang="en-US" dirty="0"/>
              <a:t>로 구현하게 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변수 </a:t>
            </a:r>
            <a:r>
              <a:rPr lang="ko-KR" altLang="en-US" dirty="0" err="1"/>
              <a:t>명＇을</a:t>
            </a:r>
            <a:r>
              <a:rPr lang="ko-KR" altLang="en-US" dirty="0"/>
              <a:t> 잘 협의하여 사용하자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MasterClient</a:t>
            </a:r>
            <a:r>
              <a:rPr lang="en-US" altLang="ko-KR" dirty="0"/>
              <a:t> =&gt; </a:t>
            </a:r>
            <a:r>
              <a:rPr lang="en-US" altLang="ko-KR" dirty="0" err="1"/>
              <a:t>WorkerClient</a:t>
            </a:r>
            <a:endParaRPr lang="en-US" altLang="ko-KR" dirty="0"/>
          </a:p>
          <a:p>
            <a:pPr lvl="1"/>
            <a:r>
              <a:rPr lang="en-US" altLang="ko-KR" dirty="0" err="1"/>
              <a:t>SortgRPC</a:t>
            </a:r>
            <a:r>
              <a:rPr lang="en-US" altLang="ko-KR" dirty="0"/>
              <a:t> (package name)</a:t>
            </a:r>
          </a:p>
          <a:p>
            <a:pPr lvl="1"/>
            <a:r>
              <a:rPr lang="en-US" altLang="ko-KR" dirty="0"/>
              <a:t>IP (parameter name) =&gt; IP of what?</a:t>
            </a: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B8D313-279B-9643-B60A-4D072044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latinLnBrk="0"/>
            <a:fld id="{4CE482DC-2269-4F26-9D2A-7E44B1A4CD85}" type="slidenum">
              <a:rPr lang="en-US">
                <a:solidFill>
                  <a:prstClr val="white">
                    <a:lumMod val="50000"/>
                  </a:prstClr>
                </a:solidFill>
                <a:latin typeface="맑은 고딕" panose="020F0502020204030204"/>
              </a:rPr>
              <a:pPr defTabSz="457200" latinLnBrk="0"/>
              <a:t>14</a:t>
            </a:fld>
            <a:endParaRPr lang="en-US" dirty="0">
              <a:solidFill>
                <a:prstClr val="white">
                  <a:lumMod val="50000"/>
                </a:prstClr>
              </a:solidFill>
              <a:latin typeface="맑은 고딕" panose="020F0502020204030204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DBF76A-377D-4326-9C5B-07AD4C7D1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56" y="3872252"/>
            <a:ext cx="9404577" cy="40345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02A4831-887A-4F33-B6B9-CF6F4112E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8351" y="3021125"/>
            <a:ext cx="6438900" cy="3171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378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2EEF5-84E6-F246-B74B-8DDD39114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>
                <a:solidFill>
                  <a:srgbClr val="7030A0"/>
                </a:solidFill>
              </a:rPr>
              <a:t>What we learned </a:t>
            </a:r>
            <a:r>
              <a:rPr kumimoji="1" lang="en-US" altLang="ko-KR" dirty="0">
                <a:solidFill>
                  <a:srgbClr val="7030A0"/>
                </a:solidFill>
              </a:rPr>
              <a:t>- Cooperate</a:t>
            </a:r>
            <a:endParaRPr kumimoji="1" lang="ko-Kore-KR" altLang="en-US" dirty="0">
              <a:solidFill>
                <a:srgbClr val="7030A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9233A8-90A3-BF44-95E2-0EB857D8D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363" lvl="1" indent="0">
              <a:buNone/>
            </a:pPr>
            <a:endParaRPr lang="en-US" altLang="ko-KR" dirty="0"/>
          </a:p>
          <a:p>
            <a:r>
              <a:rPr lang="en-US" altLang="ko-KR" dirty="0"/>
              <a:t>‘Think what can we divide more work’</a:t>
            </a:r>
          </a:p>
          <a:p>
            <a:pPr lvl="1"/>
            <a:r>
              <a:rPr lang="en-US" altLang="ko-KR" dirty="0"/>
              <a:t>Coding </a:t>
            </a:r>
            <a:r>
              <a:rPr lang="ko-KR" altLang="en-US" dirty="0"/>
              <a:t>내에서 뿐만 아니라 </a:t>
            </a:r>
            <a:r>
              <a:rPr lang="en-US" altLang="ko-KR" dirty="0"/>
              <a:t>Testing </a:t>
            </a:r>
            <a:r>
              <a:rPr lang="ko-KR" altLang="en-US" dirty="0"/>
              <a:t>관련 준비</a:t>
            </a:r>
            <a:r>
              <a:rPr lang="en-US" altLang="ko-KR" dirty="0"/>
              <a:t>, Document </a:t>
            </a:r>
            <a:r>
              <a:rPr lang="ko-KR" altLang="en-US" dirty="0"/>
              <a:t>준비 등에서도 역할을 분업하는 것이 효율적이었음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60363" lvl="1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B8D313-279B-9643-B60A-4D072044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latinLnBrk="0"/>
            <a:fld id="{4CE482DC-2269-4F26-9D2A-7E44B1A4CD85}" type="slidenum">
              <a:rPr lang="en-US">
                <a:solidFill>
                  <a:prstClr val="white">
                    <a:lumMod val="50000"/>
                  </a:prstClr>
                </a:solidFill>
                <a:latin typeface="맑은 고딕" panose="020F0502020204030204"/>
              </a:rPr>
              <a:pPr defTabSz="457200" latinLnBrk="0"/>
              <a:t>15</a:t>
            </a:fld>
            <a:endParaRPr lang="en-US" dirty="0">
              <a:solidFill>
                <a:prstClr val="white">
                  <a:lumMod val="50000"/>
                </a:prstClr>
              </a:solidFill>
              <a:latin typeface="맑은 고딕" panose="020F0502020204030204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B8E7DD2-588E-7A61-48E2-4AB001FE4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382189"/>
            <a:ext cx="6448425" cy="39687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1673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2EEF5-84E6-F246-B74B-8DDD39114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>
                <a:solidFill>
                  <a:srgbClr val="7030A0"/>
                </a:solidFill>
              </a:rPr>
              <a:t>What we learned </a:t>
            </a:r>
            <a:r>
              <a:rPr kumimoji="1" lang="en-US" altLang="ko-KR" dirty="0">
                <a:solidFill>
                  <a:srgbClr val="7030A0"/>
                </a:solidFill>
              </a:rPr>
              <a:t>- Cooperate</a:t>
            </a:r>
            <a:endParaRPr kumimoji="1" lang="ko-Kore-KR" altLang="en-US" dirty="0">
              <a:solidFill>
                <a:srgbClr val="7030A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9233A8-90A3-BF44-95E2-0EB857D8D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363" lvl="1" indent="0">
              <a:buNone/>
            </a:pPr>
            <a:endParaRPr lang="en-US" altLang="ko-KR" dirty="0"/>
          </a:p>
          <a:p>
            <a:r>
              <a:rPr lang="en-US" altLang="ko-KR" dirty="0"/>
              <a:t>‘Being in the same place’</a:t>
            </a:r>
          </a:p>
          <a:p>
            <a:pPr lvl="1"/>
            <a:r>
              <a:rPr lang="ko-KR" altLang="en-US" dirty="0"/>
              <a:t>같은 공간에서 작업할 때 </a:t>
            </a:r>
            <a:r>
              <a:rPr lang="en-US" altLang="ko-KR" dirty="0"/>
              <a:t>communication overhead</a:t>
            </a:r>
            <a:r>
              <a:rPr lang="ko-KR" altLang="en-US" dirty="0"/>
              <a:t>가 크게 줄어들었음 </a:t>
            </a:r>
            <a:r>
              <a:rPr lang="en-US" altLang="ko-KR" dirty="0"/>
              <a:t>(</a:t>
            </a:r>
            <a:r>
              <a:rPr lang="ko-KR" altLang="en-US" dirty="0"/>
              <a:t>즉각적 확인</a:t>
            </a:r>
            <a:r>
              <a:rPr lang="en-US" altLang="ko-KR" dirty="0"/>
              <a:t>, </a:t>
            </a:r>
            <a:r>
              <a:rPr lang="ko-KR" altLang="en-US" dirty="0"/>
              <a:t>피드백 가능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상호 감시 </a:t>
            </a:r>
            <a:r>
              <a:rPr lang="en-US" altLang="ko-KR" dirty="0"/>
              <a:t>-&gt; </a:t>
            </a:r>
            <a:r>
              <a:rPr lang="ko-KR" altLang="en-US" dirty="0"/>
              <a:t>집중력 향상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구체적인 </a:t>
            </a:r>
            <a:r>
              <a:rPr lang="en-US" altLang="ko-KR" dirty="0"/>
              <a:t>Milestone’ </a:t>
            </a:r>
            <a:r>
              <a:rPr lang="ko-KR" altLang="en-US" dirty="0"/>
              <a:t>의 중요성</a:t>
            </a:r>
            <a:endParaRPr lang="en-US" altLang="ko-KR" dirty="0"/>
          </a:p>
          <a:p>
            <a:pPr lvl="1"/>
            <a:r>
              <a:rPr lang="en-US" altLang="ko-KR" dirty="0"/>
              <a:t>Milestone</a:t>
            </a:r>
            <a:r>
              <a:rPr lang="ko-KR" altLang="en-US" dirty="0"/>
              <a:t>이 구체화될수록 각 </a:t>
            </a:r>
            <a:r>
              <a:rPr lang="en-US" altLang="ko-KR" dirty="0"/>
              <a:t>part</a:t>
            </a:r>
            <a:r>
              <a:rPr lang="ko-KR" altLang="en-US" dirty="0"/>
              <a:t>를 더 빠르게 해결</a:t>
            </a:r>
            <a:endParaRPr lang="en-US" altLang="ko-KR" dirty="0"/>
          </a:p>
          <a:p>
            <a:pPr lvl="1"/>
            <a:r>
              <a:rPr lang="ko-KR" altLang="en-US" dirty="0"/>
              <a:t>그러나</a:t>
            </a:r>
            <a:r>
              <a:rPr lang="en-US" altLang="ko-KR" dirty="0"/>
              <a:t> </a:t>
            </a:r>
            <a:r>
              <a:rPr lang="ko-KR" altLang="en-US" dirty="0"/>
              <a:t>여기에는 많은 시행착오가 필요</a:t>
            </a:r>
            <a:endParaRPr lang="en-US" altLang="ko-KR" dirty="0"/>
          </a:p>
          <a:p>
            <a:pPr lvl="1"/>
            <a:r>
              <a:rPr lang="en-US" altLang="ko-KR" dirty="0"/>
              <a:t>Why? We have not much experience for Scala!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B8D313-279B-9643-B60A-4D072044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latinLnBrk="0"/>
            <a:fld id="{4CE482DC-2269-4F26-9D2A-7E44B1A4CD85}" type="slidenum">
              <a:rPr lang="en-US">
                <a:solidFill>
                  <a:prstClr val="white">
                    <a:lumMod val="50000"/>
                  </a:prstClr>
                </a:solidFill>
                <a:latin typeface="맑은 고딕" panose="020F0502020204030204"/>
              </a:rPr>
              <a:pPr defTabSz="457200" latinLnBrk="0"/>
              <a:t>16</a:t>
            </a:fld>
            <a:endParaRPr lang="en-US" dirty="0">
              <a:solidFill>
                <a:prstClr val="white">
                  <a:lumMod val="50000"/>
                </a:prstClr>
              </a:solidFill>
              <a:latin typeface="맑은 고딕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24785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ACF8C2-892D-4886-93F2-A13601901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9718" y="2286000"/>
            <a:ext cx="9129221" cy="914994"/>
          </a:xfrm>
        </p:spPr>
        <p:txBody>
          <a:bodyPr>
            <a:normAutofit/>
          </a:bodyPr>
          <a:lstStyle/>
          <a:p>
            <a:pPr algn="ctr"/>
            <a:r>
              <a:rPr lang="en-US" altLang="ko-KR" sz="5400" b="1" dirty="0"/>
              <a:t>Q &amp; A</a:t>
            </a:r>
            <a:endParaRPr lang="ko-KR" altLang="en-US" sz="54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D63901-768C-4839-9059-673FFCB27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6308" y="3721532"/>
            <a:ext cx="6416040" cy="940943"/>
          </a:xfrm>
        </p:spPr>
        <p:txBody>
          <a:bodyPr>
            <a:normAutofit/>
          </a:bodyPr>
          <a:lstStyle/>
          <a:p>
            <a:pPr algn="ctr"/>
            <a:r>
              <a:rPr lang="en-US" altLang="ko-KR" sz="1800" dirty="0">
                <a:solidFill>
                  <a:srgbClr val="7030A0"/>
                </a:solidFill>
              </a:rPr>
              <a:t>Team Purple</a:t>
            </a:r>
            <a:endParaRPr lang="en-US" altLang="ko-KR" sz="1100" dirty="0"/>
          </a:p>
        </p:txBody>
      </p: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BAB8D313-279B-9643-B60A-4D072044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60" y="6459788"/>
            <a:ext cx="1312026" cy="365125"/>
          </a:xfrm>
        </p:spPr>
        <p:txBody>
          <a:bodyPr/>
          <a:lstStyle/>
          <a:p>
            <a:pPr defTabSz="457200" latinLnBrk="0"/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</a:rPr>
              <a:t>1</a:t>
            </a:r>
            <a:endParaRPr lang="en-US" dirty="0">
              <a:solidFill>
                <a:prstClr val="white">
                  <a:lumMod val="50000"/>
                </a:prstClr>
              </a:solidFill>
              <a:latin typeface="맑은 고딕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54036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ACF8C2-892D-4886-93F2-A13601901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9718" y="2286000"/>
            <a:ext cx="9129221" cy="914994"/>
          </a:xfrm>
        </p:spPr>
        <p:txBody>
          <a:bodyPr>
            <a:normAutofit/>
          </a:bodyPr>
          <a:lstStyle/>
          <a:p>
            <a:pPr algn="ctr"/>
            <a:r>
              <a:rPr lang="en-US" altLang="ko-KR" sz="5400" b="1" dirty="0">
                <a:solidFill>
                  <a:schemeClr val="accent4">
                    <a:lumMod val="75000"/>
                  </a:schemeClr>
                </a:solidFill>
              </a:rPr>
              <a:t>How we implement</a:t>
            </a:r>
            <a:endParaRPr lang="ko-KR" altLang="en-US" sz="5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BAB8D313-279B-9643-B60A-4D072044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60" y="6459788"/>
            <a:ext cx="1312026" cy="365125"/>
          </a:xfrm>
        </p:spPr>
        <p:txBody>
          <a:bodyPr/>
          <a:lstStyle/>
          <a:p>
            <a:pPr defTabSz="457200" latinLnBrk="0"/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</a:rPr>
              <a:t>1</a:t>
            </a:r>
            <a:endParaRPr lang="en-US" dirty="0">
              <a:solidFill>
                <a:prstClr val="white">
                  <a:lumMod val="50000"/>
                </a:prstClr>
              </a:solidFill>
              <a:latin typeface="맑은 고딕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3C1043-3215-44D5-A90D-7F4B142368A0}"/>
              </a:ext>
            </a:extLst>
          </p:cNvPr>
          <p:cNvSpPr txBox="1"/>
          <p:nvPr/>
        </p:nvSpPr>
        <p:spPr>
          <a:xfrm>
            <a:off x="10744200" y="12150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2022-12-15</a:t>
            </a:r>
            <a:endParaRPr lang="ko-KR" altLang="en-US" dirty="0"/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F170FF1D-0E97-0629-B313-4DDC126207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851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2EEF5-84E6-F246-B74B-8DDD39114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>
                <a:solidFill>
                  <a:srgbClr val="7030A0"/>
                </a:solidFill>
              </a:rPr>
              <a:t>Design</a:t>
            </a:r>
            <a:endParaRPr kumimoji="1" lang="ko-Kore-KR" altLang="en-US" dirty="0">
              <a:solidFill>
                <a:srgbClr val="7030A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9233A8-90A3-BF44-95E2-0EB857D8D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957" y="879231"/>
            <a:ext cx="11669861" cy="6077154"/>
          </a:xfrm>
        </p:spPr>
        <p:txBody>
          <a:bodyPr>
            <a:normAutofit/>
          </a:bodyPr>
          <a:lstStyle/>
          <a:p>
            <a:pPr marL="360363" lvl="1" indent="0">
              <a:buNone/>
            </a:pPr>
            <a:endParaRPr lang="en-US" altLang="ko-KR" dirty="0"/>
          </a:p>
          <a:p>
            <a:pPr marL="360363" lvl="1" indent="0">
              <a:buNone/>
            </a:pPr>
            <a:endParaRPr lang="en-US" altLang="ko-KR" dirty="0"/>
          </a:p>
          <a:p>
            <a:pPr marL="360363" lvl="1" indent="0">
              <a:buNone/>
            </a:pPr>
            <a:endParaRPr lang="en-US" altLang="ko-KR" dirty="0"/>
          </a:p>
          <a:p>
            <a:pPr marL="360363" lvl="1" indent="0">
              <a:buNone/>
            </a:pPr>
            <a:endParaRPr lang="en-US" altLang="ko-KR" dirty="0"/>
          </a:p>
          <a:p>
            <a:pPr marL="360363" lvl="1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altLang="ko-KR" dirty="0"/>
              <a:t>3 main signals between Master and Worker</a:t>
            </a:r>
          </a:p>
          <a:p>
            <a:pPr lvl="1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altLang="ko-KR" b="1" dirty="0" err="1"/>
              <a:t>workerConnection</a:t>
            </a:r>
            <a:r>
              <a:rPr lang="en-US" altLang="ko-KR" b="1" dirty="0"/>
              <a:t>	|</a:t>
            </a:r>
            <a:r>
              <a:rPr lang="en-US" altLang="ko-KR" dirty="0"/>
              <a:t> (</a:t>
            </a:r>
            <a:r>
              <a:rPr lang="en-US" altLang="ko-KR" dirty="0" err="1"/>
              <a:t>connectionSig</a:t>
            </a:r>
            <a:r>
              <a:rPr lang="en-US" altLang="ko-KR" dirty="0"/>
              <a:t>) / (</a:t>
            </a:r>
            <a:r>
              <a:rPr lang="en-US" altLang="ko-KR" dirty="0" err="1"/>
              <a:t>WorkerNum</a:t>
            </a:r>
            <a:r>
              <a:rPr lang="en-US" altLang="ko-KR" dirty="0"/>
              <a:t>)</a:t>
            </a:r>
          </a:p>
          <a:p>
            <a:pPr lvl="1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altLang="ko-KR" b="1" dirty="0"/>
              <a:t>Sampling		|</a:t>
            </a:r>
            <a:r>
              <a:rPr lang="en-US" altLang="ko-KR" dirty="0"/>
              <a:t> (</a:t>
            </a:r>
            <a:r>
              <a:rPr lang="en-US" altLang="ko-KR" dirty="0" err="1"/>
              <a:t>sampleValues</a:t>
            </a:r>
            <a:r>
              <a:rPr lang="en-US" altLang="ko-KR" dirty="0"/>
              <a:t>) / (</a:t>
            </a:r>
            <a:r>
              <a:rPr lang="en-US" altLang="ko-KR" dirty="0" err="1"/>
              <a:t>pivotVal</a:t>
            </a:r>
            <a:r>
              <a:rPr lang="en-US" altLang="ko-KR" dirty="0"/>
              <a:t>)</a:t>
            </a:r>
          </a:p>
          <a:p>
            <a:pPr lvl="1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altLang="ko-KR" b="1" dirty="0" err="1"/>
              <a:t>mergeFinish</a:t>
            </a:r>
            <a:r>
              <a:rPr lang="en-US" altLang="ko-KR" b="1" dirty="0"/>
              <a:t>		|</a:t>
            </a:r>
            <a:r>
              <a:rPr lang="en-US" altLang="ko-KR" dirty="0"/>
              <a:t> (</a:t>
            </a:r>
            <a:r>
              <a:rPr lang="en-US" altLang="ko-KR" dirty="0" err="1"/>
              <a:t>MergeFinishSig</a:t>
            </a:r>
            <a:r>
              <a:rPr lang="en-US" altLang="ko-KR" dirty="0"/>
              <a:t>) / (</a:t>
            </a:r>
            <a:r>
              <a:rPr lang="en-US" altLang="ko-KR" dirty="0" err="1"/>
              <a:t>emptySig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B8D313-279B-9643-B60A-4D072044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latinLnBrk="0"/>
            <a:fld id="{4CE482DC-2269-4F26-9D2A-7E44B1A4CD85}" type="slidenum">
              <a:rPr lang="en-US">
                <a:solidFill>
                  <a:prstClr val="white">
                    <a:lumMod val="50000"/>
                  </a:prstClr>
                </a:solidFill>
                <a:latin typeface="맑은 고딕" panose="020F0502020204030204"/>
              </a:rPr>
              <a:pPr defTabSz="457200" latinLnBrk="0"/>
              <a:t>3</a:t>
            </a:fld>
            <a:endParaRPr lang="en-US" dirty="0">
              <a:solidFill>
                <a:prstClr val="white">
                  <a:lumMod val="50000"/>
                </a:prstClr>
              </a:solidFill>
              <a:latin typeface="맑은 고딕" panose="020F0502020204030204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792" y="879231"/>
            <a:ext cx="7220190" cy="26875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1781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2EEF5-84E6-F246-B74B-8DDD39114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>
                <a:solidFill>
                  <a:srgbClr val="7030A0"/>
                </a:solidFill>
              </a:rPr>
              <a:t>Design (Files)</a:t>
            </a:r>
            <a:endParaRPr kumimoji="1" lang="ko-Kore-KR" altLang="en-US" dirty="0">
              <a:solidFill>
                <a:srgbClr val="7030A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B8D313-279B-9643-B60A-4D072044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latinLnBrk="0"/>
            <a:fld id="{4CE482DC-2269-4F26-9D2A-7E44B1A4CD85}" type="slidenum">
              <a:rPr lang="en-US">
                <a:solidFill>
                  <a:prstClr val="white">
                    <a:lumMod val="50000"/>
                  </a:prstClr>
                </a:solidFill>
                <a:latin typeface="맑은 고딕" panose="020F0502020204030204"/>
              </a:rPr>
              <a:pPr defTabSz="457200" latinLnBrk="0"/>
              <a:t>4</a:t>
            </a:fld>
            <a:endParaRPr lang="en-US" dirty="0">
              <a:solidFill>
                <a:prstClr val="white">
                  <a:lumMod val="50000"/>
                </a:prstClr>
              </a:solidFill>
              <a:latin typeface="맑은 고딕" panose="020F0502020204030204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89233A8-90A3-BF44-95E2-0EB857D8D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957" y="879231"/>
            <a:ext cx="11669861" cy="547169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altLang="ko-KR" sz="2100" dirty="0" err="1"/>
              <a:t>commonServer.scala</a:t>
            </a:r>
            <a:endParaRPr lang="en-US" altLang="ko-KR" sz="2100" dirty="0"/>
          </a:p>
          <a:p>
            <a:pPr lvl="1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altLang="ko-KR" dirty="0" err="1"/>
              <a:t>Masterserver</a:t>
            </a:r>
            <a:r>
              <a:rPr lang="ko-KR" altLang="en-US" dirty="0"/>
              <a:t>의 역할 구현</a:t>
            </a:r>
            <a:endParaRPr lang="en-US" altLang="ko-KR" dirty="0"/>
          </a:p>
          <a:p>
            <a:pPr lvl="1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altLang="ko-KR" dirty="0"/>
              <a:t>Server </a:t>
            </a:r>
            <a:r>
              <a:rPr lang="ko-KR" altLang="en-US" dirty="0"/>
              <a:t>기능 함수</a:t>
            </a:r>
            <a:r>
              <a:rPr lang="en-US" altLang="ko-KR" dirty="0"/>
              <a:t>: start, stop</a:t>
            </a:r>
          </a:p>
          <a:p>
            <a:pPr lvl="1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altLang="ko-KR" dirty="0"/>
              <a:t>Master </a:t>
            </a:r>
            <a:r>
              <a:rPr lang="ko-KR" altLang="en-US" dirty="0"/>
              <a:t>기능 함수</a:t>
            </a:r>
            <a:r>
              <a:rPr lang="en-US" altLang="ko-KR" dirty="0"/>
              <a:t>: Signal handling</a:t>
            </a:r>
          </a:p>
          <a:p>
            <a:pPr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altLang="ko-KR" dirty="0"/>
              <a:t>-&gt; </a:t>
            </a:r>
            <a:r>
              <a:rPr lang="en-US" altLang="ko-KR" dirty="0" err="1"/>
              <a:t>masterServer.scala</a:t>
            </a:r>
            <a:endParaRPr lang="en-US" altLang="ko-KR" dirty="0"/>
          </a:p>
          <a:p>
            <a:pPr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altLang="ko-KR" dirty="0" err="1"/>
              <a:t>workerClient.scala</a:t>
            </a:r>
            <a:endParaRPr lang="en-US" altLang="ko-KR" dirty="0"/>
          </a:p>
          <a:p>
            <a:pPr lvl="1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altLang="ko-KR" dirty="0"/>
              <a:t>Client</a:t>
            </a:r>
            <a:r>
              <a:rPr lang="ko-KR" altLang="en-US" dirty="0"/>
              <a:t>의 역할로 </a:t>
            </a:r>
            <a:r>
              <a:rPr lang="en-US" altLang="ko-KR" dirty="0" err="1"/>
              <a:t>worke</a:t>
            </a:r>
            <a:r>
              <a:rPr lang="ko-KR" altLang="en-US" dirty="0"/>
              <a:t>를 구현한 </a:t>
            </a:r>
            <a:r>
              <a:rPr lang="en-US" altLang="ko-KR" dirty="0"/>
              <a:t>class</a:t>
            </a:r>
          </a:p>
          <a:p>
            <a:pPr lvl="1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altLang="ko-KR" dirty="0"/>
              <a:t>Signal generating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altLang="ko-KR" dirty="0"/>
              <a:t>Start </a:t>
            </a:r>
            <a:r>
              <a:rPr lang="ko-KR" altLang="en-US" dirty="0"/>
              <a:t>함수 </a:t>
            </a:r>
            <a:r>
              <a:rPr lang="en-US" altLang="ko-KR" dirty="0"/>
              <a:t>&lt;- main </a:t>
            </a:r>
            <a:r>
              <a:rPr lang="ko-KR" altLang="en-US" dirty="0"/>
              <a:t>함수처럼 기능</a:t>
            </a:r>
            <a:endParaRPr lang="en-US" altLang="ko-KR" dirty="0"/>
          </a:p>
          <a:p>
            <a:pPr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altLang="ko-KR" dirty="0" err="1"/>
              <a:t>Parser.scala</a:t>
            </a:r>
            <a:r>
              <a:rPr lang="en-US" altLang="ko-KR" dirty="0"/>
              <a:t> : helper</a:t>
            </a:r>
          </a:p>
          <a:p>
            <a:pPr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altLang="ko-KR" dirty="0" err="1"/>
              <a:t>customSort.proto</a:t>
            </a:r>
            <a:r>
              <a:rPr lang="en-US" altLang="ko-KR" dirty="0"/>
              <a:t> : Signal </a:t>
            </a:r>
            <a:r>
              <a:rPr lang="ko-KR" altLang="en-US" dirty="0"/>
              <a:t>저장 </a:t>
            </a:r>
            <a:r>
              <a:rPr lang="en-US" altLang="ko-KR" dirty="0"/>
              <a:t>(</a:t>
            </a:r>
            <a:r>
              <a:rPr lang="en-US" altLang="ko-KR" b="0" dirty="0" err="1"/>
              <a:t>workerConnection</a:t>
            </a:r>
            <a:r>
              <a:rPr lang="en-US" altLang="ko-KR" b="0" dirty="0"/>
              <a:t>, sampling, </a:t>
            </a:r>
            <a:r>
              <a:rPr lang="en-US" altLang="ko-KR" b="0" dirty="0" err="1"/>
              <a:t>mergeFinish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20845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2EEF5-84E6-F246-B74B-8DDD39114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>
                <a:solidFill>
                  <a:srgbClr val="7030A0"/>
                </a:solidFill>
              </a:rPr>
              <a:t>Design – Partitioning/Shuffling</a:t>
            </a:r>
            <a:endParaRPr kumimoji="1" lang="ko-Kore-KR" altLang="en-US" dirty="0">
              <a:solidFill>
                <a:srgbClr val="7030A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B8D313-279B-9643-B60A-4D072044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60" y="6459788"/>
            <a:ext cx="1312026" cy="365125"/>
          </a:xfrm>
        </p:spPr>
        <p:txBody>
          <a:bodyPr/>
          <a:lstStyle/>
          <a:p>
            <a:pPr defTabSz="457200" latinLnBrk="0"/>
            <a:fld id="{4CE482DC-2269-4F26-9D2A-7E44B1A4CD85}" type="slidenum">
              <a:rPr lang="en-US">
                <a:solidFill>
                  <a:prstClr val="white">
                    <a:lumMod val="50000"/>
                  </a:prstClr>
                </a:solidFill>
                <a:latin typeface="맑은 고딕" panose="020F0502020204030204"/>
              </a:rPr>
              <a:pPr defTabSz="457200" latinLnBrk="0"/>
              <a:t>5</a:t>
            </a:fld>
            <a:endParaRPr lang="en-US" dirty="0">
              <a:solidFill>
                <a:prstClr val="white">
                  <a:lumMod val="50000"/>
                </a:prstClr>
              </a:solidFill>
              <a:latin typeface="맑은 고딕" panose="020F0502020204030204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DCB093C-A920-458A-BDED-F1984D8491B1}"/>
              </a:ext>
            </a:extLst>
          </p:cNvPr>
          <p:cNvSpPr/>
          <p:nvPr/>
        </p:nvSpPr>
        <p:spPr>
          <a:xfrm>
            <a:off x="3334342" y="894935"/>
            <a:ext cx="1964267" cy="1423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F9B8AF5-58C3-4332-8041-E02D303AE8F3}"/>
              </a:ext>
            </a:extLst>
          </p:cNvPr>
          <p:cNvSpPr/>
          <p:nvPr/>
        </p:nvSpPr>
        <p:spPr>
          <a:xfrm>
            <a:off x="4147999" y="2326489"/>
            <a:ext cx="3529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A</a:t>
            </a:r>
            <a:endParaRPr lang="ko-KR" altLang="en-US" sz="2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3A2DA82-ABAC-438D-AD63-B4F13D983C6B}"/>
              </a:ext>
            </a:extLst>
          </p:cNvPr>
          <p:cNvSpPr/>
          <p:nvPr/>
        </p:nvSpPr>
        <p:spPr>
          <a:xfrm>
            <a:off x="3359742" y="2739108"/>
            <a:ext cx="1964267" cy="1423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265DD0-37D2-4158-8DE1-037A891D10F0}"/>
              </a:ext>
            </a:extLst>
          </p:cNvPr>
          <p:cNvSpPr/>
          <p:nvPr/>
        </p:nvSpPr>
        <p:spPr>
          <a:xfrm>
            <a:off x="4173399" y="4170662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B</a:t>
            </a:r>
            <a:endParaRPr lang="ko-KR" altLang="en-US" sz="2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777CC7-FACB-457D-8BC2-8D1087E2A38B}"/>
              </a:ext>
            </a:extLst>
          </p:cNvPr>
          <p:cNvSpPr/>
          <p:nvPr/>
        </p:nvSpPr>
        <p:spPr>
          <a:xfrm>
            <a:off x="3359742" y="4763290"/>
            <a:ext cx="1964267" cy="1423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5043591-6BB3-472A-AC27-61F8685FFBB0}"/>
              </a:ext>
            </a:extLst>
          </p:cNvPr>
          <p:cNvSpPr/>
          <p:nvPr/>
        </p:nvSpPr>
        <p:spPr>
          <a:xfrm>
            <a:off x="4173399" y="6194844"/>
            <a:ext cx="3064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c</a:t>
            </a:r>
            <a:endParaRPr lang="ko-KR" altLang="en-US" sz="2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CC4BCBC-E50A-4D18-A493-79AF33D71AAF}"/>
              </a:ext>
            </a:extLst>
          </p:cNvPr>
          <p:cNvSpPr/>
          <p:nvPr/>
        </p:nvSpPr>
        <p:spPr>
          <a:xfrm>
            <a:off x="3478276" y="995107"/>
            <a:ext cx="338667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A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01BC4D8-A7C7-494C-B952-AC664CE55055}"/>
              </a:ext>
            </a:extLst>
          </p:cNvPr>
          <p:cNvSpPr/>
          <p:nvPr/>
        </p:nvSpPr>
        <p:spPr>
          <a:xfrm>
            <a:off x="4117509" y="995107"/>
            <a:ext cx="338667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A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33FA35-7EC9-4BA9-B69C-72839F62C958}"/>
              </a:ext>
            </a:extLst>
          </p:cNvPr>
          <p:cNvSpPr/>
          <p:nvPr/>
        </p:nvSpPr>
        <p:spPr>
          <a:xfrm>
            <a:off x="4756743" y="995107"/>
            <a:ext cx="338667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A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9BDC53-9E87-41DA-99A3-3FF57899922B}"/>
              </a:ext>
            </a:extLst>
          </p:cNvPr>
          <p:cNvSpPr/>
          <p:nvPr/>
        </p:nvSpPr>
        <p:spPr>
          <a:xfrm>
            <a:off x="3478276" y="1470447"/>
            <a:ext cx="338667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B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5CB9498-961B-4A65-A902-BD63478D8F8B}"/>
              </a:ext>
            </a:extLst>
          </p:cNvPr>
          <p:cNvSpPr/>
          <p:nvPr/>
        </p:nvSpPr>
        <p:spPr>
          <a:xfrm>
            <a:off x="4117509" y="1470447"/>
            <a:ext cx="338667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B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CFCD916-FC7C-4643-B017-9B4C7C7F046D}"/>
              </a:ext>
            </a:extLst>
          </p:cNvPr>
          <p:cNvSpPr/>
          <p:nvPr/>
        </p:nvSpPr>
        <p:spPr>
          <a:xfrm>
            <a:off x="4756743" y="1470447"/>
            <a:ext cx="338667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B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694D972-FA11-41F6-A359-8BDF0331D03C}"/>
              </a:ext>
            </a:extLst>
          </p:cNvPr>
          <p:cNvSpPr/>
          <p:nvPr/>
        </p:nvSpPr>
        <p:spPr>
          <a:xfrm>
            <a:off x="3478276" y="1920910"/>
            <a:ext cx="338667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C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C9D9217-B515-4CF6-80C2-5CE55FF8A1FF}"/>
              </a:ext>
            </a:extLst>
          </p:cNvPr>
          <p:cNvSpPr/>
          <p:nvPr/>
        </p:nvSpPr>
        <p:spPr>
          <a:xfrm>
            <a:off x="4117509" y="1920910"/>
            <a:ext cx="338667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C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0DA84BD-98BB-474F-A1CD-DE8A8E4BDB9A}"/>
              </a:ext>
            </a:extLst>
          </p:cNvPr>
          <p:cNvSpPr/>
          <p:nvPr/>
        </p:nvSpPr>
        <p:spPr>
          <a:xfrm>
            <a:off x="4756743" y="1920910"/>
            <a:ext cx="338667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C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BB38410-61F2-4369-A0D4-32D844382ABC}"/>
              </a:ext>
            </a:extLst>
          </p:cNvPr>
          <p:cNvSpPr/>
          <p:nvPr/>
        </p:nvSpPr>
        <p:spPr>
          <a:xfrm>
            <a:off x="3503677" y="2841583"/>
            <a:ext cx="338667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A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983AA97-C9EF-4FFF-96E0-FAA398DF08F2}"/>
              </a:ext>
            </a:extLst>
          </p:cNvPr>
          <p:cNvSpPr/>
          <p:nvPr/>
        </p:nvSpPr>
        <p:spPr>
          <a:xfrm>
            <a:off x="4142910" y="2841583"/>
            <a:ext cx="338667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A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080509D-FB52-415B-B5AE-FB217D855C2D}"/>
              </a:ext>
            </a:extLst>
          </p:cNvPr>
          <p:cNvSpPr/>
          <p:nvPr/>
        </p:nvSpPr>
        <p:spPr>
          <a:xfrm>
            <a:off x="4782144" y="2841583"/>
            <a:ext cx="338667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A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9928003-5020-486C-BD5C-08E42D5C6D57}"/>
              </a:ext>
            </a:extLst>
          </p:cNvPr>
          <p:cNvSpPr/>
          <p:nvPr/>
        </p:nvSpPr>
        <p:spPr>
          <a:xfrm>
            <a:off x="3503677" y="3316923"/>
            <a:ext cx="338667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B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C8E75CE-93EE-450F-A62A-E4610A0542BB}"/>
              </a:ext>
            </a:extLst>
          </p:cNvPr>
          <p:cNvSpPr/>
          <p:nvPr/>
        </p:nvSpPr>
        <p:spPr>
          <a:xfrm>
            <a:off x="4142910" y="3316923"/>
            <a:ext cx="338667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B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CA9C41A-877E-4BFE-92CD-5607F14D4F40}"/>
              </a:ext>
            </a:extLst>
          </p:cNvPr>
          <p:cNvSpPr/>
          <p:nvPr/>
        </p:nvSpPr>
        <p:spPr>
          <a:xfrm>
            <a:off x="4782144" y="3316923"/>
            <a:ext cx="338667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B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5D27F17-F018-4225-9150-56493C2D5CCB}"/>
              </a:ext>
            </a:extLst>
          </p:cNvPr>
          <p:cNvSpPr/>
          <p:nvPr/>
        </p:nvSpPr>
        <p:spPr>
          <a:xfrm>
            <a:off x="3503677" y="3767386"/>
            <a:ext cx="338667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C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8B4774D-2ED8-4161-8F72-1885346DF053}"/>
              </a:ext>
            </a:extLst>
          </p:cNvPr>
          <p:cNvSpPr/>
          <p:nvPr/>
        </p:nvSpPr>
        <p:spPr>
          <a:xfrm>
            <a:off x="4142910" y="3767386"/>
            <a:ext cx="338667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C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C65CE4A-0435-4575-B4C7-B5E02F3E013D}"/>
              </a:ext>
            </a:extLst>
          </p:cNvPr>
          <p:cNvSpPr/>
          <p:nvPr/>
        </p:nvSpPr>
        <p:spPr>
          <a:xfrm>
            <a:off x="4782144" y="3767386"/>
            <a:ext cx="338667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C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013D7C0-10A3-44FA-937B-B6710BA0072A}"/>
              </a:ext>
            </a:extLst>
          </p:cNvPr>
          <p:cNvSpPr/>
          <p:nvPr/>
        </p:nvSpPr>
        <p:spPr>
          <a:xfrm>
            <a:off x="3508597" y="4869334"/>
            <a:ext cx="333747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A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0BD627D-4D9E-49E4-AA8A-2B2817D7C457}"/>
              </a:ext>
            </a:extLst>
          </p:cNvPr>
          <p:cNvSpPr/>
          <p:nvPr/>
        </p:nvSpPr>
        <p:spPr>
          <a:xfrm>
            <a:off x="4147830" y="4869334"/>
            <a:ext cx="333747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A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2C25553-572F-4609-9D53-1F174B74D257}"/>
              </a:ext>
            </a:extLst>
          </p:cNvPr>
          <p:cNvSpPr/>
          <p:nvPr/>
        </p:nvSpPr>
        <p:spPr>
          <a:xfrm>
            <a:off x="4787064" y="4869334"/>
            <a:ext cx="333747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A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13549AC-48FB-4F8F-8081-CAFB1832A132}"/>
              </a:ext>
            </a:extLst>
          </p:cNvPr>
          <p:cNvSpPr/>
          <p:nvPr/>
        </p:nvSpPr>
        <p:spPr>
          <a:xfrm>
            <a:off x="3508597" y="5344674"/>
            <a:ext cx="333747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B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0F96431-C42A-40FE-BD78-986FEA179ED0}"/>
              </a:ext>
            </a:extLst>
          </p:cNvPr>
          <p:cNvSpPr/>
          <p:nvPr/>
        </p:nvSpPr>
        <p:spPr>
          <a:xfrm>
            <a:off x="4147830" y="5344674"/>
            <a:ext cx="333747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B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A7817E0-0276-430B-AB9D-90B252CF34E7}"/>
              </a:ext>
            </a:extLst>
          </p:cNvPr>
          <p:cNvSpPr/>
          <p:nvPr/>
        </p:nvSpPr>
        <p:spPr>
          <a:xfrm>
            <a:off x="4787064" y="5344674"/>
            <a:ext cx="333747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B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399B594-CAC3-45E0-9A68-AA5BBEA9B05E}"/>
              </a:ext>
            </a:extLst>
          </p:cNvPr>
          <p:cNvSpPr/>
          <p:nvPr/>
        </p:nvSpPr>
        <p:spPr>
          <a:xfrm>
            <a:off x="3508597" y="5795137"/>
            <a:ext cx="333747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C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20567DB-AE98-4F20-A9A9-1688A78695B2}"/>
              </a:ext>
            </a:extLst>
          </p:cNvPr>
          <p:cNvSpPr/>
          <p:nvPr/>
        </p:nvSpPr>
        <p:spPr>
          <a:xfrm>
            <a:off x="4147830" y="5795137"/>
            <a:ext cx="333747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C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35D0295-C813-4150-B4C2-BEC9CD795A6B}"/>
              </a:ext>
            </a:extLst>
          </p:cNvPr>
          <p:cNvSpPr/>
          <p:nvPr/>
        </p:nvSpPr>
        <p:spPr>
          <a:xfrm>
            <a:off x="4787064" y="5795137"/>
            <a:ext cx="333747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C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912A12A-5792-4056-9041-6DA23A3B6424}"/>
              </a:ext>
            </a:extLst>
          </p:cNvPr>
          <p:cNvSpPr/>
          <p:nvPr/>
        </p:nvSpPr>
        <p:spPr>
          <a:xfrm>
            <a:off x="6316317" y="887083"/>
            <a:ext cx="1964267" cy="1423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9B86387-CEC0-484D-A12F-657400566557}"/>
              </a:ext>
            </a:extLst>
          </p:cNvPr>
          <p:cNvSpPr/>
          <p:nvPr/>
        </p:nvSpPr>
        <p:spPr>
          <a:xfrm>
            <a:off x="7129974" y="2318637"/>
            <a:ext cx="3529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A</a:t>
            </a:r>
            <a:endParaRPr lang="ko-KR" altLang="en-US" sz="20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4B8B6C5-041D-444F-9D27-F3E0EC9D069C}"/>
              </a:ext>
            </a:extLst>
          </p:cNvPr>
          <p:cNvSpPr/>
          <p:nvPr/>
        </p:nvSpPr>
        <p:spPr>
          <a:xfrm>
            <a:off x="6341717" y="2731256"/>
            <a:ext cx="1964267" cy="1423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90D25AE-87C6-4191-A3C1-4A69BCEC77EB}"/>
              </a:ext>
            </a:extLst>
          </p:cNvPr>
          <p:cNvSpPr/>
          <p:nvPr/>
        </p:nvSpPr>
        <p:spPr>
          <a:xfrm>
            <a:off x="7155374" y="4162810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B</a:t>
            </a:r>
            <a:endParaRPr lang="ko-KR" altLang="en-US" sz="20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3F0A453-D95C-48A3-B562-9F1B57FC4B1F}"/>
              </a:ext>
            </a:extLst>
          </p:cNvPr>
          <p:cNvSpPr/>
          <p:nvPr/>
        </p:nvSpPr>
        <p:spPr>
          <a:xfrm>
            <a:off x="6341717" y="4755438"/>
            <a:ext cx="1964267" cy="1423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8E3798D-1062-41F3-8AFF-B38DA7FA291A}"/>
              </a:ext>
            </a:extLst>
          </p:cNvPr>
          <p:cNvSpPr/>
          <p:nvPr/>
        </p:nvSpPr>
        <p:spPr>
          <a:xfrm>
            <a:off x="7155374" y="6186992"/>
            <a:ext cx="3064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c</a:t>
            </a:r>
            <a:endParaRPr lang="ko-KR" altLang="en-US" sz="20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8DB5FF7-DA9C-4060-A3A5-F69654682A3F}"/>
              </a:ext>
            </a:extLst>
          </p:cNvPr>
          <p:cNvSpPr/>
          <p:nvPr/>
        </p:nvSpPr>
        <p:spPr>
          <a:xfrm>
            <a:off x="6460251" y="987255"/>
            <a:ext cx="1617134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A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69C377F-7BBB-4A33-A408-1F2EBA799D7A}"/>
              </a:ext>
            </a:extLst>
          </p:cNvPr>
          <p:cNvSpPr/>
          <p:nvPr/>
        </p:nvSpPr>
        <p:spPr>
          <a:xfrm>
            <a:off x="6460251" y="1462595"/>
            <a:ext cx="1617134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B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4CB7AAC-0145-4110-9DAD-83DDE1C5BDF7}"/>
              </a:ext>
            </a:extLst>
          </p:cNvPr>
          <p:cNvSpPr/>
          <p:nvPr/>
        </p:nvSpPr>
        <p:spPr>
          <a:xfrm>
            <a:off x="6460251" y="1913058"/>
            <a:ext cx="1617134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C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93025CB-C175-4925-8D91-2A72E48E2EC6}"/>
              </a:ext>
            </a:extLst>
          </p:cNvPr>
          <p:cNvSpPr/>
          <p:nvPr/>
        </p:nvSpPr>
        <p:spPr>
          <a:xfrm>
            <a:off x="6504160" y="2851279"/>
            <a:ext cx="1617134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A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8CB30FC-703D-4D51-A0CC-AB7F930F68C8}"/>
              </a:ext>
            </a:extLst>
          </p:cNvPr>
          <p:cNvSpPr/>
          <p:nvPr/>
        </p:nvSpPr>
        <p:spPr>
          <a:xfrm>
            <a:off x="6504160" y="3326619"/>
            <a:ext cx="1617134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B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D7B631D6-DF4B-4853-8DAD-C2DDD89274AC}"/>
              </a:ext>
            </a:extLst>
          </p:cNvPr>
          <p:cNvSpPr/>
          <p:nvPr/>
        </p:nvSpPr>
        <p:spPr>
          <a:xfrm>
            <a:off x="6504160" y="3777082"/>
            <a:ext cx="1617134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C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57EBAA8-541E-45F2-96F5-FD7D4E9653C4}"/>
              </a:ext>
            </a:extLst>
          </p:cNvPr>
          <p:cNvSpPr/>
          <p:nvPr/>
        </p:nvSpPr>
        <p:spPr>
          <a:xfrm>
            <a:off x="6529749" y="4856141"/>
            <a:ext cx="1617134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A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DA862A8-446C-4A68-9058-4CCE397E666C}"/>
              </a:ext>
            </a:extLst>
          </p:cNvPr>
          <p:cNvSpPr/>
          <p:nvPr/>
        </p:nvSpPr>
        <p:spPr>
          <a:xfrm>
            <a:off x="6529749" y="5331481"/>
            <a:ext cx="1617134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B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13BAB3A-88F5-4959-8496-30E764646B21}"/>
              </a:ext>
            </a:extLst>
          </p:cNvPr>
          <p:cNvSpPr/>
          <p:nvPr/>
        </p:nvSpPr>
        <p:spPr>
          <a:xfrm>
            <a:off x="6529749" y="5781944"/>
            <a:ext cx="1617134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C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049916B-F904-47F7-9A84-E4BD474E6AA8}"/>
              </a:ext>
            </a:extLst>
          </p:cNvPr>
          <p:cNvSpPr/>
          <p:nvPr/>
        </p:nvSpPr>
        <p:spPr>
          <a:xfrm>
            <a:off x="326968" y="894935"/>
            <a:ext cx="1964267" cy="1423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0E6A1E83-BEED-4F86-A48D-C5E6766C0CA7}"/>
              </a:ext>
            </a:extLst>
          </p:cNvPr>
          <p:cNvSpPr/>
          <p:nvPr/>
        </p:nvSpPr>
        <p:spPr>
          <a:xfrm>
            <a:off x="1140625" y="2326489"/>
            <a:ext cx="3529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A</a:t>
            </a:r>
            <a:endParaRPr lang="ko-KR" altLang="en-US" sz="20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89744AA-32D4-4346-980D-3D94C29FE104}"/>
              </a:ext>
            </a:extLst>
          </p:cNvPr>
          <p:cNvSpPr/>
          <p:nvPr/>
        </p:nvSpPr>
        <p:spPr>
          <a:xfrm>
            <a:off x="352368" y="2739108"/>
            <a:ext cx="1964267" cy="1423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B8A8F16-37A5-4C86-B911-B176CE7EF639}"/>
              </a:ext>
            </a:extLst>
          </p:cNvPr>
          <p:cNvSpPr/>
          <p:nvPr/>
        </p:nvSpPr>
        <p:spPr>
          <a:xfrm>
            <a:off x="1166025" y="4170662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B</a:t>
            </a:r>
            <a:endParaRPr lang="ko-KR" altLang="en-US" sz="2000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4821E759-3B78-41B3-9CC6-93E4E3DAA408}"/>
              </a:ext>
            </a:extLst>
          </p:cNvPr>
          <p:cNvSpPr/>
          <p:nvPr/>
        </p:nvSpPr>
        <p:spPr>
          <a:xfrm>
            <a:off x="352368" y="4763290"/>
            <a:ext cx="1964267" cy="1423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DDE89E2-A369-4C4C-9CA4-C9DAA29DEA24}"/>
              </a:ext>
            </a:extLst>
          </p:cNvPr>
          <p:cNvSpPr/>
          <p:nvPr/>
        </p:nvSpPr>
        <p:spPr>
          <a:xfrm>
            <a:off x="1166025" y="6194844"/>
            <a:ext cx="3064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c</a:t>
            </a:r>
            <a:endParaRPr lang="ko-KR" altLang="en-US" sz="200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E06D167-BE7B-43C7-A701-444B7699302E}"/>
              </a:ext>
            </a:extLst>
          </p:cNvPr>
          <p:cNvSpPr/>
          <p:nvPr/>
        </p:nvSpPr>
        <p:spPr>
          <a:xfrm>
            <a:off x="470902" y="995107"/>
            <a:ext cx="338667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67849CAD-D050-482E-8DAB-F91C1CF48B54}"/>
              </a:ext>
            </a:extLst>
          </p:cNvPr>
          <p:cNvSpPr/>
          <p:nvPr/>
        </p:nvSpPr>
        <p:spPr>
          <a:xfrm>
            <a:off x="1110135" y="995107"/>
            <a:ext cx="338667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970CBA8F-C7A5-4059-823C-C4803FF512A0}"/>
              </a:ext>
            </a:extLst>
          </p:cNvPr>
          <p:cNvSpPr/>
          <p:nvPr/>
        </p:nvSpPr>
        <p:spPr>
          <a:xfrm>
            <a:off x="1749369" y="995107"/>
            <a:ext cx="338667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751665B-AA37-49CA-BD5A-918F780A5EB3}"/>
              </a:ext>
            </a:extLst>
          </p:cNvPr>
          <p:cNvSpPr/>
          <p:nvPr/>
        </p:nvSpPr>
        <p:spPr>
          <a:xfrm>
            <a:off x="470902" y="1470447"/>
            <a:ext cx="338667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26D0F87-463F-4653-B0EA-7FA5C0CA6453}"/>
              </a:ext>
            </a:extLst>
          </p:cNvPr>
          <p:cNvSpPr/>
          <p:nvPr/>
        </p:nvSpPr>
        <p:spPr>
          <a:xfrm>
            <a:off x="1110135" y="1470447"/>
            <a:ext cx="338667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C7F7E71F-DA39-449C-8317-28DD7750DF8B}"/>
              </a:ext>
            </a:extLst>
          </p:cNvPr>
          <p:cNvSpPr/>
          <p:nvPr/>
        </p:nvSpPr>
        <p:spPr>
          <a:xfrm>
            <a:off x="1749369" y="1470447"/>
            <a:ext cx="338667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5471231-11DB-419A-8675-4ACE597D2A4D}"/>
              </a:ext>
            </a:extLst>
          </p:cNvPr>
          <p:cNvSpPr/>
          <p:nvPr/>
        </p:nvSpPr>
        <p:spPr>
          <a:xfrm>
            <a:off x="470902" y="1920910"/>
            <a:ext cx="338667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1632343-89C1-4B71-8F1E-FB819F19D503}"/>
              </a:ext>
            </a:extLst>
          </p:cNvPr>
          <p:cNvSpPr/>
          <p:nvPr/>
        </p:nvSpPr>
        <p:spPr>
          <a:xfrm>
            <a:off x="1110135" y="1920910"/>
            <a:ext cx="338667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ED56AD2C-0025-432C-865B-05FA11C7E525}"/>
              </a:ext>
            </a:extLst>
          </p:cNvPr>
          <p:cNvSpPr/>
          <p:nvPr/>
        </p:nvSpPr>
        <p:spPr>
          <a:xfrm>
            <a:off x="1749369" y="1920910"/>
            <a:ext cx="338667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E1EF5975-675E-4565-BB61-DB8F4C1BC641}"/>
              </a:ext>
            </a:extLst>
          </p:cNvPr>
          <p:cNvSpPr/>
          <p:nvPr/>
        </p:nvSpPr>
        <p:spPr>
          <a:xfrm>
            <a:off x="496303" y="2841583"/>
            <a:ext cx="338667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F3C409D-3660-47A4-884B-C63AA5CEBEE3}"/>
              </a:ext>
            </a:extLst>
          </p:cNvPr>
          <p:cNvSpPr/>
          <p:nvPr/>
        </p:nvSpPr>
        <p:spPr>
          <a:xfrm>
            <a:off x="1135536" y="2841583"/>
            <a:ext cx="338667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EB505B4-37EE-4D12-87FD-A1EB6CD8A455}"/>
              </a:ext>
            </a:extLst>
          </p:cNvPr>
          <p:cNvSpPr/>
          <p:nvPr/>
        </p:nvSpPr>
        <p:spPr>
          <a:xfrm>
            <a:off x="1774770" y="2841583"/>
            <a:ext cx="338667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C6233D1F-4D0F-412E-A27D-D4949FCB85A0}"/>
              </a:ext>
            </a:extLst>
          </p:cNvPr>
          <p:cNvSpPr/>
          <p:nvPr/>
        </p:nvSpPr>
        <p:spPr>
          <a:xfrm>
            <a:off x="496303" y="3316923"/>
            <a:ext cx="338667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E91ACFB7-61A3-4C0F-8E70-1C2AC277C0B6}"/>
              </a:ext>
            </a:extLst>
          </p:cNvPr>
          <p:cNvSpPr/>
          <p:nvPr/>
        </p:nvSpPr>
        <p:spPr>
          <a:xfrm>
            <a:off x="1135536" y="3316923"/>
            <a:ext cx="338667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AF4FCD8-F9C5-4701-98C9-8C280B24B8D1}"/>
              </a:ext>
            </a:extLst>
          </p:cNvPr>
          <p:cNvSpPr/>
          <p:nvPr/>
        </p:nvSpPr>
        <p:spPr>
          <a:xfrm>
            <a:off x="1774770" y="3316923"/>
            <a:ext cx="338667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DA6C8D01-8552-44BA-9B5B-9FB6C9A49706}"/>
              </a:ext>
            </a:extLst>
          </p:cNvPr>
          <p:cNvSpPr/>
          <p:nvPr/>
        </p:nvSpPr>
        <p:spPr>
          <a:xfrm>
            <a:off x="496303" y="3767386"/>
            <a:ext cx="338667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FFBEFA02-6FB6-46AF-9472-37BE9A2BC5BB}"/>
              </a:ext>
            </a:extLst>
          </p:cNvPr>
          <p:cNvSpPr/>
          <p:nvPr/>
        </p:nvSpPr>
        <p:spPr>
          <a:xfrm>
            <a:off x="1135536" y="3767386"/>
            <a:ext cx="338667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36806C4-8E44-4817-A131-52A9B73C28FF}"/>
              </a:ext>
            </a:extLst>
          </p:cNvPr>
          <p:cNvSpPr/>
          <p:nvPr/>
        </p:nvSpPr>
        <p:spPr>
          <a:xfrm>
            <a:off x="1774770" y="3767386"/>
            <a:ext cx="338667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BAE9BA9-33D4-4262-AC84-E0E4F829F363}"/>
              </a:ext>
            </a:extLst>
          </p:cNvPr>
          <p:cNvSpPr/>
          <p:nvPr/>
        </p:nvSpPr>
        <p:spPr>
          <a:xfrm>
            <a:off x="501223" y="4869334"/>
            <a:ext cx="333747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0406B125-8032-474B-ADEE-D83DAD51B3CC}"/>
              </a:ext>
            </a:extLst>
          </p:cNvPr>
          <p:cNvSpPr/>
          <p:nvPr/>
        </p:nvSpPr>
        <p:spPr>
          <a:xfrm>
            <a:off x="1140456" y="4869334"/>
            <a:ext cx="333747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A6307E4D-0342-4837-9378-21E0D0E7C784}"/>
              </a:ext>
            </a:extLst>
          </p:cNvPr>
          <p:cNvSpPr/>
          <p:nvPr/>
        </p:nvSpPr>
        <p:spPr>
          <a:xfrm>
            <a:off x="1779690" y="4869334"/>
            <a:ext cx="333747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A2BCED09-B8DE-47F5-A394-C01F67F31AB4}"/>
              </a:ext>
            </a:extLst>
          </p:cNvPr>
          <p:cNvSpPr/>
          <p:nvPr/>
        </p:nvSpPr>
        <p:spPr>
          <a:xfrm>
            <a:off x="501223" y="5344674"/>
            <a:ext cx="333747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E7EB5C37-BEA4-4B7A-9E78-F1FD03105C10}"/>
              </a:ext>
            </a:extLst>
          </p:cNvPr>
          <p:cNvSpPr/>
          <p:nvPr/>
        </p:nvSpPr>
        <p:spPr>
          <a:xfrm>
            <a:off x="1140456" y="5344674"/>
            <a:ext cx="333747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DD5AB59D-A409-477A-9110-E06A7B26F81F}"/>
              </a:ext>
            </a:extLst>
          </p:cNvPr>
          <p:cNvSpPr/>
          <p:nvPr/>
        </p:nvSpPr>
        <p:spPr>
          <a:xfrm>
            <a:off x="1779690" y="5344674"/>
            <a:ext cx="333747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FC75F62C-59CD-447C-8CBA-3A7F5635AF0D}"/>
              </a:ext>
            </a:extLst>
          </p:cNvPr>
          <p:cNvSpPr/>
          <p:nvPr/>
        </p:nvSpPr>
        <p:spPr>
          <a:xfrm>
            <a:off x="501223" y="5795137"/>
            <a:ext cx="333747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E71AD231-F92C-452E-9E4F-20BEC6B6B521}"/>
              </a:ext>
            </a:extLst>
          </p:cNvPr>
          <p:cNvSpPr/>
          <p:nvPr/>
        </p:nvSpPr>
        <p:spPr>
          <a:xfrm>
            <a:off x="1140456" y="5795137"/>
            <a:ext cx="333747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4925612F-EAAC-4374-A957-D69E34E6966F}"/>
              </a:ext>
            </a:extLst>
          </p:cNvPr>
          <p:cNvSpPr/>
          <p:nvPr/>
        </p:nvSpPr>
        <p:spPr>
          <a:xfrm>
            <a:off x="1779690" y="5795137"/>
            <a:ext cx="333747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5" name="화살표: 오른쪽 114">
            <a:extLst>
              <a:ext uri="{FF2B5EF4-FFF2-40B4-BE49-F238E27FC236}">
                <a16:creationId xmlns:a16="http://schemas.microsoft.com/office/drawing/2014/main" id="{0E9FA66B-0C15-49E9-933B-33481EE9BC1C}"/>
              </a:ext>
            </a:extLst>
          </p:cNvPr>
          <p:cNvSpPr/>
          <p:nvPr/>
        </p:nvSpPr>
        <p:spPr>
          <a:xfrm>
            <a:off x="2491911" y="3106841"/>
            <a:ext cx="781643" cy="76242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>
              <a:solidFill>
                <a:schemeClr val="tx1"/>
              </a:solidFill>
            </a:endParaRPr>
          </a:p>
        </p:txBody>
      </p:sp>
      <p:sp>
        <p:nvSpPr>
          <p:cNvPr id="116" name="화살표: 오른쪽 115">
            <a:extLst>
              <a:ext uri="{FF2B5EF4-FFF2-40B4-BE49-F238E27FC236}">
                <a16:creationId xmlns:a16="http://schemas.microsoft.com/office/drawing/2014/main" id="{127BCDD7-4CC7-4191-BA8C-1F2655D94B47}"/>
              </a:ext>
            </a:extLst>
          </p:cNvPr>
          <p:cNvSpPr/>
          <p:nvPr/>
        </p:nvSpPr>
        <p:spPr>
          <a:xfrm>
            <a:off x="5458048" y="3106841"/>
            <a:ext cx="781643" cy="76242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>
              <a:solidFill>
                <a:schemeClr val="tx1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F81CC803-73C4-4F92-BAB8-0992485D6B70}"/>
              </a:ext>
            </a:extLst>
          </p:cNvPr>
          <p:cNvSpPr/>
          <p:nvPr/>
        </p:nvSpPr>
        <p:spPr>
          <a:xfrm>
            <a:off x="9525199" y="887083"/>
            <a:ext cx="1964267" cy="1423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BAC53244-F57B-4D84-BA14-6D680F86276A}"/>
              </a:ext>
            </a:extLst>
          </p:cNvPr>
          <p:cNvSpPr/>
          <p:nvPr/>
        </p:nvSpPr>
        <p:spPr>
          <a:xfrm>
            <a:off x="10338856" y="2318637"/>
            <a:ext cx="3529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A</a:t>
            </a:r>
            <a:endParaRPr lang="ko-KR" altLang="en-US" sz="2000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9957094-2071-4AD8-B5C4-3B90DE08E503}"/>
              </a:ext>
            </a:extLst>
          </p:cNvPr>
          <p:cNvSpPr/>
          <p:nvPr/>
        </p:nvSpPr>
        <p:spPr>
          <a:xfrm>
            <a:off x="9550599" y="2731256"/>
            <a:ext cx="1964267" cy="1423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AD994990-C5C5-46B7-8462-416647B75CDC}"/>
              </a:ext>
            </a:extLst>
          </p:cNvPr>
          <p:cNvSpPr/>
          <p:nvPr/>
        </p:nvSpPr>
        <p:spPr>
          <a:xfrm>
            <a:off x="10364256" y="4162810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B</a:t>
            </a:r>
            <a:endParaRPr lang="ko-KR" altLang="en-US" sz="2000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DBCFCAD1-0456-4D0C-8C79-890E5A43CE94}"/>
              </a:ext>
            </a:extLst>
          </p:cNvPr>
          <p:cNvSpPr/>
          <p:nvPr/>
        </p:nvSpPr>
        <p:spPr>
          <a:xfrm>
            <a:off x="9550599" y="4755438"/>
            <a:ext cx="1964267" cy="1423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E8CAC911-785A-474A-A334-D7B9281E39F2}"/>
              </a:ext>
            </a:extLst>
          </p:cNvPr>
          <p:cNvSpPr/>
          <p:nvPr/>
        </p:nvSpPr>
        <p:spPr>
          <a:xfrm>
            <a:off x="10364256" y="6186992"/>
            <a:ext cx="3064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c</a:t>
            </a:r>
            <a:endParaRPr lang="ko-KR" altLang="en-US" sz="2000" dirty="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82717035-1CB7-4BEB-9F0F-D216F721779B}"/>
              </a:ext>
            </a:extLst>
          </p:cNvPr>
          <p:cNvSpPr/>
          <p:nvPr/>
        </p:nvSpPr>
        <p:spPr>
          <a:xfrm>
            <a:off x="9669133" y="987255"/>
            <a:ext cx="1617134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A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1267B714-0057-45CE-88C8-26B68D6CC6F0}"/>
              </a:ext>
            </a:extLst>
          </p:cNvPr>
          <p:cNvSpPr/>
          <p:nvPr/>
        </p:nvSpPr>
        <p:spPr>
          <a:xfrm>
            <a:off x="9669133" y="1462595"/>
            <a:ext cx="1617134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A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530493CA-3958-4C95-AC82-197B0426CA2D}"/>
              </a:ext>
            </a:extLst>
          </p:cNvPr>
          <p:cNvSpPr/>
          <p:nvPr/>
        </p:nvSpPr>
        <p:spPr>
          <a:xfrm>
            <a:off x="9669133" y="1913058"/>
            <a:ext cx="1617134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A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810D9BC-F9DC-4971-9A4B-767CF8A48BC2}"/>
              </a:ext>
            </a:extLst>
          </p:cNvPr>
          <p:cNvSpPr/>
          <p:nvPr/>
        </p:nvSpPr>
        <p:spPr>
          <a:xfrm>
            <a:off x="9713042" y="2851279"/>
            <a:ext cx="1617134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A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21ADD162-4949-4D60-964E-43126EBC9163}"/>
              </a:ext>
            </a:extLst>
          </p:cNvPr>
          <p:cNvSpPr/>
          <p:nvPr/>
        </p:nvSpPr>
        <p:spPr>
          <a:xfrm>
            <a:off x="9713042" y="3326619"/>
            <a:ext cx="1617134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A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81DD8C00-C6F3-401D-9017-23BEB555CB55}"/>
              </a:ext>
            </a:extLst>
          </p:cNvPr>
          <p:cNvSpPr/>
          <p:nvPr/>
        </p:nvSpPr>
        <p:spPr>
          <a:xfrm>
            <a:off x="9713042" y="3777082"/>
            <a:ext cx="1617134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A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7F53CFEA-72D1-4AF3-A228-53404A747529}"/>
              </a:ext>
            </a:extLst>
          </p:cNvPr>
          <p:cNvSpPr/>
          <p:nvPr/>
        </p:nvSpPr>
        <p:spPr>
          <a:xfrm>
            <a:off x="9738631" y="4856141"/>
            <a:ext cx="1617134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A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F106BEFD-008F-4FAD-8EB5-299BF4BB4F17}"/>
              </a:ext>
            </a:extLst>
          </p:cNvPr>
          <p:cNvSpPr/>
          <p:nvPr/>
        </p:nvSpPr>
        <p:spPr>
          <a:xfrm>
            <a:off x="9738631" y="5331481"/>
            <a:ext cx="1617134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A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BEA88143-2934-49CE-BF7C-74550342342A}"/>
              </a:ext>
            </a:extLst>
          </p:cNvPr>
          <p:cNvSpPr/>
          <p:nvPr/>
        </p:nvSpPr>
        <p:spPr>
          <a:xfrm>
            <a:off x="9738631" y="5781944"/>
            <a:ext cx="1617134" cy="255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A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2" name="화살표: 오른쪽 131">
            <a:extLst>
              <a:ext uri="{FF2B5EF4-FFF2-40B4-BE49-F238E27FC236}">
                <a16:creationId xmlns:a16="http://schemas.microsoft.com/office/drawing/2014/main" id="{5436FC17-B88D-474D-8D49-B9E6AF0B76A5}"/>
              </a:ext>
            </a:extLst>
          </p:cNvPr>
          <p:cNvSpPr/>
          <p:nvPr/>
        </p:nvSpPr>
        <p:spPr>
          <a:xfrm>
            <a:off x="8542049" y="3106841"/>
            <a:ext cx="781643" cy="76242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89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2EEF5-84E6-F246-B74B-8DDD39114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>
                <a:solidFill>
                  <a:srgbClr val="7030A0"/>
                </a:solidFill>
              </a:rPr>
              <a:t>What I implemented - </a:t>
            </a:r>
            <a:r>
              <a:rPr kumimoji="1" lang="ko-KR" altLang="en-US" dirty="0" err="1">
                <a:solidFill>
                  <a:srgbClr val="7030A0"/>
                </a:solidFill>
              </a:rPr>
              <a:t>김은채</a:t>
            </a:r>
            <a:endParaRPr kumimoji="1" lang="ko-Kore-KR" altLang="en-US" dirty="0">
              <a:solidFill>
                <a:srgbClr val="7030A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B8D313-279B-9643-B60A-4D072044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latinLnBrk="0"/>
            <a:fld id="{4CE482DC-2269-4F26-9D2A-7E44B1A4CD85}" type="slidenum">
              <a:rPr lang="en-US">
                <a:solidFill>
                  <a:prstClr val="white">
                    <a:lumMod val="50000"/>
                  </a:prstClr>
                </a:solidFill>
                <a:latin typeface="맑은 고딕" panose="020F0502020204030204"/>
              </a:rPr>
              <a:pPr defTabSz="457200" latinLnBrk="0"/>
              <a:t>6</a:t>
            </a:fld>
            <a:endParaRPr lang="en-US" dirty="0">
              <a:solidFill>
                <a:prstClr val="white">
                  <a:lumMod val="50000"/>
                </a:prstClr>
              </a:solidFill>
              <a:latin typeface="맑은 고딕" panose="020F0502020204030204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89233A8-90A3-BF44-95E2-0EB857D8D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VM </a:t>
            </a:r>
            <a:r>
              <a:rPr lang="ko-KR" altLang="en-US" dirty="0"/>
              <a:t>테스트 환경 구축 및 테스트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명령어 실행 과정</a:t>
            </a:r>
            <a:r>
              <a:rPr lang="en-US" altLang="ko-KR" dirty="0"/>
              <a:t>(argument parsing)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Object</a:t>
            </a:r>
            <a:r>
              <a:rPr lang="ko-KR" altLang="en-US" dirty="0"/>
              <a:t> </a:t>
            </a:r>
            <a:r>
              <a:rPr lang="en-US" altLang="ko-KR" dirty="0" err="1"/>
              <a:t>entryPoint</a:t>
            </a:r>
            <a:r>
              <a:rPr lang="en-US" altLang="ko-KR" dirty="0"/>
              <a:t>: argument list</a:t>
            </a:r>
            <a:r>
              <a:rPr lang="ko-KR" altLang="en-US" dirty="0"/>
              <a:t>의 길이에 따라 </a:t>
            </a:r>
            <a:r>
              <a:rPr lang="en-US" altLang="ko-KR" dirty="0" err="1"/>
              <a:t>argumen</a:t>
            </a:r>
            <a:r>
              <a:rPr lang="ko-KR" altLang="en-US" dirty="0"/>
              <a:t>를 파싱하고 </a:t>
            </a:r>
            <a:r>
              <a:rPr lang="en-US" altLang="ko-KR" dirty="0"/>
              <a:t>worker/master </a:t>
            </a:r>
            <a:r>
              <a:rPr lang="ko-KR" altLang="en-US" dirty="0"/>
              <a:t>생성</a:t>
            </a:r>
            <a:r>
              <a:rPr lang="en-US" altLang="ko-KR" dirty="0"/>
              <a:t>, start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Object Parser</a:t>
            </a:r>
          </a:p>
          <a:p>
            <a:pPr marL="139700" indent="0">
              <a:buNone/>
            </a:pP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개발 및 디버깅 도움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Proto to Object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README</a:t>
            </a:r>
            <a:r>
              <a:rPr lang="ko-KR" altLang="en-US" dirty="0"/>
              <a:t> 작성</a:t>
            </a:r>
            <a:r>
              <a:rPr lang="en-US" altLang="ko-K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44407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9233A8-90A3-BF44-95E2-0EB857D8D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Master-Worker </a:t>
            </a:r>
            <a:r>
              <a:rPr lang="ko-KR" altLang="en-US" dirty="0"/>
              <a:t>통신 구조 작성 </a:t>
            </a:r>
          </a:p>
          <a:p>
            <a:pPr lvl="1"/>
            <a:r>
              <a:rPr lang="en-US" altLang="ko-KR" dirty="0"/>
              <a:t>Master Server, Worker </a:t>
            </a:r>
            <a:r>
              <a:rPr lang="ko-KR" altLang="en-US" dirty="0"/>
              <a:t>구조 설계 </a:t>
            </a:r>
            <a:r>
              <a:rPr lang="en-US" altLang="ko-KR" dirty="0"/>
              <a:t>(Class, Object, 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Rpc</a:t>
            </a:r>
            <a:r>
              <a:rPr lang="en-US" altLang="ko-KR" dirty="0"/>
              <a:t> </a:t>
            </a:r>
            <a:r>
              <a:rPr lang="ko-KR" altLang="en-US" dirty="0"/>
              <a:t>통신 설계 및 </a:t>
            </a:r>
            <a:r>
              <a:rPr lang="en-US" altLang="ko-KR" dirty="0"/>
              <a:t>Signals </a:t>
            </a:r>
            <a:r>
              <a:rPr lang="ko-KR" altLang="en-US" dirty="0"/>
              <a:t>구현</a:t>
            </a:r>
            <a:r>
              <a:rPr lang="en-US" altLang="ko-KR" dirty="0"/>
              <a:t>(connection, sampling, finish)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파일 입출력</a:t>
            </a:r>
            <a:r>
              <a:rPr lang="en-US" altLang="ko-KR" dirty="0"/>
              <a:t>, port </a:t>
            </a:r>
            <a:r>
              <a:rPr lang="ko-KR" altLang="en-US" dirty="0"/>
              <a:t>설정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B8D313-279B-9643-B60A-4D072044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latinLnBrk="0"/>
            <a:fld id="{4CE482DC-2269-4F26-9D2A-7E44B1A4CD85}" type="slidenum">
              <a:rPr lang="en-US">
                <a:solidFill>
                  <a:prstClr val="white">
                    <a:lumMod val="50000"/>
                  </a:prstClr>
                </a:solidFill>
                <a:latin typeface="맑은 고딕" panose="020F0502020204030204"/>
              </a:rPr>
              <a:pPr defTabSz="457200" latinLnBrk="0"/>
              <a:t>7</a:t>
            </a:fld>
            <a:endParaRPr lang="en-US" dirty="0">
              <a:solidFill>
                <a:prstClr val="white">
                  <a:lumMod val="50000"/>
                </a:prstClr>
              </a:solidFill>
              <a:latin typeface="맑은 고딕" panose="020F0502020204030204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FEA0C9F3-0530-E633-8B3A-70ED9D84E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288" y="149225"/>
            <a:ext cx="11669712" cy="538163"/>
          </a:xfrm>
        </p:spPr>
        <p:txBody>
          <a:bodyPr/>
          <a:lstStyle/>
          <a:p>
            <a:r>
              <a:rPr kumimoji="1" lang="en-US" altLang="en-US" dirty="0">
                <a:solidFill>
                  <a:srgbClr val="7030A0"/>
                </a:solidFill>
              </a:rPr>
              <a:t>What I implemented - </a:t>
            </a:r>
            <a:r>
              <a:rPr kumimoji="1" lang="ko-KR" altLang="en-US" dirty="0" err="1">
                <a:solidFill>
                  <a:srgbClr val="7030A0"/>
                </a:solidFill>
              </a:rPr>
              <a:t>조은국</a:t>
            </a:r>
            <a:endParaRPr kumimoji="1" lang="ko-Kore-KR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07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2EEF5-84E6-F246-B74B-8DDD39114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>
                <a:solidFill>
                  <a:srgbClr val="7030A0"/>
                </a:solidFill>
              </a:rPr>
              <a:t>What I implemented - </a:t>
            </a:r>
            <a:r>
              <a:rPr kumimoji="1" lang="ko-KR" altLang="en-US" dirty="0">
                <a:solidFill>
                  <a:srgbClr val="7030A0"/>
                </a:solidFill>
              </a:rPr>
              <a:t>이창우</a:t>
            </a:r>
            <a:endParaRPr kumimoji="1" lang="ko-Kore-KR" altLang="en-US" dirty="0">
              <a:solidFill>
                <a:srgbClr val="7030A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B8D313-279B-9643-B60A-4D072044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latinLnBrk="0"/>
            <a:fld id="{4CE482DC-2269-4F26-9D2A-7E44B1A4CD85}" type="slidenum">
              <a:rPr lang="en-US">
                <a:solidFill>
                  <a:prstClr val="white">
                    <a:lumMod val="50000"/>
                  </a:prstClr>
                </a:solidFill>
                <a:latin typeface="맑은 고딕" panose="020F0502020204030204"/>
              </a:rPr>
              <a:pPr defTabSz="457200" latinLnBrk="0"/>
              <a:t>8</a:t>
            </a:fld>
            <a:endParaRPr lang="en-US" dirty="0">
              <a:solidFill>
                <a:prstClr val="white">
                  <a:lumMod val="50000"/>
                </a:prstClr>
              </a:solidFill>
              <a:latin typeface="맑은 고딕" panose="020F0502020204030204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89233A8-90A3-BF44-95E2-0EB857D8D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Sync between workers</a:t>
            </a:r>
          </a:p>
          <a:p>
            <a:pPr lvl="1"/>
            <a:r>
              <a:rPr lang="en-US" altLang="ko-KR" dirty="0"/>
              <a:t>Using </a:t>
            </a:r>
            <a:r>
              <a:rPr lang="en-US" altLang="ko-KR" dirty="0" err="1"/>
              <a:t>CountDownLatch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Partitioning/Shuffling (Failed)</a:t>
            </a:r>
          </a:p>
          <a:p>
            <a:pPr lvl="1"/>
            <a:r>
              <a:rPr lang="en-US" altLang="ko-KR" dirty="0"/>
              <a:t>‘labeling’ with tuple</a:t>
            </a:r>
          </a:p>
          <a:p>
            <a:pPr lvl="1"/>
            <a:r>
              <a:rPr lang="en-US" altLang="ko-KR" dirty="0"/>
              <a:t>Grouping with zip </a:t>
            </a:r>
            <a:r>
              <a:rPr lang="en-US" altLang="ko-KR" dirty="0" err="1"/>
              <a:t>func</a:t>
            </a:r>
            <a:endParaRPr lang="en-US" altLang="ko-KR" dirty="0"/>
          </a:p>
          <a:p>
            <a:pPr lvl="1"/>
            <a:r>
              <a:rPr lang="en-US" altLang="ko-KR" dirty="0"/>
              <a:t>How to send Data between Worker??</a:t>
            </a:r>
          </a:p>
          <a:p>
            <a:pPr lvl="1"/>
            <a:r>
              <a:rPr lang="en-US" altLang="ko-KR" dirty="0"/>
              <a:t>-&gt; Limit of </a:t>
            </a:r>
            <a:r>
              <a:rPr lang="en-US" altLang="ko-KR" dirty="0" err="1"/>
              <a:t>gRPC</a:t>
            </a:r>
            <a:r>
              <a:rPr lang="en-US" altLang="ko-KR" dirty="0"/>
              <a:t> (Not supposed to send large data)</a:t>
            </a:r>
          </a:p>
          <a:p>
            <a:pPr lvl="1"/>
            <a:r>
              <a:rPr lang="en-US" altLang="ko-KR" dirty="0"/>
              <a:t>Socket connection? Java RMI?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Refactoring</a:t>
            </a:r>
          </a:p>
          <a:p>
            <a:pPr lvl="1"/>
            <a:r>
              <a:rPr lang="ko-KR" altLang="en-US" dirty="0"/>
              <a:t>변수 명 고치기</a:t>
            </a:r>
            <a:endParaRPr lang="en-US" altLang="ko-KR" dirty="0"/>
          </a:p>
          <a:p>
            <a:pPr lvl="1"/>
            <a:r>
              <a:rPr lang="en-US" altLang="ko-KR" dirty="0"/>
              <a:t>Parameter</a:t>
            </a:r>
            <a:r>
              <a:rPr lang="ko-KR" altLang="en-US" dirty="0"/>
              <a:t>가 적절하게 설정되었는지 확인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54586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2EEF5-84E6-F246-B74B-8DDD39114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>
                <a:solidFill>
                  <a:srgbClr val="7030A0"/>
                </a:solidFill>
              </a:rPr>
              <a:t>Result</a:t>
            </a:r>
            <a:endParaRPr kumimoji="1" lang="ko-Kore-KR" altLang="en-US" dirty="0">
              <a:solidFill>
                <a:srgbClr val="7030A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B8D313-279B-9643-B60A-4D072044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latinLnBrk="0"/>
            <a:fld id="{4CE482DC-2269-4F26-9D2A-7E44B1A4CD85}" type="slidenum">
              <a:rPr lang="en-US">
                <a:solidFill>
                  <a:prstClr val="white">
                    <a:lumMod val="50000"/>
                  </a:prstClr>
                </a:solidFill>
                <a:latin typeface="맑은 고딕" panose="020F0502020204030204"/>
              </a:rPr>
              <a:pPr defTabSz="457200" latinLnBrk="0"/>
              <a:t>9</a:t>
            </a:fld>
            <a:endParaRPr lang="en-US" dirty="0">
              <a:solidFill>
                <a:prstClr val="white">
                  <a:lumMod val="50000"/>
                </a:prstClr>
              </a:solidFill>
              <a:latin typeface="맑은 고딕" panose="020F0502020204030204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89233A8-90A3-BF44-95E2-0EB857D8D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363" lvl="1" indent="0">
              <a:buNone/>
            </a:pPr>
            <a:r>
              <a:rPr lang="en-US" altLang="ko-KR" dirty="0"/>
              <a:t>Master</a:t>
            </a:r>
          </a:p>
          <a:p>
            <a:pPr marL="360363" lvl="1" indent="0">
              <a:buNone/>
            </a:pPr>
            <a:r>
              <a:rPr lang="en-US" altLang="ko-KR" dirty="0"/>
              <a:t>Worker1</a:t>
            </a:r>
          </a:p>
          <a:p>
            <a:pPr marL="360363" lvl="1" indent="0">
              <a:buNone/>
            </a:pPr>
            <a:r>
              <a:rPr lang="en-US" altLang="ko-KR" dirty="0"/>
              <a:t>Worker2</a:t>
            </a:r>
          </a:p>
          <a:p>
            <a:pPr marL="360363" lvl="1" indent="0">
              <a:buNone/>
            </a:pPr>
            <a:r>
              <a:rPr lang="en-US" altLang="ko-KR" dirty="0"/>
              <a:t>Worker3</a:t>
            </a:r>
          </a:p>
          <a:p>
            <a:pPr marL="360363" lvl="1" indent="0">
              <a:buNone/>
            </a:pPr>
            <a:r>
              <a:rPr lang="en-US" altLang="ko-KR" dirty="0"/>
              <a:t>Worker4</a:t>
            </a:r>
          </a:p>
          <a:p>
            <a:pPr marL="360363" lvl="1" indent="0">
              <a:buNone/>
            </a:pPr>
            <a:r>
              <a:rPr lang="en-US" altLang="ko-KR" dirty="0"/>
              <a:t>output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A950E3-D308-279D-7AE2-2EFE38565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132" y="879231"/>
            <a:ext cx="6515435" cy="438807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EF8896D-E383-155A-A243-198032069970}"/>
              </a:ext>
            </a:extLst>
          </p:cNvPr>
          <p:cNvSpPr/>
          <p:nvPr/>
        </p:nvSpPr>
        <p:spPr>
          <a:xfrm>
            <a:off x="561975" y="981075"/>
            <a:ext cx="809625" cy="266700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140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24281A-5B35-70C5-BED6-F33C69B000E4}"/>
              </a:ext>
            </a:extLst>
          </p:cNvPr>
          <p:cNvSpPr/>
          <p:nvPr/>
        </p:nvSpPr>
        <p:spPr>
          <a:xfrm>
            <a:off x="1933575" y="861343"/>
            <a:ext cx="4162425" cy="220414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75624F-EE4F-571B-8E6C-77CA3E43DCF1}"/>
              </a:ext>
            </a:extLst>
          </p:cNvPr>
          <p:cNvSpPr/>
          <p:nvPr/>
        </p:nvSpPr>
        <p:spPr>
          <a:xfrm>
            <a:off x="2581275" y="2028825"/>
            <a:ext cx="3248025" cy="114300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140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ED0D7D-5700-668F-D0B4-C3D23713A3C3}"/>
              </a:ext>
            </a:extLst>
          </p:cNvPr>
          <p:cNvSpPr/>
          <p:nvPr/>
        </p:nvSpPr>
        <p:spPr>
          <a:xfrm>
            <a:off x="2581275" y="4343399"/>
            <a:ext cx="1647825" cy="733425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14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EDE4E92-57A8-73D1-94F5-7CED732B766E}"/>
              </a:ext>
            </a:extLst>
          </p:cNvPr>
          <p:cNvSpPr/>
          <p:nvPr/>
        </p:nvSpPr>
        <p:spPr>
          <a:xfrm>
            <a:off x="2686050" y="5016956"/>
            <a:ext cx="2028825" cy="250351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365796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 sz="140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14568</TotalTime>
  <Words>619</Words>
  <Application>Microsoft Office PowerPoint</Application>
  <PresentationFormat>와이드스크린</PresentationFormat>
  <Paragraphs>214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Apple SD 산돌고딕 Neo 일반체</vt:lpstr>
      <vt:lpstr>Monaco</vt:lpstr>
      <vt:lpstr>맑은 고딕</vt:lpstr>
      <vt:lpstr>Arial</vt:lpstr>
      <vt:lpstr>Calibri</vt:lpstr>
      <vt:lpstr>Helvetica</vt:lpstr>
      <vt:lpstr>추억</vt:lpstr>
      <vt:lpstr>CSED332 Project Presentation</vt:lpstr>
      <vt:lpstr>How we implement</vt:lpstr>
      <vt:lpstr>Design</vt:lpstr>
      <vt:lpstr>Design (Files)</vt:lpstr>
      <vt:lpstr>Design – Partitioning/Shuffling</vt:lpstr>
      <vt:lpstr>What I implemented - 김은채</vt:lpstr>
      <vt:lpstr>What I implemented - 조은국</vt:lpstr>
      <vt:lpstr>What I implemented - 이창우</vt:lpstr>
      <vt:lpstr>Result</vt:lpstr>
      <vt:lpstr>Result</vt:lpstr>
      <vt:lpstr>Result</vt:lpstr>
      <vt:lpstr>How we cooperate</vt:lpstr>
      <vt:lpstr>Project Management - Milestones</vt:lpstr>
      <vt:lpstr>What we learned - Development</vt:lpstr>
      <vt:lpstr>What we learned - Cooperate</vt:lpstr>
      <vt:lpstr>What we learned - Cooperate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오주환(무은재학부)</dc:creator>
  <cp:lastModifiedBy>은채 김</cp:lastModifiedBy>
  <cp:revision>297</cp:revision>
  <dcterms:created xsi:type="dcterms:W3CDTF">2022-06-17T00:00:15Z</dcterms:created>
  <dcterms:modified xsi:type="dcterms:W3CDTF">2022-12-15T05:46:54Z</dcterms:modified>
</cp:coreProperties>
</file>