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3"/>
  </p:notesMasterIdLst>
  <p:sldIdLst>
    <p:sldId id="299" r:id="rId2"/>
    <p:sldId id="305" r:id="rId3"/>
    <p:sldId id="317" r:id="rId4"/>
    <p:sldId id="308" r:id="rId5"/>
    <p:sldId id="309" r:id="rId6"/>
    <p:sldId id="310" r:id="rId7"/>
    <p:sldId id="311" r:id="rId8"/>
    <p:sldId id="313" r:id="rId9"/>
    <p:sldId id="314" r:id="rId10"/>
    <p:sldId id="315" r:id="rId11"/>
    <p:sldId id="316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unguk_Cho" initials="E" lastIdx="1" clrIdx="0">
    <p:extLst>
      <p:ext uri="{19B8F6BF-5375-455C-9EA6-DF929625EA0E}">
        <p15:presenceInfo xmlns:p15="http://schemas.microsoft.com/office/powerpoint/2012/main" userId="Eunguk_Ch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58E4E1-C4FB-762C-5AB7-8C11B19B0FE7}" v="566" dt="2022-06-23T04:13:01.373"/>
    <p1510:client id="{3FE80E09-254E-DE87-3A07-E5CB6C730EBF}" v="3281" dt="2022-06-22T08:52:55.746"/>
    <p1510:client id="{5E8D42F5-8EDE-D9FC-4547-5B769CDC304C}" v="95" dt="2022-06-23T05:56:59.321"/>
    <p1510:client id="{6E54BA84-4E92-4395-9704-2514B44C6DF4}" v="64" dt="2022-06-22T06:53:35.184"/>
    <p1510:client id="{823D2AC9-FA7E-0E70-5B3F-5A589EDDF157}" v="2265" dt="2022-06-22T08:51:26.309"/>
    <p1510:client id="{EAA8F26E-F52F-71D0-EDB7-85412668FBA0}" v="683" dt="2022-06-23T05:15:02.849"/>
    <p1510:client id="{FD2C944F-9BB3-A89E-7E7F-5B9BBD84CA54}" v="338" dt="2022-06-23T06:36:51.24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129" autoAdjust="0"/>
    <p:restoredTop sz="95309" autoAdjust="0"/>
  </p:normalViewPr>
  <p:slideViewPr>
    <p:cSldViewPr snapToGrid="0">
      <p:cViewPr varScale="1">
        <p:scale>
          <a:sx n="114" d="100"/>
          <a:sy n="114" d="100"/>
        </p:scale>
        <p:origin x="69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33E820-14E4-467C-B8B9-5F2B4E449706}" type="datetimeFigureOut">
              <a:rPr lang="ko-KR" altLang="en-US" smtClean="0"/>
              <a:t>2022-11-16 Wed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A61EFE-D9B9-4092-B60D-2244DF444F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2677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664" y="758952"/>
            <a:ext cx="10885632" cy="2317534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4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3664" y="3825963"/>
            <a:ext cx="10885632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 latinLnBrk="0"/>
            <a:fld id="{151904FB-E725-47AF-AA91-D58C7765B512}" type="datetime1">
              <a:rPr lang="ko-KR" altLang="en-US" smtClean="0">
                <a:solidFill>
                  <a:prstClr val="white">
                    <a:lumMod val="50000"/>
                  </a:prstClr>
                </a:solidFill>
              </a:rPr>
              <a:pPr defTabSz="457200" latinLnBrk="0"/>
              <a:t>2022-11-16 Wed</a:t>
            </a:fld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 latinLnBrk="0"/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 latinLnBrk="0"/>
            <a:fld id="{4FAB73BC-B049-4115-A692-8D63A059BFB8}" type="slidenum">
              <a:rPr lang="en-US" smtClean="0">
                <a:solidFill>
                  <a:prstClr val="white">
                    <a:lumMod val="50000"/>
                  </a:prstClr>
                </a:solidFill>
              </a:rPr>
              <a:pPr defTabSz="457200" latinLnBrk="0"/>
              <a:t>‹#›</a:t>
            </a:fld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cxnSp>
        <p:nvCxnSpPr>
          <p:cNvPr id="19" name="Straight Connector 8"/>
          <p:cNvCxnSpPr/>
          <p:nvPr userDrawn="1"/>
        </p:nvCxnSpPr>
        <p:spPr>
          <a:xfrm>
            <a:off x="683664" y="3478138"/>
            <a:ext cx="10885632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3963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7957" y="879231"/>
            <a:ext cx="11669861" cy="5471693"/>
          </a:xfrm>
        </p:spPr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 marL="803275" indent="-187325">
              <a:lnSpc>
                <a:spcPct val="120000"/>
              </a:lnSpc>
              <a:buFont typeface="Monaco" pitchFamily="2" charset="0"/>
              <a:buChar char="⎻"/>
              <a:defRPr sz="1400"/>
            </a:lvl3pPr>
            <a:lvl4pPr marL="977900" indent="-185738">
              <a:lnSpc>
                <a:spcPct val="120000"/>
              </a:lnSpc>
              <a:buFont typeface="Apple SD 산돌고딕 Neo 일반체" panose="02000300000000000000" pitchFamily="2" charset="-127"/>
              <a:buChar char="✓"/>
              <a:defRPr sz="1200"/>
            </a:lvl4pPr>
            <a:lvl5pPr marL="1211263" indent="-174625">
              <a:lnSpc>
                <a:spcPct val="120000"/>
              </a:lnSpc>
              <a:buSzPct val="75000"/>
              <a:buFont typeface="Apple SD 산돌고딕 Neo 일반체" panose="02000300000000000000" pitchFamily="2" charset="-127"/>
              <a:buChar char="◼"/>
              <a:defRPr sz="1100"/>
            </a:lvl5pPr>
            <a:lvl6pPr marL="1440000" indent="-285750">
              <a:buFont typeface="Helvetica" pitchFamily="2" charset="0"/>
              <a:buChar char="‣"/>
              <a:defRPr sz="1050"/>
            </a:lvl6pPr>
            <a:lvl7pPr marL="1071400" indent="0">
              <a:buNone/>
              <a:defRPr/>
            </a:lvl7pPr>
            <a:lvl8pPr marL="1271400" indent="0">
              <a:buNone/>
              <a:defRPr/>
            </a:lvl8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  <a:p>
            <a:pPr lvl="5"/>
            <a:r>
              <a:rPr lang="ko-KR" altLang="en-US" dirty="0"/>
              <a:t>여섯째 수준</a:t>
            </a:r>
            <a:endParaRPr lang="en-US" altLang="ko-K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 latinLnBrk="0"/>
            <a:fld id="{629B8B11-B234-4DE9-BAD2-5AB62A27CC4F}" type="datetime1">
              <a:rPr lang="ko-KR" altLang="en-US" smtClean="0">
                <a:solidFill>
                  <a:prstClr val="white">
                    <a:lumMod val="50000"/>
                  </a:prstClr>
                </a:solidFill>
              </a:rPr>
              <a:pPr defTabSz="457200" latinLnBrk="0"/>
              <a:t>2022-11-16 Wed</a:t>
            </a:fld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 latinLnBrk="0"/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 latinLnBrk="0"/>
            <a:fld id="{4CE482DC-2269-4F26-9D2A-7E44B1A4CD85}" type="slidenum">
              <a:rPr lang="en-US" smtClean="0">
                <a:solidFill>
                  <a:prstClr val="white">
                    <a:lumMod val="50000"/>
                  </a:prstClr>
                </a:solidFill>
              </a:rPr>
              <a:pPr defTabSz="457200" latinLnBrk="0"/>
              <a:t>‹#›</a:t>
            </a:fld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969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332402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36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40696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 latinLnBrk="0"/>
            <a:fld id="{3C8C3FAE-1313-4B21-B588-6C967F7F359E}" type="datetime1">
              <a:rPr lang="ko-KR" altLang="en-US" smtClean="0">
                <a:solidFill>
                  <a:prstClr val="white">
                    <a:lumMod val="50000"/>
                  </a:prstClr>
                </a:solidFill>
              </a:rPr>
              <a:pPr defTabSz="457200" latinLnBrk="0"/>
              <a:t>2022-11-16 Wed</a:t>
            </a:fld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 latinLnBrk="0"/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 latinLnBrk="0"/>
            <a:fld id="{4FAB73BC-B049-4115-A692-8D63A059BFB8}" type="slidenum">
              <a:rPr lang="en-US" smtClean="0">
                <a:solidFill>
                  <a:prstClr val="white">
                    <a:lumMod val="50000"/>
                  </a:prstClr>
                </a:solidFill>
              </a:rPr>
              <a:pPr defTabSz="457200" latinLnBrk="0"/>
              <a:t>‹#›</a:t>
            </a:fld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8657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7958" y="832338"/>
            <a:ext cx="5767083" cy="5486400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19" y="832338"/>
            <a:ext cx="5719898" cy="54864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 latinLnBrk="0"/>
            <a:fld id="{6E985B77-CB83-45D5-A9EC-7CD164FBF9ED}" type="datetime1">
              <a:rPr lang="ko-KR" altLang="en-US" smtClean="0">
                <a:solidFill>
                  <a:prstClr val="white">
                    <a:lumMod val="50000"/>
                  </a:prstClr>
                </a:solidFill>
              </a:rPr>
              <a:pPr defTabSz="457200" latinLnBrk="0"/>
              <a:t>2022-11-16 Wed</a:t>
            </a:fld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 latinLnBrk="0"/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 latinLnBrk="0"/>
            <a:fld id="{4FAB73BC-B049-4115-A692-8D63A059BFB8}" type="slidenum">
              <a:rPr lang="en-US" smtClean="0">
                <a:solidFill>
                  <a:prstClr val="white">
                    <a:lumMod val="50000"/>
                  </a:prstClr>
                </a:solidFill>
              </a:rPr>
              <a:pPr defTabSz="457200" latinLnBrk="0"/>
              <a:t>‹#›</a:t>
            </a:fld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9" name="Title 9"/>
          <p:cNvSpPr txBox="1">
            <a:spLocks/>
          </p:cNvSpPr>
          <p:nvPr userDrawn="1"/>
        </p:nvSpPr>
        <p:spPr>
          <a:xfrm>
            <a:off x="267957" y="149874"/>
            <a:ext cx="11669861" cy="53684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2800" b="1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-5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마스터 제목 스타일 편집</a:t>
            </a:r>
            <a:endParaRPr kumimoji="0" lang="en-US" sz="2800" b="1" i="0" u="none" strike="noStrike" kern="1200" cap="none" spc="-5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+mj-ea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326851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7958" y="802703"/>
            <a:ext cx="5767083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7958" y="1654974"/>
            <a:ext cx="5767083" cy="4687212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19" y="802703"/>
            <a:ext cx="5719898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1654973"/>
            <a:ext cx="5719897" cy="468721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 latinLnBrk="0"/>
            <a:fld id="{5DA2A908-046F-41CA-AF8F-EFEF95F5E59F}" type="datetime1">
              <a:rPr lang="ko-KR" altLang="en-US" smtClean="0">
                <a:solidFill>
                  <a:prstClr val="white">
                    <a:lumMod val="50000"/>
                  </a:prstClr>
                </a:solidFill>
              </a:rPr>
              <a:pPr defTabSz="457200" latinLnBrk="0"/>
              <a:t>2022-11-16 Wed</a:t>
            </a:fld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 latinLnBrk="0"/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 latinLnBrk="0"/>
            <a:fld id="{4FAB73BC-B049-4115-A692-8D63A059BFB8}" type="slidenum">
              <a:rPr lang="en-US" smtClean="0">
                <a:solidFill>
                  <a:prstClr val="white">
                    <a:lumMod val="50000"/>
                  </a:prstClr>
                </a:solidFill>
              </a:rPr>
              <a:pPr defTabSz="457200" latinLnBrk="0"/>
              <a:t>‹#›</a:t>
            </a:fld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2" name="Title 9"/>
          <p:cNvSpPr>
            <a:spLocks noGrp="1"/>
          </p:cNvSpPr>
          <p:nvPr>
            <p:ph type="title"/>
          </p:nvPr>
        </p:nvSpPr>
        <p:spPr>
          <a:xfrm>
            <a:off x="267957" y="149874"/>
            <a:ext cx="11669861" cy="53684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20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 latinLnBrk="0"/>
            <a:fld id="{6DC66BB4-1AE7-4BA9-A70F-D4ACDAECD30B}" type="datetime1">
              <a:rPr lang="ko-KR" altLang="en-US" smtClean="0">
                <a:solidFill>
                  <a:prstClr val="white">
                    <a:lumMod val="50000"/>
                  </a:prstClr>
                </a:solidFill>
              </a:rPr>
              <a:pPr defTabSz="457200" latinLnBrk="0"/>
              <a:t>2022-11-16 Wed</a:t>
            </a:fld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 latinLnBrk="0"/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 latinLnBrk="0"/>
            <a:fld id="{4FAB73BC-B049-4115-A692-8D63A059BFB8}" type="slidenum">
              <a:rPr lang="en-US" smtClean="0">
                <a:solidFill>
                  <a:prstClr val="white">
                    <a:lumMod val="50000"/>
                  </a:prstClr>
                </a:solidFill>
              </a:rPr>
              <a:pPr defTabSz="457200" latinLnBrk="0"/>
              <a:t>‹#›</a:t>
            </a:fld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0634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 latinLnBrk="0"/>
            <a:fld id="{F7065147-7A99-4EA3-9989-4FADAC4304BE}" type="datetime1">
              <a:rPr lang="ko-KR" altLang="en-US" smtClean="0">
                <a:solidFill>
                  <a:prstClr val="white">
                    <a:lumMod val="50000"/>
                  </a:prstClr>
                </a:solidFill>
              </a:rPr>
              <a:pPr defTabSz="457200" latinLnBrk="0"/>
              <a:t>2022-11-16 Wed</a:t>
            </a:fld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 latinLnBrk="0"/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 latinLnBrk="0"/>
            <a:fld id="{4FAB73BC-B049-4115-A692-8D63A059BFB8}" type="slidenum">
              <a:rPr lang="en-US" smtClean="0">
                <a:solidFill>
                  <a:prstClr val="white">
                    <a:lumMod val="50000"/>
                  </a:prstClr>
                </a:solidFill>
              </a:rPr>
              <a:pPr defTabSz="457200" latinLnBrk="0"/>
              <a:t>‹#›</a:t>
            </a:fld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592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7958" y="832338"/>
            <a:ext cx="5767083" cy="5486400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19" y="832338"/>
            <a:ext cx="5719898" cy="54864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 latinLnBrk="0"/>
            <a:fld id="{6E985B77-CB83-45D5-A9EC-7CD164FBF9ED}" type="datetime1">
              <a:rPr lang="ko-KR" altLang="en-US" smtClean="0">
                <a:solidFill>
                  <a:prstClr val="white">
                    <a:lumMod val="50000"/>
                  </a:prstClr>
                </a:solidFill>
              </a:rPr>
              <a:pPr defTabSz="457200" latinLnBrk="0"/>
              <a:t>2022-11-16 Wed</a:t>
            </a:fld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 latinLnBrk="0"/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 latinLnBrk="0"/>
            <a:fld id="{4FAB73BC-B049-4115-A692-8D63A059BFB8}" type="slidenum">
              <a:rPr lang="en-US" smtClean="0">
                <a:solidFill>
                  <a:prstClr val="white">
                    <a:lumMod val="50000"/>
                  </a:prstClr>
                </a:solidFill>
              </a:rPr>
              <a:pPr defTabSz="457200" latinLnBrk="0"/>
              <a:t>‹#›</a:t>
            </a:fld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9" name="Title 9"/>
          <p:cNvSpPr txBox="1">
            <a:spLocks/>
          </p:cNvSpPr>
          <p:nvPr userDrawn="1"/>
        </p:nvSpPr>
        <p:spPr>
          <a:xfrm>
            <a:off x="267957" y="149874"/>
            <a:ext cx="11669861" cy="53684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2800" b="1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-5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마스터 제목 스타일 편집</a:t>
            </a:r>
            <a:endParaRPr kumimoji="0" lang="en-US" sz="2800" b="1" i="0" u="none" strike="noStrike" kern="1200" cap="none" spc="-5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+mj-ea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966247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7958" y="802703"/>
            <a:ext cx="5767083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7958" y="1654974"/>
            <a:ext cx="5767083" cy="4687212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19" y="802703"/>
            <a:ext cx="5719898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1654973"/>
            <a:ext cx="5719897" cy="468721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 latinLnBrk="0"/>
            <a:fld id="{5DA2A908-046F-41CA-AF8F-EFEF95F5E59F}" type="datetime1">
              <a:rPr lang="ko-KR" altLang="en-US" smtClean="0">
                <a:solidFill>
                  <a:prstClr val="white">
                    <a:lumMod val="50000"/>
                  </a:prstClr>
                </a:solidFill>
              </a:rPr>
              <a:pPr defTabSz="457200" latinLnBrk="0"/>
              <a:t>2022-11-16 Wed</a:t>
            </a:fld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 latinLnBrk="0"/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 latinLnBrk="0"/>
            <a:fld id="{4FAB73BC-B049-4115-A692-8D63A059BFB8}" type="slidenum">
              <a:rPr lang="en-US" smtClean="0">
                <a:solidFill>
                  <a:prstClr val="white">
                    <a:lumMod val="50000"/>
                  </a:prstClr>
                </a:solidFill>
              </a:rPr>
              <a:pPr defTabSz="457200" latinLnBrk="0"/>
              <a:t>‹#›</a:t>
            </a:fld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2" name="Title 9"/>
          <p:cNvSpPr>
            <a:spLocks noGrp="1"/>
          </p:cNvSpPr>
          <p:nvPr>
            <p:ph type="title"/>
          </p:nvPr>
        </p:nvSpPr>
        <p:spPr>
          <a:xfrm>
            <a:off x="267957" y="149874"/>
            <a:ext cx="11669861" cy="53684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970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7957" y="149873"/>
            <a:ext cx="11669861" cy="53684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7957" y="857250"/>
            <a:ext cx="11669861" cy="55092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2" y="6459788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defTabSz="457200" latinLnBrk="0"/>
            <a:fld id="{D2B70B30-39FB-4D58-A2FA-BA4969112940}" type="datetime1">
              <a:rPr lang="ko-KR" altLang="en-US" smtClean="0">
                <a:solidFill>
                  <a:prstClr val="white">
                    <a:lumMod val="50000"/>
                  </a:prstClr>
                </a:solidFill>
              </a:rPr>
              <a:pPr defTabSz="457200" latinLnBrk="0"/>
              <a:t>2022-11-16 Wed</a:t>
            </a:fld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6" y="6459788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defTabSz="457200" latinLnBrk="0"/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60" y="6459788"/>
            <a:ext cx="13120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defTabSz="457200" latinLnBrk="0"/>
            <a:fld id="{4FAB73BC-B049-4115-A692-8D63A059BFB8}" type="slidenum">
              <a:rPr lang="en-US" smtClean="0">
                <a:solidFill>
                  <a:prstClr val="white">
                    <a:lumMod val="50000"/>
                  </a:prstClr>
                </a:solidFill>
              </a:rPr>
              <a:pPr defTabSz="457200" latinLnBrk="0"/>
              <a:t>‹#›</a:t>
            </a:fld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cxnSp>
        <p:nvCxnSpPr>
          <p:cNvPr id="13" name="Straight Connector 9"/>
          <p:cNvCxnSpPr/>
          <p:nvPr userDrawn="1"/>
        </p:nvCxnSpPr>
        <p:spPr>
          <a:xfrm>
            <a:off x="267957" y="686713"/>
            <a:ext cx="11669861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077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20" r:id="rId8"/>
    <p:sldLayoutId id="2147483721" r:id="rId9"/>
  </p:sldLayoutIdLst>
  <p:hf hdr="0" ftr="0" dt="0"/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2800" b="1" kern="1200" spc="-50" baseline="0">
          <a:solidFill>
            <a:schemeClr val="tx1">
              <a:lumMod val="75000"/>
              <a:lumOff val="25000"/>
            </a:schemeClr>
          </a:solidFill>
          <a:latin typeface="+mj-ea"/>
          <a:ea typeface="+mj-ea"/>
          <a:cs typeface="+mj-cs"/>
        </a:defRPr>
      </a:lvl1pPr>
    </p:titleStyle>
    <p:bodyStyle>
      <a:lvl1pPr marL="406400" indent="-266700" algn="l" defTabSz="914400" rtl="0" eaLnBrk="1" latinLnBrk="1" hangingPunct="1">
        <a:lnSpc>
          <a:spcPct val="120000"/>
        </a:lnSpc>
        <a:spcBef>
          <a:spcPts val="0"/>
        </a:spcBef>
        <a:spcAft>
          <a:spcPts val="600"/>
        </a:spcAft>
        <a:buClr>
          <a:schemeClr val="accent1"/>
        </a:buClr>
        <a:buSzPct val="100000"/>
        <a:buFont typeface="Arial" charset="0"/>
        <a:buChar char="•"/>
        <a:tabLst/>
        <a:defRPr sz="1800" b="1" kern="1200">
          <a:solidFill>
            <a:schemeClr val="tx1">
              <a:lumMod val="75000"/>
              <a:lumOff val="25000"/>
            </a:schemeClr>
          </a:solidFill>
          <a:latin typeface="+mn-ea"/>
          <a:ea typeface="+mn-ea"/>
          <a:cs typeface="+mn-cs"/>
        </a:defRPr>
      </a:lvl1pPr>
      <a:lvl2pPr marL="534988" indent="-174625" algn="l" defTabSz="914400" rtl="0" eaLnBrk="1" latinLnBrk="1" hangingPunct="1">
        <a:lnSpc>
          <a:spcPct val="120000"/>
        </a:lnSpc>
        <a:spcBef>
          <a:spcPts val="0"/>
        </a:spcBef>
        <a:spcAft>
          <a:spcPts val="600"/>
        </a:spcAft>
        <a:buClr>
          <a:schemeClr val="accent1"/>
        </a:buClr>
        <a:buFont typeface="Calibri" pitchFamily="34" charset="0"/>
        <a:buChar char="◦"/>
        <a:tabLst/>
        <a:defRPr sz="1600" kern="1200">
          <a:solidFill>
            <a:schemeClr val="tx1">
              <a:lumMod val="75000"/>
              <a:lumOff val="25000"/>
            </a:schemeClr>
          </a:solidFill>
          <a:latin typeface="+mn-ea"/>
          <a:ea typeface="+mn-ea"/>
          <a:cs typeface="+mn-cs"/>
        </a:defRPr>
      </a:lvl2pPr>
      <a:lvl3pPr marL="803275" indent="-187325" algn="l" defTabSz="914400" rtl="0" eaLnBrk="1" latinLnBrk="1" hangingPunct="1">
        <a:lnSpc>
          <a:spcPct val="120000"/>
        </a:lnSpc>
        <a:spcBef>
          <a:spcPts val="0"/>
        </a:spcBef>
        <a:spcAft>
          <a:spcPts val="600"/>
        </a:spcAft>
        <a:buClr>
          <a:schemeClr val="accent1"/>
        </a:buClr>
        <a:buFont typeface="Calibri" pitchFamily="34" charset="0"/>
        <a:buChar char="◦"/>
        <a:tabLst/>
        <a:defRPr sz="1600" kern="1200">
          <a:solidFill>
            <a:schemeClr val="tx1">
              <a:lumMod val="75000"/>
              <a:lumOff val="25000"/>
            </a:schemeClr>
          </a:solidFill>
          <a:latin typeface="+mn-ea"/>
          <a:ea typeface="+mn-ea"/>
          <a:cs typeface="+mn-cs"/>
        </a:defRPr>
      </a:lvl3pPr>
      <a:lvl4pPr marL="977900" indent="-185738" algn="l" defTabSz="914400" rtl="0" eaLnBrk="1" latinLnBrk="1" hangingPunct="1">
        <a:lnSpc>
          <a:spcPct val="120000"/>
        </a:lnSpc>
        <a:spcBef>
          <a:spcPts val="0"/>
        </a:spcBef>
        <a:spcAft>
          <a:spcPts val="600"/>
        </a:spcAft>
        <a:buClr>
          <a:schemeClr val="accent1"/>
        </a:buClr>
        <a:buFont typeface="Calibri" pitchFamily="34" charset="0"/>
        <a:buChar char="◦"/>
        <a:tabLst/>
        <a:defRPr sz="1400" kern="1200">
          <a:solidFill>
            <a:schemeClr val="tx1">
              <a:lumMod val="75000"/>
              <a:lumOff val="25000"/>
            </a:schemeClr>
          </a:solidFill>
          <a:latin typeface="+mn-ea"/>
          <a:ea typeface="+mn-ea"/>
          <a:cs typeface="+mn-cs"/>
        </a:defRPr>
      </a:lvl4pPr>
      <a:lvl5pPr marL="1211263" indent="-174625" algn="l" defTabSz="914400" rtl="0" eaLnBrk="1" latinLnBrk="1" hangingPunct="1">
        <a:lnSpc>
          <a:spcPct val="120000"/>
        </a:lnSpc>
        <a:spcBef>
          <a:spcPts val="0"/>
        </a:spcBef>
        <a:spcAft>
          <a:spcPts val="600"/>
        </a:spcAft>
        <a:buClr>
          <a:schemeClr val="accent1"/>
        </a:buClr>
        <a:buFont typeface="Calibri" pitchFamily="34" charset="0"/>
        <a:buChar char="◦"/>
        <a:tabLst/>
        <a:defRPr sz="1400" kern="1200">
          <a:solidFill>
            <a:schemeClr val="tx1">
              <a:lumMod val="75000"/>
              <a:lumOff val="25000"/>
            </a:schemeClr>
          </a:solidFill>
          <a:latin typeface="+mn-ea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ACF8C2-892D-4886-93F2-A136019010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69718" y="2286000"/>
            <a:ext cx="9129221" cy="914994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ko-KR" sz="5400" b="1" dirty="0"/>
              <a:t>CSED332 Project Presentation</a:t>
            </a:r>
            <a:endParaRPr lang="ko-KR" altLang="en-US" sz="5400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BD63901-768C-4839-9059-673FFCB270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26309" y="4163492"/>
            <a:ext cx="6416040" cy="940943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en-US" altLang="ko-KR" sz="3200" dirty="0">
                <a:solidFill>
                  <a:srgbClr val="7030A0"/>
                </a:solidFill>
              </a:rPr>
              <a:t>Team Purple</a:t>
            </a:r>
          </a:p>
          <a:p>
            <a:pPr algn="ctr"/>
            <a:r>
              <a:rPr lang="ko-KR" altLang="en-US" sz="1800" dirty="0" err="1">
                <a:solidFill>
                  <a:schemeClr val="accent4"/>
                </a:solidFill>
              </a:rPr>
              <a:t>김은채</a:t>
            </a:r>
            <a:r>
              <a:rPr lang="en-US" altLang="ko-KR" sz="1800" dirty="0">
                <a:solidFill>
                  <a:schemeClr val="accent4"/>
                </a:solidFill>
              </a:rPr>
              <a:t>, </a:t>
            </a:r>
            <a:r>
              <a:rPr lang="ko-KR" altLang="en-US" sz="1800" dirty="0">
                <a:solidFill>
                  <a:schemeClr val="accent4"/>
                </a:solidFill>
              </a:rPr>
              <a:t>조은국</a:t>
            </a:r>
            <a:r>
              <a:rPr lang="en-US" altLang="ko-KR" sz="1800" dirty="0">
                <a:solidFill>
                  <a:schemeClr val="accent4"/>
                </a:solidFill>
              </a:rPr>
              <a:t>, </a:t>
            </a:r>
            <a:r>
              <a:rPr lang="ko-KR" altLang="en-US" sz="1800" dirty="0">
                <a:solidFill>
                  <a:schemeClr val="accent4"/>
                </a:solidFill>
              </a:rPr>
              <a:t>이창우</a:t>
            </a:r>
            <a:endParaRPr lang="en-US" altLang="ko-KR" sz="1800" dirty="0">
              <a:solidFill>
                <a:schemeClr val="accent4"/>
              </a:solidFill>
            </a:endParaRPr>
          </a:p>
        </p:txBody>
      </p:sp>
      <p:sp>
        <p:nvSpPr>
          <p:cNvPr id="5" name="슬라이드 번호 개체 틀 3">
            <a:extLst>
              <a:ext uri="{FF2B5EF4-FFF2-40B4-BE49-F238E27FC236}">
                <a16:creationId xmlns:a16="http://schemas.microsoft.com/office/drawing/2014/main" id="{BAB8D313-279B-9643-B60A-4D0720448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60" y="6459788"/>
            <a:ext cx="1312026" cy="365125"/>
          </a:xfrm>
        </p:spPr>
        <p:txBody>
          <a:bodyPr/>
          <a:lstStyle/>
          <a:p>
            <a:pPr defTabSz="457200" latinLnBrk="0"/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맑은 고딕" panose="020F0502020204030204"/>
              </a:rPr>
              <a:t>1</a:t>
            </a:r>
            <a:endParaRPr lang="en-US" dirty="0">
              <a:solidFill>
                <a:prstClr val="white">
                  <a:lumMod val="50000"/>
                </a:prstClr>
              </a:solidFill>
              <a:latin typeface="맑은 고딕" panose="020F0502020204030204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3C1043-3215-44D5-A90D-7F4B142368A0}"/>
              </a:ext>
            </a:extLst>
          </p:cNvPr>
          <p:cNvSpPr txBox="1"/>
          <p:nvPr/>
        </p:nvSpPr>
        <p:spPr>
          <a:xfrm>
            <a:off x="10744200" y="121506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2022-11-17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97776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A2EEF5-84E6-F246-B74B-8DDD39114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>
                <a:solidFill>
                  <a:srgbClr val="7030A0"/>
                </a:solidFill>
              </a:rPr>
              <a:t>Feedback so far</a:t>
            </a:r>
            <a:endParaRPr kumimoji="1" lang="ko-Kore-KR" altLang="en-US" dirty="0">
              <a:solidFill>
                <a:srgbClr val="7030A0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9233A8-90A3-BF44-95E2-0EB857D8DF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0363" lvl="1" indent="0">
              <a:buNone/>
            </a:pPr>
            <a:endParaRPr lang="en-US" altLang="ko-KR" dirty="0"/>
          </a:p>
          <a:p>
            <a:pPr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ko-KR" altLang="en-US" dirty="0"/>
              <a:t>어려웠던 점</a:t>
            </a:r>
            <a:endParaRPr lang="en-US" altLang="ko-KR" dirty="0"/>
          </a:p>
          <a:p>
            <a:pPr lvl="1"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ko-KR" altLang="en-US" dirty="0"/>
              <a:t>초기 </a:t>
            </a:r>
            <a:r>
              <a:rPr lang="en-US" altLang="ko-KR" dirty="0"/>
              <a:t>Milestone </a:t>
            </a:r>
            <a:r>
              <a:rPr lang="ko-KR" altLang="en-US" dirty="0"/>
              <a:t>수립</a:t>
            </a:r>
            <a:endParaRPr lang="en-US" altLang="ko-KR" dirty="0"/>
          </a:p>
          <a:p>
            <a:pPr lvl="2"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en-US" altLang="ko-KR" dirty="0"/>
              <a:t>Concurrent programming</a:t>
            </a:r>
            <a:r>
              <a:rPr lang="ko-KR" altLang="en-US" dirty="0"/>
              <a:t>에 대한 지식 부족</a:t>
            </a:r>
            <a:endParaRPr lang="en-US" altLang="ko-KR" dirty="0"/>
          </a:p>
          <a:p>
            <a:pPr lvl="2"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ko-KR" altLang="en-US" dirty="0"/>
              <a:t>개발 단계 별 소요시간 예상의 어려움</a:t>
            </a:r>
            <a:endParaRPr lang="en-US" altLang="ko-KR" dirty="0"/>
          </a:p>
          <a:p>
            <a:pPr marL="615950" lvl="2" indent="0">
              <a:buClr>
                <a:schemeClr val="accent4"/>
              </a:buClr>
              <a:buNone/>
            </a:pPr>
            <a:endParaRPr lang="en-US" altLang="ko-KR" dirty="0"/>
          </a:p>
          <a:p>
            <a:pPr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ko-KR" altLang="en-US" dirty="0"/>
              <a:t>개선 방향</a:t>
            </a:r>
            <a:endParaRPr lang="en-US" altLang="ko-KR" dirty="0"/>
          </a:p>
          <a:p>
            <a:pPr lvl="1"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ko-KR" altLang="en-US" dirty="0"/>
              <a:t>더 많은 </a:t>
            </a:r>
            <a:r>
              <a:rPr lang="en-US" altLang="ko-KR" dirty="0"/>
              <a:t>documentation</a:t>
            </a:r>
          </a:p>
          <a:p>
            <a:pPr lvl="1"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ko-KR" altLang="en-US" dirty="0"/>
              <a:t>진행 상황에 따른 </a:t>
            </a:r>
            <a:r>
              <a:rPr lang="en-US" altLang="ko-KR" dirty="0"/>
              <a:t>milestone </a:t>
            </a:r>
            <a:r>
              <a:rPr lang="ko-KR" altLang="en-US" dirty="0"/>
              <a:t>수정</a:t>
            </a:r>
            <a:endParaRPr lang="en-US" altLang="ko-KR" dirty="0"/>
          </a:p>
          <a:p>
            <a:pPr lvl="1"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ko-KR" altLang="en-US" dirty="0"/>
              <a:t>역할 분담</a:t>
            </a:r>
            <a:r>
              <a:rPr lang="en-US" altLang="ko-KR" dirty="0"/>
              <a:t> </a:t>
            </a:r>
            <a:r>
              <a:rPr lang="ko-KR" altLang="en-US" dirty="0"/>
              <a:t>및</a:t>
            </a:r>
            <a:r>
              <a:rPr lang="en-US" altLang="ko-KR" dirty="0"/>
              <a:t> </a:t>
            </a:r>
            <a:r>
              <a:rPr lang="ko-KR" altLang="en-US" dirty="0"/>
              <a:t>회의 시간을 활용한 정보 공유</a:t>
            </a:r>
          </a:p>
          <a:p>
            <a:pPr lvl="1"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en-US" altLang="ko-KR" dirty="0"/>
              <a:t>Git</a:t>
            </a:r>
            <a:r>
              <a:rPr lang="ko-KR" altLang="en-US" dirty="0"/>
              <a:t> </a:t>
            </a:r>
            <a:r>
              <a:rPr lang="en-US" altLang="ko-KR" dirty="0"/>
              <a:t>branch</a:t>
            </a:r>
            <a:r>
              <a:rPr lang="ko-KR" altLang="en-US" dirty="0"/>
              <a:t>와 </a:t>
            </a:r>
            <a:r>
              <a:rPr lang="en-US" altLang="ko-KR" dirty="0"/>
              <a:t>pull request, comment</a:t>
            </a:r>
            <a:r>
              <a:rPr lang="ko-KR" altLang="en-US" dirty="0"/>
              <a:t>를 활용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AB8D313-279B-9643-B60A-4D0720448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 latinLnBrk="0"/>
            <a:fld id="{4CE482DC-2269-4F26-9D2A-7E44B1A4CD85}" type="slidenum">
              <a:rPr lang="en-US">
                <a:solidFill>
                  <a:prstClr val="white">
                    <a:lumMod val="50000"/>
                  </a:prstClr>
                </a:solidFill>
                <a:latin typeface="맑은 고딕" panose="020F0502020204030204"/>
              </a:rPr>
              <a:pPr defTabSz="457200" latinLnBrk="0"/>
              <a:t>10</a:t>
            </a:fld>
            <a:endParaRPr lang="en-US" dirty="0">
              <a:solidFill>
                <a:prstClr val="white">
                  <a:lumMod val="50000"/>
                </a:prstClr>
              </a:solidFill>
              <a:latin typeface="맑은 고딕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933788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ACF8C2-892D-4886-93F2-A136019010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69718" y="2286000"/>
            <a:ext cx="9129221" cy="914994"/>
          </a:xfrm>
        </p:spPr>
        <p:txBody>
          <a:bodyPr>
            <a:normAutofit/>
          </a:bodyPr>
          <a:lstStyle/>
          <a:p>
            <a:pPr algn="ctr"/>
            <a:r>
              <a:rPr lang="en-US" altLang="ko-KR" sz="5400" b="1" dirty="0"/>
              <a:t>Q &amp; A</a:t>
            </a:r>
            <a:endParaRPr lang="ko-KR" altLang="en-US" sz="5400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BD63901-768C-4839-9059-673FFCB270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26308" y="3721532"/>
            <a:ext cx="6416040" cy="940943"/>
          </a:xfrm>
        </p:spPr>
        <p:txBody>
          <a:bodyPr>
            <a:normAutofit/>
          </a:bodyPr>
          <a:lstStyle/>
          <a:p>
            <a:pPr algn="ctr"/>
            <a:r>
              <a:rPr lang="en-US" altLang="ko-KR" sz="1800" dirty="0">
                <a:solidFill>
                  <a:srgbClr val="7030A0"/>
                </a:solidFill>
              </a:rPr>
              <a:t>Team Purple</a:t>
            </a:r>
            <a:endParaRPr lang="en-US" altLang="ko-KR" sz="1100" dirty="0"/>
          </a:p>
        </p:txBody>
      </p:sp>
      <p:sp>
        <p:nvSpPr>
          <p:cNvPr id="5" name="슬라이드 번호 개체 틀 3">
            <a:extLst>
              <a:ext uri="{FF2B5EF4-FFF2-40B4-BE49-F238E27FC236}">
                <a16:creationId xmlns:a16="http://schemas.microsoft.com/office/drawing/2014/main" id="{BAB8D313-279B-9643-B60A-4D0720448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60" y="6459788"/>
            <a:ext cx="1312026" cy="365125"/>
          </a:xfrm>
        </p:spPr>
        <p:txBody>
          <a:bodyPr/>
          <a:lstStyle/>
          <a:p>
            <a:pPr defTabSz="457200" latinLnBrk="0"/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맑은 고딕" panose="020F0502020204030204"/>
              </a:rPr>
              <a:t>1</a:t>
            </a:r>
            <a:endParaRPr lang="en-US" dirty="0">
              <a:solidFill>
                <a:prstClr val="white">
                  <a:lumMod val="50000"/>
                </a:prstClr>
              </a:solidFill>
              <a:latin typeface="맑은 고딕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054036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A2EEF5-84E6-F246-B74B-8DDD39114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>
                <a:solidFill>
                  <a:srgbClr val="7030A0"/>
                </a:solidFill>
              </a:rPr>
              <a:t>Design</a:t>
            </a:r>
            <a:endParaRPr kumimoji="1" lang="ko-Kore-KR" altLang="en-US" dirty="0">
              <a:solidFill>
                <a:srgbClr val="7030A0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9233A8-90A3-BF44-95E2-0EB857D8DF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7957" y="879231"/>
            <a:ext cx="11669861" cy="6077154"/>
          </a:xfrm>
        </p:spPr>
        <p:txBody>
          <a:bodyPr>
            <a:normAutofit/>
          </a:bodyPr>
          <a:lstStyle/>
          <a:p>
            <a:pPr marL="360363" lvl="1" indent="0">
              <a:buNone/>
            </a:pPr>
            <a:endParaRPr lang="en-US" altLang="ko-KR" dirty="0"/>
          </a:p>
          <a:p>
            <a:pPr marL="360363" lvl="1" indent="0">
              <a:buNone/>
            </a:pPr>
            <a:endParaRPr lang="en-US" altLang="ko-KR" dirty="0"/>
          </a:p>
          <a:p>
            <a:pPr marL="360363" lvl="1" indent="0">
              <a:buNone/>
            </a:pPr>
            <a:endParaRPr lang="en-US" altLang="ko-KR" dirty="0"/>
          </a:p>
          <a:p>
            <a:pPr marL="360363" lvl="1" indent="0">
              <a:buNone/>
            </a:pPr>
            <a:endParaRPr lang="en-US" altLang="ko-KR" dirty="0"/>
          </a:p>
          <a:p>
            <a:pPr marL="360363" lvl="1" indent="0">
              <a:buNone/>
            </a:pP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en-US" altLang="ko-KR" dirty="0"/>
              <a:t>Connection / sorting / sampling / shuffling / merging</a:t>
            </a:r>
          </a:p>
          <a:p>
            <a:pPr lvl="1"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en-US" altLang="ko-KR" dirty="0"/>
              <a:t>Connecting: Master – Workers</a:t>
            </a:r>
            <a:r>
              <a:rPr lang="ko-KR" altLang="en-US" dirty="0"/>
              <a:t>를 연결하는 단계</a:t>
            </a:r>
            <a:endParaRPr lang="en-US" altLang="ko-KR" dirty="0"/>
          </a:p>
          <a:p>
            <a:pPr lvl="1"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en-US" altLang="ko-KR" dirty="0"/>
              <a:t>Sampling: Worker</a:t>
            </a:r>
            <a:r>
              <a:rPr lang="ko-KR" altLang="en-US" dirty="0"/>
              <a:t>에 </a:t>
            </a:r>
            <a:r>
              <a:rPr lang="en-US" altLang="ko-KR" dirty="0"/>
              <a:t>value</a:t>
            </a:r>
            <a:r>
              <a:rPr lang="ko-KR" altLang="en-US" dirty="0"/>
              <a:t>를 할당하고</a:t>
            </a:r>
            <a:r>
              <a:rPr lang="en-US" altLang="ko-KR" dirty="0"/>
              <a:t>, </a:t>
            </a:r>
            <a:r>
              <a:rPr lang="ko-KR" altLang="en-US" dirty="0"/>
              <a:t>각 </a:t>
            </a:r>
            <a:r>
              <a:rPr lang="en-US" altLang="ko-KR" dirty="0"/>
              <a:t>Worker</a:t>
            </a:r>
            <a:r>
              <a:rPr lang="ko-KR" altLang="en-US" dirty="0"/>
              <a:t>에서 </a:t>
            </a:r>
            <a:r>
              <a:rPr lang="en-US" altLang="ko-KR" dirty="0"/>
              <a:t>sample value</a:t>
            </a:r>
            <a:r>
              <a:rPr lang="ko-KR" altLang="en-US" dirty="0"/>
              <a:t>를</a:t>
            </a:r>
            <a:r>
              <a:rPr lang="en-US" altLang="ko-KR" dirty="0"/>
              <a:t> Master</a:t>
            </a:r>
            <a:r>
              <a:rPr lang="ko-KR" altLang="en-US" dirty="0"/>
              <a:t>에 전달하는 단계 </a:t>
            </a:r>
            <a:endParaRPr lang="en-US" altLang="ko-KR" dirty="0"/>
          </a:p>
          <a:p>
            <a:pPr lvl="1"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en-US" altLang="ko-KR" dirty="0"/>
              <a:t>Sorting: </a:t>
            </a:r>
            <a:r>
              <a:rPr lang="ko-KR" altLang="en-US" dirty="0"/>
              <a:t>모든 </a:t>
            </a:r>
            <a:r>
              <a:rPr lang="en-US" altLang="ko-KR" dirty="0"/>
              <a:t>Master, Worker</a:t>
            </a:r>
            <a:r>
              <a:rPr lang="ko-KR" altLang="en-US" dirty="0"/>
              <a:t>의 </a:t>
            </a:r>
            <a:r>
              <a:rPr lang="en-US" altLang="ko-KR" dirty="0"/>
              <a:t>value</a:t>
            </a:r>
            <a:r>
              <a:rPr lang="ko-KR" altLang="en-US" dirty="0"/>
              <a:t>를 </a:t>
            </a:r>
            <a:r>
              <a:rPr lang="en-US" altLang="ko-KR" dirty="0"/>
              <a:t>Sorting</a:t>
            </a:r>
            <a:r>
              <a:rPr lang="ko-KR" altLang="en-US" dirty="0"/>
              <a:t> </a:t>
            </a:r>
            <a:r>
              <a:rPr lang="en-US" altLang="ko-KR" dirty="0"/>
              <a:t>/ </a:t>
            </a:r>
            <a:r>
              <a:rPr lang="en-US" altLang="ko-KR" u="sng" dirty="0"/>
              <a:t>pivot value</a:t>
            </a:r>
            <a:r>
              <a:rPr lang="ko-KR" altLang="en-US" u="sng" dirty="0"/>
              <a:t>를 </a:t>
            </a:r>
            <a:r>
              <a:rPr lang="en-US" altLang="ko-KR" u="sng" dirty="0"/>
              <a:t>Master</a:t>
            </a:r>
            <a:r>
              <a:rPr lang="ko-KR" altLang="en-US" u="sng" dirty="0"/>
              <a:t>에서 </a:t>
            </a:r>
            <a:r>
              <a:rPr lang="en-US" altLang="ko-KR" u="sng" dirty="0"/>
              <a:t>Worker</a:t>
            </a:r>
            <a:r>
              <a:rPr lang="ko-KR" altLang="en-US" u="sng" dirty="0"/>
              <a:t>로 전달하는 단계</a:t>
            </a:r>
            <a:endParaRPr lang="en-US" altLang="ko-KR" u="sng" dirty="0"/>
          </a:p>
          <a:p>
            <a:pPr lvl="1"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en-US" altLang="ko-KR" dirty="0"/>
              <a:t>Shuffling: Pivot</a:t>
            </a:r>
            <a:r>
              <a:rPr lang="ko-KR" altLang="en-US" dirty="0"/>
              <a:t>을 기준으로 </a:t>
            </a:r>
            <a:r>
              <a:rPr lang="en-US" altLang="ko-KR" dirty="0"/>
              <a:t>Workers</a:t>
            </a:r>
            <a:r>
              <a:rPr lang="ko-KR" altLang="en-US" dirty="0"/>
              <a:t>간 </a:t>
            </a:r>
            <a:r>
              <a:rPr lang="en-US" altLang="ko-KR" dirty="0"/>
              <a:t>shuffling </a:t>
            </a:r>
            <a:r>
              <a:rPr lang="ko-KR" altLang="en-US" dirty="0"/>
              <a:t>하는 단계</a:t>
            </a:r>
            <a:endParaRPr lang="en-US" altLang="ko-KR" dirty="0"/>
          </a:p>
          <a:p>
            <a:pPr lvl="1"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en-US" altLang="ko-KR" dirty="0"/>
              <a:t>Merging: Worker</a:t>
            </a:r>
            <a:r>
              <a:rPr lang="ko-KR" altLang="en-US" dirty="0"/>
              <a:t>들의 결과를 합치고 </a:t>
            </a:r>
            <a:r>
              <a:rPr lang="en-US" altLang="ko-KR" dirty="0"/>
              <a:t>return</a:t>
            </a:r>
            <a:r>
              <a:rPr lang="ko-KR" altLang="en-US" dirty="0"/>
              <a:t> </a:t>
            </a:r>
            <a:r>
              <a:rPr lang="en-US" altLang="ko-KR" dirty="0"/>
              <a:t>/ terminate</a:t>
            </a:r>
          </a:p>
          <a:p>
            <a:pPr marL="139700" indent="0">
              <a:buNone/>
            </a:pP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AB8D313-279B-9643-B60A-4D0720448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 latinLnBrk="0"/>
            <a:fld id="{4CE482DC-2269-4F26-9D2A-7E44B1A4CD85}" type="slidenum">
              <a:rPr lang="en-US">
                <a:solidFill>
                  <a:prstClr val="white">
                    <a:lumMod val="50000"/>
                  </a:prstClr>
                </a:solidFill>
                <a:latin typeface="맑은 고딕" panose="020F0502020204030204"/>
              </a:rPr>
              <a:pPr defTabSz="457200" latinLnBrk="0"/>
              <a:t>2</a:t>
            </a:fld>
            <a:endParaRPr lang="en-US" dirty="0">
              <a:solidFill>
                <a:prstClr val="white">
                  <a:lumMod val="50000"/>
                </a:prstClr>
              </a:solidFill>
              <a:latin typeface="맑은 고딕" panose="020F0502020204030204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7785" y="879231"/>
            <a:ext cx="7070203" cy="275934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45896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A2EEF5-84E6-F246-B74B-8DDD39114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>
                <a:solidFill>
                  <a:srgbClr val="7030A0"/>
                </a:solidFill>
              </a:rPr>
              <a:t>Milestones - Overview</a:t>
            </a:r>
            <a:endParaRPr kumimoji="1" lang="ko-Kore-KR" altLang="en-US" dirty="0">
              <a:solidFill>
                <a:srgbClr val="7030A0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AB8D313-279B-9643-B60A-4D0720448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 latinLnBrk="0"/>
            <a:fld id="{4CE482DC-2269-4F26-9D2A-7E44B1A4CD85}" type="slidenum">
              <a:rPr lang="en-US">
                <a:solidFill>
                  <a:prstClr val="white">
                    <a:lumMod val="50000"/>
                  </a:prstClr>
                </a:solidFill>
                <a:latin typeface="맑은 고딕" panose="020F0502020204030204"/>
              </a:rPr>
              <a:pPr defTabSz="457200" latinLnBrk="0"/>
              <a:t>3</a:t>
            </a:fld>
            <a:endParaRPr lang="en-US" dirty="0">
              <a:solidFill>
                <a:prstClr val="white">
                  <a:lumMod val="50000"/>
                </a:prstClr>
              </a:solidFill>
              <a:latin typeface="맑은 고딕" panose="020F0502020204030204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rcRect t="-1" b="5266"/>
          <a:stretch/>
        </p:blipFill>
        <p:spPr>
          <a:xfrm>
            <a:off x="2485134" y="859123"/>
            <a:ext cx="7235506" cy="5965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481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A2EEF5-84E6-F246-B74B-8DDD39114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>
                <a:solidFill>
                  <a:srgbClr val="7030A0"/>
                </a:solidFill>
              </a:rPr>
              <a:t>Milestones - Completed</a:t>
            </a:r>
            <a:endParaRPr kumimoji="1" lang="ko-Kore-KR" altLang="en-US" dirty="0">
              <a:solidFill>
                <a:srgbClr val="7030A0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9233A8-90A3-BF44-95E2-0EB857D8DF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dirty="0"/>
          </a:p>
          <a:p>
            <a:pPr marL="360363" lvl="1" indent="0">
              <a:buNone/>
            </a:pPr>
            <a:endParaRPr lang="en-US" altLang="ko-KR" dirty="0"/>
          </a:p>
          <a:p>
            <a:pPr>
              <a:buClr>
                <a:schemeClr val="accent4"/>
              </a:buClr>
            </a:pPr>
            <a:r>
              <a:rPr lang="en-US" altLang="ko-KR" dirty="0"/>
              <a:t>Library </a:t>
            </a:r>
            <a:r>
              <a:rPr lang="ko-KR" altLang="en-US" dirty="0"/>
              <a:t>탐색 </a:t>
            </a:r>
            <a:r>
              <a:rPr lang="en-US" altLang="ko-KR" dirty="0"/>
              <a:t>/ Project Overview(design)</a:t>
            </a:r>
          </a:p>
          <a:p>
            <a:pPr>
              <a:buClr>
                <a:schemeClr val="accent4"/>
              </a:buClr>
            </a:pPr>
            <a:endParaRPr lang="en-US" altLang="ko-KR" dirty="0"/>
          </a:p>
          <a:p>
            <a:pPr>
              <a:buClr>
                <a:schemeClr val="accent4"/>
              </a:buClr>
            </a:pPr>
            <a:endParaRPr lang="en-US" altLang="ko-KR" dirty="0"/>
          </a:p>
          <a:p>
            <a:pPr>
              <a:buClr>
                <a:schemeClr val="accent4"/>
              </a:buClr>
            </a:pPr>
            <a:r>
              <a:rPr lang="en-US" altLang="ko-KR" dirty="0"/>
              <a:t>Input data generation(</a:t>
            </a:r>
            <a:r>
              <a:rPr lang="en-US" altLang="ko-KR" dirty="0" err="1"/>
              <a:t>Gensort</a:t>
            </a:r>
            <a:r>
              <a:rPr lang="en-US" altLang="ko-KR" dirty="0"/>
              <a:t>)</a:t>
            </a:r>
          </a:p>
          <a:p>
            <a:pPr>
              <a:buClr>
                <a:schemeClr val="accent4"/>
              </a:buClr>
            </a:pPr>
            <a:endParaRPr lang="en-US" altLang="ko-KR" dirty="0"/>
          </a:p>
          <a:p>
            <a:pPr>
              <a:buClr>
                <a:schemeClr val="accent4"/>
              </a:buClr>
            </a:pPr>
            <a:endParaRPr lang="en-US" altLang="ko-KR" dirty="0"/>
          </a:p>
          <a:p>
            <a:pPr>
              <a:buClr>
                <a:schemeClr val="accent4"/>
              </a:buClr>
            </a:pPr>
            <a:r>
              <a:rPr lang="en-US" altLang="ko-KR" dirty="0" err="1"/>
              <a:t>gRPC</a:t>
            </a:r>
            <a:r>
              <a:rPr lang="en-US" altLang="ko-KR" dirty="0"/>
              <a:t> – Server Generation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AB8D313-279B-9643-B60A-4D0720448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 latinLnBrk="0"/>
            <a:fld id="{4CE482DC-2269-4F26-9D2A-7E44B1A4CD85}" type="slidenum">
              <a:rPr lang="en-US">
                <a:solidFill>
                  <a:prstClr val="white">
                    <a:lumMod val="50000"/>
                  </a:prstClr>
                </a:solidFill>
                <a:latin typeface="맑은 고딕" panose="020F0502020204030204"/>
              </a:rPr>
              <a:pPr defTabSz="457200" latinLnBrk="0"/>
              <a:t>4</a:t>
            </a:fld>
            <a:endParaRPr lang="en-US" dirty="0">
              <a:solidFill>
                <a:prstClr val="white">
                  <a:lumMod val="50000"/>
                </a:prstClr>
              </a:solidFill>
              <a:latin typeface="맑은 고딕" panose="020F0502020204030204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2703" y="879231"/>
            <a:ext cx="4515115" cy="220964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4BB1443-9FAF-7CE9-A01A-9290873E19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2452" y="4780009"/>
            <a:ext cx="5052134" cy="176343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F729768-43FC-FE6B-7D22-7D2627B746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4381" y="795577"/>
            <a:ext cx="4936973" cy="3811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537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A2EEF5-84E6-F246-B74B-8DDD39114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>
                <a:solidFill>
                  <a:srgbClr val="7030A0"/>
                </a:solidFill>
              </a:rPr>
              <a:t>Milestones – to be implemented </a:t>
            </a:r>
            <a:endParaRPr kumimoji="1" lang="ko-Kore-KR" altLang="en-US" dirty="0">
              <a:solidFill>
                <a:srgbClr val="7030A0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AB8D313-279B-9643-B60A-4D0720448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 latinLnBrk="0"/>
            <a:fld id="{4CE482DC-2269-4F26-9D2A-7E44B1A4CD85}" type="slidenum">
              <a:rPr lang="en-US">
                <a:solidFill>
                  <a:prstClr val="white">
                    <a:lumMod val="50000"/>
                  </a:prstClr>
                </a:solidFill>
                <a:latin typeface="맑은 고딕" panose="020F0502020204030204"/>
              </a:rPr>
              <a:pPr defTabSz="457200" latinLnBrk="0"/>
              <a:t>5</a:t>
            </a:fld>
            <a:endParaRPr lang="en-US" dirty="0">
              <a:solidFill>
                <a:prstClr val="white">
                  <a:lumMod val="50000"/>
                </a:prstClr>
              </a:solidFill>
              <a:latin typeface="맑은 고딕" panose="020F0502020204030204"/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589233A8-90A3-BF44-95E2-0EB857D8DF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en-US" altLang="ko-KR" dirty="0"/>
              <a:t>Master, Worker</a:t>
            </a:r>
          </a:p>
          <a:p>
            <a:pPr lvl="1"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en-US" altLang="ko-KR" dirty="0"/>
              <a:t>Execute master / worker</a:t>
            </a:r>
          </a:p>
          <a:p>
            <a:pPr lvl="1"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en-US" altLang="ko-KR" dirty="0"/>
              <a:t>Master–Worker Connection</a:t>
            </a:r>
          </a:p>
          <a:p>
            <a:pPr lvl="1"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en-US" altLang="ko-KR" dirty="0"/>
              <a:t>(Sampling) Workers send sampled data, Master sends pivot data</a:t>
            </a:r>
          </a:p>
          <a:p>
            <a:pPr>
              <a:buClr>
                <a:schemeClr val="accent4"/>
              </a:buClr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ko-KR" altLang="en-US" dirty="0"/>
              <a:t>각 서버에서의 </a:t>
            </a:r>
            <a:r>
              <a:rPr lang="en-US" altLang="ko-KR" dirty="0"/>
              <a:t>Sorting / Partitioning</a:t>
            </a:r>
          </a:p>
          <a:p>
            <a:pPr lvl="1"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en-US" altLang="ko-KR" dirty="0" err="1"/>
              <a:t>Gensort</a:t>
            </a:r>
            <a:r>
              <a:rPr lang="ko-KR" altLang="en-US" dirty="0"/>
              <a:t>의 </a:t>
            </a:r>
            <a:r>
              <a:rPr lang="en-US" altLang="ko-KR" dirty="0"/>
              <a:t>Data</a:t>
            </a:r>
            <a:r>
              <a:rPr lang="ko-KR" altLang="en-US" dirty="0"/>
              <a:t>를 </a:t>
            </a:r>
            <a:r>
              <a:rPr lang="en-US" altLang="ko-KR" dirty="0"/>
              <a:t>input</a:t>
            </a:r>
            <a:r>
              <a:rPr lang="ko-KR" altLang="en-US" dirty="0"/>
              <a:t>으로 받기</a:t>
            </a:r>
            <a:endParaRPr lang="en-US" altLang="ko-KR" dirty="0"/>
          </a:p>
          <a:p>
            <a:pPr lvl="1"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en-US" altLang="ko-KR" dirty="0"/>
              <a:t>Sorting</a:t>
            </a:r>
            <a:r>
              <a:rPr lang="ko-KR" altLang="en-US" dirty="0"/>
              <a:t>이 잘 진행되었는지 확인</a:t>
            </a:r>
            <a:endParaRPr lang="en-US" altLang="ko-KR" dirty="0"/>
          </a:p>
          <a:p>
            <a:pPr>
              <a:buClr>
                <a:schemeClr val="accent4"/>
              </a:buClr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en-US" altLang="ko-KR" dirty="0"/>
              <a:t>Shuffling</a:t>
            </a:r>
          </a:p>
          <a:p>
            <a:pPr lvl="1"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en-US" altLang="ko-KR" dirty="0"/>
              <a:t>Data size</a:t>
            </a:r>
          </a:p>
          <a:p>
            <a:pPr lvl="1"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en-US" altLang="ko-KR" dirty="0"/>
              <a:t>Pivot values</a:t>
            </a:r>
            <a:r>
              <a:rPr lang="ko-KR" altLang="en-US" dirty="0"/>
              <a:t>를 기준으로 잘 나뉘었는지</a:t>
            </a:r>
            <a:r>
              <a:rPr lang="en-US" altLang="ko-KR" dirty="0"/>
              <a:t>, Worker server</a:t>
            </a:r>
            <a:r>
              <a:rPr lang="ko-KR" altLang="en-US" dirty="0"/>
              <a:t>를 기준으로 점검</a:t>
            </a:r>
            <a:endParaRPr lang="en-US" altLang="ko-KR" dirty="0"/>
          </a:p>
          <a:p>
            <a:pPr>
              <a:buClr>
                <a:schemeClr val="accent4"/>
              </a:buClr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en-US" altLang="ko-KR" dirty="0"/>
              <a:t>Test</a:t>
            </a:r>
          </a:p>
          <a:p>
            <a:pPr lvl="1"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ko-KR" altLang="en-US" dirty="0"/>
              <a:t>대용량 데이터 테스트</a:t>
            </a:r>
            <a:endParaRPr lang="en-US" altLang="ko-KR" dirty="0"/>
          </a:p>
          <a:p>
            <a:pPr lvl="1"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ko-KR" altLang="en-US" dirty="0"/>
              <a:t>오류</a:t>
            </a:r>
            <a:r>
              <a:rPr lang="en-US" altLang="ko-KR" dirty="0"/>
              <a:t> debugging</a:t>
            </a:r>
          </a:p>
          <a:p>
            <a:pPr lvl="1"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en-US" altLang="ko-KR" dirty="0"/>
              <a:t>Performance Enhancing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545867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A2EEF5-84E6-F246-B74B-8DDD39114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>
                <a:solidFill>
                  <a:srgbClr val="7030A0"/>
                </a:solidFill>
              </a:rPr>
              <a:t>Communications / Weekly Progress</a:t>
            </a:r>
            <a:endParaRPr kumimoji="1" lang="ko-Kore-KR" altLang="en-US" dirty="0">
              <a:solidFill>
                <a:srgbClr val="7030A0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9233A8-90A3-BF44-95E2-0EB857D8DF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0363" lvl="1" indent="0">
              <a:buNone/>
            </a:pPr>
            <a:endParaRPr lang="en-US" altLang="ko-KR" dirty="0"/>
          </a:p>
          <a:p>
            <a:pPr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ko-KR" altLang="en-US" dirty="0"/>
              <a:t>회의</a:t>
            </a:r>
            <a:endParaRPr lang="en-US" altLang="ko-KR" dirty="0"/>
          </a:p>
          <a:p>
            <a:pPr lvl="1"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ko-KR" altLang="en-US" dirty="0"/>
              <a:t>한주간 진척과</a:t>
            </a:r>
            <a:r>
              <a:rPr lang="en-US" altLang="ko-KR" dirty="0"/>
              <a:t>, </a:t>
            </a:r>
            <a:r>
              <a:rPr lang="ko-KR" altLang="en-US" dirty="0"/>
              <a:t>어려운 부분들을 공유</a:t>
            </a:r>
            <a:endParaRPr lang="en-US" altLang="ko-KR" dirty="0"/>
          </a:p>
          <a:p>
            <a:pPr lvl="1"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ko-KR" altLang="en-US" dirty="0"/>
              <a:t>개발 관련 논의</a:t>
            </a:r>
            <a:r>
              <a:rPr lang="en-US" altLang="ko-KR" dirty="0"/>
              <a:t>(library / </a:t>
            </a:r>
            <a:r>
              <a:rPr lang="ko-KR" altLang="en-US" dirty="0"/>
              <a:t>순서 </a:t>
            </a:r>
            <a:r>
              <a:rPr lang="en-US" altLang="ko-KR" dirty="0"/>
              <a:t>/ </a:t>
            </a:r>
            <a:r>
              <a:rPr lang="ko-KR" altLang="en-US" dirty="0"/>
              <a:t>역할 분배</a:t>
            </a:r>
            <a:r>
              <a:rPr lang="en-US" altLang="ko-KR" dirty="0"/>
              <a:t>)</a:t>
            </a:r>
          </a:p>
          <a:p>
            <a:pPr lvl="1"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ko-KR" altLang="en-US" dirty="0"/>
              <a:t>다음 한 주의 목표를 선정</a:t>
            </a:r>
            <a:endParaRPr lang="en-US" altLang="ko-KR" dirty="0"/>
          </a:p>
          <a:p>
            <a:pPr lvl="1">
              <a:buClr>
                <a:schemeClr val="accent4"/>
              </a:buClr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en-US" altLang="ko-KR" dirty="0"/>
              <a:t>Document (Notion + GitHub)</a:t>
            </a:r>
          </a:p>
          <a:p>
            <a:pPr lvl="1"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ko-KR" altLang="en-US" dirty="0"/>
              <a:t>세부 계획</a:t>
            </a:r>
            <a:endParaRPr lang="en-US" altLang="ko-KR" dirty="0"/>
          </a:p>
          <a:p>
            <a:pPr lvl="1"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en-US" altLang="ko-KR" dirty="0"/>
              <a:t>Weekly Progress</a:t>
            </a:r>
          </a:p>
          <a:p>
            <a:pPr lvl="1"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ko-KR" altLang="en-US" dirty="0"/>
              <a:t>학습한 내용 </a:t>
            </a:r>
            <a:r>
              <a:rPr lang="en-US" altLang="ko-KR" dirty="0"/>
              <a:t>(ex. How to </a:t>
            </a:r>
            <a:r>
              <a:rPr lang="en-US" altLang="ko-KR" dirty="0" err="1"/>
              <a:t>Implemnt</a:t>
            </a:r>
            <a:r>
              <a:rPr lang="en-US" altLang="ko-KR" dirty="0"/>
              <a:t> ZIO-</a:t>
            </a:r>
            <a:r>
              <a:rPr lang="en-US" altLang="ko-KR" dirty="0" err="1"/>
              <a:t>gRPC</a:t>
            </a:r>
            <a:r>
              <a:rPr lang="en-US" altLang="ko-KR" dirty="0"/>
              <a:t>, about </a:t>
            </a:r>
            <a:r>
              <a:rPr lang="en-US" altLang="ko-KR" dirty="0" err="1"/>
              <a:t>gensort</a:t>
            </a:r>
            <a:r>
              <a:rPr lang="en-US" altLang="ko-KR" dirty="0"/>
              <a:t> ...)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AB8D313-279B-9643-B60A-4D0720448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 latinLnBrk="0"/>
            <a:fld id="{4CE482DC-2269-4F26-9D2A-7E44B1A4CD85}" type="slidenum">
              <a:rPr lang="en-US">
                <a:solidFill>
                  <a:prstClr val="white">
                    <a:lumMod val="50000"/>
                  </a:prstClr>
                </a:solidFill>
                <a:latin typeface="맑은 고딕" panose="020F0502020204030204"/>
              </a:rPr>
              <a:pPr defTabSz="457200" latinLnBrk="0"/>
              <a:t>6</a:t>
            </a:fld>
            <a:endParaRPr lang="en-US" dirty="0">
              <a:solidFill>
                <a:prstClr val="white">
                  <a:lumMod val="50000"/>
                </a:prstClr>
              </a:solidFill>
              <a:latin typeface="맑은 고딕" panose="020F0502020204030204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0340" y="1459524"/>
            <a:ext cx="3311412" cy="190366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0340" y="3527738"/>
            <a:ext cx="3297530" cy="265863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476850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A2EEF5-84E6-F246-B74B-8DDD39114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>
                <a:solidFill>
                  <a:srgbClr val="7030A0"/>
                </a:solidFill>
              </a:rPr>
              <a:t>Libraries to use(1) ZIO-</a:t>
            </a:r>
            <a:r>
              <a:rPr kumimoji="1" lang="en-US" altLang="en-US" dirty="0" err="1">
                <a:solidFill>
                  <a:srgbClr val="7030A0"/>
                </a:solidFill>
              </a:rPr>
              <a:t>gRPC</a:t>
            </a:r>
            <a:endParaRPr kumimoji="1" lang="ko-Kore-KR" altLang="en-US" dirty="0">
              <a:solidFill>
                <a:srgbClr val="7030A0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9233A8-90A3-BF44-95E2-0EB857D8DF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0363" lvl="1" indent="0">
              <a:buNone/>
            </a:pPr>
            <a:endParaRPr lang="en-US" altLang="ko-KR" dirty="0"/>
          </a:p>
          <a:p>
            <a:pPr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en-US" altLang="ko-KR" b="0" dirty="0"/>
              <a:t>Concurrent Functional Programming library</a:t>
            </a:r>
            <a:r>
              <a:rPr lang="ko-KR" altLang="en-US" b="0" dirty="0"/>
              <a:t>인 </a:t>
            </a:r>
            <a:r>
              <a:rPr lang="en-US" altLang="ko-KR" b="0" dirty="0"/>
              <a:t>ZIO</a:t>
            </a:r>
            <a:r>
              <a:rPr lang="ko-KR" altLang="en-US" b="0" dirty="0"/>
              <a:t> 기반의</a:t>
            </a:r>
            <a:r>
              <a:rPr lang="en-US" altLang="ko-KR" b="0" dirty="0"/>
              <a:t> </a:t>
            </a:r>
            <a:r>
              <a:rPr lang="en-US" altLang="ko-KR" b="0" dirty="0" err="1"/>
              <a:t>gRPC</a:t>
            </a:r>
            <a:endParaRPr lang="en-US" altLang="ko-KR" b="0" dirty="0"/>
          </a:p>
          <a:p>
            <a:pPr>
              <a:buClr>
                <a:schemeClr val="accent4"/>
              </a:buClr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en-US" altLang="ko-KR" dirty="0"/>
              <a:t>key features</a:t>
            </a:r>
          </a:p>
          <a:p>
            <a:pPr lvl="1"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en-US" altLang="ko-KR" b="0" dirty="0"/>
              <a:t>Easy to create </a:t>
            </a:r>
            <a:r>
              <a:rPr lang="en-US" altLang="ko-KR" b="1" dirty="0">
                <a:solidFill>
                  <a:schemeClr val="tx1"/>
                </a:solidFill>
              </a:rPr>
              <a:t>complex behaviors</a:t>
            </a:r>
            <a:r>
              <a:rPr lang="en-US" altLang="ko-KR" b="0" dirty="0"/>
              <a:t> by combining </a:t>
            </a:r>
            <a:r>
              <a:rPr lang="en-US" altLang="ko-KR" b="1" dirty="0"/>
              <a:t>basic blocks</a:t>
            </a:r>
          </a:p>
          <a:p>
            <a:pPr lvl="1"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en-US" altLang="ko-KR" b="0" dirty="0"/>
              <a:t>Support </a:t>
            </a:r>
            <a:r>
              <a:rPr lang="en-US" altLang="ko-KR" dirty="0">
                <a:solidFill>
                  <a:schemeClr val="tx1"/>
                </a:solidFill>
              </a:rPr>
              <a:t>all types</a:t>
            </a:r>
            <a:r>
              <a:rPr lang="en-US" altLang="ko-KR" b="0" dirty="0"/>
              <a:t> of RPCs</a:t>
            </a:r>
          </a:p>
          <a:p>
            <a:pPr lvl="1"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en-US" altLang="ko-KR" dirty="0" err="1">
                <a:solidFill>
                  <a:schemeClr val="tx1"/>
                </a:solidFill>
              </a:rPr>
              <a:t>Resoucre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b="1" dirty="0">
                <a:solidFill>
                  <a:schemeClr val="tx1"/>
                </a:solidFill>
              </a:rPr>
              <a:t>safety</a:t>
            </a:r>
          </a:p>
          <a:p>
            <a:pPr>
              <a:buClr>
                <a:schemeClr val="accent4"/>
              </a:buClr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ko-KR" altLang="en-US" dirty="0"/>
              <a:t>다른 </a:t>
            </a:r>
            <a:r>
              <a:rPr lang="en-US" altLang="ko-KR" dirty="0" err="1"/>
              <a:t>gRPC</a:t>
            </a:r>
            <a:r>
              <a:rPr lang="ko-KR" altLang="en-US" dirty="0"/>
              <a:t>와 마찬가지로</a:t>
            </a:r>
            <a:r>
              <a:rPr lang="en-US" altLang="ko-KR" dirty="0"/>
              <a:t>...</a:t>
            </a:r>
          </a:p>
          <a:p>
            <a:pPr lvl="1"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en-US" altLang="ko-KR" b="0" dirty="0"/>
              <a:t>Bi-directional </a:t>
            </a:r>
            <a:r>
              <a:rPr lang="en-US" altLang="ko-KR" b="1" dirty="0"/>
              <a:t>streaming</a:t>
            </a:r>
            <a:r>
              <a:rPr lang="en-US" altLang="ko-KR" b="0" dirty="0"/>
              <a:t> and integrated </a:t>
            </a:r>
            <a:r>
              <a:rPr lang="en-US" altLang="ko-KR" dirty="0"/>
              <a:t>authentication</a:t>
            </a:r>
          </a:p>
          <a:p>
            <a:pPr lvl="1"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en-US" altLang="ko-KR" b="0" dirty="0"/>
              <a:t>Works across languages and platforms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AB8D313-279B-9643-B60A-4D0720448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 latinLnBrk="0"/>
            <a:fld id="{4CE482DC-2269-4F26-9D2A-7E44B1A4CD85}" type="slidenum">
              <a:rPr lang="en-US">
                <a:solidFill>
                  <a:prstClr val="white">
                    <a:lumMod val="50000"/>
                  </a:prstClr>
                </a:solidFill>
                <a:latin typeface="맑은 고딕" panose="020F0502020204030204"/>
              </a:rPr>
              <a:pPr defTabSz="457200" latinLnBrk="0"/>
              <a:t>7</a:t>
            </a:fld>
            <a:endParaRPr lang="en-US" dirty="0">
              <a:solidFill>
                <a:prstClr val="white">
                  <a:lumMod val="50000"/>
                </a:prstClr>
              </a:solidFill>
              <a:latin typeface="맑은 고딕" panose="020F0502020204030204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320" y="1387753"/>
            <a:ext cx="3662498" cy="1926585"/>
          </a:xfrm>
          <a:prstGeom prst="rect">
            <a:avLst/>
          </a:prstGeom>
        </p:spPr>
      </p:pic>
      <p:pic>
        <p:nvPicPr>
          <p:cNvPr id="1026" name="Picture 2" descr="ZIO gRPC: Write gRPC services and clients with ZIO | ZIO gRPC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0224" y="3506856"/>
            <a:ext cx="3727594" cy="1863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87009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A2EEF5-84E6-F246-B74B-8DDD39114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>
                <a:solidFill>
                  <a:srgbClr val="7030A0"/>
                </a:solidFill>
              </a:rPr>
              <a:t>Libraries to use(2) - </a:t>
            </a:r>
            <a:r>
              <a:rPr kumimoji="1" lang="en-US" altLang="en-US" dirty="0" err="1">
                <a:solidFill>
                  <a:srgbClr val="7030A0"/>
                </a:solidFill>
              </a:rPr>
              <a:t>InetAddress</a:t>
            </a:r>
            <a:endParaRPr kumimoji="1" lang="ko-Kore-KR" altLang="en-US" dirty="0">
              <a:solidFill>
                <a:srgbClr val="7030A0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9233A8-90A3-BF44-95E2-0EB857D8DF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dirty="0"/>
          </a:p>
          <a:p>
            <a:pPr marL="360363" lvl="1" indent="0">
              <a:buNone/>
            </a:pPr>
            <a:endParaRPr lang="en-US" altLang="ko-KR" dirty="0"/>
          </a:p>
          <a:p>
            <a:pPr marL="139700" indent="0">
              <a:buNone/>
            </a:pPr>
            <a:r>
              <a:rPr lang="ko-KR" altLang="en-US" dirty="0"/>
              <a:t>자바에서 </a:t>
            </a:r>
            <a:r>
              <a:rPr lang="en-US" altLang="ko-KR" dirty="0"/>
              <a:t>IP </a:t>
            </a:r>
            <a:r>
              <a:rPr lang="ko-KR" altLang="en-US" dirty="0"/>
              <a:t>주소를 </a:t>
            </a:r>
            <a:r>
              <a:rPr lang="ko-KR" altLang="en-US" dirty="0" err="1"/>
              <a:t>표현할때</a:t>
            </a:r>
            <a:r>
              <a:rPr lang="ko-KR" altLang="en-US" dirty="0"/>
              <a:t> 사용하는 클래스</a:t>
            </a:r>
            <a:endParaRPr lang="en-US" altLang="ko-KR" dirty="0"/>
          </a:p>
          <a:p>
            <a:pPr marL="139700" indent="0">
              <a:buNone/>
            </a:pPr>
            <a:endParaRPr lang="en-US" altLang="ko-KR" dirty="0"/>
          </a:p>
          <a:p>
            <a:pPr marL="139700" indent="0">
              <a:buNone/>
            </a:pPr>
            <a:r>
              <a:rPr lang="ko-KR" altLang="en-US" dirty="0"/>
              <a:t>주요 메서드</a:t>
            </a:r>
          </a:p>
          <a:p>
            <a:pPr>
              <a:buClr>
                <a:schemeClr val="accent4"/>
              </a:buClr>
            </a:pPr>
            <a:r>
              <a:rPr lang="en-US" altLang="ko-KR" b="0" dirty="0" err="1"/>
              <a:t>getAddress</a:t>
            </a:r>
            <a:r>
              <a:rPr lang="en-US" altLang="ko-KR" b="0" dirty="0"/>
              <a:t>() - </a:t>
            </a:r>
            <a:r>
              <a:rPr lang="en-US" altLang="ko-KR" b="0" dirty="0" err="1"/>
              <a:t>InetAddress</a:t>
            </a:r>
            <a:r>
              <a:rPr lang="en-US" altLang="ko-KR" b="0" dirty="0"/>
              <a:t> </a:t>
            </a:r>
            <a:r>
              <a:rPr lang="ko-KR" altLang="en-US" b="0" dirty="0"/>
              <a:t>객체의 </a:t>
            </a:r>
            <a:r>
              <a:rPr lang="en-US" altLang="ko-KR" b="0" dirty="0"/>
              <a:t>IP</a:t>
            </a:r>
            <a:r>
              <a:rPr lang="ko-KR" altLang="en-US" b="0" dirty="0"/>
              <a:t>주소를 반환</a:t>
            </a:r>
          </a:p>
          <a:p>
            <a:pPr>
              <a:buClr>
                <a:schemeClr val="accent4"/>
              </a:buClr>
            </a:pPr>
            <a:r>
              <a:rPr lang="en-US" altLang="ko-KR" b="0" dirty="0" err="1"/>
              <a:t>getHostAddress</a:t>
            </a:r>
            <a:r>
              <a:rPr lang="en-US" altLang="ko-KR" b="0" dirty="0"/>
              <a:t>() - IP</a:t>
            </a:r>
            <a:r>
              <a:rPr lang="ko-KR" altLang="en-US" b="0" dirty="0"/>
              <a:t>주소를 반환</a:t>
            </a:r>
          </a:p>
          <a:p>
            <a:pPr>
              <a:buClr>
                <a:schemeClr val="accent4"/>
              </a:buClr>
            </a:pPr>
            <a:r>
              <a:rPr lang="en-US" altLang="ko-KR" b="0" dirty="0" err="1"/>
              <a:t>getHostName</a:t>
            </a:r>
            <a:r>
              <a:rPr lang="en-US" altLang="ko-KR" b="0" dirty="0"/>
              <a:t>() - </a:t>
            </a:r>
            <a:r>
              <a:rPr lang="ko-KR" altLang="en-US" b="0" dirty="0"/>
              <a:t>호스트 이름을 문자열로 반환 </a:t>
            </a:r>
            <a:endParaRPr lang="en-US" altLang="ko-KR" b="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AB8D313-279B-9643-B60A-4D0720448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 latinLnBrk="0"/>
            <a:fld id="{4CE482DC-2269-4F26-9D2A-7E44B1A4CD85}" type="slidenum">
              <a:rPr lang="en-US">
                <a:solidFill>
                  <a:prstClr val="white">
                    <a:lumMod val="50000"/>
                  </a:prstClr>
                </a:solidFill>
                <a:latin typeface="맑은 고딕" panose="020F0502020204030204"/>
              </a:rPr>
              <a:pPr defTabSz="457200" latinLnBrk="0"/>
              <a:t>8</a:t>
            </a:fld>
            <a:endParaRPr lang="en-US" dirty="0">
              <a:solidFill>
                <a:prstClr val="white">
                  <a:lumMod val="50000"/>
                </a:prstClr>
              </a:solidFill>
              <a:latin typeface="맑은 고딕" panose="020F0502020204030204"/>
            </a:endParaRPr>
          </a:p>
        </p:txBody>
      </p:sp>
      <p:pic>
        <p:nvPicPr>
          <p:cNvPr id="2050" name="Picture 2" descr="Java InetAddress | Learn the InetAddress class member Functi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8329" y="3493404"/>
            <a:ext cx="5339490" cy="2966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t1.daumcdn.net/cfile/tistory/27071D4D52E8A9D90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6455" y="1585732"/>
            <a:ext cx="5223621" cy="1314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9900154" y="2981236"/>
            <a:ext cx="202811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/>
              <a:t>출처</a:t>
            </a:r>
            <a:r>
              <a:rPr lang="en-US" altLang="ko-KR" sz="800" dirty="0"/>
              <a:t>: </a:t>
            </a:r>
            <a:r>
              <a:rPr lang="ko-KR" altLang="en-US" sz="800" dirty="0"/>
              <a:t>https://hyunssssss.tistory.com/243</a:t>
            </a:r>
          </a:p>
        </p:txBody>
      </p:sp>
    </p:spTree>
    <p:extLst>
      <p:ext uri="{BB962C8B-B14F-4D97-AF65-F5344CB8AC3E}">
        <p14:creationId xmlns:p14="http://schemas.microsoft.com/office/powerpoint/2010/main" val="6651154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A2EEF5-84E6-F246-B74B-8DDD39114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>
                <a:solidFill>
                  <a:srgbClr val="7030A0"/>
                </a:solidFill>
              </a:rPr>
              <a:t>Programming environment</a:t>
            </a:r>
            <a:endParaRPr kumimoji="1" lang="ko-Kore-KR" altLang="en-US" dirty="0">
              <a:solidFill>
                <a:srgbClr val="7030A0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9233A8-90A3-BF44-95E2-0EB857D8DF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0363" lvl="1" indent="0">
              <a:buNone/>
            </a:pPr>
            <a:endParaRPr lang="en-US" altLang="ko-KR" dirty="0"/>
          </a:p>
          <a:p>
            <a:pPr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ko-KR" altLang="en-US" dirty="0"/>
              <a:t>개발환경 </a:t>
            </a:r>
            <a:r>
              <a:rPr lang="en-US" altLang="ko-KR" dirty="0"/>
              <a:t>(JDK, </a:t>
            </a:r>
            <a:r>
              <a:rPr lang="en-US" altLang="ko-KR" dirty="0" err="1"/>
              <a:t>sbt</a:t>
            </a:r>
            <a:r>
              <a:rPr lang="en-US" altLang="ko-KR" dirty="0"/>
              <a:t>)</a:t>
            </a:r>
          </a:p>
          <a:p>
            <a:pPr lvl="1"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en-US" altLang="ko-KR" dirty="0"/>
              <a:t>JDK 17</a:t>
            </a:r>
          </a:p>
          <a:p>
            <a:pPr lvl="1"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en-US" altLang="ko-KR" dirty="0"/>
              <a:t>SBT 1.7</a:t>
            </a:r>
          </a:p>
          <a:p>
            <a:pPr lvl="1">
              <a:buClr>
                <a:schemeClr val="accent4"/>
              </a:buClr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ko-KR" altLang="en-US" dirty="0"/>
              <a:t>테스트 환경</a:t>
            </a:r>
            <a:endParaRPr lang="en-US" altLang="ko-KR" dirty="0"/>
          </a:p>
          <a:p>
            <a:pPr lvl="1"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ko-KR" altLang="en-US" dirty="0"/>
              <a:t>리눅스 환경의 </a:t>
            </a:r>
            <a:r>
              <a:rPr lang="en-US" altLang="ko-KR" dirty="0"/>
              <a:t>VM </a:t>
            </a:r>
            <a:r>
              <a:rPr lang="ko-KR" altLang="en-US" dirty="0"/>
              <a:t>사용</a:t>
            </a:r>
            <a:endParaRPr lang="en-US" altLang="ko-KR" dirty="0"/>
          </a:p>
          <a:p>
            <a:pPr>
              <a:buClr>
                <a:schemeClr val="accent4"/>
              </a:buClr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en-US" altLang="ko-KR" dirty="0" err="1"/>
              <a:t>Github</a:t>
            </a:r>
            <a:r>
              <a:rPr lang="en-US" altLang="ko-KR" dirty="0"/>
              <a:t> usage</a:t>
            </a:r>
          </a:p>
          <a:p>
            <a:pPr lvl="1"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en-US" altLang="ko-KR" dirty="0"/>
              <a:t>Markdown Progress </a:t>
            </a:r>
            <a:r>
              <a:rPr lang="ko-KR" altLang="en-US" dirty="0"/>
              <a:t>기록</a:t>
            </a:r>
            <a:endParaRPr lang="en-US" altLang="ko-KR" dirty="0"/>
          </a:p>
          <a:p>
            <a:pPr lvl="1"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en-US" altLang="ko-KR" dirty="0" err="1"/>
              <a:t>Udacity</a:t>
            </a:r>
            <a:r>
              <a:rPr lang="en-US" altLang="ko-KR" dirty="0"/>
              <a:t> </a:t>
            </a:r>
            <a:r>
              <a:rPr lang="en-US" altLang="ko-KR" dirty="0" err="1"/>
              <a:t>Git</a:t>
            </a:r>
            <a:r>
              <a:rPr lang="en-US" altLang="ko-KR" dirty="0"/>
              <a:t> Commit Message Style Guide</a:t>
            </a:r>
            <a:r>
              <a:rPr lang="ko-KR" altLang="en-US" dirty="0"/>
              <a:t>를 따름</a:t>
            </a:r>
            <a:endParaRPr lang="en-US" altLang="ko-KR" dirty="0"/>
          </a:p>
          <a:p>
            <a:pPr lvl="2"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en-US" altLang="ko-KR" dirty="0"/>
              <a:t>Type – Subject – body – footer </a:t>
            </a:r>
            <a:r>
              <a:rPr lang="ko-KR" altLang="en-US" dirty="0"/>
              <a:t>형식</a:t>
            </a:r>
            <a:endParaRPr lang="en-US" altLang="ko-KR" dirty="0"/>
          </a:p>
          <a:p>
            <a:pPr lvl="2"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en-US" altLang="ko-KR" dirty="0"/>
              <a:t>Body</a:t>
            </a:r>
            <a:r>
              <a:rPr lang="ko-KR" altLang="en-US" dirty="0"/>
              <a:t>는 어떻게 보다 </a:t>
            </a:r>
            <a:r>
              <a:rPr lang="en-US" altLang="ko-KR" dirty="0"/>
              <a:t>‘</a:t>
            </a:r>
            <a:r>
              <a:rPr lang="ko-KR" altLang="en-US" dirty="0"/>
              <a:t>무엇을</a:t>
            </a:r>
            <a:r>
              <a:rPr lang="en-US" altLang="ko-KR" dirty="0"/>
              <a:t>‘ ‘</a:t>
            </a:r>
            <a:r>
              <a:rPr lang="ko-KR" altLang="en-US" dirty="0"/>
              <a:t>왜</a:t>
            </a:r>
            <a:r>
              <a:rPr lang="en-US" altLang="ko-KR" dirty="0"/>
              <a:t>＇</a:t>
            </a:r>
            <a:r>
              <a:rPr lang="ko-KR" altLang="en-US" dirty="0"/>
              <a:t>하는지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AB8D313-279B-9643-B60A-4D0720448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 latinLnBrk="0"/>
            <a:fld id="{4CE482DC-2269-4F26-9D2A-7E44B1A4CD85}" type="slidenum">
              <a:rPr lang="en-US">
                <a:solidFill>
                  <a:prstClr val="white">
                    <a:lumMod val="50000"/>
                  </a:prstClr>
                </a:solidFill>
                <a:latin typeface="맑은 고딕" panose="020F0502020204030204"/>
              </a:rPr>
              <a:pPr defTabSz="457200" latinLnBrk="0"/>
              <a:t>9</a:t>
            </a:fld>
            <a:endParaRPr lang="en-US" dirty="0">
              <a:solidFill>
                <a:prstClr val="white">
                  <a:lumMod val="50000"/>
                </a:prstClr>
              </a:solidFill>
              <a:latin typeface="맑은 고딕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05748"/>
      </p:ext>
    </p:extLst>
  </p:cSld>
  <p:clrMapOvr>
    <a:masterClrMapping/>
  </p:clrMapOvr>
</p:sld>
</file>

<file path=ppt/theme/theme1.xml><?xml version="1.0" encoding="utf-8"?>
<a:theme xmlns:a="http://schemas.openxmlformats.org/drawingml/2006/main" name="추억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추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tx1"/>
          </a:solidFill>
        </a:ln>
      </a:spPr>
      <a:bodyPr rtlCol="0" anchor="ctr"/>
      <a:lstStyle>
        <a:defPPr algn="ctr">
          <a:defRPr kumimoji="1" sz="140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14537</TotalTime>
  <Words>437</Words>
  <Application>Microsoft Office PowerPoint</Application>
  <PresentationFormat>와이드스크린</PresentationFormat>
  <Paragraphs>121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8" baseType="lpstr">
      <vt:lpstr>Apple SD 산돌고딕 Neo 일반체</vt:lpstr>
      <vt:lpstr>Monaco</vt:lpstr>
      <vt:lpstr>맑은 고딕</vt:lpstr>
      <vt:lpstr>Arial</vt:lpstr>
      <vt:lpstr>Calibri</vt:lpstr>
      <vt:lpstr>Helvetica</vt:lpstr>
      <vt:lpstr>추억</vt:lpstr>
      <vt:lpstr>CSED332 Project Presentation</vt:lpstr>
      <vt:lpstr>Design</vt:lpstr>
      <vt:lpstr>Milestones - Overview</vt:lpstr>
      <vt:lpstr>Milestones - Completed</vt:lpstr>
      <vt:lpstr>Milestones – to be implemented </vt:lpstr>
      <vt:lpstr>Communications / Weekly Progress</vt:lpstr>
      <vt:lpstr>Libraries to use(1) ZIO-gRPC</vt:lpstr>
      <vt:lpstr>Libraries to use(2) - InetAddress</vt:lpstr>
      <vt:lpstr>Programming environment</vt:lpstr>
      <vt:lpstr>Feedback so far</vt:lpstr>
      <vt:lpstr>Q &amp; 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오주환(무은재학부)</dc:creator>
  <cp:lastModifiedBy>은채 김</cp:lastModifiedBy>
  <cp:revision>282</cp:revision>
  <dcterms:created xsi:type="dcterms:W3CDTF">2022-06-17T00:00:15Z</dcterms:created>
  <dcterms:modified xsi:type="dcterms:W3CDTF">2022-11-16T14:16:46Z</dcterms:modified>
</cp:coreProperties>
</file>