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58" r:id="rId3"/>
    <p:sldId id="280" r:id="rId4"/>
    <p:sldId id="282" r:id="rId5"/>
    <p:sldId id="283" r:id="rId6"/>
    <p:sldId id="285" r:id="rId7"/>
    <p:sldId id="284" r:id="rId8"/>
    <p:sldId id="286" r:id="rId9"/>
    <p:sldId id="287" r:id="rId10"/>
    <p:sldId id="272" r:id="rId11"/>
    <p:sldId id="293" r:id="rId12"/>
    <p:sldId id="289" r:id="rId13"/>
    <p:sldId id="290" r:id="rId14"/>
    <p:sldId id="291" r:id="rId15"/>
    <p:sldId id="294" r:id="rId16"/>
    <p:sldId id="295" r:id="rId17"/>
    <p:sldId id="296" r:id="rId18"/>
    <p:sldId id="261" r:id="rId19"/>
    <p:sldId id="279" r:id="rId20"/>
  </p:sldIdLst>
  <p:sldSz cx="9144000" cy="5143500" type="screen16x9"/>
  <p:notesSz cx="6858000" cy="9144000"/>
  <p:embeddedFontLst>
    <p:embeddedFont>
      <p:font typeface="Red Hat Display" panose="020B0604020202020204" charset="0"/>
      <p:regular r:id="rId22"/>
      <p:bold r:id="rId23"/>
      <p:italic r:id="rId24"/>
      <p:boldItalic r:id="rId25"/>
    </p:embeddedFont>
    <p:embeddedFont>
      <p:font typeface="Red Hat Tex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99" autoAdjust="0"/>
  </p:normalViewPr>
  <p:slideViewPr>
    <p:cSldViewPr snapToGrid="0">
      <p:cViewPr varScale="1">
        <p:scale>
          <a:sx n="122" d="100"/>
          <a:sy n="122" d="100"/>
        </p:scale>
        <p:origin x="5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ff79d8a967d13ae" providerId="LiveId" clId="{5DF5E424-879A-4B7B-A3B3-3117DFED8F63}"/>
    <pc:docChg chg="undo custSel addSld delSld modSld sldOrd">
      <pc:chgData name="" userId="6ff79d8a967d13ae" providerId="LiveId" clId="{5DF5E424-879A-4B7B-A3B3-3117DFED8F63}" dt="2021-08-29T23:04:15.513" v="52076" actId="207"/>
      <pc:docMkLst>
        <pc:docMk/>
      </pc:docMkLst>
      <pc:sldChg chg="addSp delSp modSp modNotesTx">
        <pc:chgData name="" userId="6ff79d8a967d13ae" providerId="LiveId" clId="{5DF5E424-879A-4B7B-A3B3-3117DFED8F63}" dt="2021-08-28T01:31:00.605" v="26294" actId="20577"/>
        <pc:sldMkLst>
          <pc:docMk/>
          <pc:sldMk cId="0" sldId="256"/>
        </pc:sldMkLst>
        <pc:spChg chg="add del mod">
          <ac:chgData name="" userId="6ff79d8a967d13ae" providerId="LiveId" clId="{5DF5E424-879A-4B7B-A3B3-3117DFED8F63}" dt="2021-08-22T14:21:03.645" v="67" actId="478"/>
          <ac:spMkLst>
            <pc:docMk/>
            <pc:sldMk cId="0" sldId="256"/>
            <ac:spMk id="2" creationId="{2FD1033D-AF36-4968-A35B-37ED056F9A8F}"/>
          </ac:spMkLst>
        </pc:spChg>
        <pc:spChg chg="mod">
          <ac:chgData name="" userId="6ff79d8a967d13ae" providerId="LiveId" clId="{5DF5E424-879A-4B7B-A3B3-3117DFED8F63}" dt="2021-08-22T15:59:31.456" v="1881" actId="20577"/>
          <ac:spMkLst>
            <pc:docMk/>
            <pc:sldMk cId="0" sldId="256"/>
            <ac:spMk id="69" creationId="{00000000-0000-0000-0000-000000000000}"/>
          </ac:spMkLst>
        </pc:spChg>
      </pc:sldChg>
      <pc:sldChg chg="addSp delSp modSp ord modNotesTx">
        <pc:chgData name="" userId="6ff79d8a967d13ae" providerId="LiveId" clId="{5DF5E424-879A-4B7B-A3B3-3117DFED8F63}" dt="2021-08-29T23:04:15.513" v="52076" actId="207"/>
        <pc:sldMkLst>
          <pc:docMk/>
          <pc:sldMk cId="0" sldId="258"/>
        </pc:sldMkLst>
        <pc:spChg chg="add del">
          <ac:chgData name="" userId="6ff79d8a967d13ae" providerId="LiveId" clId="{5DF5E424-879A-4B7B-A3B3-3117DFED8F63}" dt="2021-08-22T20:45:36.610" v="7433" actId="478"/>
          <ac:spMkLst>
            <pc:docMk/>
            <pc:sldMk cId="0" sldId="258"/>
            <ac:spMk id="7" creationId="{CA4AC17F-812B-47F4-8FC3-017B484FC865}"/>
          </ac:spMkLst>
        </pc:spChg>
        <pc:spChg chg="add mod">
          <ac:chgData name="" userId="6ff79d8a967d13ae" providerId="LiveId" clId="{5DF5E424-879A-4B7B-A3B3-3117DFED8F63}" dt="2021-08-22T20:45:57.868" v="7436" actId="1076"/>
          <ac:spMkLst>
            <pc:docMk/>
            <pc:sldMk cId="0" sldId="258"/>
            <ac:spMk id="8" creationId="{BF091D18-8A97-4D45-A106-826BBFA07F3E}"/>
          </ac:spMkLst>
        </pc:spChg>
        <pc:spChg chg="add mod">
          <ac:chgData name="" userId="6ff79d8a967d13ae" providerId="LiveId" clId="{5DF5E424-879A-4B7B-A3B3-3117DFED8F63}" dt="2021-08-23T02:37:00.977" v="11425" actId="20577"/>
          <ac:spMkLst>
            <pc:docMk/>
            <pc:sldMk cId="0" sldId="258"/>
            <ac:spMk id="10" creationId="{732990CF-AB38-41E0-8CB2-A41FB1088CA2}"/>
          </ac:spMkLst>
        </pc:spChg>
        <pc:spChg chg="mod">
          <ac:chgData name="" userId="6ff79d8a967d13ae" providerId="LiveId" clId="{5DF5E424-879A-4B7B-A3B3-3117DFED8F63}" dt="2021-08-23T02:36:47.966" v="11411" actId="255"/>
          <ac:spMkLst>
            <pc:docMk/>
            <pc:sldMk cId="0" sldId="258"/>
            <ac:spMk id="96" creationId="{00000000-0000-0000-0000-000000000000}"/>
          </ac:spMkLst>
        </pc:spChg>
        <pc:spChg chg="mod">
          <ac:chgData name="" userId="6ff79d8a967d13ae" providerId="LiveId" clId="{5DF5E424-879A-4B7B-A3B3-3117DFED8F63}" dt="2021-08-22T20:40:03.318" v="6948" actId="14100"/>
          <ac:spMkLst>
            <pc:docMk/>
            <pc:sldMk cId="0" sldId="258"/>
            <ac:spMk id="97" creationId="{00000000-0000-0000-0000-000000000000}"/>
          </ac:spMkLst>
        </pc:spChg>
        <pc:spChg chg="del mod">
          <ac:chgData name="" userId="6ff79d8a967d13ae" providerId="LiveId" clId="{5DF5E424-879A-4B7B-A3B3-3117DFED8F63}" dt="2021-08-22T16:39:10.893" v="2046" actId="478"/>
          <ac:spMkLst>
            <pc:docMk/>
            <pc:sldMk cId="0" sldId="258"/>
            <ac:spMk id="99" creationId="{00000000-0000-0000-0000-000000000000}"/>
          </ac:spMkLst>
        </pc:spChg>
        <pc:spChg chg="del">
          <ac:chgData name="" userId="6ff79d8a967d13ae" providerId="LiveId" clId="{5DF5E424-879A-4B7B-A3B3-3117DFED8F63}" dt="2021-08-22T15:59:58.289" v="1882" actId="478"/>
          <ac:spMkLst>
            <pc:docMk/>
            <pc:sldMk cId="0" sldId="258"/>
            <ac:spMk id="100" creationId="{00000000-0000-0000-0000-000000000000}"/>
          </ac:spMkLst>
        </pc:spChg>
        <pc:picChg chg="add mod">
          <ac:chgData name="" userId="6ff79d8a967d13ae" providerId="LiveId" clId="{5DF5E424-879A-4B7B-A3B3-3117DFED8F63}" dt="2021-08-29T23:04:15.513" v="52076" actId="207"/>
          <ac:picMkLst>
            <pc:docMk/>
            <pc:sldMk cId="0" sldId="258"/>
            <ac:picMk id="9" creationId="{58302A3F-9978-4FEF-8D78-E277661406CE}"/>
          </ac:picMkLst>
        </pc:picChg>
        <pc:picChg chg="del">
          <ac:chgData name="" userId="6ff79d8a967d13ae" providerId="LiveId" clId="{5DF5E424-879A-4B7B-A3B3-3117DFED8F63}" dt="2021-08-22T16:42:27.811" v="2330" actId="478"/>
          <ac:picMkLst>
            <pc:docMk/>
            <pc:sldMk cId="0" sldId="258"/>
            <ac:picMk id="98" creationId="{00000000-0000-0000-0000-000000000000}"/>
          </ac:picMkLst>
        </pc:picChg>
      </pc:sldChg>
      <pc:sldChg chg="delSp modSp">
        <pc:chgData name="" userId="6ff79d8a967d13ae" providerId="LiveId" clId="{5DF5E424-879A-4B7B-A3B3-3117DFED8F63}" dt="2021-08-29T22:49:54.150" v="49870" actId="478"/>
        <pc:sldMkLst>
          <pc:docMk/>
          <pc:sldMk cId="0" sldId="261"/>
        </pc:sldMkLst>
        <pc:spChg chg="mod">
          <ac:chgData name="" userId="6ff79d8a967d13ae" providerId="LiveId" clId="{5DF5E424-879A-4B7B-A3B3-3117DFED8F63}" dt="2021-08-25T19:00:22.395" v="24863" actId="20577"/>
          <ac:spMkLst>
            <pc:docMk/>
            <pc:sldMk cId="0" sldId="261"/>
            <ac:spMk id="118" creationId="{00000000-0000-0000-0000-000000000000}"/>
          </ac:spMkLst>
        </pc:spChg>
        <pc:spChg chg="mod">
          <ac:chgData name="" userId="6ff79d8a967d13ae" providerId="LiveId" clId="{5DF5E424-879A-4B7B-A3B3-3117DFED8F63}" dt="2021-08-25T19:05:39.676" v="25265" actId="113"/>
          <ac:spMkLst>
            <pc:docMk/>
            <pc:sldMk cId="0" sldId="261"/>
            <ac:spMk id="119" creationId="{00000000-0000-0000-0000-000000000000}"/>
          </ac:spMkLst>
        </pc:spChg>
        <pc:spChg chg="del">
          <ac:chgData name="" userId="6ff79d8a967d13ae" providerId="LiveId" clId="{5DF5E424-879A-4B7B-A3B3-3117DFED8F63}" dt="2021-08-29T22:49:54.150" v="49870" actId="478"/>
          <ac:spMkLst>
            <pc:docMk/>
            <pc:sldMk cId="0" sldId="261"/>
            <ac:spMk id="120" creationId="{00000000-0000-0000-0000-000000000000}"/>
          </ac:spMkLst>
        </pc:spChg>
        <pc:grpChg chg="del">
          <ac:chgData name="" userId="6ff79d8a967d13ae" providerId="LiveId" clId="{5DF5E424-879A-4B7B-A3B3-3117DFED8F63}" dt="2021-08-25T18:55:54.261" v="24650" actId="478"/>
          <ac:grpSpMkLst>
            <pc:docMk/>
            <pc:sldMk cId="0" sldId="261"/>
            <ac:grpSpMk id="121" creationId="{00000000-0000-0000-0000-000000000000}"/>
          </ac:grpSpMkLst>
        </pc:grpChg>
      </pc:sldChg>
      <pc:sldChg chg="addSp delSp modSp ord modNotesTx">
        <pc:chgData name="" userId="6ff79d8a967d13ae" providerId="LiveId" clId="{5DF5E424-879A-4B7B-A3B3-3117DFED8F63}" dt="2021-08-29T16:26:01.820" v="44164" actId="20577"/>
        <pc:sldMkLst>
          <pc:docMk/>
          <pc:sldMk cId="0" sldId="272"/>
        </pc:sldMkLst>
        <pc:spChg chg="add del">
          <ac:chgData name="" userId="6ff79d8a967d13ae" providerId="LiveId" clId="{5DF5E424-879A-4B7B-A3B3-3117DFED8F63}" dt="2021-08-25T00:41:23.768" v="18397"/>
          <ac:spMkLst>
            <pc:docMk/>
            <pc:sldMk cId="0" sldId="272"/>
            <ac:spMk id="3" creationId="{D15E165E-2CF0-4FA9-B0C3-0B6FE0651CEA}"/>
          </ac:spMkLst>
        </pc:spChg>
        <pc:spChg chg="add mod">
          <ac:chgData name="" userId="6ff79d8a967d13ae" providerId="LiveId" clId="{5DF5E424-879A-4B7B-A3B3-3117DFED8F63}" dt="2021-08-25T00:52:17.045" v="19449" actId="113"/>
          <ac:spMkLst>
            <pc:docMk/>
            <pc:sldMk cId="0" sldId="272"/>
            <ac:spMk id="4" creationId="{93A844F5-EDE9-4EFF-AF1E-A492C012D215}"/>
          </ac:spMkLst>
        </pc:spChg>
        <pc:spChg chg="mod">
          <ac:chgData name="" userId="6ff79d8a967d13ae" providerId="LiveId" clId="{5DF5E424-879A-4B7B-A3B3-3117DFED8F63}" dt="2021-08-25T00:40:00.755" v="18389" actId="20577"/>
          <ac:spMkLst>
            <pc:docMk/>
            <pc:sldMk cId="0" sldId="272"/>
            <ac:spMk id="315" creationId="{00000000-0000-0000-0000-000000000000}"/>
          </ac:spMkLst>
        </pc:spChg>
        <pc:spChg chg="del">
          <ac:chgData name="" userId="6ff79d8a967d13ae" providerId="LiveId" clId="{5DF5E424-879A-4B7B-A3B3-3117DFED8F63}" dt="2021-08-29T16:20:52.132" v="43781" actId="478"/>
          <ac:spMkLst>
            <pc:docMk/>
            <pc:sldMk cId="0" sldId="272"/>
            <ac:spMk id="316" creationId="{00000000-0000-0000-0000-000000000000}"/>
          </ac:spMkLst>
        </pc:spChg>
        <pc:spChg chg="del">
          <ac:chgData name="" userId="6ff79d8a967d13ae" providerId="LiveId" clId="{5DF5E424-879A-4B7B-A3B3-3117DFED8F63}" dt="2021-08-22T16:44:19.196" v="2390" actId="478"/>
          <ac:spMkLst>
            <pc:docMk/>
            <pc:sldMk cId="0" sldId="272"/>
            <ac:spMk id="327" creationId="{00000000-0000-0000-0000-000000000000}"/>
          </ac:spMkLst>
        </pc:spChg>
        <pc:grpChg chg="del">
          <ac:chgData name="" userId="6ff79d8a967d13ae" providerId="LiveId" clId="{5DF5E424-879A-4B7B-A3B3-3117DFED8F63}" dt="2021-08-22T16:44:17.356" v="2389" actId="478"/>
          <ac:grpSpMkLst>
            <pc:docMk/>
            <pc:sldMk cId="0" sldId="272"/>
            <ac:grpSpMk id="317" creationId="{00000000-0000-0000-0000-000000000000}"/>
          </ac:grpSpMkLst>
        </pc:grpChg>
        <pc:grpChg chg="del mod">
          <ac:chgData name="" userId="6ff79d8a967d13ae" providerId="LiveId" clId="{5DF5E424-879A-4B7B-A3B3-3117DFED8F63}" dt="2021-08-22T16:44:20.355" v="2392" actId="478"/>
          <ac:grpSpMkLst>
            <pc:docMk/>
            <pc:sldMk cId="0" sldId="272"/>
            <ac:grpSpMk id="326" creationId="{00000000-0000-0000-0000-000000000000}"/>
          </ac:grpSpMkLst>
        </pc:grpChg>
        <pc:picChg chg="add del mod">
          <ac:chgData name="" userId="6ff79d8a967d13ae" providerId="LiveId" clId="{5DF5E424-879A-4B7B-A3B3-3117DFED8F63}" dt="2021-08-22T19:44:27.655" v="3178" actId="478"/>
          <ac:picMkLst>
            <pc:docMk/>
            <pc:sldMk cId="0" sldId="272"/>
            <ac:picMk id="2" creationId="{C5A15E39-2E5B-4811-A800-B8EA1A783C4B}"/>
          </ac:picMkLst>
        </pc:picChg>
      </pc:sldChg>
      <pc:sldChg chg="addSp delSp modSp ord">
        <pc:chgData name="" userId="6ff79d8a967d13ae" providerId="LiveId" clId="{5DF5E424-879A-4B7B-A3B3-3117DFED8F63}" dt="2021-08-29T22:49:59.734" v="49871" actId="478"/>
        <pc:sldMkLst>
          <pc:docMk/>
          <pc:sldMk cId="0" sldId="279"/>
        </pc:sldMkLst>
        <pc:spChg chg="mod">
          <ac:chgData name="" userId="6ff79d8a967d13ae" providerId="LiveId" clId="{5DF5E424-879A-4B7B-A3B3-3117DFED8F63}" dt="2021-08-22T15:17:08.239" v="990" actId="20577"/>
          <ac:spMkLst>
            <pc:docMk/>
            <pc:sldMk cId="0" sldId="279"/>
            <ac:spMk id="451" creationId="{00000000-0000-0000-0000-000000000000}"/>
          </ac:spMkLst>
        </pc:spChg>
        <pc:spChg chg="mod">
          <ac:chgData name="" userId="6ff79d8a967d13ae" providerId="LiveId" clId="{5DF5E424-879A-4B7B-A3B3-3117DFED8F63}" dt="2021-08-22T15:21:49.744" v="1070" actId="20577"/>
          <ac:spMkLst>
            <pc:docMk/>
            <pc:sldMk cId="0" sldId="279"/>
            <ac:spMk id="452" creationId="{00000000-0000-0000-0000-000000000000}"/>
          </ac:spMkLst>
        </pc:spChg>
        <pc:spChg chg="del">
          <ac:chgData name="" userId="6ff79d8a967d13ae" providerId="LiveId" clId="{5DF5E424-879A-4B7B-A3B3-3117DFED8F63}" dt="2021-08-29T22:49:59.734" v="49871" actId="478"/>
          <ac:spMkLst>
            <pc:docMk/>
            <pc:sldMk cId="0" sldId="279"/>
            <ac:spMk id="453" creationId="{00000000-0000-0000-0000-000000000000}"/>
          </ac:spMkLst>
        </pc:spChg>
        <pc:grpChg chg="add del">
          <ac:chgData name="" userId="6ff79d8a967d13ae" providerId="LiveId" clId="{5DF5E424-879A-4B7B-A3B3-3117DFED8F63}" dt="2021-08-22T16:41:56.156" v="2323" actId="478"/>
          <ac:grpSpMkLst>
            <pc:docMk/>
            <pc:sldMk cId="0" sldId="279"/>
            <ac:grpSpMk id="454" creationId="{00000000-0000-0000-0000-000000000000}"/>
          </ac:grpSpMkLst>
        </pc:grpChg>
      </pc:sldChg>
      <pc:sldChg chg="delSp modSp add modNotesTx">
        <pc:chgData name="" userId="6ff79d8a967d13ae" providerId="LiveId" clId="{5DF5E424-879A-4B7B-A3B3-3117DFED8F63}" dt="2021-08-28T22:01:12.373" v="29032" actId="20577"/>
        <pc:sldMkLst>
          <pc:docMk/>
          <pc:sldMk cId="2472988972" sldId="280"/>
        </pc:sldMkLst>
        <pc:spChg chg="mod">
          <ac:chgData name="" userId="6ff79d8a967d13ae" providerId="LiveId" clId="{5DF5E424-879A-4B7B-A3B3-3117DFED8F63}" dt="2021-08-22T19:42:42.223" v="3168" actId="20577"/>
          <ac:spMkLst>
            <pc:docMk/>
            <pc:sldMk cId="2472988972" sldId="280"/>
            <ac:spMk id="118" creationId="{00000000-0000-0000-0000-000000000000}"/>
          </ac:spMkLst>
        </pc:spChg>
        <pc:spChg chg="mod">
          <ac:chgData name="" userId="6ff79d8a967d13ae" providerId="LiveId" clId="{5DF5E424-879A-4B7B-A3B3-3117DFED8F63}" dt="2021-08-25T01:17:26.677" v="20980" actId="1076"/>
          <ac:spMkLst>
            <pc:docMk/>
            <pc:sldMk cId="2472988972" sldId="280"/>
            <ac:spMk id="119" creationId="{00000000-0000-0000-0000-000000000000}"/>
          </ac:spMkLst>
        </pc:spChg>
        <pc:spChg chg="del">
          <ac:chgData name="" userId="6ff79d8a967d13ae" providerId="LiveId" clId="{5DF5E424-879A-4B7B-A3B3-3117DFED8F63}" dt="2021-08-22T20:08:27.241" v="3352" actId="478"/>
          <ac:spMkLst>
            <pc:docMk/>
            <pc:sldMk cId="2472988972" sldId="280"/>
            <ac:spMk id="120" creationId="{00000000-0000-0000-0000-000000000000}"/>
          </ac:spMkLst>
        </pc:spChg>
        <pc:grpChg chg="del">
          <ac:chgData name="" userId="6ff79d8a967d13ae" providerId="LiveId" clId="{5DF5E424-879A-4B7B-A3B3-3117DFED8F63}" dt="2021-08-22T19:42:38.398" v="3157" actId="478"/>
          <ac:grpSpMkLst>
            <pc:docMk/>
            <pc:sldMk cId="2472988972" sldId="280"/>
            <ac:grpSpMk id="121" creationId="{00000000-0000-0000-0000-000000000000}"/>
          </ac:grpSpMkLst>
        </pc:grpChg>
      </pc:sldChg>
      <pc:sldChg chg="addSp delSp modSp add del modNotesTx">
        <pc:chgData name="" userId="6ff79d8a967d13ae" providerId="LiveId" clId="{5DF5E424-879A-4B7B-A3B3-3117DFED8F63}" dt="2021-08-28T22:16:30.659" v="30940" actId="20577"/>
        <pc:sldMkLst>
          <pc:docMk/>
          <pc:sldMk cId="402989644" sldId="282"/>
        </pc:sldMkLst>
        <pc:spChg chg="add del mod">
          <ac:chgData name="" userId="6ff79d8a967d13ae" providerId="LiveId" clId="{5DF5E424-879A-4B7B-A3B3-3117DFED8F63}" dt="2021-08-23T18:59:29.671" v="12798" actId="478"/>
          <ac:spMkLst>
            <pc:docMk/>
            <pc:sldMk cId="402989644" sldId="282"/>
            <ac:spMk id="3" creationId="{FA75970E-D390-4941-B6C1-C65AFC15735C}"/>
          </ac:spMkLst>
        </pc:spChg>
        <pc:spChg chg="add del mod">
          <ac:chgData name="" userId="6ff79d8a967d13ae" providerId="LiveId" clId="{5DF5E424-879A-4B7B-A3B3-3117DFED8F63}" dt="2021-08-23T19:03:21.782" v="13111" actId="478"/>
          <ac:spMkLst>
            <pc:docMk/>
            <pc:sldMk cId="402989644" sldId="282"/>
            <ac:spMk id="4" creationId="{99A937E8-1952-4F2A-AF9B-678B45E093D1}"/>
          </ac:spMkLst>
        </pc:spChg>
        <pc:spChg chg="add mod">
          <ac:chgData name="" userId="6ff79d8a967d13ae" providerId="LiveId" clId="{5DF5E424-879A-4B7B-A3B3-3117DFED8F63}" dt="2021-08-24T20:05:22.459" v="17027" actId="122"/>
          <ac:spMkLst>
            <pc:docMk/>
            <pc:sldMk cId="402989644" sldId="282"/>
            <ac:spMk id="5" creationId="{35257FEB-249B-4068-83D9-F2D3258F8208}"/>
          </ac:spMkLst>
        </pc:spChg>
        <pc:spChg chg="add del">
          <ac:chgData name="" userId="6ff79d8a967d13ae" providerId="LiveId" clId="{5DF5E424-879A-4B7B-A3B3-3117DFED8F63}" dt="2021-08-23T19:04:34.317" v="13159"/>
          <ac:spMkLst>
            <pc:docMk/>
            <pc:sldMk cId="402989644" sldId="282"/>
            <ac:spMk id="6" creationId="{189CF217-89E5-42C8-8B72-E39CB7C63E37}"/>
          </ac:spMkLst>
        </pc:spChg>
        <pc:spChg chg="add mod">
          <ac:chgData name="" userId="6ff79d8a967d13ae" providerId="LiveId" clId="{5DF5E424-879A-4B7B-A3B3-3117DFED8F63}" dt="2021-08-25T00:32:44.106" v="18307" actId="20577"/>
          <ac:spMkLst>
            <pc:docMk/>
            <pc:sldMk cId="402989644" sldId="282"/>
            <ac:spMk id="7" creationId="{01C175C3-99B4-4359-BAF9-DA9C4FA40192}"/>
          </ac:spMkLst>
        </pc:spChg>
        <pc:spChg chg="add del mod">
          <ac:chgData name="" userId="6ff79d8a967d13ae" providerId="LiveId" clId="{5DF5E424-879A-4B7B-A3B3-3117DFED8F63}" dt="2021-08-23T19:05:10.877" v="13390" actId="478"/>
          <ac:spMkLst>
            <pc:docMk/>
            <pc:sldMk cId="402989644" sldId="282"/>
            <ac:spMk id="9" creationId="{DED754A7-B32B-49AB-8569-F6E0279071E4}"/>
          </ac:spMkLst>
        </pc:spChg>
        <pc:spChg chg="add del">
          <ac:chgData name="" userId="6ff79d8a967d13ae" providerId="LiveId" clId="{5DF5E424-879A-4B7B-A3B3-3117DFED8F63}" dt="2021-08-23T19:03:41.143" v="13115"/>
          <ac:spMkLst>
            <pc:docMk/>
            <pc:sldMk cId="402989644" sldId="282"/>
            <ac:spMk id="10" creationId="{A42A20A7-0240-43F6-983E-D28A8589B3F6}"/>
          </ac:spMkLst>
        </pc:spChg>
        <pc:spChg chg="mod">
          <ac:chgData name="" userId="6ff79d8a967d13ae" providerId="LiveId" clId="{5DF5E424-879A-4B7B-A3B3-3117DFED8F63}" dt="2021-08-25T00:59:04.592" v="19560" actId="20577"/>
          <ac:spMkLst>
            <pc:docMk/>
            <pc:sldMk cId="402989644" sldId="282"/>
            <ac:spMk id="158" creationId="{00000000-0000-0000-0000-000000000000}"/>
          </ac:spMkLst>
        </pc:spChg>
        <pc:spChg chg="mod">
          <ac:chgData name="" userId="6ff79d8a967d13ae" providerId="LiveId" clId="{5DF5E424-879A-4B7B-A3B3-3117DFED8F63}" dt="2021-08-25T00:33:16.948" v="18351" actId="20577"/>
          <ac:spMkLst>
            <pc:docMk/>
            <pc:sldMk cId="402989644" sldId="282"/>
            <ac:spMk id="159" creationId="{00000000-0000-0000-0000-000000000000}"/>
          </ac:spMkLst>
        </pc:spChg>
        <pc:spChg chg="del mod">
          <ac:chgData name="" userId="6ff79d8a967d13ae" providerId="LiveId" clId="{5DF5E424-879A-4B7B-A3B3-3117DFED8F63}" dt="2021-08-23T18:59:25.443" v="12794" actId="478"/>
          <ac:spMkLst>
            <pc:docMk/>
            <pc:sldMk cId="402989644" sldId="282"/>
            <ac:spMk id="160" creationId="{00000000-0000-0000-0000-000000000000}"/>
          </ac:spMkLst>
        </pc:spChg>
        <pc:graphicFrameChg chg="add del">
          <ac:chgData name="" userId="6ff79d8a967d13ae" providerId="LiveId" clId="{5DF5E424-879A-4B7B-A3B3-3117DFED8F63}" dt="2021-08-23T21:25:46.384" v="14515"/>
          <ac:graphicFrameMkLst>
            <pc:docMk/>
            <pc:sldMk cId="402989644" sldId="282"/>
            <ac:graphicFrameMk id="8" creationId="{55ACC9AE-4CBF-494C-8D1C-E8554D24DD10}"/>
          </ac:graphicFrameMkLst>
        </pc:graphicFrameChg>
      </pc:sldChg>
      <pc:sldChg chg="addSp delSp modSp add del mod modNotesTx">
        <pc:chgData name="" userId="6ff79d8a967d13ae" providerId="LiveId" clId="{5DF5E424-879A-4B7B-A3B3-3117DFED8F63}" dt="2021-08-29T14:23:26.911" v="35973" actId="20577"/>
        <pc:sldMkLst>
          <pc:docMk/>
          <pc:sldMk cId="63008285" sldId="283"/>
        </pc:sldMkLst>
        <pc:spChg chg="add del mod">
          <ac:chgData name="" userId="6ff79d8a967d13ae" providerId="LiveId" clId="{5DF5E424-879A-4B7B-A3B3-3117DFED8F63}" dt="2021-08-23T21:03:47.396" v="14136" actId="478"/>
          <ac:spMkLst>
            <pc:docMk/>
            <pc:sldMk cId="63008285" sldId="283"/>
            <ac:spMk id="3" creationId="{374097A9-237A-4BC5-8E6A-8CE410DEFCF8}"/>
          </ac:spMkLst>
        </pc:spChg>
        <pc:spChg chg="add del mod">
          <ac:chgData name="" userId="6ff79d8a967d13ae" providerId="LiveId" clId="{5DF5E424-879A-4B7B-A3B3-3117DFED8F63}" dt="2021-08-23T21:03:54.069" v="14139" actId="478"/>
          <ac:spMkLst>
            <pc:docMk/>
            <pc:sldMk cId="63008285" sldId="283"/>
            <ac:spMk id="5" creationId="{71BA3679-9DA6-4DF8-A9B1-3958CFC11BDE}"/>
          </ac:spMkLst>
        </pc:spChg>
        <pc:spChg chg="add del mod">
          <ac:chgData name="" userId="6ff79d8a967d13ae" providerId="LiveId" clId="{5DF5E424-879A-4B7B-A3B3-3117DFED8F63}" dt="2021-08-24T19:36:25.473" v="16380" actId="478"/>
          <ac:spMkLst>
            <pc:docMk/>
            <pc:sldMk cId="63008285" sldId="283"/>
            <ac:spMk id="15" creationId="{729592CA-D0F1-4D6E-ADD0-7513626B87BB}"/>
          </ac:spMkLst>
        </pc:spChg>
        <pc:spChg chg="add mod">
          <ac:chgData name="" userId="6ff79d8a967d13ae" providerId="LiveId" clId="{5DF5E424-879A-4B7B-A3B3-3117DFED8F63}" dt="2021-08-24T20:09:59.100" v="17117" actId="1076"/>
          <ac:spMkLst>
            <pc:docMk/>
            <pc:sldMk cId="63008285" sldId="283"/>
            <ac:spMk id="16" creationId="{B999A40F-4D3E-4EA3-8B34-601D6AAF0CB6}"/>
          </ac:spMkLst>
        </pc:spChg>
        <pc:spChg chg="del mod">
          <ac:chgData name="" userId="6ff79d8a967d13ae" providerId="LiveId" clId="{5DF5E424-879A-4B7B-A3B3-3117DFED8F63}" dt="2021-08-23T21:03:52.413" v="14138" actId="478"/>
          <ac:spMkLst>
            <pc:docMk/>
            <pc:sldMk cId="63008285" sldId="283"/>
            <ac:spMk id="158" creationId="{00000000-0000-0000-0000-000000000000}"/>
          </ac:spMkLst>
        </pc:spChg>
        <pc:spChg chg="mod">
          <ac:chgData name="" userId="6ff79d8a967d13ae" providerId="LiveId" clId="{5DF5E424-879A-4B7B-A3B3-3117DFED8F63}" dt="2021-08-24T19:55:54.584" v="16748" actId="20577"/>
          <ac:spMkLst>
            <pc:docMk/>
            <pc:sldMk cId="63008285" sldId="283"/>
            <ac:spMk id="159" creationId="{00000000-0000-0000-0000-000000000000}"/>
          </ac:spMkLst>
        </pc:spChg>
        <pc:spChg chg="del">
          <ac:chgData name="" userId="6ff79d8a967d13ae" providerId="LiveId" clId="{5DF5E424-879A-4B7B-A3B3-3117DFED8F63}" dt="2021-08-23T21:03:45.736" v="14135" actId="478"/>
          <ac:spMkLst>
            <pc:docMk/>
            <pc:sldMk cId="63008285" sldId="283"/>
            <ac:spMk id="160" creationId="{00000000-0000-0000-0000-000000000000}"/>
          </ac:spMkLst>
        </pc:spChg>
        <pc:graphicFrameChg chg="add del">
          <ac:chgData name="" userId="6ff79d8a967d13ae" providerId="LiveId" clId="{5DF5E424-879A-4B7B-A3B3-3117DFED8F63}" dt="2021-08-23T21:07:43.838" v="14143"/>
          <ac:graphicFrameMkLst>
            <pc:docMk/>
            <pc:sldMk cId="63008285" sldId="283"/>
            <ac:graphicFrameMk id="6" creationId="{AC0C4E1F-0B51-42ED-90C9-5D84D08725C3}"/>
          </ac:graphicFrameMkLst>
        </pc:graphicFrameChg>
        <pc:graphicFrameChg chg="add mod">
          <ac:chgData name="" userId="6ff79d8a967d13ae" providerId="LiveId" clId="{5DF5E424-879A-4B7B-A3B3-3117DFED8F63}" dt="2021-08-24T20:04:01.764" v="17016" actId="1076"/>
          <ac:graphicFrameMkLst>
            <pc:docMk/>
            <pc:sldMk cId="63008285" sldId="283"/>
            <ac:graphicFrameMk id="11" creationId="{BF498A6B-48E9-4246-903C-5E5737149B79}"/>
          </ac:graphicFrameMkLst>
        </pc:graphicFrameChg>
        <pc:picChg chg="add del mod">
          <ac:chgData name="" userId="6ff79d8a967d13ae" providerId="LiveId" clId="{5DF5E424-879A-4B7B-A3B3-3117DFED8F63}" dt="2021-08-23T21:12:53.482" v="14152" actId="478"/>
          <ac:picMkLst>
            <pc:docMk/>
            <pc:sldMk cId="63008285" sldId="283"/>
            <ac:picMk id="7" creationId="{89F1EC31-092D-49DF-ADDB-84794B0C76DC}"/>
          </ac:picMkLst>
        </pc:picChg>
        <pc:picChg chg="add del mod">
          <ac:chgData name="" userId="6ff79d8a967d13ae" providerId="LiveId" clId="{5DF5E424-879A-4B7B-A3B3-3117DFED8F63}" dt="2021-08-23T21:13:52.850" v="14158" actId="478"/>
          <ac:picMkLst>
            <pc:docMk/>
            <pc:sldMk cId="63008285" sldId="283"/>
            <ac:picMk id="8" creationId="{EDA91295-628C-41BD-A637-3FCC18E6C3BE}"/>
          </ac:picMkLst>
        </pc:picChg>
      </pc:sldChg>
      <pc:sldChg chg="addSp delSp modSp add mod modNotesTx">
        <pc:chgData name="" userId="6ff79d8a967d13ae" providerId="LiveId" clId="{5DF5E424-879A-4B7B-A3B3-3117DFED8F63}" dt="2021-08-29T15:10:50.589" v="39680" actId="20577"/>
        <pc:sldMkLst>
          <pc:docMk/>
          <pc:sldMk cId="450236550" sldId="284"/>
        </pc:sldMkLst>
        <pc:spChg chg="mod">
          <ac:chgData name="" userId="6ff79d8a967d13ae" providerId="LiveId" clId="{5DF5E424-879A-4B7B-A3B3-3117DFED8F63}" dt="2021-08-24T20:10:53.007" v="17133" actId="20577"/>
          <ac:spMkLst>
            <pc:docMk/>
            <pc:sldMk cId="450236550" sldId="284"/>
            <ac:spMk id="2" creationId="{0153BE6F-4451-4EA7-A2BF-9FDC2F7F9951}"/>
          </ac:spMkLst>
        </pc:spChg>
        <pc:spChg chg="del">
          <ac:chgData name="" userId="6ff79d8a967d13ae" providerId="LiveId" clId="{5DF5E424-879A-4B7B-A3B3-3117DFED8F63}" dt="2021-08-23T21:45:01.404" v="15914" actId="478"/>
          <ac:spMkLst>
            <pc:docMk/>
            <pc:sldMk cId="450236550" sldId="284"/>
            <ac:spMk id="3" creationId="{25E1A4DA-D71A-4DAA-A236-3B00704FDA6A}"/>
          </ac:spMkLst>
        </pc:spChg>
        <pc:spChg chg="add del mod">
          <ac:chgData name="" userId="6ff79d8a967d13ae" providerId="LiveId" clId="{5DF5E424-879A-4B7B-A3B3-3117DFED8F63}" dt="2021-08-29T15:03:13.639" v="38844" actId="478"/>
          <ac:spMkLst>
            <pc:docMk/>
            <pc:sldMk cId="450236550" sldId="284"/>
            <ac:spMk id="3" creationId="{7598F0CA-B931-4775-9B19-4B49673E7068}"/>
          </ac:spMkLst>
        </pc:spChg>
        <pc:spChg chg="del">
          <ac:chgData name="" userId="6ff79d8a967d13ae" providerId="LiveId" clId="{5DF5E424-879A-4B7B-A3B3-3117DFED8F63}" dt="2021-08-23T21:45:02.518" v="15915" actId="478"/>
          <ac:spMkLst>
            <pc:docMk/>
            <pc:sldMk cId="450236550" sldId="284"/>
            <ac:spMk id="4" creationId="{4414DA91-977E-47F2-B34F-CE266BD9EE13}"/>
          </ac:spMkLst>
        </pc:spChg>
        <pc:spChg chg="del">
          <ac:chgData name="" userId="6ff79d8a967d13ae" providerId="LiveId" clId="{5DF5E424-879A-4B7B-A3B3-3117DFED8F63}" dt="2021-08-24T19:55:13.294" v="16725" actId="478"/>
          <ac:spMkLst>
            <pc:docMk/>
            <pc:sldMk cId="450236550" sldId="284"/>
            <ac:spMk id="5" creationId="{ABC53B34-A6B0-41A0-AE0C-CAD27ED5BA37}"/>
          </ac:spMkLst>
        </pc:spChg>
        <pc:spChg chg="add mod">
          <ac:chgData name="" userId="6ff79d8a967d13ae" providerId="LiveId" clId="{5DF5E424-879A-4B7B-A3B3-3117DFED8F63}" dt="2021-08-24T19:35:46.130" v="16361" actId="1076"/>
          <ac:spMkLst>
            <pc:docMk/>
            <pc:sldMk cId="450236550" sldId="284"/>
            <ac:spMk id="14" creationId="{7E1CB60B-C589-44C2-901E-5957A282D32D}"/>
          </ac:spMkLst>
        </pc:spChg>
        <pc:graphicFrameChg chg="add del mod">
          <ac:chgData name="" userId="6ff79d8a967d13ae" providerId="LiveId" clId="{5DF5E424-879A-4B7B-A3B3-3117DFED8F63}" dt="2021-08-29T15:03:10.434" v="38843" actId="478"/>
          <ac:graphicFrameMkLst>
            <pc:docMk/>
            <pc:sldMk cId="450236550" sldId="284"/>
            <ac:graphicFrameMk id="6" creationId="{6BC04FB5-F6B2-40A2-9824-E15DD0252924}"/>
          </ac:graphicFrameMkLst>
        </pc:graphicFrameChg>
        <pc:graphicFrameChg chg="add del mod">
          <ac:chgData name="" userId="6ff79d8a967d13ae" providerId="LiveId" clId="{5DF5E424-879A-4B7B-A3B3-3117DFED8F63}" dt="2021-08-24T20:07:05.717" v="17074" actId="1038"/>
          <ac:graphicFrameMkLst>
            <pc:docMk/>
            <pc:sldMk cId="450236550" sldId="284"/>
            <ac:graphicFrameMk id="10" creationId="{AB897088-5DC2-422A-994F-25DC996A930D}"/>
          </ac:graphicFrameMkLst>
        </pc:graphicFrameChg>
        <pc:graphicFrameChg chg="add mod">
          <ac:chgData name="" userId="6ff79d8a967d13ae" providerId="LiveId" clId="{5DF5E424-879A-4B7B-A3B3-3117DFED8F63}" dt="2021-08-29T15:08:10.936" v="39388"/>
          <ac:graphicFrameMkLst>
            <pc:docMk/>
            <pc:sldMk cId="450236550" sldId="284"/>
            <ac:graphicFrameMk id="13" creationId="{F11FB6E8-D022-4EC5-97F9-64A6DB476A0C}"/>
          </ac:graphicFrameMkLst>
        </pc:graphicFrameChg>
        <pc:picChg chg="add del mod">
          <ac:chgData name="" userId="6ff79d8a967d13ae" providerId="LiveId" clId="{5DF5E424-879A-4B7B-A3B3-3117DFED8F63}" dt="2021-08-23T21:44:59.555" v="15913" actId="478"/>
          <ac:picMkLst>
            <pc:docMk/>
            <pc:sldMk cId="450236550" sldId="284"/>
            <ac:picMk id="6" creationId="{3E94AC21-1C3D-4238-8C20-3ABB6DD207FF}"/>
          </ac:picMkLst>
        </pc:picChg>
        <pc:picChg chg="add del mod">
          <ac:chgData name="" userId="6ff79d8a967d13ae" providerId="LiveId" clId="{5DF5E424-879A-4B7B-A3B3-3117DFED8F63}" dt="2021-08-23T21:45:23.100" v="15923" actId="478"/>
          <ac:picMkLst>
            <pc:docMk/>
            <pc:sldMk cId="450236550" sldId="284"/>
            <ac:picMk id="7" creationId="{17FC74F0-71AC-4610-BB8A-3E41604927DB}"/>
          </ac:picMkLst>
        </pc:picChg>
        <pc:picChg chg="add del mod">
          <ac:chgData name="" userId="6ff79d8a967d13ae" providerId="LiveId" clId="{5DF5E424-879A-4B7B-A3B3-3117DFED8F63}" dt="2021-08-23T21:49:54.202" v="15962" actId="478"/>
          <ac:picMkLst>
            <pc:docMk/>
            <pc:sldMk cId="450236550" sldId="284"/>
            <ac:picMk id="11" creationId="{9F6500A9-3987-48F4-B5F2-A0C09FE33488}"/>
          </ac:picMkLst>
        </pc:picChg>
        <pc:picChg chg="add del mod">
          <ac:chgData name="" userId="6ff79d8a967d13ae" providerId="LiveId" clId="{5DF5E424-879A-4B7B-A3B3-3117DFED8F63}" dt="2021-08-23T21:54:33.457" v="15991" actId="478"/>
          <ac:picMkLst>
            <pc:docMk/>
            <pc:sldMk cId="450236550" sldId="284"/>
            <ac:picMk id="12" creationId="{5A4A217F-2783-465B-BAE9-0201F64B8E16}"/>
          </ac:picMkLst>
        </pc:picChg>
      </pc:sldChg>
      <pc:sldChg chg="addSp delSp modSp add setBg modAnim modNotesTx">
        <pc:chgData name="" userId="6ff79d8a967d13ae" providerId="LiveId" clId="{5DF5E424-879A-4B7B-A3B3-3117DFED8F63}" dt="2021-08-29T14:54:41.416" v="38411" actId="20577"/>
        <pc:sldMkLst>
          <pc:docMk/>
          <pc:sldMk cId="3368135446" sldId="285"/>
        </pc:sldMkLst>
        <pc:spChg chg="add del mod">
          <ac:chgData name="" userId="6ff79d8a967d13ae" providerId="LiveId" clId="{5DF5E424-879A-4B7B-A3B3-3117DFED8F63}" dt="2021-08-23T21:35:59.406" v="15786" actId="478"/>
          <ac:spMkLst>
            <pc:docMk/>
            <pc:sldMk cId="3368135446" sldId="285"/>
            <ac:spMk id="2" creationId="{07353B6E-CA34-4EF7-98A9-1827C2C0115C}"/>
          </ac:spMkLst>
        </pc:spChg>
        <pc:spChg chg="add del mod">
          <ac:chgData name="" userId="6ff79d8a967d13ae" providerId="LiveId" clId="{5DF5E424-879A-4B7B-A3B3-3117DFED8F63}" dt="2021-08-24T19:29:29.322" v="16222" actId="11529"/>
          <ac:spMkLst>
            <pc:docMk/>
            <pc:sldMk cId="3368135446" sldId="285"/>
            <ac:spMk id="7" creationId="{8663D480-8CD8-4E15-84C6-A44B063DE574}"/>
          </ac:spMkLst>
        </pc:spChg>
        <pc:spChg chg="add mod">
          <ac:chgData name="" userId="6ff79d8a967d13ae" providerId="LiveId" clId="{5DF5E424-879A-4B7B-A3B3-3117DFED8F63}" dt="2021-08-24T19:30:13.911" v="16272" actId="692"/>
          <ac:spMkLst>
            <pc:docMk/>
            <pc:sldMk cId="3368135446" sldId="285"/>
            <ac:spMk id="8" creationId="{150BE3E9-E684-423B-9022-77FC80A775E6}"/>
          </ac:spMkLst>
        </pc:spChg>
        <pc:spChg chg="add del mod">
          <ac:chgData name="" userId="6ff79d8a967d13ae" providerId="LiveId" clId="{5DF5E424-879A-4B7B-A3B3-3117DFED8F63}" dt="2021-08-23T21:43:02.652" v="15910" actId="478"/>
          <ac:spMkLst>
            <pc:docMk/>
            <pc:sldMk cId="3368135446" sldId="285"/>
            <ac:spMk id="9" creationId="{BA78EBAC-34BA-4FBA-9C75-6D07C2F1257A}"/>
          </ac:spMkLst>
        </pc:spChg>
        <pc:spChg chg="add del">
          <ac:chgData name="" userId="6ff79d8a967d13ae" providerId="LiveId" clId="{5DF5E424-879A-4B7B-A3B3-3117DFED8F63}" dt="2021-08-23T21:42:47.635" v="15860"/>
          <ac:spMkLst>
            <pc:docMk/>
            <pc:sldMk cId="3368135446" sldId="285"/>
            <ac:spMk id="10" creationId="{096C7073-6059-41AE-8896-07FDBC9BC326}"/>
          </ac:spMkLst>
        </pc:spChg>
        <pc:spChg chg="add mod">
          <ac:chgData name="" userId="6ff79d8a967d13ae" providerId="LiveId" clId="{5DF5E424-879A-4B7B-A3B3-3117DFED8F63}" dt="2021-08-24T19:56:20.322" v="16771" actId="1076"/>
          <ac:spMkLst>
            <pc:docMk/>
            <pc:sldMk cId="3368135446" sldId="285"/>
            <ac:spMk id="12" creationId="{39EEFE24-0305-48DC-9942-C851D37DE5BE}"/>
          </ac:spMkLst>
        </pc:spChg>
        <pc:spChg chg="add mod">
          <ac:chgData name="" userId="6ff79d8a967d13ae" providerId="LiveId" clId="{5DF5E424-879A-4B7B-A3B3-3117DFED8F63}" dt="2021-08-24T20:02:01.781" v="16922" actId="208"/>
          <ac:spMkLst>
            <pc:docMk/>
            <pc:sldMk cId="3368135446" sldId="285"/>
            <ac:spMk id="17" creationId="{12BC0A67-3545-4D39-A902-D064326B5A47}"/>
          </ac:spMkLst>
        </pc:spChg>
        <pc:spChg chg="add mod">
          <ac:chgData name="" userId="6ff79d8a967d13ae" providerId="LiveId" clId="{5DF5E424-879A-4B7B-A3B3-3117DFED8F63}" dt="2021-08-24T19:36:04.139" v="16367" actId="1076"/>
          <ac:spMkLst>
            <pc:docMk/>
            <pc:sldMk cId="3368135446" sldId="285"/>
            <ac:spMk id="18" creationId="{ECA64385-F304-46B8-8751-B9605BF102E6}"/>
          </ac:spMkLst>
        </pc:spChg>
        <pc:spChg chg="add mod">
          <ac:chgData name="" userId="6ff79d8a967d13ae" providerId="LiveId" clId="{5DF5E424-879A-4B7B-A3B3-3117DFED8F63}" dt="2021-08-24T20:01:05.225" v="16918" actId="207"/>
          <ac:spMkLst>
            <pc:docMk/>
            <pc:sldMk cId="3368135446" sldId="285"/>
            <ac:spMk id="19" creationId="{48C37B17-EE81-4698-B03C-A0AB99CC7A1F}"/>
          </ac:spMkLst>
        </pc:spChg>
        <pc:spChg chg="mod">
          <ac:chgData name="" userId="6ff79d8a967d13ae" providerId="LiveId" clId="{5DF5E424-879A-4B7B-A3B3-3117DFED8F63}" dt="2021-08-24T19:56:12.207" v="16770" actId="20577"/>
          <ac:spMkLst>
            <pc:docMk/>
            <pc:sldMk cId="3368135446" sldId="285"/>
            <ac:spMk id="159" creationId="{00000000-0000-0000-0000-000000000000}"/>
          </ac:spMkLst>
        </pc:spChg>
        <pc:graphicFrameChg chg="del">
          <ac:chgData name="" userId="6ff79d8a967d13ae" providerId="LiveId" clId="{5DF5E424-879A-4B7B-A3B3-3117DFED8F63}" dt="2021-08-23T21:33:53.887" v="15733" actId="478"/>
          <ac:graphicFrameMkLst>
            <pc:docMk/>
            <pc:sldMk cId="3368135446" sldId="285"/>
            <ac:graphicFrameMk id="11" creationId="{BF498A6B-48E9-4246-903C-5E5737149B79}"/>
          </ac:graphicFrameMkLst>
        </pc:graphicFrameChg>
        <pc:picChg chg="add del mod">
          <ac:chgData name="" userId="6ff79d8a967d13ae" providerId="LiveId" clId="{5DF5E424-879A-4B7B-A3B3-3117DFED8F63}" dt="2021-08-23T21:36:18.173" v="15790"/>
          <ac:picMkLst>
            <pc:docMk/>
            <pc:sldMk cId="3368135446" sldId="285"/>
            <ac:picMk id="3" creationId="{389A156F-6A25-4AEA-89CC-C4068FDEB8D6}"/>
          </ac:picMkLst>
        </pc:picChg>
        <pc:picChg chg="add mod">
          <ac:chgData name="" userId="6ff79d8a967d13ae" providerId="LiveId" clId="{5DF5E424-879A-4B7B-A3B3-3117DFED8F63}" dt="2021-08-23T21:53:41.224" v="15989" actId="1076"/>
          <ac:picMkLst>
            <pc:docMk/>
            <pc:sldMk cId="3368135446" sldId="285"/>
            <ac:picMk id="4" creationId="{38585422-1713-4517-B793-55EC456243E0}"/>
          </ac:picMkLst>
        </pc:picChg>
        <pc:picChg chg="add mod">
          <ac:chgData name="" userId="6ff79d8a967d13ae" providerId="LiveId" clId="{5DF5E424-879A-4B7B-A3B3-3117DFED8F63}" dt="2021-08-23T21:36:38.611" v="15794" actId="1076"/>
          <ac:picMkLst>
            <pc:docMk/>
            <pc:sldMk cId="3368135446" sldId="285"/>
            <ac:picMk id="5" creationId="{F902AD33-0EA2-4A79-B71B-06BD2E736622}"/>
          </ac:picMkLst>
        </pc:picChg>
        <pc:picChg chg="add mod">
          <ac:chgData name="" userId="6ff79d8a967d13ae" providerId="LiveId" clId="{5DF5E424-879A-4B7B-A3B3-3117DFED8F63}" dt="2021-08-23T21:37:09.813" v="15797" actId="1076"/>
          <ac:picMkLst>
            <pc:docMk/>
            <pc:sldMk cId="3368135446" sldId="285"/>
            <ac:picMk id="6" creationId="{EF73BF63-23B4-477D-B157-579AD1A43E3B}"/>
          </ac:picMkLst>
        </pc:picChg>
        <pc:cxnChg chg="add del mod">
          <ac:chgData name="" userId="6ff79d8a967d13ae" providerId="LiveId" clId="{5DF5E424-879A-4B7B-A3B3-3117DFED8F63}" dt="2021-08-24T19:31:50.723" v="16283" actId="478"/>
          <ac:cxnSpMkLst>
            <pc:docMk/>
            <pc:sldMk cId="3368135446" sldId="285"/>
            <ac:cxnSpMk id="14" creationId="{34870B28-F22A-4E35-B076-164B74E4BFB4}"/>
          </ac:cxnSpMkLst>
        </pc:cxnChg>
      </pc:sldChg>
      <pc:sldChg chg="addSp delSp modSp add mod modNotesTx">
        <pc:chgData name="" userId="6ff79d8a967d13ae" providerId="LiveId" clId="{5DF5E424-879A-4B7B-A3B3-3117DFED8F63}" dt="2021-08-29T16:01:01.402" v="42519" actId="20577"/>
        <pc:sldMkLst>
          <pc:docMk/>
          <pc:sldMk cId="2483038009" sldId="286"/>
        </pc:sldMkLst>
        <pc:spChg chg="mod">
          <ac:chgData name="" userId="6ff79d8a967d13ae" providerId="LiveId" clId="{5DF5E424-879A-4B7B-A3B3-3117DFED8F63}" dt="2021-08-24T20:11:12.843" v="17147" actId="20577"/>
          <ac:spMkLst>
            <pc:docMk/>
            <pc:sldMk cId="2483038009" sldId="286"/>
            <ac:spMk id="2" creationId="{0153BE6F-4451-4EA7-A2BF-9FDC2F7F9951}"/>
          </ac:spMkLst>
        </pc:spChg>
        <pc:spChg chg="del">
          <ac:chgData name="" userId="6ff79d8a967d13ae" providerId="LiveId" clId="{5DF5E424-879A-4B7B-A3B3-3117DFED8F63}" dt="2021-08-24T19:55:08.589" v="16724" actId="478"/>
          <ac:spMkLst>
            <pc:docMk/>
            <pc:sldMk cId="2483038009" sldId="286"/>
            <ac:spMk id="5" creationId="{ABC53B34-A6B0-41A0-AE0C-CAD27ED5BA37}"/>
          </ac:spMkLst>
        </pc:spChg>
        <pc:spChg chg="add mod">
          <ac:chgData name="" userId="6ff79d8a967d13ae" providerId="LiveId" clId="{5DF5E424-879A-4B7B-A3B3-3117DFED8F63}" dt="2021-08-24T20:08:01.609" v="17083" actId="207"/>
          <ac:spMkLst>
            <pc:docMk/>
            <pc:sldMk cId="2483038009" sldId="286"/>
            <ac:spMk id="7" creationId="{8F8FA803-D5B6-4414-90BF-966DBC47F4EC}"/>
          </ac:spMkLst>
        </pc:spChg>
        <pc:spChg chg="add mod">
          <ac:chgData name="" userId="6ff79d8a967d13ae" providerId="LiveId" clId="{5DF5E424-879A-4B7B-A3B3-3117DFED8F63}" dt="2021-08-29T15:54:32.487" v="41291" actId="1076"/>
          <ac:spMkLst>
            <pc:docMk/>
            <pc:sldMk cId="2483038009" sldId="286"/>
            <ac:spMk id="9" creationId="{547CC57F-54D3-4D49-ABE8-8B1EA5A95D44}"/>
          </ac:spMkLst>
        </pc:spChg>
        <pc:graphicFrameChg chg="add mod">
          <ac:chgData name="" userId="6ff79d8a967d13ae" providerId="LiveId" clId="{5DF5E424-879A-4B7B-A3B3-3117DFED8F63}" dt="2021-08-29T15:54:16.007" v="41283"/>
          <ac:graphicFrameMkLst>
            <pc:docMk/>
            <pc:sldMk cId="2483038009" sldId="286"/>
            <ac:graphicFrameMk id="6" creationId="{91A66D4F-D5FF-4916-A91F-0858DEA960D1}"/>
          </ac:graphicFrameMkLst>
        </pc:graphicFrameChg>
        <pc:graphicFrameChg chg="del mod">
          <ac:chgData name="" userId="6ff79d8a967d13ae" providerId="LiveId" clId="{5DF5E424-879A-4B7B-A3B3-3117DFED8F63}" dt="2021-08-23T22:04:46.362" v="16209" actId="478"/>
          <ac:graphicFrameMkLst>
            <pc:docMk/>
            <pc:sldMk cId="2483038009" sldId="286"/>
            <ac:graphicFrameMk id="10" creationId="{AB897088-5DC2-422A-994F-25DC996A930D}"/>
          </ac:graphicFrameMkLst>
        </pc:graphicFrameChg>
        <pc:graphicFrameChg chg="del">
          <ac:chgData name="" userId="6ff79d8a967d13ae" providerId="LiveId" clId="{5DF5E424-879A-4B7B-A3B3-3117DFED8F63}" dt="2021-08-23T22:04:47.637" v="16210" actId="478"/>
          <ac:graphicFrameMkLst>
            <pc:docMk/>
            <pc:sldMk cId="2483038009" sldId="286"/>
            <ac:graphicFrameMk id="13" creationId="{F11FB6E8-D022-4EC5-97F9-64A6DB476A0C}"/>
          </ac:graphicFrameMkLst>
        </pc:graphicFrameChg>
        <pc:cxnChg chg="add mod">
          <ac:chgData name="" userId="6ff79d8a967d13ae" providerId="LiveId" clId="{5DF5E424-879A-4B7B-A3B3-3117DFED8F63}" dt="2021-08-24T20:08:13.050" v="17084" actId="692"/>
          <ac:cxnSpMkLst>
            <pc:docMk/>
            <pc:sldMk cId="2483038009" sldId="286"/>
            <ac:cxnSpMk id="4" creationId="{D675B52A-9547-4DA0-82FE-DA4DEFA03B5F}"/>
          </ac:cxnSpMkLst>
        </pc:cxnChg>
        <pc:cxnChg chg="add mod">
          <ac:chgData name="" userId="6ff79d8a967d13ae" providerId="LiveId" clId="{5DF5E424-879A-4B7B-A3B3-3117DFED8F63}" dt="2021-08-29T15:54:38.331" v="41292" actId="1038"/>
          <ac:cxnSpMkLst>
            <pc:docMk/>
            <pc:sldMk cId="2483038009" sldId="286"/>
            <ac:cxnSpMk id="8" creationId="{01E2C6D5-F9A7-4C22-8C41-DCA2E713B293}"/>
          </ac:cxnSpMkLst>
        </pc:cxnChg>
        <pc:cxnChg chg="add mod">
          <ac:chgData name="" userId="6ff79d8a967d13ae" providerId="LiveId" clId="{5DF5E424-879A-4B7B-A3B3-3117DFED8F63}" dt="2021-08-24T20:08:16.862" v="17085" actId="692"/>
          <ac:cxnSpMkLst>
            <pc:docMk/>
            <pc:sldMk cId="2483038009" sldId="286"/>
            <ac:cxnSpMk id="11" creationId="{9CE8DEB8-CCF9-4085-8022-E11E38CB7801}"/>
          </ac:cxnSpMkLst>
        </pc:cxnChg>
      </pc:sldChg>
      <pc:sldChg chg="addSp delSp modSp add mod modAnim modNotesTx">
        <pc:chgData name="" userId="6ff79d8a967d13ae" providerId="LiveId" clId="{5DF5E424-879A-4B7B-A3B3-3117DFED8F63}" dt="2021-08-29T16:20:10.597" v="43682" actId="20577"/>
        <pc:sldMkLst>
          <pc:docMk/>
          <pc:sldMk cId="2575150822" sldId="287"/>
        </pc:sldMkLst>
        <pc:spChg chg="mod">
          <ac:chgData name="" userId="6ff79d8a967d13ae" providerId="LiveId" clId="{5DF5E424-879A-4B7B-A3B3-3117DFED8F63}" dt="2021-08-24T20:22:43.586" v="17218" actId="20577"/>
          <ac:spMkLst>
            <pc:docMk/>
            <pc:sldMk cId="2575150822" sldId="287"/>
            <ac:spMk id="2" creationId="{0153BE6F-4451-4EA7-A2BF-9FDC2F7F9951}"/>
          </ac:spMkLst>
        </pc:spChg>
        <pc:spChg chg="del">
          <ac:chgData name="" userId="6ff79d8a967d13ae" providerId="LiveId" clId="{5DF5E424-879A-4B7B-A3B3-3117DFED8F63}" dt="2021-08-24T20:18:24" v="17151" actId="478"/>
          <ac:spMkLst>
            <pc:docMk/>
            <pc:sldMk cId="2575150822" sldId="287"/>
            <ac:spMk id="7" creationId="{8F8FA803-D5B6-4414-90BF-966DBC47F4EC}"/>
          </ac:spMkLst>
        </pc:spChg>
        <pc:spChg chg="add del mod">
          <ac:chgData name="" userId="6ff79d8a967d13ae" providerId="LiveId" clId="{5DF5E424-879A-4B7B-A3B3-3117DFED8F63}" dt="2021-08-25T00:05:56.657" v="17621" actId="478"/>
          <ac:spMkLst>
            <pc:docMk/>
            <pc:sldMk cId="2575150822" sldId="287"/>
            <ac:spMk id="13" creationId="{3EB89A51-08DF-4446-ACF0-3B7E22E0DEC0}"/>
          </ac:spMkLst>
        </pc:spChg>
        <pc:spChg chg="add del mod">
          <ac:chgData name="" userId="6ff79d8a967d13ae" providerId="LiveId" clId="{5DF5E424-879A-4B7B-A3B3-3117DFED8F63}" dt="2021-08-25T00:05:52.728" v="17618" actId="478"/>
          <ac:spMkLst>
            <pc:docMk/>
            <pc:sldMk cId="2575150822" sldId="287"/>
            <ac:spMk id="15" creationId="{39D52821-01AD-43B6-B1C0-C711746C97BA}"/>
          </ac:spMkLst>
        </pc:spChg>
        <pc:spChg chg="add del mod">
          <ac:chgData name="" userId="6ff79d8a967d13ae" providerId="LiveId" clId="{5DF5E424-879A-4B7B-A3B3-3117DFED8F63}" dt="2021-08-25T00:11:42.503" v="17904" actId="478"/>
          <ac:spMkLst>
            <pc:docMk/>
            <pc:sldMk cId="2575150822" sldId="287"/>
            <ac:spMk id="17" creationId="{D7BAF957-0E15-4E65-8801-88B3965CAB0A}"/>
          </ac:spMkLst>
        </pc:spChg>
        <pc:spChg chg="add del">
          <ac:chgData name="" userId="6ff79d8a967d13ae" providerId="LiveId" clId="{5DF5E424-879A-4B7B-A3B3-3117DFED8F63}" dt="2021-08-24T23:57:11.236" v="17559"/>
          <ac:spMkLst>
            <pc:docMk/>
            <pc:sldMk cId="2575150822" sldId="287"/>
            <ac:spMk id="18" creationId="{4528088E-C68C-4A39-A829-54C9DF5FC690}"/>
          </ac:spMkLst>
        </pc:spChg>
        <pc:spChg chg="add mod">
          <ac:chgData name="" userId="6ff79d8a967d13ae" providerId="LiveId" clId="{5DF5E424-879A-4B7B-A3B3-3117DFED8F63}" dt="2021-08-27T21:32:36.870" v="26157" actId="1036"/>
          <ac:spMkLst>
            <pc:docMk/>
            <pc:sldMk cId="2575150822" sldId="287"/>
            <ac:spMk id="22" creationId="{4E43E208-15C7-4029-A2F1-17F135B567A4}"/>
          </ac:spMkLst>
        </pc:spChg>
        <pc:spChg chg="add mod">
          <ac:chgData name="" userId="6ff79d8a967d13ae" providerId="LiveId" clId="{5DF5E424-879A-4B7B-A3B3-3117DFED8F63}" dt="2021-08-27T21:32:36.870" v="26157" actId="1036"/>
          <ac:spMkLst>
            <pc:docMk/>
            <pc:sldMk cId="2575150822" sldId="287"/>
            <ac:spMk id="23" creationId="{60FDA58A-DAFD-4CA8-8FB1-E70D2F630F79}"/>
          </ac:spMkLst>
        </pc:spChg>
        <pc:spChg chg="add mod">
          <ac:chgData name="" userId="6ff79d8a967d13ae" providerId="LiveId" clId="{5DF5E424-879A-4B7B-A3B3-3117DFED8F63}" dt="2021-08-27T21:32:36.870" v="26157" actId="1036"/>
          <ac:spMkLst>
            <pc:docMk/>
            <pc:sldMk cId="2575150822" sldId="287"/>
            <ac:spMk id="30" creationId="{ADD5552E-6ED4-49F6-AD11-64AB691C232E}"/>
          </ac:spMkLst>
        </pc:spChg>
        <pc:spChg chg="add mod">
          <ac:chgData name="" userId="6ff79d8a967d13ae" providerId="LiveId" clId="{5DF5E424-879A-4B7B-A3B3-3117DFED8F63}" dt="2021-08-27T21:32:36.870" v="26157" actId="1036"/>
          <ac:spMkLst>
            <pc:docMk/>
            <pc:sldMk cId="2575150822" sldId="287"/>
            <ac:spMk id="31" creationId="{DDD3A841-9D45-4E85-9742-59F912D04376}"/>
          </ac:spMkLst>
        </pc:spChg>
        <pc:spChg chg="add mod">
          <ac:chgData name="" userId="6ff79d8a967d13ae" providerId="LiveId" clId="{5DF5E424-879A-4B7B-A3B3-3117DFED8F63}" dt="2021-08-27T21:32:36.870" v="26157" actId="1036"/>
          <ac:spMkLst>
            <pc:docMk/>
            <pc:sldMk cId="2575150822" sldId="287"/>
            <ac:spMk id="32" creationId="{C74BAD89-8742-479E-A3F1-FF255A2E5041}"/>
          </ac:spMkLst>
        </pc:spChg>
        <pc:spChg chg="add mod">
          <ac:chgData name="" userId="6ff79d8a967d13ae" providerId="LiveId" clId="{5DF5E424-879A-4B7B-A3B3-3117DFED8F63}" dt="2021-08-27T21:32:36.870" v="26157" actId="1036"/>
          <ac:spMkLst>
            <pc:docMk/>
            <pc:sldMk cId="2575150822" sldId="287"/>
            <ac:spMk id="35" creationId="{1E421792-2E96-4FB2-BE71-1BBA18420D9A}"/>
          </ac:spMkLst>
        </pc:spChg>
        <pc:spChg chg="add mod">
          <ac:chgData name="" userId="6ff79d8a967d13ae" providerId="LiveId" clId="{5DF5E424-879A-4B7B-A3B3-3117DFED8F63}" dt="2021-08-27T21:32:36.870" v="26157" actId="1036"/>
          <ac:spMkLst>
            <pc:docMk/>
            <pc:sldMk cId="2575150822" sldId="287"/>
            <ac:spMk id="36" creationId="{B1B47C68-785C-41A8-9271-A26E8F98506C}"/>
          </ac:spMkLst>
        </pc:spChg>
        <pc:spChg chg="add mod">
          <ac:chgData name="" userId="6ff79d8a967d13ae" providerId="LiveId" clId="{5DF5E424-879A-4B7B-A3B3-3117DFED8F63}" dt="2021-08-27T21:32:36.870" v="26157" actId="1036"/>
          <ac:spMkLst>
            <pc:docMk/>
            <pc:sldMk cId="2575150822" sldId="287"/>
            <ac:spMk id="37" creationId="{3B06A637-CDD6-4BA2-8F50-265EC7F9265E}"/>
          </ac:spMkLst>
        </pc:spChg>
        <pc:spChg chg="add del mod">
          <ac:chgData name="" userId="6ff79d8a967d13ae" providerId="LiveId" clId="{5DF5E424-879A-4B7B-A3B3-3117DFED8F63}" dt="2021-08-27T21:22:38" v="25752" actId="478"/>
          <ac:spMkLst>
            <pc:docMk/>
            <pc:sldMk cId="2575150822" sldId="287"/>
            <ac:spMk id="38" creationId="{F1FC6D62-7B9F-460A-B1B4-82E089241F85}"/>
          </ac:spMkLst>
        </pc:spChg>
        <pc:spChg chg="add del mod">
          <ac:chgData name="" userId="6ff79d8a967d13ae" providerId="LiveId" clId="{5DF5E424-879A-4B7B-A3B3-3117DFED8F63}" dt="2021-08-27T21:27:52.807" v="25923" actId="478"/>
          <ac:spMkLst>
            <pc:docMk/>
            <pc:sldMk cId="2575150822" sldId="287"/>
            <ac:spMk id="42" creationId="{2C8EE4C0-DACA-455C-ABA6-B454AB4FF753}"/>
          </ac:spMkLst>
        </pc:spChg>
        <pc:spChg chg="add del mod">
          <ac:chgData name="" userId="6ff79d8a967d13ae" providerId="LiveId" clId="{5DF5E424-879A-4B7B-A3B3-3117DFED8F63}" dt="2021-08-27T21:27:49.607" v="25920" actId="478"/>
          <ac:spMkLst>
            <pc:docMk/>
            <pc:sldMk cId="2575150822" sldId="287"/>
            <ac:spMk id="51" creationId="{D00265C4-06E6-4FA6-9EE3-9FE64315B5F9}"/>
          </ac:spMkLst>
        </pc:spChg>
        <pc:spChg chg="add mod">
          <ac:chgData name="" userId="6ff79d8a967d13ae" providerId="LiveId" clId="{5DF5E424-879A-4B7B-A3B3-3117DFED8F63}" dt="2021-08-27T21:39:34.619" v="26262" actId="1076"/>
          <ac:spMkLst>
            <pc:docMk/>
            <pc:sldMk cId="2575150822" sldId="287"/>
            <ac:spMk id="54" creationId="{671F5A93-8F8C-4F11-B153-404D4A4F1F97}"/>
          </ac:spMkLst>
        </pc:spChg>
        <pc:graphicFrameChg chg="del">
          <ac:chgData name="" userId="6ff79d8a967d13ae" providerId="LiveId" clId="{5DF5E424-879A-4B7B-A3B3-3117DFED8F63}" dt="2021-08-24T20:18:19.908" v="17149" actId="478"/>
          <ac:graphicFrameMkLst>
            <pc:docMk/>
            <pc:sldMk cId="2575150822" sldId="287"/>
            <ac:graphicFrameMk id="6" creationId="{91A66D4F-D5FF-4916-A91F-0858DEA960D1}"/>
          </ac:graphicFrameMkLst>
        </pc:graphicFrameChg>
        <pc:graphicFrameChg chg="add del mod">
          <ac:chgData name="" userId="6ff79d8a967d13ae" providerId="LiveId" clId="{5DF5E424-879A-4B7B-A3B3-3117DFED8F63}" dt="2021-08-25T00:05:54.561" v="17619" actId="478"/>
          <ac:graphicFrameMkLst>
            <pc:docMk/>
            <pc:sldMk cId="2575150822" sldId="287"/>
            <ac:graphicFrameMk id="9" creationId="{F7C9997D-9A2D-4A0C-8F35-951B27204C50}"/>
          </ac:graphicFrameMkLst>
        </pc:graphicFrameChg>
        <pc:graphicFrameChg chg="add del mod">
          <ac:chgData name="" userId="6ff79d8a967d13ae" providerId="LiveId" clId="{5DF5E424-879A-4B7B-A3B3-3117DFED8F63}" dt="2021-08-24T20:32:12.608" v="17400" actId="478"/>
          <ac:graphicFrameMkLst>
            <pc:docMk/>
            <pc:sldMk cId="2575150822" sldId="287"/>
            <ac:graphicFrameMk id="12" creationId="{9852A97F-AD81-4260-BF88-3B712A5198D2}"/>
          </ac:graphicFrameMkLst>
        </pc:graphicFrameChg>
        <pc:graphicFrameChg chg="add mod modGraphic">
          <ac:chgData name="" userId="6ff79d8a967d13ae" providerId="LiveId" clId="{5DF5E424-879A-4B7B-A3B3-3117DFED8F63}" dt="2021-08-27T21:34:11.046" v="26186" actId="1036"/>
          <ac:graphicFrameMkLst>
            <pc:docMk/>
            <pc:sldMk cId="2575150822" sldId="287"/>
            <ac:graphicFrameMk id="19" creationId="{DE2013F4-519D-4368-AE6F-D9C2FD7C77C8}"/>
          </ac:graphicFrameMkLst>
        </pc:graphicFrameChg>
        <pc:picChg chg="add del mod">
          <ac:chgData name="" userId="6ff79d8a967d13ae" providerId="LiveId" clId="{5DF5E424-879A-4B7B-A3B3-3117DFED8F63}" dt="2021-08-24T20:18:33.928" v="17154" actId="478"/>
          <ac:picMkLst>
            <pc:docMk/>
            <pc:sldMk cId="2575150822" sldId="287"/>
            <ac:picMk id="3" creationId="{7FE69130-AE81-4CA3-9473-FFF876F6268C}"/>
          </ac:picMkLst>
        </pc:picChg>
        <pc:picChg chg="add del mod">
          <ac:chgData name="" userId="6ff79d8a967d13ae" providerId="LiveId" clId="{5DF5E424-879A-4B7B-A3B3-3117DFED8F63}" dt="2021-08-24T20:29:35.950" v="17361" actId="478"/>
          <ac:picMkLst>
            <pc:docMk/>
            <pc:sldMk cId="2575150822" sldId="287"/>
            <ac:picMk id="14" creationId="{40C70470-441C-4038-847A-3C0586618460}"/>
          </ac:picMkLst>
        </pc:picChg>
        <pc:picChg chg="add del mod">
          <ac:chgData name="" userId="6ff79d8a967d13ae" providerId="LiveId" clId="{5DF5E424-879A-4B7B-A3B3-3117DFED8F63}" dt="2021-08-24T20:29:33.998" v="17360" actId="478"/>
          <ac:picMkLst>
            <pc:docMk/>
            <pc:sldMk cId="2575150822" sldId="287"/>
            <ac:picMk id="16" creationId="{879441A5-30C3-4838-AE6A-4E2349C70BAB}"/>
          </ac:picMkLst>
        </pc:picChg>
        <pc:cxnChg chg="del">
          <ac:chgData name="" userId="6ff79d8a967d13ae" providerId="LiveId" clId="{5DF5E424-879A-4B7B-A3B3-3117DFED8F63}" dt="2021-08-24T20:18:22.488" v="17150" actId="478"/>
          <ac:cxnSpMkLst>
            <pc:docMk/>
            <pc:sldMk cId="2575150822" sldId="287"/>
            <ac:cxnSpMk id="4" creationId="{D675B52A-9547-4DA0-82FE-DA4DEFA03B5F}"/>
          </ac:cxnSpMkLst>
        </pc:cxnChg>
        <pc:cxnChg chg="del">
          <ac:chgData name="" userId="6ff79d8a967d13ae" providerId="LiveId" clId="{5DF5E424-879A-4B7B-A3B3-3117DFED8F63}" dt="2021-08-24T20:18:22.488" v="17150" actId="478"/>
          <ac:cxnSpMkLst>
            <pc:docMk/>
            <pc:sldMk cId="2575150822" sldId="287"/>
            <ac:cxnSpMk id="11" creationId="{9CE8DEB8-CCF9-4085-8022-E11E38CB7801}"/>
          </ac:cxnSpMkLst>
        </pc:cxnChg>
        <pc:cxnChg chg="add mod">
          <ac:chgData name="" userId="6ff79d8a967d13ae" providerId="LiveId" clId="{5DF5E424-879A-4B7B-A3B3-3117DFED8F63}" dt="2021-08-27T21:32:36.870" v="26157" actId="1036"/>
          <ac:cxnSpMkLst>
            <pc:docMk/>
            <pc:sldMk cId="2575150822" sldId="287"/>
            <ac:cxnSpMk id="21" creationId="{9CF41B2D-1F69-4B2F-ADA3-5D4D802C6156}"/>
          </ac:cxnSpMkLst>
        </pc:cxnChg>
        <pc:cxnChg chg="add mod">
          <ac:chgData name="" userId="6ff79d8a967d13ae" providerId="LiveId" clId="{5DF5E424-879A-4B7B-A3B3-3117DFED8F63}" dt="2021-08-27T21:32:36.870" v="26157" actId="1036"/>
          <ac:cxnSpMkLst>
            <pc:docMk/>
            <pc:sldMk cId="2575150822" sldId="287"/>
            <ac:cxnSpMk id="25" creationId="{7F30C3A9-FD1A-4483-A0ED-CA9F23E3A9A0}"/>
          </ac:cxnSpMkLst>
        </pc:cxnChg>
        <pc:cxnChg chg="add mod">
          <ac:chgData name="" userId="6ff79d8a967d13ae" providerId="LiveId" clId="{5DF5E424-879A-4B7B-A3B3-3117DFED8F63}" dt="2021-08-27T21:32:36.870" v="26157" actId="1036"/>
          <ac:cxnSpMkLst>
            <pc:docMk/>
            <pc:sldMk cId="2575150822" sldId="287"/>
            <ac:cxnSpMk id="27" creationId="{33E3935F-9D3B-46FF-AB29-FDEEE589A572}"/>
          </ac:cxnSpMkLst>
        </pc:cxnChg>
        <pc:cxnChg chg="add mod">
          <ac:chgData name="" userId="6ff79d8a967d13ae" providerId="LiveId" clId="{5DF5E424-879A-4B7B-A3B3-3117DFED8F63}" dt="2021-08-27T21:32:36.870" v="26157" actId="1036"/>
          <ac:cxnSpMkLst>
            <pc:docMk/>
            <pc:sldMk cId="2575150822" sldId="287"/>
            <ac:cxnSpMk id="29" creationId="{1ED29E87-8F53-4BDF-BBDB-D3B830683640}"/>
          </ac:cxnSpMkLst>
        </pc:cxnChg>
        <pc:cxnChg chg="add del mod">
          <ac:chgData name="" userId="6ff79d8a967d13ae" providerId="LiveId" clId="{5DF5E424-879A-4B7B-A3B3-3117DFED8F63}" dt="2021-08-27T21:22:01.267" v="25707" actId="478"/>
          <ac:cxnSpMkLst>
            <pc:docMk/>
            <pc:sldMk cId="2575150822" sldId="287"/>
            <ac:cxnSpMk id="40" creationId="{32119816-1EA6-4B4B-BE91-C01FFE000A70}"/>
          </ac:cxnSpMkLst>
        </pc:cxnChg>
        <pc:cxnChg chg="add del mod">
          <ac:chgData name="" userId="6ff79d8a967d13ae" providerId="LiveId" clId="{5DF5E424-879A-4B7B-A3B3-3117DFED8F63}" dt="2021-08-27T21:21:59.841" v="25706" actId="478"/>
          <ac:cxnSpMkLst>
            <pc:docMk/>
            <pc:sldMk cId="2575150822" sldId="287"/>
            <ac:cxnSpMk id="41" creationId="{FC6DC587-264D-49F8-A3EF-EEF500C6B2D5}"/>
          </ac:cxnSpMkLst>
        </pc:cxnChg>
        <pc:cxnChg chg="add del mod">
          <ac:chgData name="" userId="6ff79d8a967d13ae" providerId="LiveId" clId="{5DF5E424-879A-4B7B-A3B3-3117DFED8F63}" dt="2021-08-27T21:27:51.712" v="25922" actId="478"/>
          <ac:cxnSpMkLst>
            <pc:docMk/>
            <pc:sldMk cId="2575150822" sldId="287"/>
            <ac:cxnSpMk id="43" creationId="{BE44460C-9F19-42CB-9C32-EE474804A38E}"/>
          </ac:cxnSpMkLst>
        </pc:cxnChg>
        <pc:cxnChg chg="add del mod">
          <ac:chgData name="" userId="6ff79d8a967d13ae" providerId="LiveId" clId="{5DF5E424-879A-4B7B-A3B3-3117DFED8F63}" dt="2021-08-27T21:27:51.007" v="25921" actId="478"/>
          <ac:cxnSpMkLst>
            <pc:docMk/>
            <pc:sldMk cId="2575150822" sldId="287"/>
            <ac:cxnSpMk id="52" creationId="{40FA586C-1880-469D-BB73-40A00B8BAE1B}"/>
          </ac:cxnSpMkLst>
        </pc:cxnChg>
      </pc:sldChg>
      <pc:sldChg chg="modSp add modNotesTx">
        <pc:chgData name="" userId="6ff79d8a967d13ae" providerId="LiveId" clId="{5DF5E424-879A-4B7B-A3B3-3117DFED8F63}" dt="2021-08-29T17:37:22.939" v="45627" actId="20577"/>
        <pc:sldMkLst>
          <pc:docMk/>
          <pc:sldMk cId="1330857706" sldId="289"/>
        </pc:sldMkLst>
        <pc:spChg chg="mod">
          <ac:chgData name="" userId="6ff79d8a967d13ae" providerId="LiveId" clId="{5DF5E424-879A-4B7B-A3B3-3117DFED8F63}" dt="2021-08-29T17:36:19.759" v="45479" actId="20577"/>
          <ac:spMkLst>
            <pc:docMk/>
            <pc:sldMk cId="1330857706" sldId="289"/>
            <ac:spMk id="4" creationId="{93A844F5-EDE9-4EFF-AF1E-A492C012D215}"/>
          </ac:spMkLst>
        </pc:spChg>
        <pc:spChg chg="mod">
          <ac:chgData name="" userId="6ff79d8a967d13ae" providerId="LiveId" clId="{5DF5E424-879A-4B7B-A3B3-3117DFED8F63}" dt="2021-08-25T17:58:37.367" v="22101" actId="20577"/>
          <ac:spMkLst>
            <pc:docMk/>
            <pc:sldMk cId="1330857706" sldId="289"/>
            <ac:spMk id="315" creationId="{00000000-0000-0000-0000-000000000000}"/>
          </ac:spMkLst>
        </pc:spChg>
      </pc:sldChg>
      <pc:sldChg chg="delSp modSp add modNotesTx">
        <pc:chgData name="" userId="6ff79d8a967d13ae" providerId="LiveId" clId="{5DF5E424-879A-4B7B-A3B3-3117DFED8F63}" dt="2021-08-29T17:42:27.418" v="46592" actId="20577"/>
        <pc:sldMkLst>
          <pc:docMk/>
          <pc:sldMk cId="1345384872" sldId="290"/>
        </pc:sldMkLst>
        <pc:spChg chg="mod">
          <ac:chgData name="" userId="6ff79d8a967d13ae" providerId="LiveId" clId="{5DF5E424-879A-4B7B-A3B3-3117DFED8F63}" dt="2021-08-29T17:39:31.326" v="45833" actId="20577"/>
          <ac:spMkLst>
            <pc:docMk/>
            <pc:sldMk cId="1345384872" sldId="290"/>
            <ac:spMk id="4" creationId="{93A844F5-EDE9-4EFF-AF1E-A492C012D215}"/>
          </ac:spMkLst>
        </pc:spChg>
        <pc:spChg chg="mod">
          <ac:chgData name="" userId="6ff79d8a967d13ae" providerId="LiveId" clId="{5DF5E424-879A-4B7B-A3B3-3117DFED8F63}" dt="2021-08-25T17:58:46.434" v="22102"/>
          <ac:spMkLst>
            <pc:docMk/>
            <pc:sldMk cId="1345384872" sldId="290"/>
            <ac:spMk id="315" creationId="{00000000-0000-0000-0000-000000000000}"/>
          </ac:spMkLst>
        </pc:spChg>
        <pc:spChg chg="del">
          <ac:chgData name="" userId="6ff79d8a967d13ae" providerId="LiveId" clId="{5DF5E424-879A-4B7B-A3B3-3117DFED8F63}" dt="2021-08-29T17:41:25.178" v="46316" actId="478"/>
          <ac:spMkLst>
            <pc:docMk/>
            <pc:sldMk cId="1345384872" sldId="290"/>
            <ac:spMk id="316" creationId="{00000000-0000-0000-0000-000000000000}"/>
          </ac:spMkLst>
        </pc:spChg>
      </pc:sldChg>
      <pc:sldChg chg="delSp modSp add modNotesTx">
        <pc:chgData name="" userId="6ff79d8a967d13ae" providerId="LiveId" clId="{5DF5E424-879A-4B7B-A3B3-3117DFED8F63}" dt="2021-08-29T17:45:49.569" v="47236" actId="20577"/>
        <pc:sldMkLst>
          <pc:docMk/>
          <pc:sldMk cId="2557765659" sldId="291"/>
        </pc:sldMkLst>
        <pc:spChg chg="mod">
          <ac:chgData name="" userId="6ff79d8a967d13ae" providerId="LiveId" clId="{5DF5E424-879A-4B7B-A3B3-3117DFED8F63}" dt="2021-08-25T18:34:28.603" v="24244" actId="20577"/>
          <ac:spMkLst>
            <pc:docMk/>
            <pc:sldMk cId="2557765659" sldId="291"/>
            <ac:spMk id="4" creationId="{93A844F5-EDE9-4EFF-AF1E-A492C012D215}"/>
          </ac:spMkLst>
        </pc:spChg>
        <pc:spChg chg="mod">
          <ac:chgData name="" userId="6ff79d8a967d13ae" providerId="LiveId" clId="{5DF5E424-879A-4B7B-A3B3-3117DFED8F63}" dt="2021-08-25T17:58:50.472" v="22103"/>
          <ac:spMkLst>
            <pc:docMk/>
            <pc:sldMk cId="2557765659" sldId="291"/>
            <ac:spMk id="315" creationId="{00000000-0000-0000-0000-000000000000}"/>
          </ac:spMkLst>
        </pc:spChg>
        <pc:spChg chg="del">
          <ac:chgData name="" userId="6ff79d8a967d13ae" providerId="LiveId" clId="{5DF5E424-879A-4B7B-A3B3-3117DFED8F63}" dt="2021-08-29T17:43:22.321" v="46867" actId="478"/>
          <ac:spMkLst>
            <pc:docMk/>
            <pc:sldMk cId="2557765659" sldId="291"/>
            <ac:spMk id="316" creationId="{00000000-0000-0000-0000-000000000000}"/>
          </ac:spMkLst>
        </pc:spChg>
      </pc:sldChg>
      <pc:sldChg chg="addSp delSp modSp add modNotesTx">
        <pc:chgData name="" userId="6ff79d8a967d13ae" providerId="LiveId" clId="{5DF5E424-879A-4B7B-A3B3-3117DFED8F63}" dt="2021-08-29T17:33:46.294" v="45134" actId="20577"/>
        <pc:sldMkLst>
          <pc:docMk/>
          <pc:sldMk cId="2949316826" sldId="293"/>
        </pc:sldMkLst>
        <pc:spChg chg="add mod">
          <ac:chgData name="" userId="6ff79d8a967d13ae" providerId="LiveId" clId="{5DF5E424-879A-4B7B-A3B3-3117DFED8F63}" dt="2021-08-25T01:26:10.456" v="21193" actId="1076"/>
          <ac:spMkLst>
            <pc:docMk/>
            <pc:sldMk cId="2949316826" sldId="293"/>
            <ac:spMk id="2" creationId="{CD60DE0F-B574-4CB1-85E5-5702976A308C}"/>
          </ac:spMkLst>
        </pc:spChg>
        <pc:spChg chg="mod">
          <ac:chgData name="" userId="6ff79d8a967d13ae" providerId="LiveId" clId="{5DF5E424-879A-4B7B-A3B3-3117DFED8F63}" dt="2021-08-25T17:55:25.979" v="21928" actId="20577"/>
          <ac:spMkLst>
            <pc:docMk/>
            <pc:sldMk cId="2949316826" sldId="293"/>
            <ac:spMk id="158" creationId="{00000000-0000-0000-0000-000000000000}"/>
          </ac:spMkLst>
        </pc:spChg>
        <pc:spChg chg="mod">
          <ac:chgData name="" userId="6ff79d8a967d13ae" providerId="LiveId" clId="{5DF5E424-879A-4B7B-A3B3-3117DFED8F63}" dt="2021-08-25T01:23:12.317" v="21050" actId="20577"/>
          <ac:spMkLst>
            <pc:docMk/>
            <pc:sldMk cId="2949316826" sldId="293"/>
            <ac:spMk id="159" creationId="{00000000-0000-0000-0000-000000000000}"/>
          </ac:spMkLst>
        </pc:spChg>
        <pc:spChg chg="mod">
          <ac:chgData name="" userId="6ff79d8a967d13ae" providerId="LiveId" clId="{5DF5E424-879A-4B7B-A3B3-3117DFED8F63}" dt="2021-08-29T17:32:33.382" v="45012" actId="20577"/>
          <ac:spMkLst>
            <pc:docMk/>
            <pc:sldMk cId="2949316826" sldId="293"/>
            <ac:spMk id="160" creationId="{00000000-0000-0000-0000-000000000000}"/>
          </ac:spMkLst>
        </pc:spChg>
        <pc:grpChg chg="del">
          <ac:chgData name="" userId="6ff79d8a967d13ae" providerId="LiveId" clId="{5DF5E424-879A-4B7B-A3B3-3117DFED8F63}" dt="2021-08-25T01:21:57.976" v="20983" actId="478"/>
          <ac:grpSpMkLst>
            <pc:docMk/>
            <pc:sldMk cId="2949316826" sldId="293"/>
            <ac:grpSpMk id="162" creationId="{00000000-0000-0000-0000-000000000000}"/>
          </ac:grpSpMkLst>
        </pc:grpChg>
      </pc:sldChg>
      <pc:sldChg chg="delSp modSp add modNotesTx">
        <pc:chgData name="" userId="6ff79d8a967d13ae" providerId="LiveId" clId="{5DF5E424-879A-4B7B-A3B3-3117DFED8F63}" dt="2021-08-29T18:00:24.362" v="49085" actId="478"/>
        <pc:sldMkLst>
          <pc:docMk/>
          <pc:sldMk cId="810988215" sldId="294"/>
        </pc:sldMkLst>
        <pc:spChg chg="mod">
          <ac:chgData name="" userId="6ff79d8a967d13ae" providerId="LiveId" clId="{5DF5E424-879A-4B7B-A3B3-3117DFED8F63}" dt="2021-08-25T18:35:26.791" v="24260" actId="20577"/>
          <ac:spMkLst>
            <pc:docMk/>
            <pc:sldMk cId="810988215" sldId="294"/>
            <ac:spMk id="4" creationId="{93A844F5-EDE9-4EFF-AF1E-A492C012D215}"/>
          </ac:spMkLst>
        </pc:spChg>
        <pc:spChg chg="mod">
          <ac:chgData name="" userId="6ff79d8a967d13ae" providerId="LiveId" clId="{5DF5E424-879A-4B7B-A3B3-3117DFED8F63}" dt="2021-08-25T17:59:24.044" v="22144" actId="255"/>
          <ac:spMkLst>
            <pc:docMk/>
            <pc:sldMk cId="810988215" sldId="294"/>
            <ac:spMk id="315" creationId="{00000000-0000-0000-0000-000000000000}"/>
          </ac:spMkLst>
        </pc:spChg>
        <pc:spChg chg="del">
          <ac:chgData name="" userId="6ff79d8a967d13ae" providerId="LiveId" clId="{5DF5E424-879A-4B7B-A3B3-3117DFED8F63}" dt="2021-08-29T18:00:24.362" v="49085" actId="478"/>
          <ac:spMkLst>
            <pc:docMk/>
            <pc:sldMk cId="810988215" sldId="294"/>
            <ac:spMk id="316" creationId="{00000000-0000-0000-0000-000000000000}"/>
          </ac:spMkLst>
        </pc:spChg>
      </pc:sldChg>
      <pc:sldChg chg="delSp modSp add ord modNotesTx">
        <pc:chgData name="" userId="6ff79d8a967d13ae" providerId="LiveId" clId="{5DF5E424-879A-4B7B-A3B3-3117DFED8F63}" dt="2021-08-29T18:02:57.903" v="49532" actId="20577"/>
        <pc:sldMkLst>
          <pc:docMk/>
          <pc:sldMk cId="144469775" sldId="295"/>
        </pc:sldMkLst>
        <pc:spChg chg="mod">
          <ac:chgData name="" userId="6ff79d8a967d13ae" providerId="LiveId" clId="{5DF5E424-879A-4B7B-A3B3-3117DFED8F63}" dt="2021-08-25T18:31:49.854" v="24161" actId="20577"/>
          <ac:spMkLst>
            <pc:docMk/>
            <pc:sldMk cId="144469775" sldId="295"/>
            <ac:spMk id="4" creationId="{93A844F5-EDE9-4EFF-AF1E-A492C012D215}"/>
          </ac:spMkLst>
        </pc:spChg>
        <pc:spChg chg="del">
          <ac:chgData name="" userId="6ff79d8a967d13ae" providerId="LiveId" clId="{5DF5E424-879A-4B7B-A3B3-3117DFED8F63}" dt="2021-08-29T18:00:26.283" v="49086" actId="478"/>
          <ac:spMkLst>
            <pc:docMk/>
            <pc:sldMk cId="144469775" sldId="295"/>
            <ac:spMk id="316" creationId="{00000000-0000-0000-0000-000000000000}"/>
          </ac:spMkLst>
        </pc:spChg>
      </pc:sldChg>
      <pc:sldChg chg="delSp modSp add modNotesTx">
        <pc:chgData name="" userId="6ff79d8a967d13ae" providerId="LiveId" clId="{5DF5E424-879A-4B7B-A3B3-3117DFED8F63}" dt="2021-08-29T23:03:25.603" v="52065" actId="20577"/>
        <pc:sldMkLst>
          <pc:docMk/>
          <pc:sldMk cId="3978629940" sldId="296"/>
        </pc:sldMkLst>
        <pc:spChg chg="mod">
          <ac:chgData name="" userId="6ff79d8a967d13ae" providerId="LiveId" clId="{5DF5E424-879A-4B7B-A3B3-3117DFED8F63}" dt="2021-08-25T19:06:34.735" v="25272" actId="20577"/>
          <ac:spMkLst>
            <pc:docMk/>
            <pc:sldMk cId="3978629940" sldId="296"/>
            <ac:spMk id="4" creationId="{93A844F5-EDE9-4EFF-AF1E-A492C012D215}"/>
          </ac:spMkLst>
        </pc:spChg>
        <pc:spChg chg="del">
          <ac:chgData name="" userId="6ff79d8a967d13ae" providerId="LiveId" clId="{5DF5E424-879A-4B7B-A3B3-3117DFED8F63}" dt="2021-08-29T22:49:50.901" v="49869" actId="478"/>
          <ac:spMkLst>
            <pc:docMk/>
            <pc:sldMk cId="3978629940" sldId="296"/>
            <ac:spMk id="316" creationId="{00000000-0000-0000-0000-000000000000}"/>
          </ac:spMkLst>
        </pc:spChg>
      </pc:sldChg>
      <pc:sldMasterChg chg="delSldLayout">
        <pc:chgData name="" userId="6ff79d8a967d13ae" providerId="LiveId" clId="{5DF5E424-879A-4B7B-A3B3-3117DFED8F63}" dt="2021-08-25T19:06:44.891" v="25282" actId="2696"/>
        <pc:sldMasterMkLst>
          <pc:docMk/>
          <pc:sldMasterMk cId="0" sldId="2147483658"/>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Members</c:v>
                </c:pt>
              </c:strCache>
            </c:strRef>
          </c:tx>
          <c:spPr>
            <a:ln w="28575" cap="rnd">
              <a:solidFill>
                <a:schemeClr val="accent6"/>
              </a:solidFill>
              <a:round/>
            </a:ln>
            <a:effectLst/>
          </c:spPr>
          <c:marker>
            <c:symbol val="none"/>
          </c:marker>
          <c:cat>
            <c:strRef>
              <c:f>Sheet1!$A$2:$A$13</c:f>
              <c:strCache>
                <c:ptCount val="12"/>
                <c:pt idx="0">
                  <c:v>July, 2020</c:v>
                </c:pt>
                <c:pt idx="1">
                  <c:v>Aug, 2020</c:v>
                </c:pt>
                <c:pt idx="2">
                  <c:v>Sept, 2020</c:v>
                </c:pt>
                <c:pt idx="3">
                  <c:v>Oct, 2020</c:v>
                </c:pt>
                <c:pt idx="4">
                  <c:v>Nov, 2020</c:v>
                </c:pt>
                <c:pt idx="5">
                  <c:v>Dec, 2020</c:v>
                </c:pt>
                <c:pt idx="6">
                  <c:v>Jan, 2021</c:v>
                </c:pt>
                <c:pt idx="7">
                  <c:v>Feb, 2021</c:v>
                </c:pt>
                <c:pt idx="8">
                  <c:v>Mar, 2021</c:v>
                </c:pt>
                <c:pt idx="9">
                  <c:v>Apr, 2021</c:v>
                </c:pt>
                <c:pt idx="10">
                  <c:v>May, 2021</c:v>
                </c:pt>
                <c:pt idx="11">
                  <c:v>June, 2021</c:v>
                </c:pt>
              </c:strCache>
            </c:strRef>
          </c:cat>
          <c:val>
            <c:numRef>
              <c:f>Sheet1!$B$2:$B$13</c:f>
              <c:numCache>
                <c:formatCode>General</c:formatCode>
                <c:ptCount val="12"/>
                <c:pt idx="0">
                  <c:v>17.559999999999999</c:v>
                </c:pt>
                <c:pt idx="1">
                  <c:v>16.47</c:v>
                </c:pt>
                <c:pt idx="2">
                  <c:v>15.15</c:v>
                </c:pt>
                <c:pt idx="3">
                  <c:v>13.93</c:v>
                </c:pt>
                <c:pt idx="4">
                  <c:v>13.48</c:v>
                </c:pt>
                <c:pt idx="5">
                  <c:v>12.34</c:v>
                </c:pt>
                <c:pt idx="6">
                  <c:v>12.01</c:v>
                </c:pt>
                <c:pt idx="7">
                  <c:v>14.78</c:v>
                </c:pt>
                <c:pt idx="8">
                  <c:v>13.67</c:v>
                </c:pt>
                <c:pt idx="9">
                  <c:v>14.26</c:v>
                </c:pt>
                <c:pt idx="10">
                  <c:v>14.34</c:v>
                </c:pt>
                <c:pt idx="11">
                  <c:v>14.14</c:v>
                </c:pt>
              </c:numCache>
            </c:numRef>
          </c:val>
          <c:smooth val="0"/>
          <c:extLst>
            <c:ext xmlns:c16="http://schemas.microsoft.com/office/drawing/2014/chart" uri="{C3380CC4-5D6E-409C-BE32-E72D297353CC}">
              <c16:uniqueId val="{00000000-3115-4F35-B7E3-62DEC366D47D}"/>
            </c:ext>
          </c:extLst>
        </c:ser>
        <c:ser>
          <c:idx val="1"/>
          <c:order val="1"/>
          <c:tx>
            <c:strRef>
              <c:f>Sheet1!$C$1</c:f>
              <c:strCache>
                <c:ptCount val="1"/>
                <c:pt idx="0">
                  <c:v>Casuals</c:v>
                </c:pt>
              </c:strCache>
            </c:strRef>
          </c:tx>
          <c:spPr>
            <a:ln w="28575" cap="rnd">
              <a:solidFill>
                <a:schemeClr val="accent5"/>
              </a:solidFill>
              <a:round/>
            </a:ln>
            <a:effectLst/>
          </c:spPr>
          <c:marker>
            <c:symbol val="none"/>
          </c:marker>
          <c:cat>
            <c:strRef>
              <c:f>Sheet1!$A$2:$A$13</c:f>
              <c:strCache>
                <c:ptCount val="12"/>
                <c:pt idx="0">
                  <c:v>July, 2020</c:v>
                </c:pt>
                <c:pt idx="1">
                  <c:v>Aug, 2020</c:v>
                </c:pt>
                <c:pt idx="2">
                  <c:v>Sept, 2020</c:v>
                </c:pt>
                <c:pt idx="3">
                  <c:v>Oct, 2020</c:v>
                </c:pt>
                <c:pt idx="4">
                  <c:v>Nov, 2020</c:v>
                </c:pt>
                <c:pt idx="5">
                  <c:v>Dec, 2020</c:v>
                </c:pt>
                <c:pt idx="6">
                  <c:v>Jan, 2021</c:v>
                </c:pt>
                <c:pt idx="7">
                  <c:v>Feb, 2021</c:v>
                </c:pt>
                <c:pt idx="8">
                  <c:v>Mar, 2021</c:v>
                </c:pt>
                <c:pt idx="9">
                  <c:v>Apr, 2021</c:v>
                </c:pt>
                <c:pt idx="10">
                  <c:v>May, 2021</c:v>
                </c:pt>
                <c:pt idx="11">
                  <c:v>June, 2021</c:v>
                </c:pt>
              </c:strCache>
            </c:strRef>
          </c:cat>
          <c:val>
            <c:numRef>
              <c:f>Sheet1!$C$2:$C$13</c:f>
              <c:numCache>
                <c:formatCode>General</c:formatCode>
                <c:ptCount val="12"/>
                <c:pt idx="0">
                  <c:v>57.05</c:v>
                </c:pt>
                <c:pt idx="1">
                  <c:v>42.04</c:v>
                </c:pt>
                <c:pt idx="2">
                  <c:v>36.880000000000003</c:v>
                </c:pt>
                <c:pt idx="3">
                  <c:v>30.73</c:v>
                </c:pt>
                <c:pt idx="4">
                  <c:v>33.03</c:v>
                </c:pt>
                <c:pt idx="5">
                  <c:v>27.31</c:v>
                </c:pt>
                <c:pt idx="6">
                  <c:v>26.22</c:v>
                </c:pt>
                <c:pt idx="7">
                  <c:v>47.14</c:v>
                </c:pt>
                <c:pt idx="8">
                  <c:v>37.51</c:v>
                </c:pt>
                <c:pt idx="9">
                  <c:v>36.799999999999997</c:v>
                </c:pt>
                <c:pt idx="10">
                  <c:v>38.270000000000003</c:v>
                </c:pt>
                <c:pt idx="11">
                  <c:v>36.43</c:v>
                </c:pt>
              </c:numCache>
            </c:numRef>
          </c:val>
          <c:smooth val="0"/>
          <c:extLst>
            <c:ext xmlns:c16="http://schemas.microsoft.com/office/drawing/2014/chart" uri="{C3380CC4-5D6E-409C-BE32-E72D297353CC}">
              <c16:uniqueId val="{00000001-3115-4F35-B7E3-62DEC366D47D}"/>
            </c:ext>
          </c:extLst>
        </c:ser>
        <c:dLbls>
          <c:showLegendKey val="0"/>
          <c:showVal val="0"/>
          <c:showCatName val="0"/>
          <c:showSerName val="0"/>
          <c:showPercent val="0"/>
          <c:showBubbleSize val="0"/>
        </c:dLbls>
        <c:smooth val="0"/>
        <c:axId val="291463792"/>
        <c:axId val="1310687888"/>
      </c:lineChart>
      <c:catAx>
        <c:axId val="2914637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0687888"/>
        <c:crosses val="autoZero"/>
        <c:auto val="1"/>
        <c:lblAlgn val="ctr"/>
        <c:lblOffset val="100"/>
        <c:noMultiLvlLbl val="0"/>
      </c:catAx>
      <c:valAx>
        <c:axId val="1310687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CA" dirty="0"/>
                  <a:t>Avg. Ride Length (min)</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1463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sz="1800" b="1" i="0" dirty="0">
                <a:solidFill>
                  <a:schemeClr val="accent5"/>
                </a:solidFill>
                <a:effectLst/>
                <a:latin typeface="Red Hat Display" panose="020B0604020202020204" charset="0"/>
                <a:ea typeface="Arial" panose="020B0604020202020204" pitchFamily="34" charset="0"/>
                <a:cs typeface="Arial" panose="020B0604020202020204" pitchFamily="34" charset="0"/>
              </a:rPr>
              <a:t>Casuals</a:t>
            </a:r>
            <a:r>
              <a:rPr lang="en-US" sz="1800" b="1" i="0" dirty="0">
                <a:solidFill>
                  <a:srgbClr val="0784B1"/>
                </a:solidFill>
                <a:effectLst/>
                <a:latin typeface="Red Hat Display" panose="020B0604020202020204" charset="0"/>
                <a:ea typeface="Arial" panose="020B0604020202020204" pitchFamily="34" charset="0"/>
                <a:cs typeface="Arial" panose="020B0604020202020204" pitchFamily="34" charset="0"/>
              </a:rPr>
              <a:t> </a:t>
            </a:r>
            <a:endParaRPr lang="en-US" b="1" dirty="0"/>
          </a:p>
        </c:rich>
      </c:tx>
      <c:layout>
        <c:manualLayout>
          <c:xMode val="edge"/>
          <c:yMode val="edge"/>
          <c:x val="0.40994895025047284"/>
          <c:y val="0.1282480434599669"/>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Casuals</c:v>
                </c:pt>
              </c:strCache>
            </c:strRef>
          </c:tx>
          <c:explosion val="2"/>
          <c:dPt>
            <c:idx val="0"/>
            <c:bubble3D val="0"/>
            <c:spPr>
              <a:solidFill>
                <a:schemeClr val="accent5">
                  <a:alpha val="70000"/>
                </a:schemeClr>
              </a:solidFill>
              <a:ln w="19050">
                <a:solidFill>
                  <a:schemeClr val="lt1"/>
                </a:solidFill>
              </a:ln>
              <a:effectLst/>
            </c:spPr>
            <c:extLst>
              <c:ext xmlns:c16="http://schemas.microsoft.com/office/drawing/2014/chart" uri="{C3380CC4-5D6E-409C-BE32-E72D297353CC}">
                <c16:uniqueId val="{00000001-F3C5-4ED5-8976-659DFD0B5DDC}"/>
              </c:ext>
            </c:extLst>
          </c:dPt>
          <c:dPt>
            <c:idx val="1"/>
            <c:bubble3D val="0"/>
            <c:explosion val="0"/>
            <c:spPr>
              <a:solidFill>
                <a:srgbClr val="FFC000">
                  <a:alpha val="42000"/>
                </a:srgbClr>
              </a:solidFill>
              <a:ln w="19050">
                <a:solidFill>
                  <a:schemeClr val="lt1"/>
                </a:solidFill>
              </a:ln>
              <a:effectLst/>
            </c:spPr>
            <c:extLst>
              <c:ext xmlns:c16="http://schemas.microsoft.com/office/drawing/2014/chart" uri="{C3380CC4-5D6E-409C-BE32-E72D297353CC}">
                <c16:uniqueId val="{00000002-F3C5-4ED5-8976-659DFD0B5DDC}"/>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3141-4348-8821-AA45A141996D}"/>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3141-4348-8821-AA45A141996D}"/>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3141-4348-8821-AA45A141996D}"/>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3141-4348-8821-AA45A141996D}"/>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3141-4348-8821-AA45A141996D}"/>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6="http://schemas.microsoft.com/office/drawing/2014/chart" uri="{C3380CC4-5D6E-409C-BE32-E72D297353CC}">
                  <c16:uniqueId val="{00000001-F3C5-4ED5-8976-659DFD0B5DDC}"/>
                </c:ext>
              </c:extLst>
            </c:dLbl>
            <c:dLbl>
              <c:idx val="1"/>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6="http://schemas.microsoft.com/office/drawing/2014/chart" uri="{C3380CC4-5D6E-409C-BE32-E72D297353CC}">
                  <c16:uniqueId val="{00000002-F3C5-4ED5-8976-659DFD0B5DD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2"/>
                <c:pt idx="0">
                  <c:v>Weekends</c:v>
                </c:pt>
                <c:pt idx="1">
                  <c:v>Weekdays</c:v>
                </c:pt>
              </c:strCache>
            </c:strRef>
          </c:cat>
          <c:val>
            <c:numRef>
              <c:f>Sheet1!$B$2:$B$8</c:f>
              <c:numCache>
                <c:formatCode>0.00%</c:formatCode>
                <c:ptCount val="7"/>
                <c:pt idx="0">
                  <c:v>0.42430000000000001</c:v>
                </c:pt>
                <c:pt idx="1">
                  <c:v>0.57569999999999999</c:v>
                </c:pt>
              </c:numCache>
            </c:numRef>
          </c:val>
          <c:extLst>
            <c:ext xmlns:c16="http://schemas.microsoft.com/office/drawing/2014/chart" uri="{C3380CC4-5D6E-409C-BE32-E72D297353CC}">
              <c16:uniqueId val="{00000000-F3C5-4ED5-8976-659DFD0B5DD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sz="1800" b="1" i="0" dirty="0">
                <a:solidFill>
                  <a:srgbClr val="FF0000"/>
                </a:solidFill>
                <a:effectLst/>
                <a:latin typeface="Red Hat Display" panose="020B0604020202020204" charset="0"/>
                <a:ea typeface="Arial" panose="020B0604020202020204" pitchFamily="34" charset="0"/>
                <a:cs typeface="Arial" panose="020B0604020202020204" pitchFamily="34" charset="0"/>
              </a:rPr>
              <a:t>Members</a:t>
            </a:r>
            <a:r>
              <a:rPr lang="en-US" sz="1800" b="1" i="0" dirty="0">
                <a:solidFill>
                  <a:srgbClr val="0784B1"/>
                </a:solidFill>
                <a:effectLst/>
                <a:latin typeface="Red Hat Display" panose="020B0604020202020204" charset="0"/>
                <a:ea typeface="Arial" panose="020B0604020202020204" pitchFamily="34" charset="0"/>
                <a:cs typeface="Arial" panose="020B0604020202020204" pitchFamily="34" charset="0"/>
              </a:rPr>
              <a:t> </a:t>
            </a:r>
            <a:endParaRPr lang="en-US" b="1" dirty="0"/>
          </a:p>
        </c:rich>
      </c:tx>
      <c:layout>
        <c:manualLayout>
          <c:xMode val="edge"/>
          <c:yMode val="edge"/>
          <c:x val="0.41020034825261553"/>
          <c:y val="0.12045563179704753"/>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Casuals</c:v>
                </c:pt>
              </c:strCache>
            </c:strRef>
          </c:tx>
          <c:explosion val="2"/>
          <c:dPt>
            <c:idx val="0"/>
            <c:bubble3D val="0"/>
            <c:spPr>
              <a:solidFill>
                <a:schemeClr val="accent6">
                  <a:alpha val="70000"/>
                </a:schemeClr>
              </a:solidFill>
              <a:ln w="19050">
                <a:solidFill>
                  <a:schemeClr val="lt1"/>
                </a:solidFill>
              </a:ln>
              <a:effectLst/>
            </c:spPr>
            <c:extLst>
              <c:ext xmlns:c16="http://schemas.microsoft.com/office/drawing/2014/chart" uri="{C3380CC4-5D6E-409C-BE32-E72D297353CC}">
                <c16:uniqueId val="{00000001-5C47-4FFF-A05B-DD6EC3C3D13C}"/>
              </c:ext>
            </c:extLst>
          </c:dPt>
          <c:dPt>
            <c:idx val="1"/>
            <c:bubble3D val="0"/>
            <c:spPr>
              <a:solidFill>
                <a:schemeClr val="accent1">
                  <a:alpha val="42000"/>
                </a:schemeClr>
              </a:solidFill>
              <a:ln w="19050">
                <a:solidFill>
                  <a:schemeClr val="lt1"/>
                </a:solidFill>
              </a:ln>
              <a:effectLst/>
            </c:spPr>
            <c:extLst>
              <c:ext xmlns:c16="http://schemas.microsoft.com/office/drawing/2014/chart" uri="{C3380CC4-5D6E-409C-BE32-E72D297353CC}">
                <c16:uniqueId val="{00000003-5C47-4FFF-A05B-DD6EC3C3D13C}"/>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5C47-4FFF-A05B-DD6EC3C3D13C}"/>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5C47-4FFF-A05B-DD6EC3C3D13C}"/>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5C47-4FFF-A05B-DD6EC3C3D13C}"/>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5C47-4FFF-A05B-DD6EC3C3D13C}"/>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5C47-4FFF-A05B-DD6EC3C3D13C}"/>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6="http://schemas.microsoft.com/office/drawing/2014/chart" uri="{C3380CC4-5D6E-409C-BE32-E72D297353CC}">
                  <c16:uniqueId val="{00000001-5C47-4FFF-A05B-DD6EC3C3D13C}"/>
                </c:ext>
              </c:extLst>
            </c:dLbl>
            <c:dLbl>
              <c:idx val="1"/>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6="http://schemas.microsoft.com/office/drawing/2014/chart" uri="{C3380CC4-5D6E-409C-BE32-E72D297353CC}">
                  <c16:uniqueId val="{00000003-5C47-4FFF-A05B-DD6EC3C3D13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2"/>
                <c:pt idx="0">
                  <c:v>Weekends</c:v>
                </c:pt>
                <c:pt idx="1">
                  <c:v>Weekdays</c:v>
                </c:pt>
              </c:strCache>
            </c:strRef>
          </c:cat>
          <c:val>
            <c:numRef>
              <c:f>Sheet1!$B$2:$B$8</c:f>
              <c:numCache>
                <c:formatCode>0.00%</c:formatCode>
                <c:ptCount val="7"/>
                <c:pt idx="0">
                  <c:v>0.27579999999999999</c:v>
                </c:pt>
                <c:pt idx="1">
                  <c:v>0.72419999999999995</c:v>
                </c:pt>
              </c:numCache>
            </c:numRef>
          </c:val>
          <c:extLst>
            <c:ext xmlns:c16="http://schemas.microsoft.com/office/drawing/2014/chart" uri="{C3380CC4-5D6E-409C-BE32-E72D297353CC}">
              <c16:uniqueId val="{0000000E-5C47-4FFF-A05B-DD6EC3C3D13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Bike</a:t>
            </a:r>
            <a:r>
              <a:rPr lang="en-US" sz="1400" baseline="0" dirty="0"/>
              <a:t> Rides per Hour on Weekdays, June 2020 – July 2021</a:t>
            </a:r>
            <a:endParaRPr lang="en-CA"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Members</c:v>
                </c:pt>
              </c:strCache>
            </c:strRef>
          </c:tx>
          <c:spPr>
            <a:ln w="28575" cap="rnd">
              <a:solidFill>
                <a:schemeClr val="accent6"/>
              </a:solidFill>
              <a:round/>
            </a:ln>
            <a:effectLst/>
          </c:spPr>
          <c:marker>
            <c:symbol val="none"/>
          </c:marker>
          <c:cat>
            <c:numRef>
              <c:f>Sheet1!$A$2:$A$25</c:f>
              <c:numCache>
                <c:formatCode>h:mm\ AM/PM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cat>
          <c:val>
            <c:numRef>
              <c:f>Sheet1!$B$2:$B$25</c:f>
              <c:numCache>
                <c:formatCode>General</c:formatCode>
                <c:ptCount val="24"/>
                <c:pt idx="0">
                  <c:v>6975</c:v>
                </c:pt>
                <c:pt idx="1">
                  <c:v>3186</c:v>
                </c:pt>
                <c:pt idx="2">
                  <c:v>1644</c:v>
                </c:pt>
                <c:pt idx="3">
                  <c:v>1323</c:v>
                </c:pt>
                <c:pt idx="4">
                  <c:v>3059</c:v>
                </c:pt>
                <c:pt idx="5">
                  <c:v>18660</c:v>
                </c:pt>
                <c:pt idx="6">
                  <c:v>57213</c:v>
                </c:pt>
                <c:pt idx="7">
                  <c:v>98653</c:v>
                </c:pt>
                <c:pt idx="8">
                  <c:v>100710</c:v>
                </c:pt>
                <c:pt idx="9">
                  <c:v>66920</c:v>
                </c:pt>
                <c:pt idx="10">
                  <c:v>59556</c:v>
                </c:pt>
                <c:pt idx="11">
                  <c:v>73857</c:v>
                </c:pt>
                <c:pt idx="12">
                  <c:v>89611</c:v>
                </c:pt>
                <c:pt idx="13">
                  <c:v>86308</c:v>
                </c:pt>
                <c:pt idx="14">
                  <c:v>85782</c:v>
                </c:pt>
                <c:pt idx="15">
                  <c:v>104774</c:v>
                </c:pt>
                <c:pt idx="16">
                  <c:v>145593</c:v>
                </c:pt>
                <c:pt idx="17">
                  <c:v>197405</c:v>
                </c:pt>
                <c:pt idx="18">
                  <c:v>171447</c:v>
                </c:pt>
                <c:pt idx="19">
                  <c:v>117334</c:v>
                </c:pt>
                <c:pt idx="20">
                  <c:v>72283</c:v>
                </c:pt>
                <c:pt idx="21">
                  <c:v>44891</c:v>
                </c:pt>
                <c:pt idx="22">
                  <c:v>31426</c:v>
                </c:pt>
                <c:pt idx="23">
                  <c:v>20263</c:v>
                </c:pt>
              </c:numCache>
            </c:numRef>
          </c:val>
          <c:smooth val="0"/>
          <c:extLst>
            <c:ext xmlns:c16="http://schemas.microsoft.com/office/drawing/2014/chart" uri="{C3380CC4-5D6E-409C-BE32-E72D297353CC}">
              <c16:uniqueId val="{00000000-AECE-4E7D-BBBE-0A4792E43799}"/>
            </c:ext>
          </c:extLst>
        </c:ser>
        <c:ser>
          <c:idx val="1"/>
          <c:order val="1"/>
          <c:tx>
            <c:strRef>
              <c:f>Sheet1!$C$1</c:f>
              <c:strCache>
                <c:ptCount val="1"/>
                <c:pt idx="0">
                  <c:v>Casuals</c:v>
                </c:pt>
              </c:strCache>
            </c:strRef>
          </c:tx>
          <c:spPr>
            <a:ln w="28575" cap="rnd">
              <a:solidFill>
                <a:schemeClr val="accent5"/>
              </a:solidFill>
              <a:round/>
            </a:ln>
            <a:effectLst/>
          </c:spPr>
          <c:marker>
            <c:symbol val="none"/>
          </c:marker>
          <c:cat>
            <c:numRef>
              <c:f>Sheet1!$A$2:$A$25</c:f>
              <c:numCache>
                <c:formatCode>h:mm\ AM/PM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cat>
          <c:val>
            <c:numRef>
              <c:f>Sheet1!$C$2:$C$25</c:f>
              <c:numCache>
                <c:formatCode>General</c:formatCode>
                <c:ptCount val="24"/>
                <c:pt idx="0">
                  <c:v>12781</c:v>
                </c:pt>
                <c:pt idx="1">
                  <c:v>6892</c:v>
                </c:pt>
                <c:pt idx="2">
                  <c:v>3883</c:v>
                </c:pt>
                <c:pt idx="3">
                  <c:v>2156</c:v>
                </c:pt>
                <c:pt idx="4">
                  <c:v>2199</c:v>
                </c:pt>
                <c:pt idx="5">
                  <c:v>4421</c:v>
                </c:pt>
                <c:pt idx="6">
                  <c:v>11709</c:v>
                </c:pt>
                <c:pt idx="7">
                  <c:v>21121</c:v>
                </c:pt>
                <c:pt idx="8">
                  <c:v>26343</c:v>
                </c:pt>
                <c:pt idx="9">
                  <c:v>26751</c:v>
                </c:pt>
                <c:pt idx="10">
                  <c:v>33685</c:v>
                </c:pt>
                <c:pt idx="11">
                  <c:v>44444</c:v>
                </c:pt>
                <c:pt idx="12">
                  <c:v>54854</c:v>
                </c:pt>
                <c:pt idx="13">
                  <c:v>57779</c:v>
                </c:pt>
                <c:pt idx="14">
                  <c:v>62766</c:v>
                </c:pt>
                <c:pt idx="15">
                  <c:v>69766</c:v>
                </c:pt>
                <c:pt idx="16">
                  <c:v>85022</c:v>
                </c:pt>
                <c:pt idx="17">
                  <c:v>112438</c:v>
                </c:pt>
                <c:pt idx="18">
                  <c:v>104707</c:v>
                </c:pt>
                <c:pt idx="19">
                  <c:v>79994</c:v>
                </c:pt>
                <c:pt idx="20">
                  <c:v>57048</c:v>
                </c:pt>
                <c:pt idx="21">
                  <c:v>43676</c:v>
                </c:pt>
                <c:pt idx="22">
                  <c:v>38912</c:v>
                </c:pt>
                <c:pt idx="23">
                  <c:v>29298</c:v>
                </c:pt>
              </c:numCache>
            </c:numRef>
          </c:val>
          <c:smooth val="0"/>
          <c:extLst>
            <c:ext xmlns:c16="http://schemas.microsoft.com/office/drawing/2014/chart" uri="{C3380CC4-5D6E-409C-BE32-E72D297353CC}">
              <c16:uniqueId val="{00000001-AECE-4E7D-BBBE-0A4792E43799}"/>
            </c:ext>
          </c:extLst>
        </c:ser>
        <c:dLbls>
          <c:showLegendKey val="0"/>
          <c:showVal val="0"/>
          <c:showCatName val="0"/>
          <c:showSerName val="0"/>
          <c:showPercent val="0"/>
          <c:showBubbleSize val="0"/>
        </c:dLbls>
        <c:smooth val="0"/>
        <c:axId val="291463792"/>
        <c:axId val="1310687888"/>
      </c:lineChart>
      <c:catAx>
        <c:axId val="291463792"/>
        <c:scaling>
          <c:orientation val="minMax"/>
        </c:scaling>
        <c:delete val="0"/>
        <c:axPos val="b"/>
        <c:numFmt formatCode="h:mm\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0687888"/>
        <c:crosses val="autoZero"/>
        <c:auto val="1"/>
        <c:lblAlgn val="ctr"/>
        <c:lblOffset val="100"/>
        <c:noMultiLvlLbl val="0"/>
      </c:catAx>
      <c:valAx>
        <c:axId val="1310687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 of Bike</a:t>
                </a:r>
                <a:r>
                  <a:rPr lang="en-US" baseline="0" dirty="0"/>
                  <a:t> Rides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1463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to everyone tuning in, my name is Vincent Wainman and this is a presentation that showcases my findings for the </a:t>
            </a:r>
            <a:r>
              <a:rPr lang="en-US" dirty="0" err="1"/>
              <a:t>Cyclistic</a:t>
            </a:r>
            <a:r>
              <a:rPr lang="en-US" dirty="0"/>
              <a:t> Case Study which is my capstone project for Google’s Data Analytics Certification program.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anyone that is unfamiliar with this case study, I suggest peering over my full analysis in the </a:t>
            </a:r>
            <a:r>
              <a:rPr lang="en-US" dirty="0" err="1"/>
              <a:t>github</a:t>
            </a:r>
            <a:r>
              <a:rPr lang="en-US" dirty="0"/>
              <a:t> link below this video before viewing the rest of this presentation. This presentation does assume that the audience is already in the loop and understands the purpose of this project.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welcome everyone, I’ve prepared a slide deck that goes over the results of the inquiry the analytical team in the marketing department has been tasked with, and I’m excited to share what we’ve found.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can’t conclusively confirm our hypothesis because our data doesn’t give us enough of the full picture.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firmly believe that approving any kind of conversion marketing strategy at this stage is risky.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what are our options?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a:t>
            </a:r>
            <a:r>
              <a:rPr lang="en-US" dirty="0" err="1"/>
              <a:t>Cyclistic</a:t>
            </a:r>
            <a:r>
              <a:rPr lang="en-US" dirty="0"/>
              <a:t> can afford to be precautionary by committing additional time and resources, we should reiterate on the data analysis process and take what we’ve learned to test our hypothesis and potentially expose opportunities that would facilitate conversion or expose more profitable and sustainable strategies.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that isn’t possible, we can still try applying our initial findings to kickstart </a:t>
            </a:r>
            <a:r>
              <a:rPr lang="en-US" dirty="0" err="1"/>
              <a:t>Cyclistic’s</a:t>
            </a:r>
            <a:r>
              <a:rPr lang="en-US" dirty="0"/>
              <a:t> marketing conversion strategies while attempting to mitigate the risks of inconclusive findings.</a:t>
            </a:r>
            <a:endParaRPr dirty="0"/>
          </a:p>
        </p:txBody>
      </p:sp>
    </p:spTree>
    <p:extLst>
      <p:ext uri="{BB962C8B-B14F-4D97-AF65-F5344CB8AC3E}">
        <p14:creationId xmlns:p14="http://schemas.microsoft.com/office/powerpoint/2010/main" val="1550678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chose option 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would consist of going back to the beginning of the project and framing the problem in a different light.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particular, we would want to ask ourselves, why are they different? And find out each user group’s particular motivations, values and beliefs towards using </a:t>
            </a:r>
            <a:r>
              <a:rPr lang="en-US" dirty="0" err="1"/>
              <a:t>Cyclistic</a:t>
            </a:r>
            <a:r>
              <a:rPr lang="en-US" dirty="0"/>
              <a:t> bikes. </a:t>
            </a:r>
            <a:endParaRPr dirty="0"/>
          </a:p>
        </p:txBody>
      </p:sp>
    </p:spTree>
    <p:extLst>
      <p:ext uri="{BB962C8B-B14F-4D97-AF65-F5344CB8AC3E}">
        <p14:creationId xmlns:p14="http://schemas.microsoft.com/office/powerpoint/2010/main" val="276655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would then move on to a more broad data collection phase that captures relevant qualitative data and data that categorizes their income bracket, place of residence, age, etcetera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data is essential to bring more granularity into the analysis. We want to be able to break things down further and find more evidence that supports their behavior.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instance, if a casual user is earning minimum wage, that is useful to know because it’s highly unlikely that any conversion strategy would work just because they can’t afford making the switch.</a:t>
            </a:r>
            <a:endParaRPr dirty="0"/>
          </a:p>
        </p:txBody>
      </p:sp>
    </p:spTree>
    <p:extLst>
      <p:ext uri="{BB962C8B-B14F-4D97-AF65-F5344CB8AC3E}">
        <p14:creationId xmlns:p14="http://schemas.microsoft.com/office/powerpoint/2010/main" val="68564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finally, we would conduct a thorough analysis that would paint a more complete picture with concrete connections to explain the distinctive behaviors.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analysis would also prove useful in order to expose any hindrances or opportunities ahead that would facilitate or impede any conversion strategy, such as level of income.</a:t>
            </a:r>
            <a:endParaRPr dirty="0"/>
          </a:p>
        </p:txBody>
      </p:sp>
    </p:spTree>
    <p:extLst>
      <p:ext uri="{BB962C8B-B14F-4D97-AF65-F5344CB8AC3E}">
        <p14:creationId xmlns:p14="http://schemas.microsoft.com/office/powerpoint/2010/main" val="292972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decide to go with option B)</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recommend starting things off by exploring pricing alternatives that compromise between single-purchase and annual </a:t>
            </a:r>
            <a:r>
              <a:rPr lang="en-US" dirty="0" err="1"/>
              <a:t>subscripions</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strategy zooms in on the factors affecting Casuals willingness to pay. If the majority of Casuals are only going to use </a:t>
            </a:r>
            <a:r>
              <a:rPr lang="en-US" dirty="0" err="1"/>
              <a:t>Cyclistic</a:t>
            </a:r>
            <a:r>
              <a:rPr lang="en-US" dirty="0"/>
              <a:t> bikes on the weekend, a conversion strategy may not work at all because it will be difficult to persuade them without major incentives to justify the large increase in price.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a:t>
            </a:r>
            <a:r>
              <a:rPr lang="en-US" dirty="0" err="1"/>
              <a:t>Cyclistic</a:t>
            </a:r>
            <a:r>
              <a:rPr lang="en-US" dirty="0"/>
              <a:t> should consider compromising with another pricing plan that makes more sense for the user and for the company.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this could look at ways to minimize sunk opportunity costs from biking shortages by finding ways to lower the unusually high average ride length of Casuals. Of course, this doesn’t work if biking shortages are currently not an issue. Regardless, the company could find a way to capitalize on offering more flexible pricing plans.</a:t>
            </a:r>
          </a:p>
        </p:txBody>
      </p:sp>
    </p:spTree>
    <p:extLst>
      <p:ext uri="{BB962C8B-B14F-4D97-AF65-F5344CB8AC3E}">
        <p14:creationId xmlns:p14="http://schemas.microsoft.com/office/powerpoint/2010/main" val="1239236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Or </a:t>
            </a:r>
            <a:r>
              <a:rPr lang="en-US" dirty="0" err="1"/>
              <a:t>Cyclistic</a:t>
            </a:r>
            <a:r>
              <a:rPr lang="en-US" dirty="0"/>
              <a:t> could focus its marketing efforts towards conveying information that will incentivize increased biking usage, and consequently naturally persuade casuals to convert to an annual membership.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would need to determine the cost and benefits of such a change and ensure that the docking stations can keep up with the new demand. Additionally, we would need to look at whether this conversion would stick, or would users, like customers at most gyms, taper off after their motivations expire?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25214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Lastly, we could reward customer loyalty by doing a little more to enhance the </a:t>
            </a:r>
            <a:r>
              <a:rPr lang="en-US" dirty="0" err="1"/>
              <a:t>Cyclistic</a:t>
            </a:r>
            <a:r>
              <a:rPr lang="en-US" dirty="0"/>
              <a:t> experience for members.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important to acknowledge that there probably exists some inconveniences in the current experience from start to finish.</a:t>
            </a:r>
          </a:p>
          <a:p>
            <a:pPr marL="0" lvl="0" indent="0" algn="l" rtl="0">
              <a:spcBef>
                <a:spcPts val="0"/>
              </a:spcBef>
              <a:spcAft>
                <a:spcPts val="0"/>
              </a:spcAft>
              <a:buNone/>
            </a:pPr>
            <a:r>
              <a:rPr lang="en-US" dirty="0"/>
              <a:t>Replacing those hurdles with pleasant experiences has the potential to convince some casual users to pay more to acquire that same privilege.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for example, let’s say your name is Bob and you depend on </a:t>
            </a:r>
            <a:r>
              <a:rPr lang="en-US" dirty="0" err="1"/>
              <a:t>Cyclistic</a:t>
            </a:r>
            <a:r>
              <a:rPr lang="en-US" dirty="0"/>
              <a:t> to occasionally commute to and from work. You walk to the nearest docking station to pick up a bike and go to work like usual, except you arrive to a complete lack of bikes because it’s biking season. You’ve been severely inconvenienced, now you either have to walk to the next nearest docking station or find some alternative way to get to work. If Bob had on-demand information about how many bikes are available at any of the surrounding docking stations, he could plan ahead and potentially reserve one if that was part of the customer loyalty reward program.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kind of program may require some upfront costs to build a universal smartphone app and equip the docking stations with the proper monitoring equipment. However, the upkeep costs would be minimal, and this kind of innovation could not only convince casuals to convert but also attract new customers.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Successful innovation to an existing service has the potential to have a huge impact.</a:t>
            </a:r>
            <a:endParaRPr dirty="0"/>
          </a:p>
        </p:txBody>
      </p:sp>
    </p:spTree>
    <p:extLst>
      <p:ext uri="{BB962C8B-B14F-4D97-AF65-F5344CB8AC3E}">
        <p14:creationId xmlns:p14="http://schemas.microsoft.com/office/powerpoint/2010/main" val="209247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before I get into the case study, I’d just like to quickly introduce myself. My name is Vincent Wainman, I am a recent </a:t>
            </a:r>
            <a:r>
              <a:rPr lang="en-US" dirty="0" err="1"/>
              <a:t>Bcom</a:t>
            </a:r>
            <a:r>
              <a:rPr lang="en-US" dirty="0"/>
              <a:t> graduate in Management Information Systems with a minor in Computer Science. I am an aspiring data analyst, and at the time of recording, I’m looking for any opportunities that will put my foot in the door in the field in any industry, so please feel to get in touch with me if you think I’d be a good fit for a junior position.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jumping straight into discussing my findings, I’d like to reiterate what the purpose of the data probe was.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quick reminder, </a:t>
            </a:r>
            <a:r>
              <a:rPr lang="en-US" dirty="0" err="1"/>
              <a:t>Cyclistic’s</a:t>
            </a:r>
            <a:r>
              <a:rPr lang="en-US" dirty="0"/>
              <a:t> user types are made up of casual riders – customers that purchase single-ride or full-day passes</a:t>
            </a:r>
          </a:p>
          <a:p>
            <a:pPr marL="0" lvl="0" indent="0" algn="l" rtl="0">
              <a:spcBef>
                <a:spcPts val="0"/>
              </a:spcBef>
              <a:spcAft>
                <a:spcPts val="0"/>
              </a:spcAft>
              <a:buNone/>
            </a:pPr>
            <a:r>
              <a:rPr lang="en-US" dirty="0"/>
              <a:t>and </a:t>
            </a:r>
          </a:p>
          <a:p>
            <a:pPr marL="0" lvl="0" indent="0" algn="l" rtl="0">
              <a:spcBef>
                <a:spcPts val="0"/>
              </a:spcBef>
              <a:spcAft>
                <a:spcPts val="0"/>
              </a:spcAft>
              <a:buNone/>
            </a:pPr>
            <a:r>
              <a:rPr lang="en-US" dirty="0"/>
              <a:t>Members are Customers that pay on an annual subscription basis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started this project was the idea that </a:t>
            </a:r>
            <a:r>
              <a:rPr lang="en-US" dirty="0" err="1"/>
              <a:t>Cyclistic</a:t>
            </a:r>
            <a:r>
              <a:rPr lang="en-US" dirty="0"/>
              <a:t> could convert a sizable chunk of casuals into members and reap the benefits through much higher profit margins.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inform any decision making towards any conversion design strategy, we first need to confirm that there’s evidence to suggest that this is possible. We narrow that down by looking at what makes members and casuals behave differently with </a:t>
            </a:r>
            <a:r>
              <a:rPr lang="en-US" dirty="0" err="1"/>
              <a:t>Cyclistic’s</a:t>
            </a:r>
            <a:r>
              <a:rPr lang="en-US" dirty="0"/>
              <a:t> service.</a:t>
            </a:r>
          </a:p>
        </p:txBody>
      </p:sp>
    </p:spTree>
    <p:extLst>
      <p:ext uri="{BB962C8B-B14F-4D97-AF65-F5344CB8AC3E}">
        <p14:creationId xmlns:p14="http://schemas.microsoft.com/office/powerpoint/2010/main" val="2585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limited data we had access to, we weren’t able to come to a definitive conclusion, but we have some strong suspicions and speculate that casuals use their </a:t>
            </a:r>
            <a:r>
              <a:rPr lang="en-US" dirty="0" err="1"/>
              <a:t>Cyclistics</a:t>
            </a:r>
            <a:r>
              <a:rPr lang="en-US" dirty="0"/>
              <a:t> bikes primarily for leisure, whereas Members use them for any kind of mobility need.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because the insights we gathered were incomplete, this conclusion is completely conjecture. This means that we don’t recommend that our speculations should be used to approve any conversion strategies or serve as the foundation for one. The best thing to do would be to do another round of data analysis, this time with broader and more varied data collection with our speculations in mind.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back up how we came to these conclusions, we’ll go over a few key findings that support our assumptions on some level</a:t>
            </a:r>
          </a:p>
        </p:txBody>
      </p:sp>
    </p:spTree>
    <p:extLst>
      <p:ext uri="{BB962C8B-B14F-4D97-AF65-F5344CB8AC3E}">
        <p14:creationId xmlns:p14="http://schemas.microsoft.com/office/powerpoint/2010/main" val="244612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Starting with the average bike trip ride length, we found that casuals ride on average, 2.7 times longer than members throughout the year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why is that? We looked at the distance between stations for the average trip for members, and casuals, and they were roughly the same.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suggests that Casuals make the most out of their </a:t>
            </a:r>
            <a:r>
              <a:rPr lang="en-US" dirty="0" err="1"/>
              <a:t>Cyclistic</a:t>
            </a:r>
            <a:r>
              <a:rPr lang="en-US" dirty="0"/>
              <a:t> passes, whereas members aren’t as concerned with making every bike trip last.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can’t assume more without some contextual information surrounding the average casual’s and average member’s typical bike use, maybe this can be explained by members biking more often, we unfortunately do not have that kind of data to deduce further. </a:t>
            </a:r>
          </a:p>
        </p:txBody>
      </p:sp>
    </p:spTree>
    <p:extLst>
      <p:ext uri="{BB962C8B-B14F-4D97-AF65-F5344CB8AC3E}">
        <p14:creationId xmlns:p14="http://schemas.microsoft.com/office/powerpoint/2010/main" val="121493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Looking at the geographical spread of the starting location of each user type, you’ll notice this tendency for Casuals to congregate along the coast of lake Michigan.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What’s along this Chicago coast? Well, you’ll tend to find beaches, parks, and trails, among other kinds of leisure destinations. It looks like Casuals are a big fan of using </a:t>
            </a:r>
            <a:r>
              <a:rPr lang="en-US" dirty="0" err="1"/>
              <a:t>Cyclistic</a:t>
            </a:r>
            <a:r>
              <a:rPr lang="en-US" dirty="0"/>
              <a:t> bikes to ride in these areas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other hand, members tend to be a lot more spread out inland. Those locations have more to do with dense urban areas with commercial and residential skyrises.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based on these distinctive preferences, we can assume that members primarily use </a:t>
            </a:r>
            <a:r>
              <a:rPr lang="en-US" dirty="0" err="1"/>
              <a:t>Cyclistic</a:t>
            </a:r>
            <a:r>
              <a:rPr lang="en-US" dirty="0"/>
              <a:t> bikes to commute to and from work. That’s probably true for casuals as well, but to a lesser extent, they prefer to use </a:t>
            </a:r>
            <a:r>
              <a:rPr lang="en-US" dirty="0" err="1"/>
              <a:t>Cyclistic</a:t>
            </a:r>
            <a:r>
              <a:rPr lang="en-US" dirty="0"/>
              <a:t> bikes to have a good time on their time off.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do we give more weight to that theory? We look at what proportion of these bike trips occur on the weekend, which is a popular time for leisurely activities?</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131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As you can probably notice, Casuals do place some significant distinctive importance on weekends, compared to Members. </a:t>
            </a:r>
          </a:p>
          <a:p>
            <a:pPr marL="139700" indent="0">
              <a:buNone/>
            </a:pPr>
            <a:endParaRPr lang="en-US" dirty="0"/>
          </a:p>
          <a:p>
            <a:pPr marL="139700" indent="0">
              <a:buNone/>
            </a:pPr>
            <a:r>
              <a:rPr lang="en-US" dirty="0"/>
              <a:t>An average weekend day has around twice the number of bike rides than any other regular weekday for casuals.</a:t>
            </a:r>
          </a:p>
          <a:p>
            <a:pPr marL="139700" indent="0">
              <a:buNone/>
            </a:pPr>
            <a:endParaRPr lang="en-US" dirty="0"/>
          </a:p>
          <a:p>
            <a:pPr marL="139700" indent="0">
              <a:buNone/>
            </a:pPr>
            <a:r>
              <a:rPr lang="en-US" dirty="0"/>
              <a:t>That’s not the case for members. In fact, Sundays in particular have less bike rides than any other day in the week.</a:t>
            </a:r>
          </a:p>
          <a:p>
            <a:pPr marL="139700" indent="0">
              <a:buNone/>
            </a:pPr>
            <a:endParaRPr lang="en-US" dirty="0"/>
          </a:p>
          <a:p>
            <a:pPr marL="139700" indent="0">
              <a:buNone/>
            </a:pPr>
            <a:r>
              <a:rPr lang="en-US" dirty="0"/>
              <a:t>So what does this tell us? It seems to indicate that Members restrict the majority of their </a:t>
            </a:r>
            <a:r>
              <a:rPr lang="en-US" dirty="0" err="1"/>
              <a:t>Cyclistic</a:t>
            </a:r>
            <a:r>
              <a:rPr lang="en-US" dirty="0"/>
              <a:t> bike rides to commuting to and from work, and again, Casuals are typically using these bike trips for joy rides.</a:t>
            </a:r>
            <a:endParaRPr lang="en-CA" dirty="0"/>
          </a:p>
        </p:txBody>
      </p:sp>
    </p:spTree>
    <p:extLst>
      <p:ext uri="{BB962C8B-B14F-4D97-AF65-F5344CB8AC3E}">
        <p14:creationId xmlns:p14="http://schemas.microsoft.com/office/powerpoint/2010/main" val="127940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This is even more particularly apparent when we look at the number of bike rides per hour on the average weekday.</a:t>
            </a:r>
          </a:p>
          <a:p>
            <a:pPr marL="139700" indent="0">
              <a:buNone/>
            </a:pPr>
            <a:endParaRPr lang="en-US" dirty="0"/>
          </a:p>
          <a:p>
            <a:pPr marL="139700" indent="0">
              <a:buNone/>
            </a:pPr>
            <a:r>
              <a:rPr lang="en-US" dirty="0"/>
              <a:t>The number of rides for members peaks around the time that most people commute to and from work with a drastic increase near the end of the typical work day.</a:t>
            </a:r>
          </a:p>
          <a:p>
            <a:pPr marL="139700" indent="0">
              <a:buNone/>
            </a:pPr>
            <a:endParaRPr lang="en-US" dirty="0"/>
          </a:p>
          <a:p>
            <a:pPr marL="139700" indent="0">
              <a:buNone/>
            </a:pPr>
            <a:r>
              <a:rPr lang="en-US" dirty="0"/>
              <a:t>This trend is also followed by Casuals but to a lesser extent. </a:t>
            </a:r>
          </a:p>
          <a:p>
            <a:pPr marL="139700" indent="0">
              <a:buNone/>
            </a:pP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Again, this isn’t conclusive of anything, and it may even be a little misleading because you’re only looking at each group’s use as a whole. We don’t know how many active members there are, and we don’t know how many active casuals there are. So it is worth noting that this graph may be biased.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 is worth looking into this graph but on an average user type basis to confirm if there’s any notable distinction here.</a:t>
            </a:r>
          </a:p>
          <a:p>
            <a:pPr marL="139700" indent="0">
              <a:buNone/>
            </a:pPr>
            <a:endParaRPr lang="en-US" dirty="0"/>
          </a:p>
          <a:p>
            <a:pPr marL="139700" indent="0">
              <a:buNone/>
            </a:pPr>
            <a:r>
              <a:rPr lang="en-US" dirty="0"/>
              <a:t> </a:t>
            </a:r>
          </a:p>
          <a:p>
            <a:pPr marL="139700" indent="0">
              <a:buNone/>
            </a:pPr>
            <a:endParaRPr lang="en-US" dirty="0"/>
          </a:p>
          <a:p>
            <a:pPr marL="139700" indent="0">
              <a:buNone/>
            </a:pPr>
            <a:endParaRPr lang="en-CA" dirty="0"/>
          </a:p>
        </p:txBody>
      </p:sp>
    </p:spTree>
    <p:extLst>
      <p:ext uri="{BB962C8B-B14F-4D97-AF65-F5344CB8AC3E}">
        <p14:creationId xmlns:p14="http://schemas.microsoft.com/office/powerpoint/2010/main" val="421118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And finally, there’s the disparity in the number of rides per season.</a:t>
            </a:r>
          </a:p>
          <a:p>
            <a:pPr marL="139700" indent="0">
              <a:buNone/>
            </a:pPr>
            <a:endParaRPr lang="en-US" dirty="0"/>
          </a:p>
          <a:p>
            <a:pPr marL="139700" indent="0">
              <a:buNone/>
            </a:pPr>
            <a:r>
              <a:rPr lang="en-US" dirty="0"/>
              <a:t>There’s a huge difference in the number of bike rides per user group in the winter, with members dominating casuals with an overwhelming 4 to 1 ratio </a:t>
            </a:r>
          </a:p>
          <a:p>
            <a:pPr marL="139700" indent="0">
              <a:buNone/>
            </a:pPr>
            <a:endParaRPr lang="en-US" dirty="0"/>
          </a:p>
          <a:p>
            <a:pPr marL="139700" indent="0">
              <a:buNone/>
            </a:pPr>
            <a:r>
              <a:rPr lang="en-US" dirty="0"/>
              <a:t>But, that is such a small portion of our population that it’s practically negligible. Nevertheless, we do notice a trend where members have more of a presence in the cooler months, with casuals opting to focus a larger portion of their bike rides in the summer. </a:t>
            </a:r>
          </a:p>
          <a:p>
            <a:pPr marL="139700" indent="0">
              <a:buNone/>
            </a:pPr>
            <a:endParaRPr lang="en-US" dirty="0"/>
          </a:p>
          <a:p>
            <a:pPr marL="139700" indent="0">
              <a:buNone/>
            </a:pPr>
            <a:r>
              <a:rPr lang="en-US" dirty="0"/>
              <a:t>This again suggests that Casuals do favor using </a:t>
            </a:r>
            <a:r>
              <a:rPr lang="en-US" dirty="0" err="1"/>
              <a:t>Cyclistic</a:t>
            </a:r>
            <a:r>
              <a:rPr lang="en-US" dirty="0"/>
              <a:t> bikes year round whenever the weather is comfortable for leisure. </a:t>
            </a:r>
            <a:endParaRPr lang="en-CA" dirty="0"/>
          </a:p>
        </p:txBody>
      </p:sp>
    </p:spTree>
    <p:extLst>
      <p:ext uri="{BB962C8B-B14F-4D97-AF65-F5344CB8AC3E}">
        <p14:creationId xmlns:p14="http://schemas.microsoft.com/office/powerpoint/2010/main" val="1200723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 name="Google Shape;29;p5"/>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1" name="Google Shape;31;p5"/>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 name="Google Shape;35;p6"/>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6"/>
          <p:cNvSpPr txBox="1">
            <a:spLocks noGrp="1"/>
          </p:cNvSpPr>
          <p:nvPr>
            <p:ph type="body" idx="1"/>
          </p:nvPr>
        </p:nvSpPr>
        <p:spPr>
          <a:xfrm>
            <a:off x="1044350"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4884415"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0" name="Google Shape;50;p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 name="Google Shape;51;p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data.cityofchicago.org/Transportation/Divvy-Bicycle-Stations/bbyy-e7gq/data" TargetMode="External"/><Relationship Id="rId4" Type="http://schemas.openxmlformats.org/officeDocument/2006/relationships/hyperlink" Target="https://divvy-tripdata.s3.amazonaws.com/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CA" dirty="0" err="1"/>
              <a:t>Cyclistic</a:t>
            </a:r>
            <a:r>
              <a:rPr lang="en" dirty="0"/>
              <a:t> </a:t>
            </a:r>
            <a:br>
              <a:rPr lang="en" dirty="0"/>
            </a:br>
            <a:r>
              <a:rPr lang="en" dirty="0">
                <a:solidFill>
                  <a:schemeClr val="accent1"/>
                </a:solidFill>
              </a:rPr>
              <a:t>Case Study </a:t>
            </a:r>
            <a:endParaRPr dirty="0"/>
          </a:p>
        </p:txBody>
      </p:sp>
      <p:grpSp>
        <p:nvGrpSpPr>
          <p:cNvPr id="70" name="Google Shape;70;p12"/>
          <p:cNvGrpSpPr/>
          <p:nvPr/>
        </p:nvGrpSpPr>
        <p:grpSpPr>
          <a:xfrm>
            <a:off x="847749" y="1886025"/>
            <a:ext cx="2480267" cy="1371342"/>
            <a:chOff x="1183947" y="2091916"/>
            <a:chExt cx="2950943" cy="1631579"/>
          </a:xfrm>
        </p:grpSpPr>
        <p:sp>
          <p:nvSpPr>
            <p:cNvPr id="71" name="Google Shape;71;p12"/>
            <p:cNvSpPr/>
            <p:nvPr/>
          </p:nvSpPr>
          <p:spPr>
            <a:xfrm>
              <a:off x="1746983" y="2125896"/>
              <a:ext cx="1516263" cy="1034563"/>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a:off x="3157983" y="2091916"/>
              <a:ext cx="413881" cy="1068542"/>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2"/>
            <p:cNvSpPr/>
            <p:nvPr/>
          </p:nvSpPr>
          <p:spPr>
            <a:xfrm>
              <a:off x="1183947" y="2597299"/>
              <a:ext cx="1126196" cy="1126196"/>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3008694" y="2597299"/>
              <a:ext cx="1126196" cy="1126196"/>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1987766" y="2091916"/>
              <a:ext cx="481840" cy="40803"/>
            </a:xfrm>
            <a:custGeom>
              <a:avLst/>
              <a:gdLst/>
              <a:ahLst/>
              <a:cxnLst/>
              <a:rect l="l" t="t" r="r" b="b"/>
              <a:pathLst>
                <a:path w="3460" h="293" fill="none" extrusionOk="0">
                  <a:moveTo>
                    <a:pt x="1" y="1"/>
                  </a:moveTo>
                  <a:lnTo>
                    <a:pt x="3459" y="293"/>
                  </a:lnTo>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3466587" y="3055194"/>
              <a:ext cx="207080" cy="207080"/>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1645182" y="3055194"/>
              <a:ext cx="207080" cy="207080"/>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Key Findings S</a:t>
            </a:r>
            <a:r>
              <a:rPr lang="en-CA" dirty="0" err="1"/>
              <a:t>ummary</a:t>
            </a:r>
            <a:endParaRPr dirty="0"/>
          </a:p>
        </p:txBody>
      </p:sp>
      <p:sp>
        <p:nvSpPr>
          <p:cNvPr id="4" name="Rectangle 3">
            <a:extLst>
              <a:ext uri="{FF2B5EF4-FFF2-40B4-BE49-F238E27FC236}">
                <a16:creationId xmlns:a16="http://schemas.microsoft.com/office/drawing/2014/main" id="{93A844F5-EDE9-4EFF-AF1E-A492C012D215}"/>
              </a:ext>
            </a:extLst>
          </p:cNvPr>
          <p:cNvSpPr/>
          <p:nvPr/>
        </p:nvSpPr>
        <p:spPr>
          <a:xfrm>
            <a:off x="1044475" y="1673055"/>
            <a:ext cx="7139405" cy="2180597"/>
          </a:xfrm>
          <a:prstGeom prst="rect">
            <a:avLst/>
          </a:prstGeom>
        </p:spPr>
        <p:txBody>
          <a:bodyPr wrap="square">
            <a:spAutoFit/>
          </a:bodyPr>
          <a:lstStyle/>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The evidence is </a:t>
            </a:r>
            <a:r>
              <a:rPr lang="en-US" sz="2400" b="1" dirty="0">
                <a:solidFill>
                  <a:srgbClr val="24283B"/>
                </a:solidFill>
                <a:latin typeface="Red Hat Text"/>
                <a:sym typeface="Red Hat Text"/>
              </a:rPr>
              <a:t>inconclusive</a:t>
            </a:r>
            <a:r>
              <a:rPr lang="en-US" sz="2400" dirty="0">
                <a:solidFill>
                  <a:srgbClr val="24283B"/>
                </a:solidFill>
                <a:latin typeface="Red Hat Text"/>
                <a:sym typeface="Red Hat Text"/>
              </a:rPr>
              <a:t>.</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There may be </a:t>
            </a:r>
            <a:r>
              <a:rPr lang="en-US" sz="2400" b="1" dirty="0">
                <a:solidFill>
                  <a:srgbClr val="24283B"/>
                </a:solidFill>
                <a:latin typeface="Red Hat Text"/>
                <a:sym typeface="Red Hat Text"/>
              </a:rPr>
              <a:t>more</a:t>
            </a:r>
            <a:r>
              <a:rPr lang="en-US" sz="2400" dirty="0">
                <a:solidFill>
                  <a:srgbClr val="24283B"/>
                </a:solidFill>
                <a:latin typeface="Red Hat Text"/>
                <a:sym typeface="Red Hat Text"/>
              </a:rPr>
              <a:t> than </a:t>
            </a:r>
            <a:r>
              <a:rPr lang="en-US" sz="2400" b="1" dirty="0">
                <a:solidFill>
                  <a:srgbClr val="24283B"/>
                </a:solidFill>
                <a:latin typeface="Red Hat Text"/>
                <a:sym typeface="Red Hat Text"/>
              </a:rPr>
              <a:t>meets the eye</a:t>
            </a:r>
            <a:r>
              <a:rPr lang="en-US" sz="2400" dirty="0">
                <a:solidFill>
                  <a:srgbClr val="24283B"/>
                </a:solidFill>
                <a:latin typeface="Red Hat Text"/>
                <a:sym typeface="Red Hat Text"/>
              </a:rPr>
              <a:t>.</a:t>
            </a:r>
          </a:p>
          <a:p>
            <a:pPr marL="342900" lvl="0" indent="-342900">
              <a:lnSpc>
                <a:spcPct val="115000"/>
              </a:lnSpc>
              <a:spcBef>
                <a:spcPts val="800"/>
              </a:spcBef>
              <a:spcAft>
                <a:spcPts val="800"/>
              </a:spcAft>
              <a:buClr>
                <a:srgbClr val="FFCE00"/>
              </a:buClr>
              <a:buSzPts val="2400"/>
              <a:buFont typeface="Red Hat Text"/>
              <a:buChar char="●"/>
            </a:pPr>
            <a:r>
              <a:rPr lang="en-US" sz="2400" b="1" dirty="0">
                <a:solidFill>
                  <a:srgbClr val="24283B"/>
                </a:solidFill>
                <a:latin typeface="Red Hat Text"/>
                <a:sym typeface="Red Hat Text"/>
              </a:rPr>
              <a:t>Moving</a:t>
            </a:r>
            <a:r>
              <a:rPr lang="en-US" sz="2400" dirty="0">
                <a:solidFill>
                  <a:srgbClr val="24283B"/>
                </a:solidFill>
                <a:latin typeface="Red Hat Text"/>
                <a:sym typeface="Red Hat Text"/>
              </a:rPr>
              <a:t> </a:t>
            </a:r>
            <a:r>
              <a:rPr lang="en-US" sz="2400" b="1" dirty="0">
                <a:solidFill>
                  <a:srgbClr val="24283B"/>
                </a:solidFill>
                <a:latin typeface="Red Hat Text"/>
                <a:sym typeface="Red Hat Text"/>
              </a:rPr>
              <a:t>forward</a:t>
            </a:r>
            <a:r>
              <a:rPr lang="en-US" sz="2400" dirty="0">
                <a:solidFill>
                  <a:srgbClr val="24283B"/>
                </a:solidFill>
                <a:latin typeface="Red Hat Text"/>
                <a:sym typeface="Red Hat Text"/>
              </a:rPr>
              <a:t> </a:t>
            </a:r>
            <a:r>
              <a:rPr lang="en-US" sz="2400" b="1" dirty="0">
                <a:solidFill>
                  <a:srgbClr val="24283B"/>
                </a:solidFill>
                <a:latin typeface="Red Hat Text"/>
                <a:sym typeface="Red Hat Text"/>
              </a:rPr>
              <a:t>as is </a:t>
            </a:r>
            <a:r>
              <a:rPr lang="en-US" sz="2400" dirty="0">
                <a:solidFill>
                  <a:srgbClr val="24283B"/>
                </a:solidFill>
                <a:latin typeface="Red Hat Text"/>
                <a:sym typeface="Red Hat Text"/>
              </a:rPr>
              <a:t>with a conversion marketing strategy is </a:t>
            </a:r>
            <a:r>
              <a:rPr lang="en-US" sz="2400" b="1" dirty="0">
                <a:solidFill>
                  <a:srgbClr val="24283B"/>
                </a:solidFill>
                <a:latin typeface="Red Hat Text"/>
                <a:sym typeface="Red Hat Text"/>
              </a:rPr>
              <a:t>risky</a:t>
            </a:r>
            <a:r>
              <a:rPr lang="en-US" sz="2400" dirty="0">
                <a:solidFill>
                  <a:srgbClr val="24283B"/>
                </a:solidFill>
                <a:latin typeface="Red Hat Text"/>
                <a:sym typeface="Red Hat Tex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body" idx="1"/>
          </p:nvPr>
        </p:nvSpPr>
        <p:spPr>
          <a:xfrm>
            <a:off x="1044350" y="1468375"/>
            <a:ext cx="3367500" cy="289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dirty="0"/>
              <a:t>A) Reiterating</a:t>
            </a:r>
            <a:endParaRPr b="1" dirty="0"/>
          </a:p>
          <a:p>
            <a:pPr marL="0" indent="0" algn="ctr">
              <a:spcBef>
                <a:spcPts val="800"/>
              </a:spcBef>
              <a:spcAft>
                <a:spcPts val="800"/>
              </a:spcAft>
              <a:buNone/>
            </a:pPr>
            <a:r>
              <a:rPr lang="en-US" dirty="0">
                <a:solidFill>
                  <a:schemeClr val="tx1"/>
                </a:solidFill>
              </a:rPr>
              <a:t>Acquire more meaningful data collection and analysis to test our hypothesis and uncover any relevant marketing opportunities.</a:t>
            </a:r>
          </a:p>
        </p:txBody>
      </p:sp>
      <p:sp>
        <p:nvSpPr>
          <p:cNvPr id="159" name="Google Shape;159;p19"/>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CA" dirty="0"/>
              <a:t>Next Possible Steps</a:t>
            </a:r>
            <a:endParaRPr dirty="0"/>
          </a:p>
        </p:txBody>
      </p:sp>
      <p:sp>
        <p:nvSpPr>
          <p:cNvPr id="160" name="Google Shape;160;p19"/>
          <p:cNvSpPr txBox="1">
            <a:spLocks noGrp="1"/>
          </p:cNvSpPr>
          <p:nvPr>
            <p:ph type="body" idx="2"/>
          </p:nvPr>
        </p:nvSpPr>
        <p:spPr>
          <a:xfrm>
            <a:off x="4884415" y="1468375"/>
            <a:ext cx="3367500" cy="289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dirty="0"/>
              <a:t>B) Forging Ahead</a:t>
            </a:r>
            <a:endParaRPr lang="en-CA" b="1" dirty="0"/>
          </a:p>
          <a:p>
            <a:pPr marL="0" lvl="0" indent="0" algn="ctr" rtl="0">
              <a:spcBef>
                <a:spcPts val="800"/>
              </a:spcBef>
              <a:spcAft>
                <a:spcPts val="800"/>
              </a:spcAft>
              <a:buNone/>
            </a:pPr>
            <a:r>
              <a:rPr lang="en-CA" dirty="0"/>
              <a:t>Apply what we know from our initial findings to kickstart and form the basis of </a:t>
            </a:r>
            <a:r>
              <a:rPr lang="en-CA" dirty="0" err="1"/>
              <a:t>Cyclistic’s</a:t>
            </a:r>
            <a:r>
              <a:rPr lang="en-CA" dirty="0"/>
              <a:t> marketing conversion strategies, while remaining wary of the risks.     </a:t>
            </a:r>
          </a:p>
        </p:txBody>
      </p:sp>
      <p:sp>
        <p:nvSpPr>
          <p:cNvPr id="161" name="Google Shape;161;p19"/>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 name="Rectangle 1">
            <a:extLst>
              <a:ext uri="{FF2B5EF4-FFF2-40B4-BE49-F238E27FC236}">
                <a16:creationId xmlns:a16="http://schemas.microsoft.com/office/drawing/2014/main" id="{CD60DE0F-B574-4CB1-85E5-5702976A308C}"/>
              </a:ext>
            </a:extLst>
          </p:cNvPr>
          <p:cNvSpPr/>
          <p:nvPr/>
        </p:nvSpPr>
        <p:spPr>
          <a:xfrm>
            <a:off x="4325778" y="1552195"/>
            <a:ext cx="492443" cy="338554"/>
          </a:xfrm>
          <a:prstGeom prst="rect">
            <a:avLst/>
          </a:prstGeom>
        </p:spPr>
        <p:txBody>
          <a:bodyPr wrap="none">
            <a:spAutoFit/>
          </a:bodyPr>
          <a:lstStyle/>
          <a:p>
            <a:pPr lvl="0" algn="ctr"/>
            <a:r>
              <a:rPr lang="en-US" sz="1600" b="1" dirty="0"/>
              <a:t>OR</a:t>
            </a:r>
          </a:p>
        </p:txBody>
      </p:sp>
    </p:spTree>
    <p:extLst>
      <p:ext uri="{BB962C8B-B14F-4D97-AF65-F5344CB8AC3E}">
        <p14:creationId xmlns:p14="http://schemas.microsoft.com/office/powerpoint/2010/main" val="294931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Recommendations for A) Reiterating</a:t>
            </a:r>
            <a:endParaRPr dirty="0"/>
          </a:p>
        </p:txBody>
      </p:sp>
      <p:sp>
        <p:nvSpPr>
          <p:cNvPr id="316" name="Google Shape;316;p2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Rectangle 3">
            <a:extLst>
              <a:ext uri="{FF2B5EF4-FFF2-40B4-BE49-F238E27FC236}">
                <a16:creationId xmlns:a16="http://schemas.microsoft.com/office/drawing/2014/main" id="{93A844F5-EDE9-4EFF-AF1E-A492C012D215}"/>
              </a:ext>
            </a:extLst>
          </p:cNvPr>
          <p:cNvSpPr/>
          <p:nvPr/>
        </p:nvSpPr>
        <p:spPr>
          <a:xfrm>
            <a:off x="1002297" y="1481451"/>
            <a:ext cx="7139405" cy="3659976"/>
          </a:xfrm>
          <a:prstGeom prst="rect">
            <a:avLst/>
          </a:prstGeom>
        </p:spPr>
        <p:txBody>
          <a:bodyPr wrap="square">
            <a:spAutoFit/>
          </a:bodyPr>
          <a:lstStyle/>
          <a:p>
            <a:pPr lvl="0">
              <a:lnSpc>
                <a:spcPct val="115000"/>
              </a:lnSpc>
              <a:spcBef>
                <a:spcPts val="800"/>
              </a:spcBef>
              <a:spcAft>
                <a:spcPts val="800"/>
              </a:spcAft>
              <a:buClr>
                <a:srgbClr val="FFCE00"/>
              </a:buClr>
              <a:buSzPts val="2400"/>
            </a:pPr>
            <a:r>
              <a:rPr lang="en-US" sz="2400" dirty="0">
                <a:solidFill>
                  <a:schemeClr val="tx1"/>
                </a:solidFill>
                <a:latin typeface="Red Hat Text"/>
                <a:sym typeface="Red Hat Text"/>
              </a:rPr>
              <a:t>1. Redefine the problem: </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What drives Casuals and Members to be different?</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chemeClr val="tx1"/>
                </a:solidFill>
                <a:latin typeface="Red Hat Text"/>
                <a:sym typeface="Red Hat Text"/>
              </a:rPr>
              <a:t>What values are closely associated with each user group? What do they get out of the experience? What does each user group need?</a:t>
            </a:r>
          </a:p>
          <a:p>
            <a:pPr lvl="0" algn="ctr">
              <a:lnSpc>
                <a:spcPct val="115000"/>
              </a:lnSpc>
              <a:spcBef>
                <a:spcPts val="800"/>
              </a:spcBef>
              <a:spcAft>
                <a:spcPts val="800"/>
              </a:spcAft>
              <a:buClr>
                <a:srgbClr val="FFCE00"/>
              </a:buClr>
              <a:buSzPts val="2400"/>
            </a:pPr>
            <a:endParaRPr lang="en-US" sz="2400" dirty="0">
              <a:solidFill>
                <a:schemeClr val="tx1"/>
              </a:solidFill>
              <a:latin typeface="Red Hat Text"/>
              <a:sym typeface="Red Hat Text"/>
            </a:endParaRPr>
          </a:p>
        </p:txBody>
      </p:sp>
    </p:spTree>
    <p:extLst>
      <p:ext uri="{BB962C8B-B14F-4D97-AF65-F5344CB8AC3E}">
        <p14:creationId xmlns:p14="http://schemas.microsoft.com/office/powerpoint/2010/main" val="133085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lvl="0"/>
            <a:r>
              <a:rPr lang="en-US" dirty="0"/>
              <a:t>Recommendations for A) Reiterating</a:t>
            </a:r>
            <a:endParaRPr dirty="0"/>
          </a:p>
        </p:txBody>
      </p:sp>
      <p:sp>
        <p:nvSpPr>
          <p:cNvPr id="4" name="Rectangle 3">
            <a:extLst>
              <a:ext uri="{FF2B5EF4-FFF2-40B4-BE49-F238E27FC236}">
                <a16:creationId xmlns:a16="http://schemas.microsoft.com/office/drawing/2014/main" id="{93A844F5-EDE9-4EFF-AF1E-A492C012D215}"/>
              </a:ext>
            </a:extLst>
          </p:cNvPr>
          <p:cNvSpPr/>
          <p:nvPr/>
        </p:nvSpPr>
        <p:spPr>
          <a:xfrm>
            <a:off x="1002297" y="1481451"/>
            <a:ext cx="7139405" cy="2605329"/>
          </a:xfrm>
          <a:prstGeom prst="rect">
            <a:avLst/>
          </a:prstGeom>
        </p:spPr>
        <p:txBody>
          <a:bodyPr wrap="square">
            <a:spAutoFit/>
          </a:bodyPr>
          <a:lstStyle/>
          <a:p>
            <a:pPr lvl="0">
              <a:lnSpc>
                <a:spcPct val="115000"/>
              </a:lnSpc>
              <a:spcBef>
                <a:spcPts val="800"/>
              </a:spcBef>
              <a:spcAft>
                <a:spcPts val="800"/>
              </a:spcAft>
              <a:buClr>
                <a:srgbClr val="FFCE00"/>
              </a:buClr>
              <a:buSzPts val="2400"/>
            </a:pPr>
            <a:r>
              <a:rPr lang="en-US" sz="2400" dirty="0">
                <a:solidFill>
                  <a:schemeClr val="tx1"/>
                </a:solidFill>
                <a:latin typeface="Red Hat Text"/>
                <a:sym typeface="Red Hat Text"/>
              </a:rPr>
              <a:t>2. Sample and collect more relevant data through unbiased surveys capturing</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Qualitative data about user motivations and beliefs</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chemeClr val="tx1"/>
                </a:solidFill>
                <a:latin typeface="Red Hat Text"/>
                <a:sym typeface="Red Hat Text"/>
              </a:rPr>
              <a:t>Data about user demographics</a:t>
            </a:r>
          </a:p>
        </p:txBody>
      </p:sp>
    </p:spTree>
    <p:extLst>
      <p:ext uri="{BB962C8B-B14F-4D97-AF65-F5344CB8AC3E}">
        <p14:creationId xmlns:p14="http://schemas.microsoft.com/office/powerpoint/2010/main" val="134538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lvl="0"/>
            <a:r>
              <a:rPr lang="en-US" dirty="0"/>
              <a:t>Recommendations for A) Reiterating</a:t>
            </a:r>
            <a:endParaRPr dirty="0"/>
          </a:p>
        </p:txBody>
      </p:sp>
      <p:sp>
        <p:nvSpPr>
          <p:cNvPr id="4" name="Rectangle 3">
            <a:extLst>
              <a:ext uri="{FF2B5EF4-FFF2-40B4-BE49-F238E27FC236}">
                <a16:creationId xmlns:a16="http://schemas.microsoft.com/office/drawing/2014/main" id="{93A844F5-EDE9-4EFF-AF1E-A492C012D215}"/>
              </a:ext>
            </a:extLst>
          </p:cNvPr>
          <p:cNvSpPr/>
          <p:nvPr/>
        </p:nvSpPr>
        <p:spPr>
          <a:xfrm>
            <a:off x="1002297" y="1481451"/>
            <a:ext cx="7139405" cy="3865161"/>
          </a:xfrm>
          <a:prstGeom prst="rect">
            <a:avLst/>
          </a:prstGeom>
        </p:spPr>
        <p:txBody>
          <a:bodyPr wrap="square">
            <a:spAutoFit/>
          </a:bodyPr>
          <a:lstStyle/>
          <a:p>
            <a:pPr lvl="0">
              <a:lnSpc>
                <a:spcPct val="115000"/>
              </a:lnSpc>
              <a:spcBef>
                <a:spcPts val="800"/>
              </a:spcBef>
              <a:spcAft>
                <a:spcPts val="800"/>
              </a:spcAft>
              <a:buClr>
                <a:srgbClr val="FFCE00"/>
              </a:buClr>
              <a:buSzPts val="2400"/>
            </a:pPr>
            <a:r>
              <a:rPr lang="en-US" sz="2400" dirty="0">
                <a:solidFill>
                  <a:schemeClr val="tx1"/>
                </a:solidFill>
                <a:latin typeface="Red Hat Text"/>
                <a:sym typeface="Red Hat Text"/>
              </a:rPr>
              <a:t>3. Complete the picture with more analysis</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Expose more concrete connections behind distinctive behaviors</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Uncover any major opportunities or obstacles to conversion</a:t>
            </a:r>
          </a:p>
          <a:p>
            <a:pPr marL="342900" lvl="0" indent="-342900">
              <a:lnSpc>
                <a:spcPct val="115000"/>
              </a:lnSpc>
              <a:spcBef>
                <a:spcPts val="800"/>
              </a:spcBef>
              <a:spcAft>
                <a:spcPts val="800"/>
              </a:spcAft>
              <a:buClr>
                <a:srgbClr val="FFCE00"/>
              </a:buClr>
              <a:buSzPts val="2400"/>
              <a:buFont typeface="Red Hat Text"/>
              <a:buChar char="●"/>
            </a:pPr>
            <a:endParaRPr lang="en-US" sz="2400" dirty="0">
              <a:solidFill>
                <a:srgbClr val="24283B"/>
              </a:solidFill>
              <a:latin typeface="Red Hat Text"/>
              <a:sym typeface="Red Hat Text"/>
            </a:endParaRPr>
          </a:p>
          <a:p>
            <a:pPr marL="342900" lvl="0" indent="-342900">
              <a:lnSpc>
                <a:spcPct val="115000"/>
              </a:lnSpc>
              <a:spcBef>
                <a:spcPts val="800"/>
              </a:spcBef>
              <a:spcAft>
                <a:spcPts val="800"/>
              </a:spcAft>
              <a:buClr>
                <a:srgbClr val="FFCE00"/>
              </a:buClr>
              <a:buSzPts val="2400"/>
              <a:buFont typeface="Red Hat Text"/>
              <a:buChar char="●"/>
            </a:pPr>
            <a:endParaRPr lang="en-US" sz="2400" dirty="0">
              <a:solidFill>
                <a:srgbClr val="24283B"/>
              </a:solidFill>
              <a:latin typeface="Red Hat Text"/>
              <a:sym typeface="Red Hat Text"/>
            </a:endParaRPr>
          </a:p>
        </p:txBody>
      </p:sp>
    </p:spTree>
    <p:extLst>
      <p:ext uri="{BB962C8B-B14F-4D97-AF65-F5344CB8AC3E}">
        <p14:creationId xmlns:p14="http://schemas.microsoft.com/office/powerpoint/2010/main" val="255776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900" dirty="0"/>
              <a:t>Recommendations for B) Forging Ahead  </a:t>
            </a:r>
            <a:endParaRPr sz="2900" dirty="0"/>
          </a:p>
        </p:txBody>
      </p:sp>
      <p:sp>
        <p:nvSpPr>
          <p:cNvPr id="4" name="Rectangle 3">
            <a:extLst>
              <a:ext uri="{FF2B5EF4-FFF2-40B4-BE49-F238E27FC236}">
                <a16:creationId xmlns:a16="http://schemas.microsoft.com/office/drawing/2014/main" id="{93A844F5-EDE9-4EFF-AF1E-A492C012D215}"/>
              </a:ext>
            </a:extLst>
          </p:cNvPr>
          <p:cNvSpPr/>
          <p:nvPr/>
        </p:nvSpPr>
        <p:spPr>
          <a:xfrm>
            <a:off x="1002297" y="1481451"/>
            <a:ext cx="7139405" cy="3659976"/>
          </a:xfrm>
          <a:prstGeom prst="rect">
            <a:avLst/>
          </a:prstGeom>
        </p:spPr>
        <p:txBody>
          <a:bodyPr wrap="square">
            <a:spAutoFit/>
          </a:bodyPr>
          <a:lstStyle/>
          <a:p>
            <a:pPr lvl="0">
              <a:lnSpc>
                <a:spcPct val="115000"/>
              </a:lnSpc>
              <a:spcBef>
                <a:spcPts val="800"/>
              </a:spcBef>
              <a:spcAft>
                <a:spcPts val="800"/>
              </a:spcAft>
              <a:buClr>
                <a:srgbClr val="FFCE00"/>
              </a:buClr>
              <a:buSzPts val="2400"/>
            </a:pPr>
            <a:r>
              <a:rPr lang="en-US" sz="2400" dirty="0">
                <a:solidFill>
                  <a:schemeClr val="tx1"/>
                </a:solidFill>
                <a:latin typeface="Red Hat Text"/>
                <a:sym typeface="Red Hat Text"/>
              </a:rPr>
              <a:t>1. Explore pricing alternatives between single-purchase and annual subscriptions  </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Optimize profits by focusing on factors affecting Casuals willingness to pay</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Look at correlations between biking shortages and metrics like average ride length </a:t>
            </a:r>
          </a:p>
          <a:p>
            <a:pPr marL="342900" lvl="0" indent="-342900">
              <a:lnSpc>
                <a:spcPct val="115000"/>
              </a:lnSpc>
              <a:spcBef>
                <a:spcPts val="800"/>
              </a:spcBef>
              <a:spcAft>
                <a:spcPts val="800"/>
              </a:spcAft>
              <a:buClr>
                <a:srgbClr val="FFCE00"/>
              </a:buClr>
              <a:buSzPts val="2400"/>
              <a:buFont typeface="Red Hat Text"/>
              <a:buChar char="●"/>
            </a:pPr>
            <a:endParaRPr lang="en-US" sz="2400" dirty="0">
              <a:solidFill>
                <a:srgbClr val="24283B"/>
              </a:solidFill>
              <a:latin typeface="Red Hat Text"/>
              <a:sym typeface="Red Hat Text"/>
            </a:endParaRPr>
          </a:p>
        </p:txBody>
      </p:sp>
    </p:spTree>
    <p:extLst>
      <p:ext uri="{BB962C8B-B14F-4D97-AF65-F5344CB8AC3E}">
        <p14:creationId xmlns:p14="http://schemas.microsoft.com/office/powerpoint/2010/main" val="81098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900" dirty="0"/>
              <a:t>Recommendations for B) Forging Ahead  </a:t>
            </a:r>
            <a:endParaRPr sz="2900" dirty="0"/>
          </a:p>
        </p:txBody>
      </p:sp>
      <p:sp>
        <p:nvSpPr>
          <p:cNvPr id="4" name="Rectangle 3">
            <a:extLst>
              <a:ext uri="{FF2B5EF4-FFF2-40B4-BE49-F238E27FC236}">
                <a16:creationId xmlns:a16="http://schemas.microsoft.com/office/drawing/2014/main" id="{93A844F5-EDE9-4EFF-AF1E-A492C012D215}"/>
              </a:ext>
            </a:extLst>
          </p:cNvPr>
          <p:cNvSpPr/>
          <p:nvPr/>
        </p:nvSpPr>
        <p:spPr>
          <a:xfrm>
            <a:off x="1002297" y="1481451"/>
            <a:ext cx="7139405" cy="4289892"/>
          </a:xfrm>
          <a:prstGeom prst="rect">
            <a:avLst/>
          </a:prstGeom>
        </p:spPr>
        <p:txBody>
          <a:bodyPr wrap="square">
            <a:spAutoFit/>
          </a:bodyPr>
          <a:lstStyle/>
          <a:p>
            <a:pPr lvl="0">
              <a:lnSpc>
                <a:spcPct val="115000"/>
              </a:lnSpc>
              <a:spcBef>
                <a:spcPts val="800"/>
              </a:spcBef>
              <a:spcAft>
                <a:spcPts val="800"/>
              </a:spcAft>
              <a:buClr>
                <a:srgbClr val="FFCE00"/>
              </a:buClr>
              <a:buSzPts val="2400"/>
            </a:pPr>
            <a:r>
              <a:rPr lang="en-US" sz="2400" dirty="0">
                <a:solidFill>
                  <a:schemeClr val="tx1"/>
                </a:solidFill>
                <a:latin typeface="Red Hat Text"/>
                <a:sym typeface="Red Hat Text"/>
              </a:rPr>
              <a:t>2. Explore ways to convey the benefits of more frequent biking</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Cost-benefit analysis the increase in memberships at the cost of more bike use</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Focus on conveying statistics that matter to Casuals</a:t>
            </a:r>
          </a:p>
          <a:p>
            <a:pPr marL="342900" lvl="0" indent="-342900">
              <a:lnSpc>
                <a:spcPct val="115000"/>
              </a:lnSpc>
              <a:spcBef>
                <a:spcPts val="800"/>
              </a:spcBef>
              <a:spcAft>
                <a:spcPts val="800"/>
              </a:spcAft>
              <a:buClr>
                <a:srgbClr val="FFCE00"/>
              </a:buClr>
              <a:buSzPts val="2400"/>
              <a:buFont typeface="Red Hat Text"/>
              <a:buChar char="●"/>
            </a:pPr>
            <a:endParaRPr lang="en-US" sz="2400" dirty="0">
              <a:solidFill>
                <a:srgbClr val="24283B"/>
              </a:solidFill>
              <a:latin typeface="Red Hat Text"/>
              <a:sym typeface="Red Hat Text"/>
            </a:endParaRPr>
          </a:p>
          <a:p>
            <a:pPr marL="342900" lvl="0" indent="-342900">
              <a:lnSpc>
                <a:spcPct val="115000"/>
              </a:lnSpc>
              <a:spcBef>
                <a:spcPts val="800"/>
              </a:spcBef>
              <a:spcAft>
                <a:spcPts val="800"/>
              </a:spcAft>
              <a:buClr>
                <a:srgbClr val="FFCE00"/>
              </a:buClr>
              <a:buSzPts val="2400"/>
              <a:buFont typeface="Red Hat Text"/>
              <a:buChar char="●"/>
            </a:pPr>
            <a:endParaRPr lang="en-US" sz="2400" dirty="0">
              <a:solidFill>
                <a:srgbClr val="24283B"/>
              </a:solidFill>
              <a:latin typeface="Red Hat Text"/>
              <a:sym typeface="Red Hat Text"/>
            </a:endParaRPr>
          </a:p>
        </p:txBody>
      </p:sp>
    </p:spTree>
    <p:extLst>
      <p:ext uri="{BB962C8B-B14F-4D97-AF65-F5344CB8AC3E}">
        <p14:creationId xmlns:p14="http://schemas.microsoft.com/office/powerpoint/2010/main" val="14446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900" dirty="0"/>
              <a:t>Recommendations for B) Forging Ahead  </a:t>
            </a:r>
            <a:endParaRPr sz="2900" dirty="0"/>
          </a:p>
        </p:txBody>
      </p:sp>
      <p:sp>
        <p:nvSpPr>
          <p:cNvPr id="4" name="Rectangle 3">
            <a:extLst>
              <a:ext uri="{FF2B5EF4-FFF2-40B4-BE49-F238E27FC236}">
                <a16:creationId xmlns:a16="http://schemas.microsoft.com/office/drawing/2014/main" id="{93A844F5-EDE9-4EFF-AF1E-A492C012D215}"/>
              </a:ext>
            </a:extLst>
          </p:cNvPr>
          <p:cNvSpPr/>
          <p:nvPr/>
        </p:nvSpPr>
        <p:spPr>
          <a:xfrm>
            <a:off x="1002297" y="1481451"/>
            <a:ext cx="7139405" cy="4289892"/>
          </a:xfrm>
          <a:prstGeom prst="rect">
            <a:avLst/>
          </a:prstGeom>
        </p:spPr>
        <p:txBody>
          <a:bodyPr wrap="square">
            <a:spAutoFit/>
          </a:bodyPr>
          <a:lstStyle/>
          <a:p>
            <a:pPr lvl="0">
              <a:lnSpc>
                <a:spcPct val="115000"/>
              </a:lnSpc>
              <a:spcBef>
                <a:spcPts val="800"/>
              </a:spcBef>
              <a:spcAft>
                <a:spcPts val="800"/>
              </a:spcAft>
              <a:buClr>
                <a:srgbClr val="FFCE00"/>
              </a:buClr>
              <a:buSzPts val="2400"/>
            </a:pPr>
            <a:r>
              <a:rPr lang="en-US" sz="2400" dirty="0">
                <a:solidFill>
                  <a:schemeClr val="tx1"/>
                </a:solidFill>
                <a:latin typeface="Red Hat Text"/>
                <a:sym typeface="Red Hat Text"/>
              </a:rPr>
              <a:t>3. Explore models that reward customer loyalty with additional conveniences</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Those conveniences could remove any considerable frictional experiences</a:t>
            </a:r>
          </a:p>
          <a:p>
            <a:pPr marL="342900" lvl="0" indent="-342900">
              <a:lnSpc>
                <a:spcPct val="115000"/>
              </a:lnSpc>
              <a:spcBef>
                <a:spcPts val="800"/>
              </a:spcBef>
              <a:spcAft>
                <a:spcPts val="800"/>
              </a:spcAft>
              <a:buClr>
                <a:srgbClr val="FFCE00"/>
              </a:buClr>
              <a:buSzPts val="2400"/>
              <a:buFont typeface="Red Hat Text"/>
              <a:buChar char="●"/>
            </a:pPr>
            <a:r>
              <a:rPr lang="en-US" sz="2400" dirty="0">
                <a:solidFill>
                  <a:srgbClr val="24283B"/>
                </a:solidFill>
                <a:latin typeface="Red Hat Text"/>
                <a:sym typeface="Red Hat Text"/>
              </a:rPr>
              <a:t>I.e. Bike reservations during peak biking season when biking shortages are a common problem</a:t>
            </a:r>
          </a:p>
          <a:p>
            <a:pPr marL="342900" lvl="0" indent="-342900">
              <a:lnSpc>
                <a:spcPct val="115000"/>
              </a:lnSpc>
              <a:spcBef>
                <a:spcPts val="800"/>
              </a:spcBef>
              <a:spcAft>
                <a:spcPts val="800"/>
              </a:spcAft>
              <a:buClr>
                <a:srgbClr val="FFCE00"/>
              </a:buClr>
              <a:buSzPts val="2400"/>
              <a:buFont typeface="Red Hat Text"/>
              <a:buChar char="●"/>
            </a:pPr>
            <a:endParaRPr lang="en-US" sz="2400" dirty="0">
              <a:solidFill>
                <a:srgbClr val="24283B"/>
              </a:solidFill>
              <a:latin typeface="Red Hat Text"/>
              <a:sym typeface="Red Hat Text"/>
            </a:endParaRPr>
          </a:p>
          <a:p>
            <a:pPr marL="342900" lvl="0" indent="-342900">
              <a:lnSpc>
                <a:spcPct val="115000"/>
              </a:lnSpc>
              <a:spcBef>
                <a:spcPts val="800"/>
              </a:spcBef>
              <a:spcAft>
                <a:spcPts val="800"/>
              </a:spcAft>
              <a:buClr>
                <a:srgbClr val="FFCE00"/>
              </a:buClr>
              <a:buSzPts val="2400"/>
              <a:buFont typeface="Red Hat Text"/>
              <a:buChar char="●"/>
            </a:pPr>
            <a:endParaRPr lang="en-US" sz="2400" dirty="0">
              <a:solidFill>
                <a:srgbClr val="24283B"/>
              </a:solidFill>
              <a:latin typeface="Red Hat Text"/>
              <a:sym typeface="Red Hat Text"/>
            </a:endParaRPr>
          </a:p>
        </p:txBody>
      </p:sp>
    </p:spTree>
    <p:extLst>
      <p:ext uri="{BB962C8B-B14F-4D97-AF65-F5344CB8AC3E}">
        <p14:creationId xmlns:p14="http://schemas.microsoft.com/office/powerpoint/2010/main" val="397862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CA" dirty="0"/>
              <a:t>Final Proposal</a:t>
            </a:r>
            <a:endParaRPr dirty="0"/>
          </a:p>
        </p:txBody>
      </p:sp>
      <p:sp>
        <p:nvSpPr>
          <p:cNvPr id="119" name="Google Shape;119;p17"/>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a:t>We know </a:t>
            </a:r>
            <a:r>
              <a:rPr lang="en-US" b="1" dirty="0"/>
              <a:t>how</a:t>
            </a:r>
            <a:r>
              <a:rPr lang="en-US" dirty="0"/>
              <a:t> Casuals and Members use </a:t>
            </a:r>
            <a:r>
              <a:rPr lang="en-US" dirty="0" err="1"/>
              <a:t>Cyclistic</a:t>
            </a:r>
            <a:r>
              <a:rPr lang="en-US" dirty="0"/>
              <a:t> bikes differently, but not conclusively </a:t>
            </a:r>
            <a:r>
              <a:rPr lang="en-US" b="1" dirty="0"/>
              <a:t>why</a:t>
            </a:r>
            <a:r>
              <a:rPr lang="en-US" dirty="0"/>
              <a:t> </a:t>
            </a:r>
            <a:endParaRPr dirty="0"/>
          </a:p>
          <a:p>
            <a:pPr marL="457200" lvl="0" indent="-381000" algn="l" rtl="0">
              <a:spcBef>
                <a:spcPts val="0"/>
              </a:spcBef>
              <a:spcAft>
                <a:spcPts val="0"/>
              </a:spcAft>
              <a:buSzPts val="2400"/>
              <a:buChar char="●"/>
            </a:pPr>
            <a:r>
              <a:rPr lang="en" dirty="0"/>
              <a:t>A more </a:t>
            </a:r>
            <a:r>
              <a:rPr lang="en" b="1" dirty="0"/>
              <a:t>granu</a:t>
            </a:r>
            <a:r>
              <a:rPr lang="en-CA" b="1" dirty="0"/>
              <a:t>lar</a:t>
            </a:r>
            <a:r>
              <a:rPr lang="en-CA" dirty="0"/>
              <a:t> examination is necessary for an </a:t>
            </a:r>
            <a:r>
              <a:rPr lang="en-CA" b="1" dirty="0"/>
              <a:t>effective</a:t>
            </a:r>
            <a:r>
              <a:rPr lang="en-CA" dirty="0"/>
              <a:t> </a:t>
            </a:r>
            <a:r>
              <a:rPr lang="en-CA" b="1" dirty="0"/>
              <a:t>conversion</a:t>
            </a:r>
            <a:r>
              <a:rPr lang="en-CA" dirty="0"/>
              <a:t> strategy</a:t>
            </a:r>
            <a:endParaRPr dirty="0"/>
          </a:p>
          <a:p>
            <a:pPr marL="457200" lvl="0" indent="-381000" algn="l" rtl="0">
              <a:spcBef>
                <a:spcPts val="0"/>
              </a:spcBef>
              <a:spcAft>
                <a:spcPts val="0"/>
              </a:spcAft>
              <a:buSzPts val="2400"/>
              <a:buChar char="●"/>
            </a:pPr>
            <a:r>
              <a:rPr lang="en" dirty="0"/>
              <a:t>Forging ahead is </a:t>
            </a:r>
            <a:r>
              <a:rPr lang="en" b="1" dirty="0"/>
              <a:t>risky</a:t>
            </a:r>
            <a:r>
              <a:rPr lang="en" dirty="0"/>
              <a:t> with </a:t>
            </a:r>
            <a:r>
              <a:rPr lang="en" b="1" dirty="0"/>
              <a:t>vital</a:t>
            </a:r>
            <a:r>
              <a:rPr lang="en" dirty="0"/>
              <a:t> </a:t>
            </a:r>
            <a:r>
              <a:rPr lang="en" b="1" dirty="0"/>
              <a:t>missing</a:t>
            </a:r>
            <a:r>
              <a:rPr lang="en" dirty="0"/>
              <a:t> </a:t>
            </a:r>
            <a:r>
              <a:rPr lang="en" b="1" dirty="0"/>
              <a:t>information</a:t>
            </a: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CA" dirty="0"/>
              <a:t>Sources and Attributions</a:t>
            </a:r>
            <a:endParaRPr dirty="0"/>
          </a:p>
        </p:txBody>
      </p:sp>
      <p:sp>
        <p:nvSpPr>
          <p:cNvPr id="452" name="Google Shape;452;p35"/>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p>
            <a:pPr marL="457200" lvl="0" indent="-381000" algn="l" rtl="0">
              <a:lnSpc>
                <a:spcPct val="115000"/>
              </a:lnSpc>
              <a:spcBef>
                <a:spcPts val="800"/>
              </a:spcBef>
              <a:spcAft>
                <a:spcPts val="0"/>
              </a:spcAft>
              <a:buSzPts val="2400"/>
              <a:buChar char="●"/>
            </a:pPr>
            <a:r>
              <a:rPr lang="en" sz="2400" dirty="0"/>
              <a:t>Presentation template by </a:t>
            </a:r>
            <a:r>
              <a:rPr lang="en" sz="2400" u="sng" dirty="0">
                <a:solidFill>
                  <a:schemeClr val="hlink"/>
                </a:solidFill>
                <a:hlinkClick r:id="rId3"/>
              </a:rPr>
              <a:t>SlidesCarnival</a:t>
            </a:r>
            <a:endParaRPr lang="en" u="sng" dirty="0">
              <a:solidFill>
                <a:schemeClr val="hlink"/>
              </a:solidFill>
            </a:endParaRPr>
          </a:p>
          <a:p>
            <a:pPr marL="457200" lvl="0" indent="-381000" algn="l" rtl="0">
              <a:lnSpc>
                <a:spcPct val="115000"/>
              </a:lnSpc>
              <a:spcBef>
                <a:spcPts val="800"/>
              </a:spcBef>
              <a:spcAft>
                <a:spcPts val="0"/>
              </a:spcAft>
              <a:buSzPts val="2400"/>
              <a:buChar char="●"/>
            </a:pPr>
            <a:r>
              <a:rPr lang="en-US" dirty="0"/>
              <a:t>Data sources</a:t>
            </a:r>
          </a:p>
          <a:p>
            <a:pPr marL="857250" lvl="4" indent="-400050">
              <a:buFont typeface="+mj-lt"/>
              <a:buAutoNum type="romanUcPeriod"/>
            </a:pPr>
            <a:r>
              <a:rPr lang="en-US" dirty="0">
                <a:hlinkClick r:id="rId4"/>
              </a:rPr>
              <a:t>July 2021 – June 2020 bike trips</a:t>
            </a:r>
            <a:endParaRPr lang="en-US" dirty="0"/>
          </a:p>
          <a:p>
            <a:pPr marL="857250" lvl="4" indent="-400050">
              <a:buFont typeface="+mj-lt"/>
              <a:buAutoNum type="romanUcPeriod"/>
            </a:pPr>
            <a:r>
              <a:rPr lang="en-US" dirty="0">
                <a:hlinkClick r:id="rId5"/>
              </a:rPr>
              <a:t>Currently active bicycle stations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idx="4294967295"/>
          </p:nvPr>
        </p:nvSpPr>
        <p:spPr>
          <a:xfrm>
            <a:off x="1193500" y="1207088"/>
            <a:ext cx="4185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Hello!</a:t>
            </a:r>
            <a:endParaRPr sz="7200" dirty="0"/>
          </a:p>
        </p:txBody>
      </p:sp>
      <p:sp>
        <p:nvSpPr>
          <p:cNvPr id="97" name="Google Shape;97;p14"/>
          <p:cNvSpPr txBox="1">
            <a:spLocks noGrp="1"/>
          </p:cNvSpPr>
          <p:nvPr>
            <p:ph type="subTitle" idx="4294967295"/>
          </p:nvPr>
        </p:nvSpPr>
        <p:spPr>
          <a:xfrm>
            <a:off x="1193500" y="2406712"/>
            <a:ext cx="4185000" cy="36990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a:t>I am </a:t>
            </a:r>
            <a:r>
              <a:rPr lang="en-US" sz="1800" b="1" dirty="0"/>
              <a:t>Vincent Wainman</a:t>
            </a:r>
            <a:endParaRPr sz="1800" b="1" dirty="0"/>
          </a:p>
          <a:p>
            <a:pPr marL="0" lvl="0" indent="0" algn="l" rtl="0">
              <a:spcBef>
                <a:spcPts val="800"/>
              </a:spcBef>
              <a:spcAft>
                <a:spcPts val="0"/>
              </a:spcAft>
              <a:buClr>
                <a:schemeClr val="dk1"/>
              </a:buClr>
              <a:buSzPts val="1100"/>
              <a:buFont typeface="Arial"/>
              <a:buNone/>
            </a:pPr>
            <a:r>
              <a:rPr lang="en-US" sz="1800" dirty="0"/>
              <a:t>  </a:t>
            </a:r>
            <a:endParaRPr sz="1800" dirty="0"/>
          </a:p>
        </p:txBody>
      </p:sp>
      <p:sp>
        <p:nvSpPr>
          <p:cNvPr id="8" name="Google Shape;443;p34">
            <a:extLst>
              <a:ext uri="{FF2B5EF4-FFF2-40B4-BE49-F238E27FC236}">
                <a16:creationId xmlns:a16="http://schemas.microsoft.com/office/drawing/2014/main" id="{BF091D18-8A97-4D45-A106-826BBFA07F3E}"/>
              </a:ext>
            </a:extLst>
          </p:cNvPr>
          <p:cNvSpPr txBox="1">
            <a:spLocks/>
          </p:cNvSpPr>
          <p:nvPr/>
        </p:nvSpPr>
        <p:spPr>
          <a:xfrm>
            <a:off x="1167688" y="2881224"/>
            <a:ext cx="5059382" cy="1529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Red Hat Text"/>
              <a:buChar char="●"/>
              <a:defRPr sz="2400" b="0" i="0" u="none" strike="noStrike" cap="none">
                <a:solidFill>
                  <a:schemeClr val="dk1"/>
                </a:solidFill>
                <a:latin typeface="Red Hat Text"/>
                <a:ea typeface="Red Hat Text"/>
                <a:cs typeface="Red Hat Text"/>
                <a:sym typeface="Red Hat Text"/>
              </a:defRPr>
            </a:lvl1pPr>
            <a:lvl2pPr marL="914400" marR="0" lvl="1" indent="-381000" algn="l" rtl="0">
              <a:lnSpc>
                <a:spcPct val="115000"/>
              </a:lnSpc>
              <a:spcBef>
                <a:spcPts val="800"/>
              </a:spcBef>
              <a:spcAft>
                <a:spcPts val="0"/>
              </a:spcAft>
              <a:buClr>
                <a:schemeClr val="accent1"/>
              </a:buClr>
              <a:buSzPts val="2400"/>
              <a:buFont typeface="Red Hat Text"/>
              <a:buChar char="○"/>
              <a:defRPr sz="2400" b="0" i="0" u="none" strike="noStrike" cap="none">
                <a:solidFill>
                  <a:schemeClr val="dk1"/>
                </a:solidFill>
                <a:latin typeface="Red Hat Text"/>
                <a:ea typeface="Red Hat Text"/>
                <a:cs typeface="Red Hat Text"/>
                <a:sym typeface="Red Hat Text"/>
              </a:defRPr>
            </a:lvl2pPr>
            <a:lvl3pPr marL="1371600" marR="0" lvl="2" indent="-381000" algn="l" rtl="0">
              <a:lnSpc>
                <a:spcPct val="115000"/>
              </a:lnSpc>
              <a:spcBef>
                <a:spcPts val="800"/>
              </a:spcBef>
              <a:spcAft>
                <a:spcPts val="0"/>
              </a:spcAft>
              <a:buClr>
                <a:schemeClr val="accent1"/>
              </a:buClr>
              <a:buSzPts val="2400"/>
              <a:buFont typeface="Red Hat Text"/>
              <a:buChar char="■"/>
              <a:defRPr sz="2400" b="0" i="0" u="none" strike="noStrike" cap="none">
                <a:solidFill>
                  <a:schemeClr val="dk1"/>
                </a:solidFill>
                <a:latin typeface="Red Hat Text"/>
                <a:ea typeface="Red Hat Text"/>
                <a:cs typeface="Red Hat Text"/>
                <a:sym typeface="Red Hat Text"/>
              </a:defRPr>
            </a:lvl3pPr>
            <a:lvl4pPr marL="1828800" marR="0" lvl="3"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4pPr>
            <a:lvl5pPr marL="2286000" marR="0" lvl="4"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5pPr>
            <a:lvl6pPr marL="2743200" marR="0" lvl="5"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6pPr>
            <a:lvl7pPr marL="3200400" marR="0" lvl="6"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7pPr>
            <a:lvl8pPr marL="3657600" marR="0" lvl="7"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8pPr>
            <a:lvl9pPr marL="4114800" marR="0" lvl="8" indent="-381000" algn="l" rtl="0">
              <a:lnSpc>
                <a:spcPct val="115000"/>
              </a:lnSpc>
              <a:spcBef>
                <a:spcPts val="800"/>
              </a:spcBef>
              <a:spcAft>
                <a:spcPts val="80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9pPr>
          </a:lstStyle>
          <a:p>
            <a:pPr marL="342900" indent="-342900"/>
            <a:r>
              <a:rPr lang="en-US" sz="2200" b="1" dirty="0" err="1"/>
              <a:t>Github</a:t>
            </a:r>
            <a:endParaRPr lang="en-US" sz="2200" b="1" dirty="0"/>
          </a:p>
          <a:p>
            <a:pPr marL="342900" indent="-342900"/>
            <a:r>
              <a:rPr lang="en-US" sz="2200" b="1" dirty="0" err="1"/>
              <a:t>Linkedin</a:t>
            </a:r>
            <a:endParaRPr lang="en-US" sz="2200" b="1" dirty="0"/>
          </a:p>
          <a:p>
            <a:pPr marL="342900" indent="-342900"/>
            <a:r>
              <a:rPr lang="en-US" sz="2200" b="1" dirty="0"/>
              <a:t>Email: vincewainman@gmail.com</a:t>
            </a:r>
          </a:p>
          <a:p>
            <a:pPr marL="342900" indent="-342900"/>
            <a:endParaRPr lang="en-US" sz="2200" b="1" dirty="0"/>
          </a:p>
          <a:p>
            <a:pPr marL="342900" indent="-342900"/>
            <a:endParaRPr lang="en-CA" sz="2200" b="1" dirty="0"/>
          </a:p>
        </p:txBody>
      </p:sp>
      <p:pic>
        <p:nvPicPr>
          <p:cNvPr id="9" name="Google Shape;669;p44">
            <a:extLst>
              <a:ext uri="{FF2B5EF4-FFF2-40B4-BE49-F238E27FC236}">
                <a16:creationId xmlns:a16="http://schemas.microsoft.com/office/drawing/2014/main" id="{58302A3F-9978-4FEF-8D78-E277661406CE}"/>
              </a:ext>
            </a:extLst>
          </p:cNvPr>
          <p:cNvPicPr preferRelativeResize="0"/>
          <p:nvPr/>
        </p:nvPicPr>
        <p:blipFill rotWithShape="1">
          <a:blip r:embed="rId3">
            <a:alphaModFix/>
          </a:blip>
          <a:srcRect l="19633" t="9820" b="9812"/>
          <a:stretch/>
        </p:blipFill>
        <p:spPr>
          <a:xfrm>
            <a:off x="6501728" y="1437324"/>
            <a:ext cx="1443900" cy="1443900"/>
          </a:xfrm>
          <a:prstGeom prst="ellipse">
            <a:avLst/>
          </a:prstGeom>
          <a:noFill/>
          <a:ln>
            <a:noFill/>
          </a:ln>
        </p:spPr>
      </p:pic>
      <p:sp>
        <p:nvSpPr>
          <p:cNvPr id="10" name="Google Shape;670;p44">
            <a:extLst>
              <a:ext uri="{FF2B5EF4-FFF2-40B4-BE49-F238E27FC236}">
                <a16:creationId xmlns:a16="http://schemas.microsoft.com/office/drawing/2014/main" id="{732990CF-AB38-41E0-8CB2-A41FB1088CA2}"/>
              </a:ext>
            </a:extLst>
          </p:cNvPr>
          <p:cNvSpPr txBox="1"/>
          <p:nvPr/>
        </p:nvSpPr>
        <p:spPr>
          <a:xfrm>
            <a:off x="6506600" y="3007147"/>
            <a:ext cx="1443900" cy="36435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CA" sz="1200" b="1" dirty="0">
                <a:solidFill>
                  <a:schemeClr val="dk1"/>
                </a:solidFill>
                <a:latin typeface="Red Hat Text"/>
                <a:ea typeface="Red Hat Text"/>
                <a:cs typeface="Red Hat Text"/>
                <a:sym typeface="Red Hat Text"/>
              </a:rPr>
              <a:t>Vincent Wainman</a:t>
            </a:r>
            <a:endParaRPr lang="en" dirty="0">
              <a:latin typeface="Red Hat Text"/>
              <a:ea typeface="Red Hat Text"/>
              <a:cs typeface="Red Hat Text"/>
              <a:sym typeface="Red Hat Text"/>
            </a:endParaRPr>
          </a:p>
          <a:p>
            <a:pPr marL="0" lvl="0" indent="0" algn="ctr" rtl="0">
              <a:spcBef>
                <a:spcPts val="0"/>
              </a:spcBef>
              <a:spcAft>
                <a:spcPts val="0"/>
              </a:spcAft>
              <a:buNone/>
            </a:pPr>
            <a:r>
              <a:rPr lang="en-CA" sz="800" dirty="0" err="1">
                <a:solidFill>
                  <a:schemeClr val="dk2"/>
                </a:solidFill>
                <a:latin typeface="Red Hat Text"/>
                <a:ea typeface="Red Hat Text"/>
                <a:cs typeface="Red Hat Text"/>
                <a:sym typeface="Red Hat Text"/>
              </a:rPr>
              <a:t>BCom</a:t>
            </a:r>
            <a:r>
              <a:rPr lang="en-CA" sz="800" dirty="0">
                <a:solidFill>
                  <a:schemeClr val="dk2"/>
                </a:solidFill>
                <a:latin typeface="Red Hat Text"/>
                <a:ea typeface="Red Hat Text"/>
                <a:cs typeface="Red Hat Text"/>
                <a:sym typeface="Red Hat Text"/>
              </a:rPr>
              <a:t>. in MIS</a:t>
            </a:r>
            <a:endParaRPr lang="en" sz="800" dirty="0">
              <a:solidFill>
                <a:schemeClr val="dk2"/>
              </a:solidFill>
              <a:latin typeface="Red Hat Text"/>
              <a:ea typeface="Red Hat Text"/>
              <a:cs typeface="Red Hat Text"/>
              <a:sym typeface="Red Hat Text"/>
            </a:endParaRPr>
          </a:p>
          <a:p>
            <a:pPr marL="0" lvl="0" indent="0" algn="ctr" rtl="0">
              <a:spcBef>
                <a:spcPts val="0"/>
              </a:spcBef>
              <a:spcAft>
                <a:spcPts val="0"/>
              </a:spcAft>
              <a:buNone/>
            </a:pPr>
            <a:r>
              <a:rPr lang="en" sz="800" dirty="0">
                <a:solidFill>
                  <a:schemeClr val="dk2"/>
                </a:solidFill>
                <a:latin typeface="Red Hat Text"/>
                <a:ea typeface="Red Hat Text"/>
                <a:cs typeface="Red Hat Text"/>
                <a:sym typeface="Red Hat Text"/>
              </a:rPr>
              <a:t>Aspiring Data Analys</a:t>
            </a:r>
            <a:r>
              <a:rPr lang="en-CA" sz="800" dirty="0">
                <a:solidFill>
                  <a:schemeClr val="dk2"/>
                </a:solidFill>
                <a:latin typeface="Red Hat Text"/>
                <a:ea typeface="Red Hat Text"/>
                <a:cs typeface="Red Hat Text"/>
                <a:sym typeface="Red Hat Text"/>
              </a:rPr>
              <a:t>t</a:t>
            </a:r>
            <a:endParaRPr sz="800" dirty="0">
              <a:solidFill>
                <a:schemeClr val="dk2"/>
              </a:solidFill>
              <a:latin typeface="Red Hat Text"/>
              <a:ea typeface="Red Hat Text"/>
              <a:cs typeface="Red Hat Text"/>
              <a:sym typeface="Red Hat Tex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t>
            </a:r>
            <a:r>
              <a:rPr lang="en-CA" dirty="0"/>
              <a:t>e Challenge</a:t>
            </a:r>
            <a:endParaRPr dirty="0"/>
          </a:p>
        </p:txBody>
      </p:sp>
      <p:sp>
        <p:nvSpPr>
          <p:cNvPr id="119" name="Google Shape;119;p17"/>
          <p:cNvSpPr txBox="1">
            <a:spLocks noGrp="1"/>
          </p:cNvSpPr>
          <p:nvPr>
            <p:ph type="body" idx="1"/>
          </p:nvPr>
        </p:nvSpPr>
        <p:spPr>
          <a:xfrm>
            <a:off x="1044475" y="2062084"/>
            <a:ext cx="7207500" cy="1019331"/>
          </a:xfrm>
          <a:prstGeom prst="rect">
            <a:avLst/>
          </a:prstGeom>
        </p:spPr>
        <p:txBody>
          <a:bodyPr spcFirstLastPara="1" wrap="square" lIns="0" tIns="0" rIns="0" bIns="0" anchor="t" anchorCtr="0">
            <a:noAutofit/>
          </a:bodyPr>
          <a:lstStyle/>
          <a:p>
            <a:pPr marL="0" indent="0" algn="ctr">
              <a:spcBef>
                <a:spcPts val="800"/>
              </a:spcBef>
              <a:spcAft>
                <a:spcPts val="800"/>
              </a:spcAft>
              <a:buNone/>
            </a:pPr>
            <a:r>
              <a:rPr lang="en-US" dirty="0"/>
              <a:t>How do </a:t>
            </a:r>
            <a:r>
              <a:rPr lang="en-US" b="1" dirty="0"/>
              <a:t>members</a:t>
            </a:r>
            <a:r>
              <a:rPr lang="en-US" dirty="0"/>
              <a:t> and </a:t>
            </a:r>
            <a:r>
              <a:rPr lang="en-US" b="1" dirty="0"/>
              <a:t>casual</a:t>
            </a:r>
            <a:r>
              <a:rPr lang="en-US" dirty="0"/>
              <a:t> riders use </a:t>
            </a:r>
            <a:r>
              <a:rPr lang="en-US" dirty="0" err="1"/>
              <a:t>Cyclistic</a:t>
            </a:r>
            <a:r>
              <a:rPr lang="en-US" dirty="0"/>
              <a:t> bikes </a:t>
            </a:r>
            <a:r>
              <a:rPr lang="en-US" b="1" dirty="0"/>
              <a:t>differently</a:t>
            </a:r>
            <a:r>
              <a:rPr lang="en-US" dirty="0"/>
              <a:t>?</a:t>
            </a:r>
          </a:p>
        </p:txBody>
      </p:sp>
    </p:spTree>
    <p:extLst>
      <p:ext uri="{BB962C8B-B14F-4D97-AF65-F5344CB8AC3E}">
        <p14:creationId xmlns:p14="http://schemas.microsoft.com/office/powerpoint/2010/main" val="247298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body" idx="1"/>
          </p:nvPr>
        </p:nvSpPr>
        <p:spPr>
          <a:xfrm>
            <a:off x="1044350" y="1587694"/>
            <a:ext cx="3367500" cy="179642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dirty="0">
                <a:solidFill>
                  <a:schemeClr val="accent5"/>
                </a:solidFill>
              </a:rPr>
              <a:t>Casuals</a:t>
            </a:r>
            <a:endParaRPr b="1" dirty="0">
              <a:solidFill>
                <a:schemeClr val="accent5"/>
              </a:solidFill>
            </a:endParaRPr>
          </a:p>
          <a:p>
            <a:pPr marL="0" indent="0" algn="ctr">
              <a:spcBef>
                <a:spcPts val="800"/>
              </a:spcBef>
              <a:spcAft>
                <a:spcPts val="800"/>
              </a:spcAft>
              <a:buNone/>
            </a:pPr>
            <a:r>
              <a:rPr lang="en-US" sz="1600" dirty="0">
                <a:solidFill>
                  <a:schemeClr val="accent5"/>
                </a:solidFill>
              </a:rPr>
              <a:t>Prioritize </a:t>
            </a:r>
            <a:r>
              <a:rPr lang="en-US" sz="1600" dirty="0" err="1">
                <a:solidFill>
                  <a:schemeClr val="accent5"/>
                </a:solidFill>
              </a:rPr>
              <a:t>Cyclistic</a:t>
            </a:r>
            <a:r>
              <a:rPr lang="en-US" sz="1600" dirty="0">
                <a:solidFill>
                  <a:schemeClr val="accent5"/>
                </a:solidFill>
              </a:rPr>
              <a:t> bikes for leisure</a:t>
            </a:r>
            <a:endParaRPr sz="1600" dirty="0">
              <a:solidFill>
                <a:schemeClr val="accent5"/>
              </a:solidFill>
            </a:endParaRPr>
          </a:p>
        </p:txBody>
      </p:sp>
      <p:sp>
        <p:nvSpPr>
          <p:cNvPr id="159" name="Google Shape;159;p19"/>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Executive Summary</a:t>
            </a:r>
            <a:endParaRPr dirty="0"/>
          </a:p>
        </p:txBody>
      </p:sp>
      <p:sp>
        <p:nvSpPr>
          <p:cNvPr id="5" name="Google Shape;160;p19">
            <a:extLst>
              <a:ext uri="{FF2B5EF4-FFF2-40B4-BE49-F238E27FC236}">
                <a16:creationId xmlns:a16="http://schemas.microsoft.com/office/drawing/2014/main" id="{35257FEB-249B-4068-83D9-F2D3258F8208}"/>
              </a:ext>
            </a:extLst>
          </p:cNvPr>
          <p:cNvSpPr txBox="1">
            <a:spLocks/>
          </p:cNvSpPr>
          <p:nvPr/>
        </p:nvSpPr>
        <p:spPr>
          <a:xfrm>
            <a:off x="4884475" y="1587695"/>
            <a:ext cx="3367500" cy="17964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Red Hat Text"/>
              <a:buChar char="●"/>
              <a:defRPr sz="2000" b="0" i="0" u="none" strike="noStrike" cap="none">
                <a:solidFill>
                  <a:schemeClr val="dk1"/>
                </a:solidFill>
                <a:latin typeface="Red Hat Text"/>
                <a:ea typeface="Red Hat Text"/>
                <a:cs typeface="Red Hat Text"/>
                <a:sym typeface="Red Hat Text"/>
              </a:defRPr>
            </a:lvl1pPr>
            <a:lvl2pPr marL="914400" marR="0" lvl="1" indent="-355600" algn="l" rtl="0">
              <a:lnSpc>
                <a:spcPct val="115000"/>
              </a:lnSpc>
              <a:spcBef>
                <a:spcPts val="800"/>
              </a:spcBef>
              <a:spcAft>
                <a:spcPts val="0"/>
              </a:spcAft>
              <a:buClr>
                <a:schemeClr val="accent1"/>
              </a:buClr>
              <a:buSzPts val="2000"/>
              <a:buFont typeface="Red Hat Text"/>
              <a:buChar char="○"/>
              <a:defRPr sz="2000" b="0" i="0" u="none" strike="noStrike" cap="none">
                <a:solidFill>
                  <a:schemeClr val="dk1"/>
                </a:solidFill>
                <a:latin typeface="Red Hat Text"/>
                <a:ea typeface="Red Hat Text"/>
                <a:cs typeface="Red Hat Text"/>
                <a:sym typeface="Red Hat Text"/>
              </a:defRPr>
            </a:lvl2pPr>
            <a:lvl3pPr marL="1371600" marR="0" lvl="2" indent="-355600" algn="l" rtl="0">
              <a:lnSpc>
                <a:spcPct val="115000"/>
              </a:lnSpc>
              <a:spcBef>
                <a:spcPts val="800"/>
              </a:spcBef>
              <a:spcAft>
                <a:spcPts val="0"/>
              </a:spcAft>
              <a:buClr>
                <a:schemeClr val="accent1"/>
              </a:buClr>
              <a:buSzPts val="2000"/>
              <a:buFont typeface="Red Hat Text"/>
              <a:buChar char="■"/>
              <a:defRPr sz="2000" b="0" i="0" u="none" strike="noStrike" cap="none">
                <a:solidFill>
                  <a:schemeClr val="dk1"/>
                </a:solidFill>
                <a:latin typeface="Red Hat Text"/>
                <a:ea typeface="Red Hat Text"/>
                <a:cs typeface="Red Hat Text"/>
                <a:sym typeface="Red Hat Text"/>
              </a:defRPr>
            </a:lvl3pPr>
            <a:lvl4pPr marL="1828800" marR="0" lvl="3" indent="-355600" algn="l" rtl="0">
              <a:lnSpc>
                <a:spcPct val="115000"/>
              </a:lnSpc>
              <a:spcBef>
                <a:spcPts val="800"/>
              </a:spcBef>
              <a:spcAft>
                <a:spcPts val="0"/>
              </a:spcAft>
              <a:buClr>
                <a:schemeClr val="dk1"/>
              </a:buClr>
              <a:buSzPts val="2000"/>
              <a:buFont typeface="Red Hat Text"/>
              <a:buChar char="●"/>
              <a:defRPr sz="2000" b="0" i="0" u="none" strike="noStrike" cap="none">
                <a:solidFill>
                  <a:schemeClr val="dk1"/>
                </a:solidFill>
                <a:latin typeface="Red Hat Text"/>
                <a:ea typeface="Red Hat Text"/>
                <a:cs typeface="Red Hat Text"/>
                <a:sym typeface="Red Hat Text"/>
              </a:defRPr>
            </a:lvl4pPr>
            <a:lvl5pPr marL="2286000" marR="0" lvl="4" indent="-355600" algn="l" rtl="0">
              <a:lnSpc>
                <a:spcPct val="115000"/>
              </a:lnSpc>
              <a:spcBef>
                <a:spcPts val="800"/>
              </a:spcBef>
              <a:spcAft>
                <a:spcPts val="0"/>
              </a:spcAft>
              <a:buClr>
                <a:schemeClr val="dk1"/>
              </a:buClr>
              <a:buSzPts val="2000"/>
              <a:buFont typeface="Red Hat Text"/>
              <a:buChar char="○"/>
              <a:defRPr sz="2000" b="0" i="0" u="none" strike="noStrike" cap="none">
                <a:solidFill>
                  <a:schemeClr val="dk1"/>
                </a:solidFill>
                <a:latin typeface="Red Hat Text"/>
                <a:ea typeface="Red Hat Text"/>
                <a:cs typeface="Red Hat Text"/>
                <a:sym typeface="Red Hat Text"/>
              </a:defRPr>
            </a:lvl5pPr>
            <a:lvl6pPr marL="2743200" marR="0" lvl="5" indent="-355600" algn="l" rtl="0">
              <a:lnSpc>
                <a:spcPct val="115000"/>
              </a:lnSpc>
              <a:spcBef>
                <a:spcPts val="800"/>
              </a:spcBef>
              <a:spcAft>
                <a:spcPts val="0"/>
              </a:spcAft>
              <a:buClr>
                <a:schemeClr val="dk1"/>
              </a:buClr>
              <a:buSzPts val="2000"/>
              <a:buFont typeface="Red Hat Text"/>
              <a:buChar char="■"/>
              <a:defRPr sz="2000" b="0" i="0" u="none" strike="noStrike" cap="none">
                <a:solidFill>
                  <a:schemeClr val="dk1"/>
                </a:solidFill>
                <a:latin typeface="Red Hat Text"/>
                <a:ea typeface="Red Hat Text"/>
                <a:cs typeface="Red Hat Text"/>
                <a:sym typeface="Red Hat Text"/>
              </a:defRPr>
            </a:lvl6pPr>
            <a:lvl7pPr marL="3200400" marR="0" lvl="6" indent="-355600" algn="l" rtl="0">
              <a:lnSpc>
                <a:spcPct val="115000"/>
              </a:lnSpc>
              <a:spcBef>
                <a:spcPts val="800"/>
              </a:spcBef>
              <a:spcAft>
                <a:spcPts val="0"/>
              </a:spcAft>
              <a:buClr>
                <a:schemeClr val="dk1"/>
              </a:buClr>
              <a:buSzPts val="2000"/>
              <a:buFont typeface="Red Hat Text"/>
              <a:buChar char="●"/>
              <a:defRPr sz="2000" b="0" i="0" u="none" strike="noStrike" cap="none">
                <a:solidFill>
                  <a:schemeClr val="dk1"/>
                </a:solidFill>
                <a:latin typeface="Red Hat Text"/>
                <a:ea typeface="Red Hat Text"/>
                <a:cs typeface="Red Hat Text"/>
                <a:sym typeface="Red Hat Text"/>
              </a:defRPr>
            </a:lvl7pPr>
            <a:lvl8pPr marL="3657600" marR="0" lvl="7" indent="-355600" algn="l" rtl="0">
              <a:lnSpc>
                <a:spcPct val="115000"/>
              </a:lnSpc>
              <a:spcBef>
                <a:spcPts val="800"/>
              </a:spcBef>
              <a:spcAft>
                <a:spcPts val="0"/>
              </a:spcAft>
              <a:buClr>
                <a:schemeClr val="dk1"/>
              </a:buClr>
              <a:buSzPts val="2000"/>
              <a:buFont typeface="Red Hat Text"/>
              <a:buChar char="○"/>
              <a:defRPr sz="2000" b="0" i="0" u="none" strike="noStrike" cap="none">
                <a:solidFill>
                  <a:schemeClr val="dk1"/>
                </a:solidFill>
                <a:latin typeface="Red Hat Text"/>
                <a:ea typeface="Red Hat Text"/>
                <a:cs typeface="Red Hat Text"/>
                <a:sym typeface="Red Hat Text"/>
              </a:defRPr>
            </a:lvl8pPr>
            <a:lvl9pPr marL="4114800" marR="0" lvl="8" indent="-355600" algn="l" rtl="0">
              <a:lnSpc>
                <a:spcPct val="115000"/>
              </a:lnSpc>
              <a:spcBef>
                <a:spcPts val="800"/>
              </a:spcBef>
              <a:spcAft>
                <a:spcPts val="800"/>
              </a:spcAft>
              <a:buClr>
                <a:schemeClr val="dk1"/>
              </a:buClr>
              <a:buSzPts val="2000"/>
              <a:buFont typeface="Red Hat Text"/>
              <a:buChar char="■"/>
              <a:defRPr sz="2000" b="0" i="0" u="none" strike="noStrike" cap="none">
                <a:solidFill>
                  <a:schemeClr val="dk1"/>
                </a:solidFill>
                <a:latin typeface="Red Hat Text"/>
                <a:ea typeface="Red Hat Text"/>
                <a:cs typeface="Red Hat Text"/>
                <a:sym typeface="Red Hat Text"/>
              </a:defRPr>
            </a:lvl9pPr>
          </a:lstStyle>
          <a:p>
            <a:pPr marL="0" indent="0" algn="ctr">
              <a:buFont typeface="Red Hat Text"/>
              <a:buNone/>
            </a:pPr>
            <a:r>
              <a:rPr lang="en-US" b="1" dirty="0">
                <a:solidFill>
                  <a:srgbClr val="FF0000"/>
                </a:solidFill>
              </a:rPr>
              <a:t>Members</a:t>
            </a:r>
            <a:endParaRPr lang="en-US" sz="1600" dirty="0">
              <a:solidFill>
                <a:srgbClr val="FF0000"/>
              </a:solidFill>
            </a:endParaRPr>
          </a:p>
          <a:p>
            <a:pPr marL="0" indent="0" algn="ctr">
              <a:spcBef>
                <a:spcPts val="800"/>
              </a:spcBef>
              <a:spcAft>
                <a:spcPts val="800"/>
              </a:spcAft>
              <a:buNone/>
            </a:pPr>
            <a:r>
              <a:rPr lang="en-US" sz="1600" dirty="0">
                <a:solidFill>
                  <a:srgbClr val="FF0000"/>
                </a:solidFill>
              </a:rPr>
              <a:t>Rely on </a:t>
            </a:r>
            <a:r>
              <a:rPr lang="en-US" sz="1600" dirty="0" err="1">
                <a:solidFill>
                  <a:srgbClr val="FF0000"/>
                </a:solidFill>
              </a:rPr>
              <a:t>Cyclistic</a:t>
            </a:r>
            <a:r>
              <a:rPr lang="en-US" sz="1600" dirty="0">
                <a:solidFill>
                  <a:srgbClr val="FF0000"/>
                </a:solidFill>
              </a:rPr>
              <a:t> bikes for their general mobility needs </a:t>
            </a:r>
          </a:p>
        </p:txBody>
      </p:sp>
      <p:sp>
        <p:nvSpPr>
          <p:cNvPr id="7" name="Rectangle 6">
            <a:extLst>
              <a:ext uri="{FF2B5EF4-FFF2-40B4-BE49-F238E27FC236}">
                <a16:creationId xmlns:a16="http://schemas.microsoft.com/office/drawing/2014/main" id="{01C175C3-99B4-4359-BAF9-DA9C4FA40192}"/>
              </a:ext>
            </a:extLst>
          </p:cNvPr>
          <p:cNvSpPr/>
          <p:nvPr/>
        </p:nvSpPr>
        <p:spPr>
          <a:xfrm>
            <a:off x="875136" y="2926623"/>
            <a:ext cx="7376839" cy="1136658"/>
          </a:xfrm>
          <a:prstGeom prst="rect">
            <a:avLst/>
          </a:prstGeom>
        </p:spPr>
        <p:txBody>
          <a:bodyPr wrap="square">
            <a:spAutoFit/>
          </a:bodyPr>
          <a:lstStyle/>
          <a:p>
            <a:pPr lvl="0" algn="ctr">
              <a:lnSpc>
                <a:spcPct val="115000"/>
              </a:lnSpc>
              <a:spcAft>
                <a:spcPts val="800"/>
              </a:spcAft>
              <a:buClr>
                <a:srgbClr val="0784B1"/>
              </a:buClr>
              <a:buSzPts val="3000"/>
            </a:pPr>
            <a:r>
              <a:rPr lang="en-US" sz="2000" b="1" dirty="0">
                <a:solidFill>
                  <a:schemeClr val="tx1"/>
                </a:solidFill>
                <a:latin typeface="Red Hat Display"/>
                <a:sym typeface="Red Hat Display"/>
              </a:rPr>
              <a:t>More data collection and analysis is required to draw definitive conclusions and identify key marketing opportunities</a:t>
            </a:r>
          </a:p>
        </p:txBody>
      </p:sp>
    </p:spTree>
    <p:extLst>
      <p:ext uri="{BB962C8B-B14F-4D97-AF65-F5344CB8AC3E}">
        <p14:creationId xmlns:p14="http://schemas.microsoft.com/office/powerpoint/2010/main" val="40298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CA" dirty="0"/>
              <a:t>Key Findings: Average Ride Length</a:t>
            </a:r>
            <a:endParaRPr dirty="0"/>
          </a:p>
        </p:txBody>
      </p:sp>
      <p:graphicFrame>
        <p:nvGraphicFramePr>
          <p:cNvPr id="11" name="Chart 10">
            <a:extLst>
              <a:ext uri="{FF2B5EF4-FFF2-40B4-BE49-F238E27FC236}">
                <a16:creationId xmlns:a16="http://schemas.microsoft.com/office/drawing/2014/main" id="{BF498A6B-48E9-4246-903C-5E5737149B79}"/>
              </a:ext>
            </a:extLst>
          </p:cNvPr>
          <p:cNvGraphicFramePr/>
          <p:nvPr>
            <p:extLst>
              <p:ext uri="{D42A27DB-BD31-4B8C-83A1-F6EECF244321}">
                <p14:modId xmlns:p14="http://schemas.microsoft.com/office/powerpoint/2010/main" val="1906788829"/>
              </p:ext>
            </p:extLst>
          </p:nvPr>
        </p:nvGraphicFramePr>
        <p:xfrm>
          <a:off x="1281723" y="1258644"/>
          <a:ext cx="6414502" cy="3227875"/>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a:extLst>
              <a:ext uri="{FF2B5EF4-FFF2-40B4-BE49-F238E27FC236}">
                <a16:creationId xmlns:a16="http://schemas.microsoft.com/office/drawing/2014/main" id="{B999A40F-4D3E-4EA3-8B34-601D6AAF0CB6}"/>
              </a:ext>
            </a:extLst>
          </p:cNvPr>
          <p:cNvSpPr/>
          <p:nvPr/>
        </p:nvSpPr>
        <p:spPr>
          <a:xfrm>
            <a:off x="2611153" y="1530498"/>
            <a:ext cx="5615021" cy="361446"/>
          </a:xfrm>
          <a:prstGeom prst="rect">
            <a:avLst/>
          </a:prstGeom>
        </p:spPr>
        <p:txBody>
          <a:bodyPr wrap="square">
            <a:spAutoFit/>
          </a:bodyPr>
          <a:lstStyle/>
          <a:p>
            <a:pPr lvl="0" algn="ctr">
              <a:lnSpc>
                <a:spcPct val="115000"/>
              </a:lnSpc>
              <a:spcAft>
                <a:spcPts val="800"/>
              </a:spcAft>
              <a:buClr>
                <a:srgbClr val="0784B1"/>
              </a:buClr>
              <a:buSzPts val="3000"/>
            </a:pPr>
            <a:r>
              <a:rPr lang="en-US" sz="1600" b="1" dirty="0">
                <a:solidFill>
                  <a:srgbClr val="0784B1"/>
                </a:solidFill>
                <a:latin typeface="Red Hat Display"/>
                <a:sym typeface="Red Hat Display"/>
              </a:rPr>
              <a:t>On average, Casuals ride 2.7 times longer than members</a:t>
            </a:r>
          </a:p>
        </p:txBody>
      </p:sp>
    </p:spTree>
    <p:extLst>
      <p:ext uri="{BB962C8B-B14F-4D97-AF65-F5344CB8AC3E}">
        <p14:creationId xmlns:p14="http://schemas.microsoft.com/office/powerpoint/2010/main" val="6300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9"/>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CA" dirty="0"/>
              <a:t>Key Findings: Geographical Density</a:t>
            </a:r>
            <a:endParaRPr dirty="0"/>
          </a:p>
        </p:txBody>
      </p:sp>
      <p:pic>
        <p:nvPicPr>
          <p:cNvPr id="4" name="Picture 3">
            <a:extLst>
              <a:ext uri="{FF2B5EF4-FFF2-40B4-BE49-F238E27FC236}">
                <a16:creationId xmlns:a16="http://schemas.microsoft.com/office/drawing/2014/main" id="{38585422-1713-4517-B793-55EC456243E0}"/>
              </a:ext>
            </a:extLst>
          </p:cNvPr>
          <p:cNvPicPr>
            <a:picLocks noChangeAspect="1"/>
          </p:cNvPicPr>
          <p:nvPr/>
        </p:nvPicPr>
        <p:blipFill>
          <a:blip r:embed="rId3"/>
          <a:stretch>
            <a:fillRect/>
          </a:stretch>
        </p:blipFill>
        <p:spPr>
          <a:xfrm>
            <a:off x="5939923" y="1382244"/>
            <a:ext cx="1949360" cy="2916116"/>
          </a:xfrm>
          <a:prstGeom prst="rect">
            <a:avLst/>
          </a:prstGeom>
        </p:spPr>
      </p:pic>
      <p:pic>
        <p:nvPicPr>
          <p:cNvPr id="5" name="Picture 4">
            <a:extLst>
              <a:ext uri="{FF2B5EF4-FFF2-40B4-BE49-F238E27FC236}">
                <a16:creationId xmlns:a16="http://schemas.microsoft.com/office/drawing/2014/main" id="{F902AD33-0EA2-4A79-B71B-06BD2E736622}"/>
              </a:ext>
            </a:extLst>
          </p:cNvPr>
          <p:cNvPicPr>
            <a:picLocks noChangeAspect="1"/>
          </p:cNvPicPr>
          <p:nvPr/>
        </p:nvPicPr>
        <p:blipFill>
          <a:blip r:embed="rId4"/>
          <a:stretch>
            <a:fillRect/>
          </a:stretch>
        </p:blipFill>
        <p:spPr>
          <a:xfrm>
            <a:off x="7364183" y="1514738"/>
            <a:ext cx="1013910" cy="494437"/>
          </a:xfrm>
          <a:prstGeom prst="rect">
            <a:avLst/>
          </a:prstGeom>
        </p:spPr>
      </p:pic>
      <p:pic>
        <p:nvPicPr>
          <p:cNvPr id="6" name="Picture 5">
            <a:extLst>
              <a:ext uri="{FF2B5EF4-FFF2-40B4-BE49-F238E27FC236}">
                <a16:creationId xmlns:a16="http://schemas.microsoft.com/office/drawing/2014/main" id="{EF73BF63-23B4-477D-B157-579AD1A43E3B}"/>
              </a:ext>
            </a:extLst>
          </p:cNvPr>
          <p:cNvPicPr>
            <a:picLocks noChangeAspect="1"/>
          </p:cNvPicPr>
          <p:nvPr/>
        </p:nvPicPr>
        <p:blipFill>
          <a:blip r:embed="rId5"/>
          <a:stretch>
            <a:fillRect/>
          </a:stretch>
        </p:blipFill>
        <p:spPr>
          <a:xfrm>
            <a:off x="7566608" y="2108381"/>
            <a:ext cx="811485" cy="694801"/>
          </a:xfrm>
          <a:prstGeom prst="rect">
            <a:avLst/>
          </a:prstGeom>
        </p:spPr>
      </p:pic>
      <p:sp>
        <p:nvSpPr>
          <p:cNvPr id="12" name="Rectangle 11">
            <a:extLst>
              <a:ext uri="{FF2B5EF4-FFF2-40B4-BE49-F238E27FC236}">
                <a16:creationId xmlns:a16="http://schemas.microsoft.com/office/drawing/2014/main" id="{39EEFE24-0305-48DC-9942-C851D37DE5BE}"/>
              </a:ext>
            </a:extLst>
          </p:cNvPr>
          <p:cNvSpPr/>
          <p:nvPr/>
        </p:nvSpPr>
        <p:spPr>
          <a:xfrm>
            <a:off x="1254717" y="1673066"/>
            <a:ext cx="4462772" cy="782715"/>
          </a:xfrm>
          <a:prstGeom prst="rect">
            <a:avLst/>
          </a:prstGeom>
        </p:spPr>
        <p:txBody>
          <a:bodyPr wrap="square">
            <a:spAutoFit/>
          </a:bodyPr>
          <a:lstStyle/>
          <a:p>
            <a:pPr lvl="0" algn="ctr">
              <a:lnSpc>
                <a:spcPct val="115000"/>
              </a:lnSpc>
              <a:spcAft>
                <a:spcPts val="800"/>
              </a:spcAft>
              <a:buClr>
                <a:srgbClr val="0784B1"/>
              </a:buClr>
              <a:buSzPts val="3000"/>
            </a:pPr>
            <a:r>
              <a:rPr lang="en-US" sz="2000" b="1" dirty="0">
                <a:solidFill>
                  <a:srgbClr val="0784B1"/>
                </a:solidFill>
                <a:latin typeface="Red Hat Display"/>
                <a:sym typeface="Red Hat Display"/>
              </a:rPr>
              <a:t>Casuals congregate their bike trips near the bay area</a:t>
            </a:r>
          </a:p>
        </p:txBody>
      </p:sp>
      <p:sp>
        <p:nvSpPr>
          <p:cNvPr id="8" name="Freeform: Shape 7">
            <a:extLst>
              <a:ext uri="{FF2B5EF4-FFF2-40B4-BE49-F238E27FC236}">
                <a16:creationId xmlns:a16="http://schemas.microsoft.com/office/drawing/2014/main" id="{150BE3E9-E684-423B-9022-77FC80A775E6}"/>
              </a:ext>
            </a:extLst>
          </p:cNvPr>
          <p:cNvSpPr/>
          <p:nvPr/>
        </p:nvSpPr>
        <p:spPr>
          <a:xfrm>
            <a:off x="6773548" y="1577098"/>
            <a:ext cx="924763" cy="2557240"/>
          </a:xfrm>
          <a:custGeom>
            <a:avLst/>
            <a:gdLst>
              <a:gd name="connsiteX0" fmla="*/ 2390 w 924763"/>
              <a:gd name="connsiteY0" fmla="*/ 1610 h 2557240"/>
              <a:gd name="connsiteX1" fmla="*/ 18021 w 924763"/>
              <a:gd name="connsiteY1" fmla="*/ 79764 h 2557240"/>
              <a:gd name="connsiteX2" fmla="*/ 25837 w 924763"/>
              <a:gd name="connsiteY2" fmla="*/ 118840 h 2557240"/>
              <a:gd name="connsiteX3" fmla="*/ 49283 w 924763"/>
              <a:gd name="connsiteY3" fmla="*/ 134471 h 2557240"/>
              <a:gd name="connsiteX4" fmla="*/ 80544 w 924763"/>
              <a:gd name="connsiteY4" fmla="*/ 165733 h 2557240"/>
              <a:gd name="connsiteX5" fmla="*/ 135252 w 924763"/>
              <a:gd name="connsiteY5" fmla="*/ 181364 h 2557240"/>
              <a:gd name="connsiteX6" fmla="*/ 150883 w 924763"/>
              <a:gd name="connsiteY6" fmla="*/ 204810 h 2557240"/>
              <a:gd name="connsiteX7" fmla="*/ 158698 w 924763"/>
              <a:gd name="connsiteY7" fmla="*/ 236071 h 2557240"/>
              <a:gd name="connsiteX8" fmla="*/ 182144 w 924763"/>
              <a:gd name="connsiteY8" fmla="*/ 251702 h 2557240"/>
              <a:gd name="connsiteX9" fmla="*/ 197775 w 924763"/>
              <a:gd name="connsiteY9" fmla="*/ 306410 h 2557240"/>
              <a:gd name="connsiteX10" fmla="*/ 213406 w 924763"/>
              <a:gd name="connsiteY10" fmla="*/ 353302 h 2557240"/>
              <a:gd name="connsiteX11" fmla="*/ 229037 w 924763"/>
              <a:gd name="connsiteY11" fmla="*/ 376748 h 2557240"/>
              <a:gd name="connsiteX12" fmla="*/ 221221 w 924763"/>
              <a:gd name="connsiteY12" fmla="*/ 415825 h 2557240"/>
              <a:gd name="connsiteX13" fmla="*/ 205590 w 924763"/>
              <a:gd name="connsiteY13" fmla="*/ 517425 h 2557240"/>
              <a:gd name="connsiteX14" fmla="*/ 197775 w 924763"/>
              <a:gd name="connsiteY14" fmla="*/ 572133 h 2557240"/>
              <a:gd name="connsiteX15" fmla="*/ 197775 w 924763"/>
              <a:gd name="connsiteY15" fmla="*/ 642471 h 2557240"/>
              <a:gd name="connsiteX16" fmla="*/ 205590 w 924763"/>
              <a:gd name="connsiteY16" fmla="*/ 736256 h 2557240"/>
              <a:gd name="connsiteX17" fmla="*/ 197775 w 924763"/>
              <a:gd name="connsiteY17" fmla="*/ 759702 h 2557240"/>
              <a:gd name="connsiteX18" fmla="*/ 166514 w 924763"/>
              <a:gd name="connsiteY18" fmla="*/ 775333 h 2557240"/>
              <a:gd name="connsiteX19" fmla="*/ 166514 w 924763"/>
              <a:gd name="connsiteY19" fmla="*/ 830040 h 2557240"/>
              <a:gd name="connsiteX20" fmla="*/ 182144 w 924763"/>
              <a:gd name="connsiteY20" fmla="*/ 884748 h 2557240"/>
              <a:gd name="connsiteX21" fmla="*/ 143067 w 924763"/>
              <a:gd name="connsiteY21" fmla="*/ 892564 h 2557240"/>
              <a:gd name="connsiteX22" fmla="*/ 150883 w 924763"/>
              <a:gd name="connsiteY22" fmla="*/ 923825 h 2557240"/>
              <a:gd name="connsiteX23" fmla="*/ 158698 w 924763"/>
              <a:gd name="connsiteY23" fmla="*/ 962902 h 2557240"/>
              <a:gd name="connsiteX24" fmla="*/ 174329 w 924763"/>
              <a:gd name="connsiteY24" fmla="*/ 1056687 h 2557240"/>
              <a:gd name="connsiteX25" fmla="*/ 182144 w 924763"/>
              <a:gd name="connsiteY25" fmla="*/ 1080133 h 2557240"/>
              <a:gd name="connsiteX26" fmla="*/ 205590 w 924763"/>
              <a:gd name="connsiteY26" fmla="*/ 1095764 h 2557240"/>
              <a:gd name="connsiteX27" fmla="*/ 197775 w 924763"/>
              <a:gd name="connsiteY27" fmla="*/ 1119210 h 2557240"/>
              <a:gd name="connsiteX28" fmla="*/ 205590 w 924763"/>
              <a:gd name="connsiteY28" fmla="*/ 1142656 h 2557240"/>
              <a:gd name="connsiteX29" fmla="*/ 244667 w 924763"/>
              <a:gd name="connsiteY29" fmla="*/ 1189548 h 2557240"/>
              <a:gd name="connsiteX30" fmla="*/ 260298 w 924763"/>
              <a:gd name="connsiteY30" fmla="*/ 1236440 h 2557240"/>
              <a:gd name="connsiteX31" fmla="*/ 268114 w 924763"/>
              <a:gd name="connsiteY31" fmla="*/ 1259887 h 2557240"/>
              <a:gd name="connsiteX32" fmla="*/ 260298 w 924763"/>
              <a:gd name="connsiteY32" fmla="*/ 1330225 h 2557240"/>
              <a:gd name="connsiteX33" fmla="*/ 244667 w 924763"/>
              <a:gd name="connsiteY33" fmla="*/ 1431825 h 2557240"/>
              <a:gd name="connsiteX34" fmla="*/ 260298 w 924763"/>
              <a:gd name="connsiteY34" fmla="*/ 1478717 h 2557240"/>
              <a:gd name="connsiteX35" fmla="*/ 268114 w 924763"/>
              <a:gd name="connsiteY35" fmla="*/ 1502164 h 2557240"/>
              <a:gd name="connsiteX36" fmla="*/ 236852 w 924763"/>
              <a:gd name="connsiteY36" fmla="*/ 1650656 h 2557240"/>
              <a:gd name="connsiteX37" fmla="*/ 229037 w 924763"/>
              <a:gd name="connsiteY37" fmla="*/ 1689733 h 2557240"/>
              <a:gd name="connsiteX38" fmla="*/ 213406 w 924763"/>
              <a:gd name="connsiteY38" fmla="*/ 1736625 h 2557240"/>
              <a:gd name="connsiteX39" fmla="*/ 213406 w 924763"/>
              <a:gd name="connsiteY39" fmla="*/ 1822594 h 2557240"/>
              <a:gd name="connsiteX40" fmla="*/ 221221 w 924763"/>
              <a:gd name="connsiteY40" fmla="*/ 1846040 h 2557240"/>
              <a:gd name="connsiteX41" fmla="*/ 244667 w 924763"/>
              <a:gd name="connsiteY41" fmla="*/ 1861671 h 2557240"/>
              <a:gd name="connsiteX42" fmla="*/ 283744 w 924763"/>
              <a:gd name="connsiteY42" fmla="*/ 1939825 h 2557240"/>
              <a:gd name="connsiteX43" fmla="*/ 307190 w 924763"/>
              <a:gd name="connsiteY43" fmla="*/ 1947640 h 2557240"/>
              <a:gd name="connsiteX44" fmla="*/ 322821 w 924763"/>
              <a:gd name="connsiteY44" fmla="*/ 1971087 h 2557240"/>
              <a:gd name="connsiteX45" fmla="*/ 369714 w 924763"/>
              <a:gd name="connsiteY45" fmla="*/ 1986717 h 2557240"/>
              <a:gd name="connsiteX46" fmla="*/ 393160 w 924763"/>
              <a:gd name="connsiteY46" fmla="*/ 2002348 h 2557240"/>
              <a:gd name="connsiteX47" fmla="*/ 400975 w 924763"/>
              <a:gd name="connsiteY47" fmla="*/ 2041425 h 2557240"/>
              <a:gd name="connsiteX48" fmla="*/ 432237 w 924763"/>
              <a:gd name="connsiteY48" fmla="*/ 2049240 h 2557240"/>
              <a:gd name="connsiteX49" fmla="*/ 463498 w 924763"/>
              <a:gd name="connsiteY49" fmla="*/ 2080502 h 2557240"/>
              <a:gd name="connsiteX50" fmla="*/ 471314 w 924763"/>
              <a:gd name="connsiteY50" fmla="*/ 2103948 h 2557240"/>
              <a:gd name="connsiteX51" fmla="*/ 494760 w 924763"/>
              <a:gd name="connsiteY51" fmla="*/ 2119579 h 2557240"/>
              <a:gd name="connsiteX52" fmla="*/ 502575 w 924763"/>
              <a:gd name="connsiteY52" fmla="*/ 2143025 h 2557240"/>
              <a:gd name="connsiteX53" fmla="*/ 518206 w 924763"/>
              <a:gd name="connsiteY53" fmla="*/ 2166471 h 2557240"/>
              <a:gd name="connsiteX54" fmla="*/ 533837 w 924763"/>
              <a:gd name="connsiteY54" fmla="*/ 2221179 h 2557240"/>
              <a:gd name="connsiteX55" fmla="*/ 557283 w 924763"/>
              <a:gd name="connsiteY55" fmla="*/ 2236810 h 2557240"/>
              <a:gd name="connsiteX56" fmla="*/ 572914 w 924763"/>
              <a:gd name="connsiteY56" fmla="*/ 2299333 h 2557240"/>
              <a:gd name="connsiteX57" fmla="*/ 565098 w 924763"/>
              <a:gd name="connsiteY57" fmla="*/ 2330594 h 2557240"/>
              <a:gd name="connsiteX58" fmla="*/ 572914 w 924763"/>
              <a:gd name="connsiteY58" fmla="*/ 2361856 h 2557240"/>
              <a:gd name="connsiteX59" fmla="*/ 580729 w 924763"/>
              <a:gd name="connsiteY59" fmla="*/ 2385302 h 2557240"/>
              <a:gd name="connsiteX60" fmla="*/ 619806 w 924763"/>
              <a:gd name="connsiteY60" fmla="*/ 2471271 h 2557240"/>
              <a:gd name="connsiteX61" fmla="*/ 643252 w 924763"/>
              <a:gd name="connsiteY61" fmla="*/ 2518164 h 2557240"/>
              <a:gd name="connsiteX62" fmla="*/ 651067 w 924763"/>
              <a:gd name="connsiteY62" fmla="*/ 2541610 h 2557240"/>
              <a:gd name="connsiteX63" fmla="*/ 682329 w 924763"/>
              <a:gd name="connsiteY63" fmla="*/ 2557240 h 2557240"/>
              <a:gd name="connsiteX64" fmla="*/ 776114 w 924763"/>
              <a:gd name="connsiteY64" fmla="*/ 2525979 h 2557240"/>
              <a:gd name="connsiteX65" fmla="*/ 807375 w 924763"/>
              <a:gd name="connsiteY65" fmla="*/ 2502533 h 2557240"/>
              <a:gd name="connsiteX66" fmla="*/ 869898 w 924763"/>
              <a:gd name="connsiteY66" fmla="*/ 2486902 h 2557240"/>
              <a:gd name="connsiteX67" fmla="*/ 885529 w 924763"/>
              <a:gd name="connsiteY67" fmla="*/ 2463456 h 2557240"/>
              <a:gd name="connsiteX68" fmla="*/ 893344 w 924763"/>
              <a:gd name="connsiteY68" fmla="*/ 2416564 h 2557240"/>
              <a:gd name="connsiteX69" fmla="*/ 908975 w 924763"/>
              <a:gd name="connsiteY69" fmla="*/ 2361856 h 2557240"/>
              <a:gd name="connsiteX70" fmla="*/ 916790 w 924763"/>
              <a:gd name="connsiteY70" fmla="*/ 2330594 h 2557240"/>
              <a:gd name="connsiteX71" fmla="*/ 893344 w 924763"/>
              <a:gd name="connsiteY71" fmla="*/ 2314964 h 2557240"/>
              <a:gd name="connsiteX72" fmla="*/ 885529 w 924763"/>
              <a:gd name="connsiteY72" fmla="*/ 2275887 h 2557240"/>
              <a:gd name="connsiteX73" fmla="*/ 854267 w 924763"/>
              <a:gd name="connsiteY73" fmla="*/ 2268071 h 2557240"/>
              <a:gd name="connsiteX74" fmla="*/ 854267 w 924763"/>
              <a:gd name="connsiteY74" fmla="*/ 2221179 h 2557240"/>
              <a:gd name="connsiteX75" fmla="*/ 877714 w 924763"/>
              <a:gd name="connsiteY75" fmla="*/ 2158656 h 2557240"/>
              <a:gd name="connsiteX76" fmla="*/ 885529 w 924763"/>
              <a:gd name="connsiteY76" fmla="*/ 2135210 h 2557240"/>
              <a:gd name="connsiteX77" fmla="*/ 908975 w 924763"/>
              <a:gd name="connsiteY77" fmla="*/ 2127394 h 2557240"/>
              <a:gd name="connsiteX78" fmla="*/ 924606 w 924763"/>
              <a:gd name="connsiteY78" fmla="*/ 2096133 h 2557240"/>
              <a:gd name="connsiteX79" fmla="*/ 916790 w 924763"/>
              <a:gd name="connsiteY79" fmla="*/ 2057056 h 2557240"/>
              <a:gd name="connsiteX80" fmla="*/ 924606 w 924763"/>
              <a:gd name="connsiteY80" fmla="*/ 2033610 h 2557240"/>
              <a:gd name="connsiteX81" fmla="*/ 916790 w 924763"/>
              <a:gd name="connsiteY81" fmla="*/ 1947640 h 2557240"/>
              <a:gd name="connsiteX82" fmla="*/ 908975 w 924763"/>
              <a:gd name="connsiteY82" fmla="*/ 1924194 h 2557240"/>
              <a:gd name="connsiteX83" fmla="*/ 885529 w 924763"/>
              <a:gd name="connsiteY83" fmla="*/ 1869487 h 2557240"/>
              <a:gd name="connsiteX84" fmla="*/ 869898 w 924763"/>
              <a:gd name="connsiteY84" fmla="*/ 1775702 h 2557240"/>
              <a:gd name="connsiteX85" fmla="*/ 854267 w 924763"/>
              <a:gd name="connsiteY85" fmla="*/ 1720994 h 2557240"/>
              <a:gd name="connsiteX86" fmla="*/ 846452 w 924763"/>
              <a:gd name="connsiteY86" fmla="*/ 1681917 h 2557240"/>
              <a:gd name="connsiteX87" fmla="*/ 823006 w 924763"/>
              <a:gd name="connsiteY87" fmla="*/ 1674102 h 2557240"/>
              <a:gd name="connsiteX88" fmla="*/ 815190 w 924763"/>
              <a:gd name="connsiteY88" fmla="*/ 1650656 h 2557240"/>
              <a:gd name="connsiteX89" fmla="*/ 737037 w 924763"/>
              <a:gd name="connsiteY89" fmla="*/ 1627210 h 2557240"/>
              <a:gd name="connsiteX90" fmla="*/ 705775 w 924763"/>
              <a:gd name="connsiteY90" fmla="*/ 1611579 h 2557240"/>
              <a:gd name="connsiteX91" fmla="*/ 682329 w 924763"/>
              <a:gd name="connsiteY91" fmla="*/ 1603764 h 2557240"/>
              <a:gd name="connsiteX92" fmla="*/ 666698 w 924763"/>
              <a:gd name="connsiteY92" fmla="*/ 1580317 h 2557240"/>
              <a:gd name="connsiteX93" fmla="*/ 674514 w 924763"/>
              <a:gd name="connsiteY93" fmla="*/ 1556871 h 2557240"/>
              <a:gd name="connsiteX94" fmla="*/ 690144 w 924763"/>
              <a:gd name="connsiteY94" fmla="*/ 1408379 h 2557240"/>
              <a:gd name="connsiteX95" fmla="*/ 658883 w 924763"/>
              <a:gd name="connsiteY95" fmla="*/ 1361487 h 2557240"/>
              <a:gd name="connsiteX96" fmla="*/ 627621 w 924763"/>
              <a:gd name="connsiteY96" fmla="*/ 1353671 h 2557240"/>
              <a:gd name="connsiteX97" fmla="*/ 588544 w 924763"/>
              <a:gd name="connsiteY97" fmla="*/ 1275517 h 2557240"/>
              <a:gd name="connsiteX98" fmla="*/ 557283 w 924763"/>
              <a:gd name="connsiteY98" fmla="*/ 1244256 h 2557240"/>
              <a:gd name="connsiteX99" fmla="*/ 533837 w 924763"/>
              <a:gd name="connsiteY99" fmla="*/ 1228625 h 2557240"/>
              <a:gd name="connsiteX100" fmla="*/ 510390 w 924763"/>
              <a:gd name="connsiteY100" fmla="*/ 1189548 h 2557240"/>
              <a:gd name="connsiteX101" fmla="*/ 510390 w 924763"/>
              <a:gd name="connsiteY101" fmla="*/ 1103579 h 2557240"/>
              <a:gd name="connsiteX102" fmla="*/ 463498 w 924763"/>
              <a:gd name="connsiteY102" fmla="*/ 970717 h 2557240"/>
              <a:gd name="connsiteX103" fmla="*/ 432237 w 924763"/>
              <a:gd name="connsiteY103" fmla="*/ 986348 h 2557240"/>
              <a:gd name="connsiteX104" fmla="*/ 408790 w 924763"/>
              <a:gd name="connsiteY104" fmla="*/ 955087 h 2557240"/>
              <a:gd name="connsiteX105" fmla="*/ 393160 w 924763"/>
              <a:gd name="connsiteY105" fmla="*/ 908194 h 2557240"/>
              <a:gd name="connsiteX106" fmla="*/ 346267 w 924763"/>
              <a:gd name="connsiteY106" fmla="*/ 892564 h 2557240"/>
              <a:gd name="connsiteX107" fmla="*/ 322821 w 924763"/>
              <a:gd name="connsiteY107" fmla="*/ 884748 h 2557240"/>
              <a:gd name="connsiteX108" fmla="*/ 315006 w 924763"/>
              <a:gd name="connsiteY108" fmla="*/ 845671 h 2557240"/>
              <a:gd name="connsiteX109" fmla="*/ 299375 w 924763"/>
              <a:gd name="connsiteY109" fmla="*/ 814410 h 2557240"/>
              <a:gd name="connsiteX110" fmla="*/ 315006 w 924763"/>
              <a:gd name="connsiteY110" fmla="*/ 775333 h 2557240"/>
              <a:gd name="connsiteX111" fmla="*/ 361898 w 924763"/>
              <a:gd name="connsiteY111" fmla="*/ 744071 h 2557240"/>
              <a:gd name="connsiteX112" fmla="*/ 354083 w 924763"/>
              <a:gd name="connsiteY112" fmla="*/ 720625 h 2557240"/>
              <a:gd name="connsiteX113" fmla="*/ 369714 w 924763"/>
              <a:gd name="connsiteY113" fmla="*/ 697179 h 2557240"/>
              <a:gd name="connsiteX114" fmla="*/ 354083 w 924763"/>
              <a:gd name="connsiteY114" fmla="*/ 673733 h 2557240"/>
              <a:gd name="connsiteX115" fmla="*/ 346267 w 924763"/>
              <a:gd name="connsiteY115" fmla="*/ 650287 h 2557240"/>
              <a:gd name="connsiteX116" fmla="*/ 361898 w 924763"/>
              <a:gd name="connsiteY116" fmla="*/ 587764 h 2557240"/>
              <a:gd name="connsiteX117" fmla="*/ 354083 w 924763"/>
              <a:gd name="connsiteY117" fmla="*/ 564317 h 2557240"/>
              <a:gd name="connsiteX118" fmla="*/ 369714 w 924763"/>
              <a:gd name="connsiteY118" fmla="*/ 509610 h 2557240"/>
              <a:gd name="connsiteX119" fmla="*/ 385344 w 924763"/>
              <a:gd name="connsiteY119" fmla="*/ 486164 h 2557240"/>
              <a:gd name="connsiteX120" fmla="*/ 432237 w 924763"/>
              <a:gd name="connsiteY120" fmla="*/ 470533 h 2557240"/>
              <a:gd name="connsiteX121" fmla="*/ 447867 w 924763"/>
              <a:gd name="connsiteY121" fmla="*/ 392379 h 2557240"/>
              <a:gd name="connsiteX122" fmla="*/ 455683 w 924763"/>
              <a:gd name="connsiteY122" fmla="*/ 368933 h 2557240"/>
              <a:gd name="connsiteX123" fmla="*/ 463498 w 924763"/>
              <a:gd name="connsiteY123" fmla="*/ 267333 h 2557240"/>
              <a:gd name="connsiteX124" fmla="*/ 486944 w 924763"/>
              <a:gd name="connsiteY124" fmla="*/ 251702 h 2557240"/>
              <a:gd name="connsiteX125" fmla="*/ 455683 w 924763"/>
              <a:gd name="connsiteY125" fmla="*/ 204810 h 2557240"/>
              <a:gd name="connsiteX126" fmla="*/ 440052 w 924763"/>
              <a:gd name="connsiteY126" fmla="*/ 181364 h 2557240"/>
              <a:gd name="connsiteX127" fmla="*/ 432237 w 924763"/>
              <a:gd name="connsiteY127" fmla="*/ 134471 h 2557240"/>
              <a:gd name="connsiteX128" fmla="*/ 354083 w 924763"/>
              <a:gd name="connsiteY128" fmla="*/ 111025 h 2557240"/>
              <a:gd name="connsiteX129" fmla="*/ 330637 w 924763"/>
              <a:gd name="connsiteY129" fmla="*/ 95394 h 2557240"/>
              <a:gd name="connsiteX130" fmla="*/ 252483 w 924763"/>
              <a:gd name="connsiteY130" fmla="*/ 64133 h 2557240"/>
              <a:gd name="connsiteX131" fmla="*/ 205590 w 924763"/>
              <a:gd name="connsiteY131" fmla="*/ 40687 h 2557240"/>
              <a:gd name="connsiteX132" fmla="*/ 96175 w 924763"/>
              <a:gd name="connsiteY132" fmla="*/ 32871 h 2557240"/>
              <a:gd name="connsiteX133" fmla="*/ 72729 w 924763"/>
              <a:gd name="connsiteY133" fmla="*/ 25056 h 2557240"/>
              <a:gd name="connsiteX134" fmla="*/ 2390 w 924763"/>
              <a:gd name="connsiteY134" fmla="*/ 1610 h 255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924763" h="2557240">
                <a:moveTo>
                  <a:pt x="2390" y="1610"/>
                </a:moveTo>
                <a:cubicBezTo>
                  <a:pt x="-6728" y="10728"/>
                  <a:pt x="12811" y="53713"/>
                  <a:pt x="18021" y="79764"/>
                </a:cubicBezTo>
                <a:cubicBezTo>
                  <a:pt x="20626" y="92789"/>
                  <a:pt x="14785" y="111472"/>
                  <a:pt x="25837" y="118840"/>
                </a:cubicBezTo>
                <a:cubicBezTo>
                  <a:pt x="33652" y="124050"/>
                  <a:pt x="42151" y="128358"/>
                  <a:pt x="49283" y="134471"/>
                </a:cubicBezTo>
                <a:cubicBezTo>
                  <a:pt x="60472" y="144062"/>
                  <a:pt x="67607" y="158676"/>
                  <a:pt x="80544" y="165733"/>
                </a:cubicBezTo>
                <a:cubicBezTo>
                  <a:pt x="97194" y="174815"/>
                  <a:pt x="117016" y="176154"/>
                  <a:pt x="135252" y="181364"/>
                </a:cubicBezTo>
                <a:cubicBezTo>
                  <a:pt x="140462" y="189179"/>
                  <a:pt x="147183" y="196177"/>
                  <a:pt x="150883" y="204810"/>
                </a:cubicBezTo>
                <a:cubicBezTo>
                  <a:pt x="155114" y="214683"/>
                  <a:pt x="152740" y="227134"/>
                  <a:pt x="158698" y="236071"/>
                </a:cubicBezTo>
                <a:cubicBezTo>
                  <a:pt x="163908" y="243886"/>
                  <a:pt x="174329" y="246492"/>
                  <a:pt x="182144" y="251702"/>
                </a:cubicBezTo>
                <a:cubicBezTo>
                  <a:pt x="208401" y="330468"/>
                  <a:pt x="168346" y="208313"/>
                  <a:pt x="197775" y="306410"/>
                </a:cubicBezTo>
                <a:cubicBezTo>
                  <a:pt x="202509" y="322191"/>
                  <a:pt x="204267" y="339593"/>
                  <a:pt x="213406" y="353302"/>
                </a:cubicBezTo>
                <a:lnTo>
                  <a:pt x="229037" y="376748"/>
                </a:lnTo>
                <a:cubicBezTo>
                  <a:pt x="226432" y="389774"/>
                  <a:pt x="222977" y="402658"/>
                  <a:pt x="221221" y="415825"/>
                </a:cubicBezTo>
                <a:cubicBezTo>
                  <a:pt x="207788" y="516569"/>
                  <a:pt x="223196" y="464613"/>
                  <a:pt x="205590" y="517425"/>
                </a:cubicBezTo>
                <a:cubicBezTo>
                  <a:pt x="202985" y="535661"/>
                  <a:pt x="197775" y="553712"/>
                  <a:pt x="197775" y="572133"/>
                </a:cubicBezTo>
                <a:cubicBezTo>
                  <a:pt x="197775" y="671467"/>
                  <a:pt x="221346" y="524612"/>
                  <a:pt x="197775" y="642471"/>
                </a:cubicBezTo>
                <a:cubicBezTo>
                  <a:pt x="200380" y="673733"/>
                  <a:pt x="205590" y="704886"/>
                  <a:pt x="205590" y="736256"/>
                </a:cubicBezTo>
                <a:cubicBezTo>
                  <a:pt x="205590" y="744494"/>
                  <a:pt x="203600" y="753877"/>
                  <a:pt x="197775" y="759702"/>
                </a:cubicBezTo>
                <a:cubicBezTo>
                  <a:pt x="189537" y="767940"/>
                  <a:pt x="176934" y="770123"/>
                  <a:pt x="166514" y="775333"/>
                </a:cubicBezTo>
                <a:cubicBezTo>
                  <a:pt x="198704" y="823620"/>
                  <a:pt x="173820" y="771590"/>
                  <a:pt x="166514" y="830040"/>
                </a:cubicBezTo>
                <a:cubicBezTo>
                  <a:pt x="165622" y="837178"/>
                  <a:pt x="179143" y="875744"/>
                  <a:pt x="182144" y="884748"/>
                </a:cubicBezTo>
                <a:cubicBezTo>
                  <a:pt x="169118" y="887353"/>
                  <a:pt x="151365" y="882191"/>
                  <a:pt x="143067" y="892564"/>
                </a:cubicBezTo>
                <a:cubicBezTo>
                  <a:pt x="136357" y="900951"/>
                  <a:pt x="148553" y="913340"/>
                  <a:pt x="150883" y="923825"/>
                </a:cubicBezTo>
                <a:cubicBezTo>
                  <a:pt x="153765" y="936792"/>
                  <a:pt x="156390" y="949821"/>
                  <a:pt x="158698" y="962902"/>
                </a:cubicBezTo>
                <a:cubicBezTo>
                  <a:pt x="164206" y="994113"/>
                  <a:pt x="168114" y="1025610"/>
                  <a:pt x="174329" y="1056687"/>
                </a:cubicBezTo>
                <a:cubicBezTo>
                  <a:pt x="175945" y="1064765"/>
                  <a:pt x="176998" y="1073700"/>
                  <a:pt x="182144" y="1080133"/>
                </a:cubicBezTo>
                <a:cubicBezTo>
                  <a:pt x="188012" y="1087468"/>
                  <a:pt x="197775" y="1090554"/>
                  <a:pt x="205590" y="1095764"/>
                </a:cubicBezTo>
                <a:cubicBezTo>
                  <a:pt x="202985" y="1103579"/>
                  <a:pt x="197775" y="1110972"/>
                  <a:pt x="197775" y="1119210"/>
                </a:cubicBezTo>
                <a:cubicBezTo>
                  <a:pt x="197775" y="1127448"/>
                  <a:pt x="202345" y="1135084"/>
                  <a:pt x="205590" y="1142656"/>
                </a:cubicBezTo>
                <a:cubicBezTo>
                  <a:pt x="221455" y="1179674"/>
                  <a:pt x="214726" y="1169587"/>
                  <a:pt x="244667" y="1189548"/>
                </a:cubicBezTo>
                <a:lnTo>
                  <a:pt x="260298" y="1236440"/>
                </a:lnTo>
                <a:lnTo>
                  <a:pt x="268114" y="1259887"/>
                </a:lnTo>
                <a:cubicBezTo>
                  <a:pt x="265509" y="1283333"/>
                  <a:pt x="262768" y="1306764"/>
                  <a:pt x="260298" y="1330225"/>
                </a:cubicBezTo>
                <a:cubicBezTo>
                  <a:pt x="250998" y="1418571"/>
                  <a:pt x="260972" y="1382914"/>
                  <a:pt x="244667" y="1431825"/>
                </a:cubicBezTo>
                <a:lnTo>
                  <a:pt x="260298" y="1478717"/>
                </a:lnTo>
                <a:lnTo>
                  <a:pt x="268114" y="1502164"/>
                </a:lnTo>
                <a:cubicBezTo>
                  <a:pt x="188419" y="1555292"/>
                  <a:pt x="218738" y="1514804"/>
                  <a:pt x="236852" y="1650656"/>
                </a:cubicBezTo>
                <a:cubicBezTo>
                  <a:pt x="234247" y="1663682"/>
                  <a:pt x="232532" y="1676917"/>
                  <a:pt x="229037" y="1689733"/>
                </a:cubicBezTo>
                <a:cubicBezTo>
                  <a:pt x="224702" y="1705629"/>
                  <a:pt x="213406" y="1736625"/>
                  <a:pt x="213406" y="1736625"/>
                </a:cubicBezTo>
                <a:cubicBezTo>
                  <a:pt x="205074" y="1794948"/>
                  <a:pt x="200537" y="1777554"/>
                  <a:pt x="213406" y="1822594"/>
                </a:cubicBezTo>
                <a:cubicBezTo>
                  <a:pt x="215669" y="1830515"/>
                  <a:pt x="216075" y="1839607"/>
                  <a:pt x="221221" y="1846040"/>
                </a:cubicBezTo>
                <a:cubicBezTo>
                  <a:pt x="227089" y="1853375"/>
                  <a:pt x="236852" y="1856461"/>
                  <a:pt x="244667" y="1861671"/>
                </a:cubicBezTo>
                <a:cubicBezTo>
                  <a:pt x="254687" y="1891731"/>
                  <a:pt x="258104" y="1918459"/>
                  <a:pt x="283744" y="1939825"/>
                </a:cubicBezTo>
                <a:cubicBezTo>
                  <a:pt x="290073" y="1945099"/>
                  <a:pt x="299375" y="1945035"/>
                  <a:pt x="307190" y="1947640"/>
                </a:cubicBezTo>
                <a:cubicBezTo>
                  <a:pt x="312400" y="1955456"/>
                  <a:pt x="314856" y="1966109"/>
                  <a:pt x="322821" y="1971087"/>
                </a:cubicBezTo>
                <a:cubicBezTo>
                  <a:pt x="336793" y="1979819"/>
                  <a:pt x="369714" y="1986717"/>
                  <a:pt x="369714" y="1986717"/>
                </a:cubicBezTo>
                <a:cubicBezTo>
                  <a:pt x="377529" y="1991927"/>
                  <a:pt x="388500" y="1994193"/>
                  <a:pt x="393160" y="2002348"/>
                </a:cubicBezTo>
                <a:cubicBezTo>
                  <a:pt x="399750" y="2013881"/>
                  <a:pt x="392471" y="2031220"/>
                  <a:pt x="400975" y="2041425"/>
                </a:cubicBezTo>
                <a:cubicBezTo>
                  <a:pt x="407851" y="2049677"/>
                  <a:pt x="421816" y="2046635"/>
                  <a:pt x="432237" y="2049240"/>
                </a:cubicBezTo>
                <a:cubicBezTo>
                  <a:pt x="453076" y="2111763"/>
                  <a:pt x="421818" y="2038823"/>
                  <a:pt x="463498" y="2080502"/>
                </a:cubicBezTo>
                <a:cubicBezTo>
                  <a:pt x="469323" y="2086327"/>
                  <a:pt x="466168" y="2097515"/>
                  <a:pt x="471314" y="2103948"/>
                </a:cubicBezTo>
                <a:cubicBezTo>
                  <a:pt x="477182" y="2111283"/>
                  <a:pt x="486945" y="2114369"/>
                  <a:pt x="494760" y="2119579"/>
                </a:cubicBezTo>
                <a:cubicBezTo>
                  <a:pt x="497365" y="2127394"/>
                  <a:pt x="498891" y="2135657"/>
                  <a:pt x="502575" y="2143025"/>
                </a:cubicBezTo>
                <a:cubicBezTo>
                  <a:pt x="506776" y="2151426"/>
                  <a:pt x="514506" y="2157838"/>
                  <a:pt x="518206" y="2166471"/>
                </a:cubicBezTo>
                <a:cubicBezTo>
                  <a:pt x="519504" y="2169501"/>
                  <a:pt x="529154" y="2215326"/>
                  <a:pt x="533837" y="2221179"/>
                </a:cubicBezTo>
                <a:cubicBezTo>
                  <a:pt x="539705" y="2228514"/>
                  <a:pt x="549468" y="2231600"/>
                  <a:pt x="557283" y="2236810"/>
                </a:cubicBezTo>
                <a:cubicBezTo>
                  <a:pt x="563449" y="2255310"/>
                  <a:pt x="572914" y="2280474"/>
                  <a:pt x="572914" y="2299333"/>
                </a:cubicBezTo>
                <a:cubicBezTo>
                  <a:pt x="572914" y="2310074"/>
                  <a:pt x="567703" y="2320174"/>
                  <a:pt x="565098" y="2330594"/>
                </a:cubicBezTo>
                <a:cubicBezTo>
                  <a:pt x="567703" y="2341015"/>
                  <a:pt x="569963" y="2351528"/>
                  <a:pt x="572914" y="2361856"/>
                </a:cubicBezTo>
                <a:cubicBezTo>
                  <a:pt x="575177" y="2369777"/>
                  <a:pt x="578877" y="2377275"/>
                  <a:pt x="580729" y="2385302"/>
                </a:cubicBezTo>
                <a:cubicBezTo>
                  <a:pt x="600850" y="2472492"/>
                  <a:pt x="570265" y="2454758"/>
                  <a:pt x="619806" y="2471271"/>
                </a:cubicBezTo>
                <a:cubicBezTo>
                  <a:pt x="639449" y="2530202"/>
                  <a:pt x="612952" y="2457562"/>
                  <a:pt x="643252" y="2518164"/>
                </a:cubicBezTo>
                <a:cubicBezTo>
                  <a:pt x="646936" y="2525532"/>
                  <a:pt x="645242" y="2535785"/>
                  <a:pt x="651067" y="2541610"/>
                </a:cubicBezTo>
                <a:cubicBezTo>
                  <a:pt x="659305" y="2549848"/>
                  <a:pt x="671908" y="2552030"/>
                  <a:pt x="682329" y="2557240"/>
                </a:cubicBezTo>
                <a:cubicBezTo>
                  <a:pt x="700977" y="2501295"/>
                  <a:pt x="675885" y="2552706"/>
                  <a:pt x="776114" y="2525979"/>
                </a:cubicBezTo>
                <a:cubicBezTo>
                  <a:pt x="788700" y="2522623"/>
                  <a:pt x="796955" y="2510348"/>
                  <a:pt x="807375" y="2502533"/>
                </a:cubicBezTo>
                <a:cubicBezTo>
                  <a:pt x="824710" y="2450527"/>
                  <a:pt x="798773" y="2502708"/>
                  <a:pt x="869898" y="2486902"/>
                </a:cubicBezTo>
                <a:cubicBezTo>
                  <a:pt x="879067" y="2484864"/>
                  <a:pt x="880319" y="2471271"/>
                  <a:pt x="885529" y="2463456"/>
                </a:cubicBezTo>
                <a:cubicBezTo>
                  <a:pt x="888134" y="2447825"/>
                  <a:pt x="890236" y="2432103"/>
                  <a:pt x="893344" y="2416564"/>
                </a:cubicBezTo>
                <a:cubicBezTo>
                  <a:pt x="901487" y="2375848"/>
                  <a:pt x="899045" y="2396614"/>
                  <a:pt x="908975" y="2361856"/>
                </a:cubicBezTo>
                <a:cubicBezTo>
                  <a:pt x="911926" y="2351528"/>
                  <a:pt x="914185" y="2341015"/>
                  <a:pt x="916790" y="2330594"/>
                </a:cubicBezTo>
                <a:cubicBezTo>
                  <a:pt x="908975" y="2325384"/>
                  <a:pt x="898004" y="2323119"/>
                  <a:pt x="893344" y="2314964"/>
                </a:cubicBezTo>
                <a:cubicBezTo>
                  <a:pt x="886754" y="2303431"/>
                  <a:pt x="894033" y="2286092"/>
                  <a:pt x="885529" y="2275887"/>
                </a:cubicBezTo>
                <a:cubicBezTo>
                  <a:pt x="878653" y="2267635"/>
                  <a:pt x="864688" y="2270676"/>
                  <a:pt x="854267" y="2268071"/>
                </a:cubicBezTo>
                <a:cubicBezTo>
                  <a:pt x="875110" y="2205548"/>
                  <a:pt x="854267" y="2283702"/>
                  <a:pt x="854267" y="2221179"/>
                </a:cubicBezTo>
                <a:cubicBezTo>
                  <a:pt x="854267" y="2197164"/>
                  <a:pt x="868821" y="2179405"/>
                  <a:pt x="877714" y="2158656"/>
                </a:cubicBezTo>
                <a:cubicBezTo>
                  <a:pt x="880959" y="2151084"/>
                  <a:pt x="879704" y="2141035"/>
                  <a:pt x="885529" y="2135210"/>
                </a:cubicBezTo>
                <a:cubicBezTo>
                  <a:pt x="891354" y="2129385"/>
                  <a:pt x="901160" y="2129999"/>
                  <a:pt x="908975" y="2127394"/>
                </a:cubicBezTo>
                <a:cubicBezTo>
                  <a:pt x="914185" y="2116974"/>
                  <a:pt x="923319" y="2107712"/>
                  <a:pt x="924606" y="2096133"/>
                </a:cubicBezTo>
                <a:cubicBezTo>
                  <a:pt x="926073" y="2082931"/>
                  <a:pt x="916790" y="2070340"/>
                  <a:pt x="916790" y="2057056"/>
                </a:cubicBezTo>
                <a:cubicBezTo>
                  <a:pt x="916790" y="2048818"/>
                  <a:pt x="922001" y="2041425"/>
                  <a:pt x="924606" y="2033610"/>
                </a:cubicBezTo>
                <a:cubicBezTo>
                  <a:pt x="922001" y="2004953"/>
                  <a:pt x="920859" y="1976126"/>
                  <a:pt x="916790" y="1947640"/>
                </a:cubicBezTo>
                <a:cubicBezTo>
                  <a:pt x="915625" y="1939485"/>
                  <a:pt x="912220" y="1931766"/>
                  <a:pt x="908975" y="1924194"/>
                </a:cubicBezTo>
                <a:cubicBezTo>
                  <a:pt x="899441" y="1901948"/>
                  <a:pt x="890112" y="1892401"/>
                  <a:pt x="885529" y="1869487"/>
                </a:cubicBezTo>
                <a:cubicBezTo>
                  <a:pt x="879314" y="1838410"/>
                  <a:pt x="875739" y="1806852"/>
                  <a:pt x="869898" y="1775702"/>
                </a:cubicBezTo>
                <a:cubicBezTo>
                  <a:pt x="858930" y="1717203"/>
                  <a:pt x="866366" y="1769390"/>
                  <a:pt x="854267" y="1720994"/>
                </a:cubicBezTo>
                <a:cubicBezTo>
                  <a:pt x="851045" y="1708107"/>
                  <a:pt x="853820" y="1692970"/>
                  <a:pt x="846452" y="1681917"/>
                </a:cubicBezTo>
                <a:cubicBezTo>
                  <a:pt x="841882" y="1675063"/>
                  <a:pt x="830821" y="1676707"/>
                  <a:pt x="823006" y="1674102"/>
                </a:cubicBezTo>
                <a:cubicBezTo>
                  <a:pt x="820401" y="1666287"/>
                  <a:pt x="820336" y="1657089"/>
                  <a:pt x="815190" y="1650656"/>
                </a:cubicBezTo>
                <a:cubicBezTo>
                  <a:pt x="796845" y="1627725"/>
                  <a:pt x="760981" y="1630630"/>
                  <a:pt x="737037" y="1627210"/>
                </a:cubicBezTo>
                <a:cubicBezTo>
                  <a:pt x="726616" y="1622000"/>
                  <a:pt x="716484" y="1616168"/>
                  <a:pt x="705775" y="1611579"/>
                </a:cubicBezTo>
                <a:cubicBezTo>
                  <a:pt x="698203" y="1608334"/>
                  <a:pt x="688762" y="1608910"/>
                  <a:pt x="682329" y="1603764"/>
                </a:cubicBezTo>
                <a:cubicBezTo>
                  <a:pt x="674994" y="1597896"/>
                  <a:pt x="671908" y="1588133"/>
                  <a:pt x="666698" y="1580317"/>
                </a:cubicBezTo>
                <a:cubicBezTo>
                  <a:pt x="669303" y="1572502"/>
                  <a:pt x="673652" y="1565064"/>
                  <a:pt x="674514" y="1556871"/>
                </a:cubicBezTo>
                <a:cubicBezTo>
                  <a:pt x="691173" y="1398611"/>
                  <a:pt x="667480" y="1476375"/>
                  <a:pt x="690144" y="1408379"/>
                </a:cubicBezTo>
                <a:cubicBezTo>
                  <a:pt x="682684" y="1385998"/>
                  <a:pt x="682989" y="1375262"/>
                  <a:pt x="658883" y="1361487"/>
                </a:cubicBezTo>
                <a:cubicBezTo>
                  <a:pt x="649557" y="1356158"/>
                  <a:pt x="638042" y="1356276"/>
                  <a:pt x="627621" y="1353671"/>
                </a:cubicBezTo>
                <a:cubicBezTo>
                  <a:pt x="609712" y="1282036"/>
                  <a:pt x="629864" y="1303064"/>
                  <a:pt x="588544" y="1275517"/>
                </a:cubicBezTo>
                <a:cubicBezTo>
                  <a:pt x="573101" y="1198296"/>
                  <a:pt x="597060" y="1250885"/>
                  <a:pt x="557283" y="1244256"/>
                </a:cubicBezTo>
                <a:cubicBezTo>
                  <a:pt x="548018" y="1242712"/>
                  <a:pt x="541652" y="1233835"/>
                  <a:pt x="533837" y="1228625"/>
                </a:cubicBezTo>
                <a:cubicBezTo>
                  <a:pt x="526021" y="1215599"/>
                  <a:pt x="515581" y="1203824"/>
                  <a:pt x="510390" y="1189548"/>
                </a:cubicBezTo>
                <a:cubicBezTo>
                  <a:pt x="496198" y="1150521"/>
                  <a:pt x="502983" y="1140618"/>
                  <a:pt x="510390" y="1103579"/>
                </a:cubicBezTo>
                <a:cubicBezTo>
                  <a:pt x="485102" y="977137"/>
                  <a:pt x="520102" y="1008454"/>
                  <a:pt x="463498" y="970717"/>
                </a:cubicBezTo>
                <a:cubicBezTo>
                  <a:pt x="453078" y="975927"/>
                  <a:pt x="443439" y="989548"/>
                  <a:pt x="432237" y="986348"/>
                </a:cubicBezTo>
                <a:cubicBezTo>
                  <a:pt x="419712" y="982770"/>
                  <a:pt x="414615" y="966738"/>
                  <a:pt x="408790" y="955087"/>
                </a:cubicBezTo>
                <a:cubicBezTo>
                  <a:pt x="401422" y="940350"/>
                  <a:pt x="408791" y="913404"/>
                  <a:pt x="393160" y="908194"/>
                </a:cubicBezTo>
                <a:lnTo>
                  <a:pt x="346267" y="892564"/>
                </a:lnTo>
                <a:lnTo>
                  <a:pt x="322821" y="884748"/>
                </a:lnTo>
                <a:cubicBezTo>
                  <a:pt x="320216" y="871722"/>
                  <a:pt x="322374" y="856724"/>
                  <a:pt x="315006" y="845671"/>
                </a:cubicBezTo>
                <a:cubicBezTo>
                  <a:pt x="293332" y="813159"/>
                  <a:pt x="279368" y="867763"/>
                  <a:pt x="299375" y="814410"/>
                </a:cubicBezTo>
                <a:cubicBezTo>
                  <a:pt x="304301" y="801274"/>
                  <a:pt x="305686" y="785819"/>
                  <a:pt x="315006" y="775333"/>
                </a:cubicBezTo>
                <a:cubicBezTo>
                  <a:pt x="327487" y="761292"/>
                  <a:pt x="361898" y="744071"/>
                  <a:pt x="361898" y="744071"/>
                </a:cubicBezTo>
                <a:cubicBezTo>
                  <a:pt x="359293" y="736256"/>
                  <a:pt x="352729" y="728751"/>
                  <a:pt x="354083" y="720625"/>
                </a:cubicBezTo>
                <a:cubicBezTo>
                  <a:pt x="355627" y="711360"/>
                  <a:pt x="369714" y="706572"/>
                  <a:pt x="369714" y="697179"/>
                </a:cubicBezTo>
                <a:cubicBezTo>
                  <a:pt x="369714" y="687786"/>
                  <a:pt x="358284" y="682134"/>
                  <a:pt x="354083" y="673733"/>
                </a:cubicBezTo>
                <a:cubicBezTo>
                  <a:pt x="350399" y="666365"/>
                  <a:pt x="348872" y="658102"/>
                  <a:pt x="346267" y="650287"/>
                </a:cubicBezTo>
                <a:cubicBezTo>
                  <a:pt x="351477" y="629446"/>
                  <a:pt x="359953" y="609158"/>
                  <a:pt x="361898" y="587764"/>
                </a:cubicBezTo>
                <a:cubicBezTo>
                  <a:pt x="362644" y="579559"/>
                  <a:pt x="354083" y="572555"/>
                  <a:pt x="354083" y="564317"/>
                </a:cubicBezTo>
                <a:cubicBezTo>
                  <a:pt x="354083" y="559306"/>
                  <a:pt x="366028" y="516983"/>
                  <a:pt x="369714" y="509610"/>
                </a:cubicBezTo>
                <a:cubicBezTo>
                  <a:pt x="373915" y="501209"/>
                  <a:pt x="377379" y="491142"/>
                  <a:pt x="385344" y="486164"/>
                </a:cubicBezTo>
                <a:cubicBezTo>
                  <a:pt x="399316" y="477431"/>
                  <a:pt x="416606" y="475743"/>
                  <a:pt x="432237" y="470533"/>
                </a:cubicBezTo>
                <a:cubicBezTo>
                  <a:pt x="449894" y="417559"/>
                  <a:pt x="429904" y="482192"/>
                  <a:pt x="447867" y="392379"/>
                </a:cubicBezTo>
                <a:cubicBezTo>
                  <a:pt x="449483" y="384301"/>
                  <a:pt x="453078" y="376748"/>
                  <a:pt x="455683" y="368933"/>
                </a:cubicBezTo>
                <a:cubicBezTo>
                  <a:pt x="458288" y="335066"/>
                  <a:pt x="454746" y="300153"/>
                  <a:pt x="463498" y="267333"/>
                </a:cubicBezTo>
                <a:cubicBezTo>
                  <a:pt x="465918" y="258257"/>
                  <a:pt x="488109" y="261022"/>
                  <a:pt x="486944" y="251702"/>
                </a:cubicBezTo>
                <a:cubicBezTo>
                  <a:pt x="484614" y="233061"/>
                  <a:pt x="466103" y="220441"/>
                  <a:pt x="455683" y="204810"/>
                </a:cubicBezTo>
                <a:lnTo>
                  <a:pt x="440052" y="181364"/>
                </a:lnTo>
                <a:cubicBezTo>
                  <a:pt x="437447" y="165733"/>
                  <a:pt x="442672" y="146397"/>
                  <a:pt x="432237" y="134471"/>
                </a:cubicBezTo>
                <a:cubicBezTo>
                  <a:pt x="426909" y="128382"/>
                  <a:pt x="367590" y="114402"/>
                  <a:pt x="354083" y="111025"/>
                </a:cubicBezTo>
                <a:cubicBezTo>
                  <a:pt x="346268" y="105815"/>
                  <a:pt x="339165" y="99330"/>
                  <a:pt x="330637" y="95394"/>
                </a:cubicBezTo>
                <a:cubicBezTo>
                  <a:pt x="305161" y="83636"/>
                  <a:pt x="275829" y="79697"/>
                  <a:pt x="252483" y="64133"/>
                </a:cubicBezTo>
                <a:cubicBezTo>
                  <a:pt x="236674" y="53593"/>
                  <a:pt x="225238" y="42999"/>
                  <a:pt x="205590" y="40687"/>
                </a:cubicBezTo>
                <a:cubicBezTo>
                  <a:pt x="169276" y="36415"/>
                  <a:pt x="132647" y="35476"/>
                  <a:pt x="96175" y="32871"/>
                </a:cubicBezTo>
                <a:cubicBezTo>
                  <a:pt x="88360" y="30266"/>
                  <a:pt x="80967" y="25056"/>
                  <a:pt x="72729" y="25056"/>
                </a:cubicBezTo>
                <a:cubicBezTo>
                  <a:pt x="37635" y="25056"/>
                  <a:pt x="11508" y="-7508"/>
                  <a:pt x="2390" y="1610"/>
                </a:cubicBezTo>
                <a:close/>
              </a:path>
            </a:pathLst>
          </a:cu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ECA64385-F304-46B8-8751-B9605BF102E6}"/>
              </a:ext>
            </a:extLst>
          </p:cNvPr>
          <p:cNvSpPr txBox="1"/>
          <p:nvPr/>
        </p:nvSpPr>
        <p:spPr>
          <a:xfrm>
            <a:off x="6046980" y="4283334"/>
            <a:ext cx="2086708" cy="307777"/>
          </a:xfrm>
          <a:prstGeom prst="rect">
            <a:avLst/>
          </a:prstGeom>
          <a:noFill/>
        </p:spPr>
        <p:txBody>
          <a:bodyPr wrap="square" rtlCol="0">
            <a:spAutoFit/>
          </a:bodyPr>
          <a:lstStyle/>
          <a:p>
            <a:r>
              <a:rPr lang="en-US" dirty="0"/>
              <a:t>July 2020 – June 2021</a:t>
            </a:r>
            <a:endParaRPr lang="en-CA" dirty="0"/>
          </a:p>
        </p:txBody>
      </p:sp>
      <p:sp>
        <p:nvSpPr>
          <p:cNvPr id="19" name="Rectangle 18">
            <a:extLst>
              <a:ext uri="{FF2B5EF4-FFF2-40B4-BE49-F238E27FC236}">
                <a16:creationId xmlns:a16="http://schemas.microsoft.com/office/drawing/2014/main" id="{48C37B17-EE81-4698-B03C-A0AB99CC7A1F}"/>
              </a:ext>
            </a:extLst>
          </p:cNvPr>
          <p:cNvSpPr/>
          <p:nvPr/>
        </p:nvSpPr>
        <p:spPr>
          <a:xfrm>
            <a:off x="1254717" y="2687720"/>
            <a:ext cx="4462772" cy="1136658"/>
          </a:xfrm>
          <a:prstGeom prst="rect">
            <a:avLst/>
          </a:prstGeom>
        </p:spPr>
        <p:txBody>
          <a:bodyPr wrap="square">
            <a:spAutoFit/>
          </a:bodyPr>
          <a:lstStyle/>
          <a:p>
            <a:pPr lvl="0" algn="ctr">
              <a:lnSpc>
                <a:spcPct val="115000"/>
              </a:lnSpc>
              <a:spcAft>
                <a:spcPts val="800"/>
              </a:spcAft>
              <a:buClr>
                <a:srgbClr val="0784B1"/>
              </a:buClr>
              <a:buSzPts val="3000"/>
            </a:pPr>
            <a:r>
              <a:rPr lang="en-US" sz="2000" b="1" dirty="0">
                <a:solidFill>
                  <a:srgbClr val="FF0000"/>
                </a:solidFill>
                <a:latin typeface="Red Hat Display"/>
                <a:sym typeface="Red Hat Display"/>
              </a:rPr>
              <a:t>Members spread out their bike trips in and around urban dense areas</a:t>
            </a:r>
          </a:p>
        </p:txBody>
      </p:sp>
      <p:sp>
        <p:nvSpPr>
          <p:cNvPr id="17" name="Freeform: Shape 16">
            <a:extLst>
              <a:ext uri="{FF2B5EF4-FFF2-40B4-BE49-F238E27FC236}">
                <a16:creationId xmlns:a16="http://schemas.microsoft.com/office/drawing/2014/main" id="{12BC0A67-3545-4D39-A902-D064326B5A47}"/>
              </a:ext>
            </a:extLst>
          </p:cNvPr>
          <p:cNvSpPr/>
          <p:nvPr/>
        </p:nvSpPr>
        <p:spPr>
          <a:xfrm>
            <a:off x="5923691" y="1500554"/>
            <a:ext cx="1657232" cy="2740985"/>
          </a:xfrm>
          <a:custGeom>
            <a:avLst/>
            <a:gdLst>
              <a:gd name="connsiteX0" fmla="*/ 860063 w 1657232"/>
              <a:gd name="connsiteY0" fmla="*/ 39077 h 2740985"/>
              <a:gd name="connsiteX1" fmla="*/ 813171 w 1657232"/>
              <a:gd name="connsiteY1" fmla="*/ 15631 h 2740985"/>
              <a:gd name="connsiteX2" fmla="*/ 766278 w 1657232"/>
              <a:gd name="connsiteY2" fmla="*/ 31261 h 2740985"/>
              <a:gd name="connsiteX3" fmla="*/ 742832 w 1657232"/>
              <a:gd name="connsiteY3" fmla="*/ 46892 h 2740985"/>
              <a:gd name="connsiteX4" fmla="*/ 711571 w 1657232"/>
              <a:gd name="connsiteY4" fmla="*/ 39077 h 2740985"/>
              <a:gd name="connsiteX5" fmla="*/ 649047 w 1657232"/>
              <a:gd name="connsiteY5" fmla="*/ 31261 h 2740985"/>
              <a:gd name="connsiteX6" fmla="*/ 594340 w 1657232"/>
              <a:gd name="connsiteY6" fmla="*/ 46892 h 2740985"/>
              <a:gd name="connsiteX7" fmla="*/ 578709 w 1657232"/>
              <a:gd name="connsiteY7" fmla="*/ 70338 h 2740985"/>
              <a:gd name="connsiteX8" fmla="*/ 539632 w 1657232"/>
              <a:gd name="connsiteY8" fmla="*/ 101600 h 2740985"/>
              <a:gd name="connsiteX9" fmla="*/ 500555 w 1657232"/>
              <a:gd name="connsiteY9" fmla="*/ 132861 h 2740985"/>
              <a:gd name="connsiteX10" fmla="*/ 492740 w 1657232"/>
              <a:gd name="connsiteY10" fmla="*/ 179754 h 2740985"/>
              <a:gd name="connsiteX11" fmla="*/ 477109 w 1657232"/>
              <a:gd name="connsiteY11" fmla="*/ 203200 h 2740985"/>
              <a:gd name="connsiteX12" fmla="*/ 484924 w 1657232"/>
              <a:gd name="connsiteY12" fmla="*/ 234461 h 2740985"/>
              <a:gd name="connsiteX13" fmla="*/ 477109 w 1657232"/>
              <a:gd name="connsiteY13" fmla="*/ 257908 h 2740985"/>
              <a:gd name="connsiteX14" fmla="*/ 500555 w 1657232"/>
              <a:gd name="connsiteY14" fmla="*/ 312615 h 2740985"/>
              <a:gd name="connsiteX15" fmla="*/ 508371 w 1657232"/>
              <a:gd name="connsiteY15" fmla="*/ 336061 h 2740985"/>
              <a:gd name="connsiteX16" fmla="*/ 539632 w 1657232"/>
              <a:gd name="connsiteY16" fmla="*/ 343877 h 2740985"/>
              <a:gd name="connsiteX17" fmla="*/ 539632 w 1657232"/>
              <a:gd name="connsiteY17" fmla="*/ 390769 h 2740985"/>
              <a:gd name="connsiteX18" fmla="*/ 516186 w 1657232"/>
              <a:gd name="connsiteY18" fmla="*/ 437661 h 2740985"/>
              <a:gd name="connsiteX19" fmla="*/ 500555 w 1657232"/>
              <a:gd name="connsiteY19" fmla="*/ 484554 h 2740985"/>
              <a:gd name="connsiteX20" fmla="*/ 469294 w 1657232"/>
              <a:gd name="connsiteY20" fmla="*/ 492369 h 2740985"/>
              <a:gd name="connsiteX21" fmla="*/ 422401 w 1657232"/>
              <a:gd name="connsiteY21" fmla="*/ 508000 h 2740985"/>
              <a:gd name="connsiteX22" fmla="*/ 414586 w 1657232"/>
              <a:gd name="connsiteY22" fmla="*/ 539261 h 2740985"/>
              <a:gd name="connsiteX23" fmla="*/ 461478 w 1657232"/>
              <a:gd name="connsiteY23" fmla="*/ 554892 h 2740985"/>
              <a:gd name="connsiteX24" fmla="*/ 477109 w 1657232"/>
              <a:gd name="connsiteY24" fmla="*/ 586154 h 2740985"/>
              <a:gd name="connsiteX25" fmla="*/ 492740 w 1657232"/>
              <a:gd name="connsiteY25" fmla="*/ 609600 h 2740985"/>
              <a:gd name="connsiteX26" fmla="*/ 516186 w 1657232"/>
              <a:gd name="connsiteY26" fmla="*/ 656492 h 2740985"/>
              <a:gd name="connsiteX27" fmla="*/ 539632 w 1657232"/>
              <a:gd name="connsiteY27" fmla="*/ 672123 h 2740985"/>
              <a:gd name="connsiteX28" fmla="*/ 578709 w 1657232"/>
              <a:gd name="connsiteY28" fmla="*/ 742461 h 2740985"/>
              <a:gd name="connsiteX29" fmla="*/ 555263 w 1657232"/>
              <a:gd name="connsiteY29" fmla="*/ 804984 h 2740985"/>
              <a:gd name="connsiteX30" fmla="*/ 547447 w 1657232"/>
              <a:gd name="connsiteY30" fmla="*/ 828431 h 2740985"/>
              <a:gd name="connsiteX31" fmla="*/ 531817 w 1657232"/>
              <a:gd name="connsiteY31" fmla="*/ 867508 h 2740985"/>
              <a:gd name="connsiteX32" fmla="*/ 547447 w 1657232"/>
              <a:gd name="connsiteY32" fmla="*/ 922215 h 2740985"/>
              <a:gd name="connsiteX33" fmla="*/ 539632 w 1657232"/>
              <a:gd name="connsiteY33" fmla="*/ 945661 h 2740985"/>
              <a:gd name="connsiteX34" fmla="*/ 563078 w 1657232"/>
              <a:gd name="connsiteY34" fmla="*/ 953477 h 2740985"/>
              <a:gd name="connsiteX35" fmla="*/ 555263 w 1657232"/>
              <a:gd name="connsiteY35" fmla="*/ 992554 h 2740985"/>
              <a:gd name="connsiteX36" fmla="*/ 563078 w 1657232"/>
              <a:gd name="connsiteY36" fmla="*/ 1016000 h 2740985"/>
              <a:gd name="connsiteX37" fmla="*/ 555263 w 1657232"/>
              <a:gd name="connsiteY37" fmla="*/ 1047261 h 2740985"/>
              <a:gd name="connsiteX38" fmla="*/ 547447 w 1657232"/>
              <a:gd name="connsiteY38" fmla="*/ 1070708 h 2740985"/>
              <a:gd name="connsiteX39" fmla="*/ 555263 w 1657232"/>
              <a:gd name="connsiteY39" fmla="*/ 1109784 h 2740985"/>
              <a:gd name="connsiteX40" fmla="*/ 547447 w 1657232"/>
              <a:gd name="connsiteY40" fmla="*/ 1141046 h 2740985"/>
              <a:gd name="connsiteX41" fmla="*/ 539632 w 1657232"/>
              <a:gd name="connsiteY41" fmla="*/ 1164492 h 2740985"/>
              <a:gd name="connsiteX42" fmla="*/ 547447 w 1657232"/>
              <a:gd name="connsiteY42" fmla="*/ 1133231 h 2740985"/>
              <a:gd name="connsiteX43" fmla="*/ 492740 w 1657232"/>
              <a:gd name="connsiteY43" fmla="*/ 1117600 h 2740985"/>
              <a:gd name="connsiteX44" fmla="*/ 461478 w 1657232"/>
              <a:gd name="connsiteY44" fmla="*/ 1109784 h 2740985"/>
              <a:gd name="connsiteX45" fmla="*/ 445847 w 1657232"/>
              <a:gd name="connsiteY45" fmla="*/ 1086338 h 2740985"/>
              <a:gd name="connsiteX46" fmla="*/ 383324 w 1657232"/>
              <a:gd name="connsiteY46" fmla="*/ 1062892 h 2740985"/>
              <a:gd name="connsiteX47" fmla="*/ 328617 w 1657232"/>
              <a:gd name="connsiteY47" fmla="*/ 1047261 h 2740985"/>
              <a:gd name="connsiteX48" fmla="*/ 266094 w 1657232"/>
              <a:gd name="connsiteY48" fmla="*/ 1055077 h 2740985"/>
              <a:gd name="connsiteX49" fmla="*/ 211386 w 1657232"/>
              <a:gd name="connsiteY49" fmla="*/ 1078523 h 2740985"/>
              <a:gd name="connsiteX50" fmla="*/ 164494 w 1657232"/>
              <a:gd name="connsiteY50" fmla="*/ 1086338 h 2740985"/>
              <a:gd name="connsiteX51" fmla="*/ 101971 w 1657232"/>
              <a:gd name="connsiteY51" fmla="*/ 1117600 h 2740985"/>
              <a:gd name="connsiteX52" fmla="*/ 78524 w 1657232"/>
              <a:gd name="connsiteY52" fmla="*/ 1133231 h 2740985"/>
              <a:gd name="connsiteX53" fmla="*/ 31632 w 1657232"/>
              <a:gd name="connsiteY53" fmla="*/ 1148861 h 2740985"/>
              <a:gd name="connsiteX54" fmla="*/ 8186 w 1657232"/>
              <a:gd name="connsiteY54" fmla="*/ 1164492 h 2740985"/>
              <a:gd name="connsiteX55" fmla="*/ 8186 w 1657232"/>
              <a:gd name="connsiteY55" fmla="*/ 1219200 h 2740985"/>
              <a:gd name="connsiteX56" fmla="*/ 23817 w 1657232"/>
              <a:gd name="connsiteY56" fmla="*/ 1242646 h 2740985"/>
              <a:gd name="connsiteX57" fmla="*/ 31632 w 1657232"/>
              <a:gd name="connsiteY57" fmla="*/ 1281723 h 2740985"/>
              <a:gd name="connsiteX58" fmla="*/ 55078 w 1657232"/>
              <a:gd name="connsiteY58" fmla="*/ 1312984 h 2740985"/>
              <a:gd name="connsiteX59" fmla="*/ 94155 w 1657232"/>
              <a:gd name="connsiteY59" fmla="*/ 1367692 h 2740985"/>
              <a:gd name="connsiteX60" fmla="*/ 86340 w 1657232"/>
              <a:gd name="connsiteY60" fmla="*/ 1391138 h 2740985"/>
              <a:gd name="connsiteX61" fmla="*/ 125417 w 1657232"/>
              <a:gd name="connsiteY61" fmla="*/ 1430215 h 2740985"/>
              <a:gd name="connsiteX62" fmla="*/ 141047 w 1657232"/>
              <a:gd name="connsiteY62" fmla="*/ 1453661 h 2740985"/>
              <a:gd name="connsiteX63" fmla="*/ 148863 w 1657232"/>
              <a:gd name="connsiteY63" fmla="*/ 1477108 h 2740985"/>
              <a:gd name="connsiteX64" fmla="*/ 172309 w 1657232"/>
              <a:gd name="connsiteY64" fmla="*/ 1531815 h 2740985"/>
              <a:gd name="connsiteX65" fmla="*/ 195755 w 1657232"/>
              <a:gd name="connsiteY65" fmla="*/ 1563077 h 2740985"/>
              <a:gd name="connsiteX66" fmla="*/ 211386 w 1657232"/>
              <a:gd name="connsiteY66" fmla="*/ 1586523 h 2740985"/>
              <a:gd name="connsiteX67" fmla="*/ 258278 w 1657232"/>
              <a:gd name="connsiteY67" fmla="*/ 1602154 h 2740985"/>
              <a:gd name="connsiteX68" fmla="*/ 305171 w 1657232"/>
              <a:gd name="connsiteY68" fmla="*/ 1633415 h 2740985"/>
              <a:gd name="connsiteX69" fmla="*/ 328617 w 1657232"/>
              <a:gd name="connsiteY69" fmla="*/ 1617784 h 2740985"/>
              <a:gd name="connsiteX70" fmla="*/ 359878 w 1657232"/>
              <a:gd name="connsiteY70" fmla="*/ 1656861 h 2740985"/>
              <a:gd name="connsiteX71" fmla="*/ 422401 w 1657232"/>
              <a:gd name="connsiteY71" fmla="*/ 1672492 h 2740985"/>
              <a:gd name="connsiteX72" fmla="*/ 461478 w 1657232"/>
              <a:gd name="connsiteY72" fmla="*/ 1750646 h 2740985"/>
              <a:gd name="connsiteX73" fmla="*/ 500555 w 1657232"/>
              <a:gd name="connsiteY73" fmla="*/ 1766277 h 2740985"/>
              <a:gd name="connsiteX74" fmla="*/ 531817 w 1657232"/>
              <a:gd name="connsiteY74" fmla="*/ 1774092 h 2740985"/>
              <a:gd name="connsiteX75" fmla="*/ 547447 w 1657232"/>
              <a:gd name="connsiteY75" fmla="*/ 1844431 h 2740985"/>
              <a:gd name="connsiteX76" fmla="*/ 555263 w 1657232"/>
              <a:gd name="connsiteY76" fmla="*/ 1875692 h 2740985"/>
              <a:gd name="connsiteX77" fmla="*/ 602155 w 1657232"/>
              <a:gd name="connsiteY77" fmla="*/ 1891323 h 2740985"/>
              <a:gd name="connsiteX78" fmla="*/ 609971 w 1657232"/>
              <a:gd name="connsiteY78" fmla="*/ 1914769 h 2740985"/>
              <a:gd name="connsiteX79" fmla="*/ 586524 w 1657232"/>
              <a:gd name="connsiteY79" fmla="*/ 2024184 h 2740985"/>
              <a:gd name="connsiteX80" fmla="*/ 586524 w 1657232"/>
              <a:gd name="connsiteY80" fmla="*/ 2078892 h 2740985"/>
              <a:gd name="connsiteX81" fmla="*/ 539632 w 1657232"/>
              <a:gd name="connsiteY81" fmla="*/ 2110154 h 2740985"/>
              <a:gd name="connsiteX82" fmla="*/ 524001 w 1657232"/>
              <a:gd name="connsiteY82" fmla="*/ 2133600 h 2740985"/>
              <a:gd name="connsiteX83" fmla="*/ 500555 w 1657232"/>
              <a:gd name="connsiteY83" fmla="*/ 2149231 h 2740985"/>
              <a:gd name="connsiteX84" fmla="*/ 469294 w 1657232"/>
              <a:gd name="connsiteY84" fmla="*/ 2180492 h 2740985"/>
              <a:gd name="connsiteX85" fmla="*/ 453663 w 1657232"/>
              <a:gd name="connsiteY85" fmla="*/ 2227384 h 2740985"/>
              <a:gd name="connsiteX86" fmla="*/ 445847 w 1657232"/>
              <a:gd name="connsiteY86" fmla="*/ 2250831 h 2740985"/>
              <a:gd name="connsiteX87" fmla="*/ 453663 w 1657232"/>
              <a:gd name="connsiteY87" fmla="*/ 2297723 h 2740985"/>
              <a:gd name="connsiteX88" fmla="*/ 477109 w 1657232"/>
              <a:gd name="connsiteY88" fmla="*/ 2305538 h 2740985"/>
              <a:gd name="connsiteX89" fmla="*/ 484924 w 1657232"/>
              <a:gd name="connsiteY89" fmla="*/ 2336800 h 2740985"/>
              <a:gd name="connsiteX90" fmla="*/ 492740 w 1657232"/>
              <a:gd name="connsiteY90" fmla="*/ 2375877 h 2740985"/>
              <a:gd name="connsiteX91" fmla="*/ 484924 w 1657232"/>
              <a:gd name="connsiteY91" fmla="*/ 2399323 h 2740985"/>
              <a:gd name="connsiteX92" fmla="*/ 547447 w 1657232"/>
              <a:gd name="connsiteY92" fmla="*/ 2407138 h 2740985"/>
              <a:gd name="connsiteX93" fmla="*/ 578709 w 1657232"/>
              <a:gd name="connsiteY93" fmla="*/ 2414954 h 2740985"/>
              <a:gd name="connsiteX94" fmla="*/ 625601 w 1657232"/>
              <a:gd name="connsiteY94" fmla="*/ 2446215 h 2740985"/>
              <a:gd name="connsiteX95" fmla="*/ 633417 w 1657232"/>
              <a:gd name="connsiteY95" fmla="*/ 2469661 h 2740985"/>
              <a:gd name="connsiteX96" fmla="*/ 758463 w 1657232"/>
              <a:gd name="connsiteY96" fmla="*/ 2493108 h 2740985"/>
              <a:gd name="connsiteX97" fmla="*/ 781909 w 1657232"/>
              <a:gd name="connsiteY97" fmla="*/ 2500923 h 2740985"/>
              <a:gd name="connsiteX98" fmla="*/ 805355 w 1657232"/>
              <a:gd name="connsiteY98" fmla="*/ 2493108 h 2740985"/>
              <a:gd name="connsiteX99" fmla="*/ 813171 w 1657232"/>
              <a:gd name="connsiteY99" fmla="*/ 2524369 h 2740985"/>
              <a:gd name="connsiteX100" fmla="*/ 875694 w 1657232"/>
              <a:gd name="connsiteY100" fmla="*/ 2563446 h 2740985"/>
              <a:gd name="connsiteX101" fmla="*/ 930401 w 1657232"/>
              <a:gd name="connsiteY101" fmla="*/ 2547815 h 2740985"/>
              <a:gd name="connsiteX102" fmla="*/ 946032 w 1657232"/>
              <a:gd name="connsiteY102" fmla="*/ 2571261 h 2740985"/>
              <a:gd name="connsiteX103" fmla="*/ 992924 w 1657232"/>
              <a:gd name="connsiteY103" fmla="*/ 2602523 h 2740985"/>
              <a:gd name="connsiteX104" fmla="*/ 1024186 w 1657232"/>
              <a:gd name="connsiteY104" fmla="*/ 2594708 h 2740985"/>
              <a:gd name="connsiteX105" fmla="*/ 1047632 w 1657232"/>
              <a:gd name="connsiteY105" fmla="*/ 2610338 h 2740985"/>
              <a:gd name="connsiteX106" fmla="*/ 1071078 w 1657232"/>
              <a:gd name="connsiteY106" fmla="*/ 2618154 h 2740985"/>
              <a:gd name="connsiteX107" fmla="*/ 1110155 w 1657232"/>
              <a:gd name="connsiteY107" fmla="*/ 2633784 h 2740985"/>
              <a:gd name="connsiteX108" fmla="*/ 1172678 w 1657232"/>
              <a:gd name="connsiteY108" fmla="*/ 2579077 h 2740985"/>
              <a:gd name="connsiteX109" fmla="*/ 1180494 w 1657232"/>
              <a:gd name="connsiteY109" fmla="*/ 2555631 h 2740985"/>
              <a:gd name="connsiteX110" fmla="*/ 1227386 w 1657232"/>
              <a:gd name="connsiteY110" fmla="*/ 2540000 h 2740985"/>
              <a:gd name="connsiteX111" fmla="*/ 1243017 w 1657232"/>
              <a:gd name="connsiteY111" fmla="*/ 2516554 h 2740985"/>
              <a:gd name="connsiteX112" fmla="*/ 1250832 w 1657232"/>
              <a:gd name="connsiteY112" fmla="*/ 2493108 h 2740985"/>
              <a:gd name="connsiteX113" fmla="*/ 1274278 w 1657232"/>
              <a:gd name="connsiteY113" fmla="*/ 2477477 h 2740985"/>
              <a:gd name="connsiteX114" fmla="*/ 1313355 w 1657232"/>
              <a:gd name="connsiteY114" fmla="*/ 2485292 h 2740985"/>
              <a:gd name="connsiteX115" fmla="*/ 1336801 w 1657232"/>
              <a:gd name="connsiteY115" fmla="*/ 2500923 h 2740985"/>
              <a:gd name="connsiteX116" fmla="*/ 1360247 w 1657232"/>
              <a:gd name="connsiteY116" fmla="*/ 2508738 h 2740985"/>
              <a:gd name="connsiteX117" fmla="*/ 1368063 w 1657232"/>
              <a:gd name="connsiteY117" fmla="*/ 2602523 h 2740985"/>
              <a:gd name="connsiteX118" fmla="*/ 1399324 w 1657232"/>
              <a:gd name="connsiteY118" fmla="*/ 2641600 h 2740985"/>
              <a:gd name="connsiteX119" fmla="*/ 1422771 w 1657232"/>
              <a:gd name="connsiteY119" fmla="*/ 2657231 h 2740985"/>
              <a:gd name="connsiteX120" fmla="*/ 1430586 w 1657232"/>
              <a:gd name="connsiteY120" fmla="*/ 2680677 h 2740985"/>
              <a:gd name="connsiteX121" fmla="*/ 1446217 w 1657232"/>
              <a:gd name="connsiteY121" fmla="*/ 2704123 h 2740985"/>
              <a:gd name="connsiteX122" fmla="*/ 1532186 w 1657232"/>
              <a:gd name="connsiteY122" fmla="*/ 2719754 h 2740985"/>
              <a:gd name="connsiteX123" fmla="*/ 1540001 w 1657232"/>
              <a:gd name="connsiteY123" fmla="*/ 2688492 h 2740985"/>
              <a:gd name="connsiteX124" fmla="*/ 1586894 w 1657232"/>
              <a:gd name="connsiteY124" fmla="*/ 2649415 h 2740985"/>
              <a:gd name="connsiteX125" fmla="*/ 1602524 w 1657232"/>
              <a:gd name="connsiteY125" fmla="*/ 2586892 h 2740985"/>
              <a:gd name="connsiteX126" fmla="*/ 1618155 w 1657232"/>
              <a:gd name="connsiteY126" fmla="*/ 2540000 h 2740985"/>
              <a:gd name="connsiteX127" fmla="*/ 1633786 w 1657232"/>
              <a:gd name="connsiteY127" fmla="*/ 2500923 h 2740985"/>
              <a:gd name="connsiteX128" fmla="*/ 1657232 w 1657232"/>
              <a:gd name="connsiteY128" fmla="*/ 2477477 h 2740985"/>
              <a:gd name="connsiteX129" fmla="*/ 1641601 w 1657232"/>
              <a:gd name="connsiteY129" fmla="*/ 2422769 h 2740985"/>
              <a:gd name="connsiteX130" fmla="*/ 1649417 w 1657232"/>
              <a:gd name="connsiteY130" fmla="*/ 2399323 h 2740985"/>
              <a:gd name="connsiteX131" fmla="*/ 1633786 w 1657232"/>
              <a:gd name="connsiteY131" fmla="*/ 2336800 h 2740985"/>
              <a:gd name="connsiteX132" fmla="*/ 1625971 w 1657232"/>
              <a:gd name="connsiteY132" fmla="*/ 2282092 h 2740985"/>
              <a:gd name="connsiteX133" fmla="*/ 1633786 w 1657232"/>
              <a:gd name="connsiteY133" fmla="*/ 2188308 h 2740985"/>
              <a:gd name="connsiteX134" fmla="*/ 1625971 w 1657232"/>
              <a:gd name="connsiteY134" fmla="*/ 2157046 h 2740985"/>
              <a:gd name="connsiteX135" fmla="*/ 1610340 w 1657232"/>
              <a:gd name="connsiteY135" fmla="*/ 2086708 h 2740985"/>
              <a:gd name="connsiteX136" fmla="*/ 1618155 w 1657232"/>
              <a:gd name="connsiteY136" fmla="*/ 1992923 h 2740985"/>
              <a:gd name="connsiteX137" fmla="*/ 1618155 w 1657232"/>
              <a:gd name="connsiteY137" fmla="*/ 1914769 h 2740985"/>
              <a:gd name="connsiteX138" fmla="*/ 1641601 w 1657232"/>
              <a:gd name="connsiteY138" fmla="*/ 1899138 h 2740985"/>
              <a:gd name="connsiteX139" fmla="*/ 1618155 w 1657232"/>
              <a:gd name="connsiteY139" fmla="*/ 1844431 h 2740985"/>
              <a:gd name="connsiteX140" fmla="*/ 1602524 w 1657232"/>
              <a:gd name="connsiteY140" fmla="*/ 1813169 h 2740985"/>
              <a:gd name="connsiteX141" fmla="*/ 1547817 w 1657232"/>
              <a:gd name="connsiteY141" fmla="*/ 1789723 h 2740985"/>
              <a:gd name="connsiteX142" fmla="*/ 1477478 w 1657232"/>
              <a:gd name="connsiteY142" fmla="*/ 1742831 h 2740985"/>
              <a:gd name="connsiteX143" fmla="*/ 1430586 w 1657232"/>
              <a:gd name="connsiteY143" fmla="*/ 1727200 h 2740985"/>
              <a:gd name="connsiteX144" fmla="*/ 1414955 w 1657232"/>
              <a:gd name="connsiteY144" fmla="*/ 1703754 h 2740985"/>
              <a:gd name="connsiteX145" fmla="*/ 1375878 w 1657232"/>
              <a:gd name="connsiteY145" fmla="*/ 1649046 h 2740985"/>
              <a:gd name="connsiteX146" fmla="*/ 1344617 w 1657232"/>
              <a:gd name="connsiteY146" fmla="*/ 1633415 h 2740985"/>
              <a:gd name="connsiteX147" fmla="*/ 1305540 w 1657232"/>
              <a:gd name="connsiteY147" fmla="*/ 1586523 h 2740985"/>
              <a:gd name="connsiteX148" fmla="*/ 1297724 w 1657232"/>
              <a:gd name="connsiteY148" fmla="*/ 1563077 h 2740985"/>
              <a:gd name="connsiteX149" fmla="*/ 1274278 w 1657232"/>
              <a:gd name="connsiteY149" fmla="*/ 1508369 h 2740985"/>
              <a:gd name="connsiteX150" fmla="*/ 1258647 w 1657232"/>
              <a:gd name="connsiteY150" fmla="*/ 1453661 h 2740985"/>
              <a:gd name="connsiteX151" fmla="*/ 1243017 w 1657232"/>
              <a:gd name="connsiteY151" fmla="*/ 1430215 h 2740985"/>
              <a:gd name="connsiteX152" fmla="*/ 1235201 w 1657232"/>
              <a:gd name="connsiteY152" fmla="*/ 1383323 h 2740985"/>
              <a:gd name="connsiteX153" fmla="*/ 1219571 w 1657232"/>
              <a:gd name="connsiteY153" fmla="*/ 1305169 h 2740985"/>
              <a:gd name="connsiteX154" fmla="*/ 1235201 w 1657232"/>
              <a:gd name="connsiteY154" fmla="*/ 1266092 h 2740985"/>
              <a:gd name="connsiteX155" fmla="*/ 1227386 w 1657232"/>
              <a:gd name="connsiteY155" fmla="*/ 1242646 h 2740985"/>
              <a:gd name="connsiteX156" fmla="*/ 1203940 w 1657232"/>
              <a:gd name="connsiteY156" fmla="*/ 1195754 h 2740985"/>
              <a:gd name="connsiteX157" fmla="*/ 1227386 w 1657232"/>
              <a:gd name="connsiteY157" fmla="*/ 1141046 h 2740985"/>
              <a:gd name="connsiteX158" fmla="*/ 1235201 w 1657232"/>
              <a:gd name="connsiteY158" fmla="*/ 1109784 h 2740985"/>
              <a:gd name="connsiteX159" fmla="*/ 1258647 w 1657232"/>
              <a:gd name="connsiteY159" fmla="*/ 1031631 h 2740985"/>
              <a:gd name="connsiteX160" fmla="*/ 1266463 w 1657232"/>
              <a:gd name="connsiteY160" fmla="*/ 984738 h 2740985"/>
              <a:gd name="connsiteX161" fmla="*/ 1282094 w 1657232"/>
              <a:gd name="connsiteY161" fmla="*/ 922215 h 2740985"/>
              <a:gd name="connsiteX162" fmla="*/ 1289909 w 1657232"/>
              <a:gd name="connsiteY162" fmla="*/ 859692 h 2740985"/>
              <a:gd name="connsiteX163" fmla="*/ 1297724 w 1657232"/>
              <a:gd name="connsiteY163" fmla="*/ 836246 h 2740985"/>
              <a:gd name="connsiteX164" fmla="*/ 1289909 w 1657232"/>
              <a:gd name="connsiteY164" fmla="*/ 781538 h 2740985"/>
              <a:gd name="connsiteX165" fmla="*/ 1282094 w 1657232"/>
              <a:gd name="connsiteY165" fmla="*/ 804984 h 2740985"/>
              <a:gd name="connsiteX166" fmla="*/ 1235201 w 1657232"/>
              <a:gd name="connsiteY166" fmla="*/ 773723 h 2740985"/>
              <a:gd name="connsiteX167" fmla="*/ 1203940 w 1657232"/>
              <a:gd name="connsiteY167" fmla="*/ 804984 h 2740985"/>
              <a:gd name="connsiteX168" fmla="*/ 1180494 w 1657232"/>
              <a:gd name="connsiteY168" fmla="*/ 789354 h 2740985"/>
              <a:gd name="connsiteX169" fmla="*/ 1125786 w 1657232"/>
              <a:gd name="connsiteY169" fmla="*/ 781538 h 2740985"/>
              <a:gd name="connsiteX170" fmla="*/ 1078894 w 1657232"/>
              <a:gd name="connsiteY170" fmla="*/ 758092 h 2740985"/>
              <a:gd name="connsiteX171" fmla="*/ 1094524 w 1657232"/>
              <a:gd name="connsiteY171" fmla="*/ 734646 h 2740985"/>
              <a:gd name="connsiteX172" fmla="*/ 1086709 w 1657232"/>
              <a:gd name="connsiteY172" fmla="*/ 711200 h 2740985"/>
              <a:gd name="connsiteX173" fmla="*/ 1063263 w 1657232"/>
              <a:gd name="connsiteY173" fmla="*/ 703384 h 2740985"/>
              <a:gd name="connsiteX174" fmla="*/ 1078894 w 1657232"/>
              <a:gd name="connsiteY174" fmla="*/ 664308 h 2740985"/>
              <a:gd name="connsiteX175" fmla="*/ 1102340 w 1657232"/>
              <a:gd name="connsiteY175" fmla="*/ 601784 h 2740985"/>
              <a:gd name="connsiteX176" fmla="*/ 1086709 w 1657232"/>
              <a:gd name="connsiteY176" fmla="*/ 539261 h 2740985"/>
              <a:gd name="connsiteX177" fmla="*/ 1063263 w 1657232"/>
              <a:gd name="connsiteY177" fmla="*/ 531446 h 2740985"/>
              <a:gd name="connsiteX178" fmla="*/ 1055447 w 1657232"/>
              <a:gd name="connsiteY178" fmla="*/ 500184 h 2740985"/>
              <a:gd name="connsiteX179" fmla="*/ 1039817 w 1657232"/>
              <a:gd name="connsiteY179" fmla="*/ 422031 h 2740985"/>
              <a:gd name="connsiteX180" fmla="*/ 1047632 w 1657232"/>
              <a:gd name="connsiteY180" fmla="*/ 390769 h 2740985"/>
              <a:gd name="connsiteX181" fmla="*/ 1063263 w 1657232"/>
              <a:gd name="connsiteY181" fmla="*/ 351692 h 2740985"/>
              <a:gd name="connsiteX182" fmla="*/ 1039817 w 1657232"/>
              <a:gd name="connsiteY182" fmla="*/ 281354 h 2740985"/>
              <a:gd name="connsiteX183" fmla="*/ 1016371 w 1657232"/>
              <a:gd name="connsiteY183" fmla="*/ 218831 h 2740985"/>
              <a:gd name="connsiteX184" fmla="*/ 1000740 w 1657232"/>
              <a:gd name="connsiteY184" fmla="*/ 179754 h 2740985"/>
              <a:gd name="connsiteX185" fmla="*/ 977294 w 1657232"/>
              <a:gd name="connsiteY185" fmla="*/ 171938 h 2740985"/>
              <a:gd name="connsiteX186" fmla="*/ 953847 w 1657232"/>
              <a:gd name="connsiteY186" fmla="*/ 148492 h 2740985"/>
              <a:gd name="connsiteX187" fmla="*/ 930401 w 1657232"/>
              <a:gd name="connsiteY187" fmla="*/ 117231 h 2740985"/>
              <a:gd name="connsiteX188" fmla="*/ 899140 w 1657232"/>
              <a:gd name="connsiteY188" fmla="*/ 109415 h 2740985"/>
              <a:gd name="connsiteX189" fmla="*/ 867878 w 1657232"/>
              <a:gd name="connsiteY189" fmla="*/ 78154 h 2740985"/>
              <a:gd name="connsiteX190" fmla="*/ 860063 w 1657232"/>
              <a:gd name="connsiteY190" fmla="*/ 46892 h 2740985"/>
              <a:gd name="connsiteX191" fmla="*/ 828801 w 1657232"/>
              <a:gd name="connsiteY191" fmla="*/ 0 h 274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1657232" h="2740985">
                <a:moveTo>
                  <a:pt x="860063" y="39077"/>
                </a:moveTo>
                <a:cubicBezTo>
                  <a:pt x="844432" y="31262"/>
                  <a:pt x="830586" y="17082"/>
                  <a:pt x="813171" y="15631"/>
                </a:cubicBezTo>
                <a:cubicBezTo>
                  <a:pt x="796752" y="14263"/>
                  <a:pt x="766278" y="31261"/>
                  <a:pt x="766278" y="31261"/>
                </a:cubicBezTo>
                <a:cubicBezTo>
                  <a:pt x="758463" y="36471"/>
                  <a:pt x="752131" y="45564"/>
                  <a:pt x="742832" y="46892"/>
                </a:cubicBezTo>
                <a:cubicBezTo>
                  <a:pt x="732199" y="48411"/>
                  <a:pt x="722166" y="40843"/>
                  <a:pt x="711571" y="39077"/>
                </a:cubicBezTo>
                <a:cubicBezTo>
                  <a:pt x="690853" y="35624"/>
                  <a:pt x="669888" y="33866"/>
                  <a:pt x="649047" y="31261"/>
                </a:cubicBezTo>
                <a:cubicBezTo>
                  <a:pt x="647008" y="31771"/>
                  <a:pt x="599434" y="42817"/>
                  <a:pt x="594340" y="46892"/>
                </a:cubicBezTo>
                <a:cubicBezTo>
                  <a:pt x="587005" y="52760"/>
                  <a:pt x="583919" y="62523"/>
                  <a:pt x="578709" y="70338"/>
                </a:cubicBezTo>
                <a:cubicBezTo>
                  <a:pt x="562122" y="120101"/>
                  <a:pt x="585895" y="70758"/>
                  <a:pt x="539632" y="101600"/>
                </a:cubicBezTo>
                <a:cubicBezTo>
                  <a:pt x="468934" y="148732"/>
                  <a:pt x="577201" y="107313"/>
                  <a:pt x="500555" y="132861"/>
                </a:cubicBezTo>
                <a:cubicBezTo>
                  <a:pt x="497950" y="148492"/>
                  <a:pt x="497751" y="164721"/>
                  <a:pt x="492740" y="179754"/>
                </a:cubicBezTo>
                <a:cubicBezTo>
                  <a:pt x="489770" y="188665"/>
                  <a:pt x="478437" y="193901"/>
                  <a:pt x="477109" y="203200"/>
                </a:cubicBezTo>
                <a:cubicBezTo>
                  <a:pt x="475590" y="213833"/>
                  <a:pt x="482319" y="224041"/>
                  <a:pt x="484924" y="234461"/>
                </a:cubicBezTo>
                <a:cubicBezTo>
                  <a:pt x="482319" y="242277"/>
                  <a:pt x="477109" y="249670"/>
                  <a:pt x="477109" y="257908"/>
                </a:cubicBezTo>
                <a:cubicBezTo>
                  <a:pt x="477109" y="270129"/>
                  <a:pt x="497502" y="305491"/>
                  <a:pt x="500555" y="312615"/>
                </a:cubicBezTo>
                <a:cubicBezTo>
                  <a:pt x="503800" y="320187"/>
                  <a:pt x="501938" y="330915"/>
                  <a:pt x="508371" y="336061"/>
                </a:cubicBezTo>
                <a:cubicBezTo>
                  <a:pt x="516758" y="342771"/>
                  <a:pt x="529212" y="341272"/>
                  <a:pt x="539632" y="343877"/>
                </a:cubicBezTo>
                <a:cubicBezTo>
                  <a:pt x="518792" y="406400"/>
                  <a:pt x="539632" y="328246"/>
                  <a:pt x="539632" y="390769"/>
                </a:cubicBezTo>
                <a:cubicBezTo>
                  <a:pt x="539632" y="406949"/>
                  <a:pt x="524090" y="425806"/>
                  <a:pt x="516186" y="437661"/>
                </a:cubicBezTo>
                <a:cubicBezTo>
                  <a:pt x="510976" y="453292"/>
                  <a:pt x="516540" y="480558"/>
                  <a:pt x="500555" y="484554"/>
                </a:cubicBezTo>
                <a:cubicBezTo>
                  <a:pt x="490135" y="487159"/>
                  <a:pt x="479582" y="489283"/>
                  <a:pt x="469294" y="492369"/>
                </a:cubicBezTo>
                <a:cubicBezTo>
                  <a:pt x="453512" y="497103"/>
                  <a:pt x="422401" y="508000"/>
                  <a:pt x="422401" y="508000"/>
                </a:cubicBezTo>
                <a:cubicBezTo>
                  <a:pt x="419796" y="518420"/>
                  <a:pt x="407710" y="531010"/>
                  <a:pt x="414586" y="539261"/>
                </a:cubicBezTo>
                <a:cubicBezTo>
                  <a:pt x="425134" y="551918"/>
                  <a:pt x="461478" y="554892"/>
                  <a:pt x="461478" y="554892"/>
                </a:cubicBezTo>
                <a:cubicBezTo>
                  <a:pt x="466688" y="565313"/>
                  <a:pt x="471329" y="576038"/>
                  <a:pt x="477109" y="586154"/>
                </a:cubicBezTo>
                <a:cubicBezTo>
                  <a:pt x="481769" y="594309"/>
                  <a:pt x="488539" y="601199"/>
                  <a:pt x="492740" y="609600"/>
                </a:cubicBezTo>
                <a:cubicBezTo>
                  <a:pt x="505454" y="635028"/>
                  <a:pt x="493786" y="634092"/>
                  <a:pt x="516186" y="656492"/>
                </a:cubicBezTo>
                <a:cubicBezTo>
                  <a:pt x="522828" y="663134"/>
                  <a:pt x="531817" y="666913"/>
                  <a:pt x="539632" y="672123"/>
                </a:cubicBezTo>
                <a:cubicBezTo>
                  <a:pt x="575464" y="725869"/>
                  <a:pt x="564954" y="701193"/>
                  <a:pt x="578709" y="742461"/>
                </a:cubicBezTo>
                <a:cubicBezTo>
                  <a:pt x="560976" y="795665"/>
                  <a:pt x="583289" y="730251"/>
                  <a:pt x="555263" y="804984"/>
                </a:cubicBezTo>
                <a:cubicBezTo>
                  <a:pt x="552370" y="812698"/>
                  <a:pt x="550340" y="820717"/>
                  <a:pt x="547447" y="828431"/>
                </a:cubicBezTo>
                <a:cubicBezTo>
                  <a:pt x="542521" y="841567"/>
                  <a:pt x="537027" y="854482"/>
                  <a:pt x="531817" y="867508"/>
                </a:cubicBezTo>
                <a:cubicBezTo>
                  <a:pt x="535502" y="878564"/>
                  <a:pt x="547447" y="912402"/>
                  <a:pt x="547447" y="922215"/>
                </a:cubicBezTo>
                <a:cubicBezTo>
                  <a:pt x="547447" y="930453"/>
                  <a:pt x="542237" y="937846"/>
                  <a:pt x="539632" y="945661"/>
                </a:cubicBezTo>
                <a:cubicBezTo>
                  <a:pt x="547447" y="948266"/>
                  <a:pt x="560473" y="945662"/>
                  <a:pt x="563078" y="953477"/>
                </a:cubicBezTo>
                <a:cubicBezTo>
                  <a:pt x="567279" y="966079"/>
                  <a:pt x="555263" y="979270"/>
                  <a:pt x="555263" y="992554"/>
                </a:cubicBezTo>
                <a:cubicBezTo>
                  <a:pt x="555263" y="1000792"/>
                  <a:pt x="560473" y="1008185"/>
                  <a:pt x="563078" y="1016000"/>
                </a:cubicBezTo>
                <a:cubicBezTo>
                  <a:pt x="560473" y="1026420"/>
                  <a:pt x="558214" y="1036933"/>
                  <a:pt x="555263" y="1047261"/>
                </a:cubicBezTo>
                <a:cubicBezTo>
                  <a:pt x="553000" y="1055182"/>
                  <a:pt x="547447" y="1062470"/>
                  <a:pt x="547447" y="1070708"/>
                </a:cubicBezTo>
                <a:cubicBezTo>
                  <a:pt x="547447" y="1083991"/>
                  <a:pt x="552658" y="1096759"/>
                  <a:pt x="555263" y="1109784"/>
                </a:cubicBezTo>
                <a:cubicBezTo>
                  <a:pt x="552658" y="1120205"/>
                  <a:pt x="550398" y="1130718"/>
                  <a:pt x="547447" y="1141046"/>
                </a:cubicBezTo>
                <a:cubicBezTo>
                  <a:pt x="545184" y="1148967"/>
                  <a:pt x="539632" y="1172730"/>
                  <a:pt x="539632" y="1164492"/>
                </a:cubicBezTo>
                <a:cubicBezTo>
                  <a:pt x="539632" y="1153751"/>
                  <a:pt x="544842" y="1143651"/>
                  <a:pt x="547447" y="1133231"/>
                </a:cubicBezTo>
                <a:cubicBezTo>
                  <a:pt x="449705" y="1108793"/>
                  <a:pt x="571235" y="1140027"/>
                  <a:pt x="492740" y="1117600"/>
                </a:cubicBezTo>
                <a:cubicBezTo>
                  <a:pt x="482412" y="1114649"/>
                  <a:pt x="471899" y="1112389"/>
                  <a:pt x="461478" y="1109784"/>
                </a:cubicBezTo>
                <a:cubicBezTo>
                  <a:pt x="456268" y="1101969"/>
                  <a:pt x="453063" y="1092351"/>
                  <a:pt x="445847" y="1086338"/>
                </a:cubicBezTo>
                <a:cubicBezTo>
                  <a:pt x="426846" y="1070504"/>
                  <a:pt x="405727" y="1069293"/>
                  <a:pt x="383324" y="1062892"/>
                </a:cubicBezTo>
                <a:cubicBezTo>
                  <a:pt x="304829" y="1040465"/>
                  <a:pt x="426359" y="1071699"/>
                  <a:pt x="328617" y="1047261"/>
                </a:cubicBezTo>
                <a:cubicBezTo>
                  <a:pt x="307776" y="1049866"/>
                  <a:pt x="284880" y="1045684"/>
                  <a:pt x="266094" y="1055077"/>
                </a:cubicBezTo>
                <a:cubicBezTo>
                  <a:pt x="198298" y="1088975"/>
                  <a:pt x="314591" y="1099163"/>
                  <a:pt x="211386" y="1078523"/>
                </a:cubicBezTo>
                <a:cubicBezTo>
                  <a:pt x="195755" y="1081128"/>
                  <a:pt x="177171" y="1076830"/>
                  <a:pt x="164494" y="1086338"/>
                </a:cubicBezTo>
                <a:cubicBezTo>
                  <a:pt x="101902" y="1133282"/>
                  <a:pt x="209098" y="1135454"/>
                  <a:pt x="101971" y="1117600"/>
                </a:cubicBezTo>
                <a:cubicBezTo>
                  <a:pt x="94155" y="1122810"/>
                  <a:pt x="87108" y="1129416"/>
                  <a:pt x="78524" y="1133231"/>
                </a:cubicBezTo>
                <a:cubicBezTo>
                  <a:pt x="63468" y="1139922"/>
                  <a:pt x="31632" y="1148861"/>
                  <a:pt x="31632" y="1148861"/>
                </a:cubicBezTo>
                <a:cubicBezTo>
                  <a:pt x="23817" y="1154071"/>
                  <a:pt x="13396" y="1156677"/>
                  <a:pt x="8186" y="1164492"/>
                </a:cubicBezTo>
                <a:cubicBezTo>
                  <a:pt x="-4459" y="1183461"/>
                  <a:pt x="-853" y="1201122"/>
                  <a:pt x="8186" y="1219200"/>
                </a:cubicBezTo>
                <a:cubicBezTo>
                  <a:pt x="12387" y="1227601"/>
                  <a:pt x="18607" y="1234831"/>
                  <a:pt x="23817" y="1242646"/>
                </a:cubicBezTo>
                <a:cubicBezTo>
                  <a:pt x="26422" y="1255672"/>
                  <a:pt x="26237" y="1269584"/>
                  <a:pt x="31632" y="1281723"/>
                </a:cubicBezTo>
                <a:cubicBezTo>
                  <a:pt x="36922" y="1293626"/>
                  <a:pt x="47507" y="1302385"/>
                  <a:pt x="55078" y="1312984"/>
                </a:cubicBezTo>
                <a:cubicBezTo>
                  <a:pt x="112218" y="1392980"/>
                  <a:pt x="17532" y="1265530"/>
                  <a:pt x="94155" y="1367692"/>
                </a:cubicBezTo>
                <a:cubicBezTo>
                  <a:pt x="91550" y="1375507"/>
                  <a:pt x="84986" y="1383012"/>
                  <a:pt x="86340" y="1391138"/>
                </a:cubicBezTo>
                <a:cubicBezTo>
                  <a:pt x="89597" y="1410676"/>
                  <a:pt x="111740" y="1421097"/>
                  <a:pt x="125417" y="1430215"/>
                </a:cubicBezTo>
                <a:cubicBezTo>
                  <a:pt x="130627" y="1438030"/>
                  <a:pt x="136847" y="1445260"/>
                  <a:pt x="141047" y="1453661"/>
                </a:cubicBezTo>
                <a:cubicBezTo>
                  <a:pt x="144731" y="1461030"/>
                  <a:pt x="145803" y="1469459"/>
                  <a:pt x="148863" y="1477108"/>
                </a:cubicBezTo>
                <a:cubicBezTo>
                  <a:pt x="156231" y="1495529"/>
                  <a:pt x="162809" y="1514398"/>
                  <a:pt x="172309" y="1531815"/>
                </a:cubicBezTo>
                <a:cubicBezTo>
                  <a:pt x="178546" y="1543250"/>
                  <a:pt x="188184" y="1552478"/>
                  <a:pt x="195755" y="1563077"/>
                </a:cubicBezTo>
                <a:cubicBezTo>
                  <a:pt x="201215" y="1570720"/>
                  <a:pt x="203421" y="1581545"/>
                  <a:pt x="211386" y="1586523"/>
                </a:cubicBezTo>
                <a:cubicBezTo>
                  <a:pt x="225358" y="1595255"/>
                  <a:pt x="258278" y="1602154"/>
                  <a:pt x="258278" y="1602154"/>
                </a:cubicBezTo>
                <a:cubicBezTo>
                  <a:pt x="268040" y="1611916"/>
                  <a:pt x="285780" y="1636647"/>
                  <a:pt x="305171" y="1633415"/>
                </a:cubicBezTo>
                <a:cubicBezTo>
                  <a:pt x="314436" y="1631871"/>
                  <a:pt x="320802" y="1622994"/>
                  <a:pt x="328617" y="1617784"/>
                </a:cubicBezTo>
                <a:cubicBezTo>
                  <a:pt x="336348" y="1640978"/>
                  <a:pt x="333059" y="1647109"/>
                  <a:pt x="359878" y="1656861"/>
                </a:cubicBezTo>
                <a:cubicBezTo>
                  <a:pt x="380067" y="1664202"/>
                  <a:pt x="422401" y="1672492"/>
                  <a:pt x="422401" y="1672492"/>
                </a:cubicBezTo>
                <a:cubicBezTo>
                  <a:pt x="442151" y="1731741"/>
                  <a:pt x="428146" y="1706203"/>
                  <a:pt x="461478" y="1750646"/>
                </a:cubicBezTo>
                <a:cubicBezTo>
                  <a:pt x="508599" y="1734940"/>
                  <a:pt x="463520" y="1741588"/>
                  <a:pt x="500555" y="1766277"/>
                </a:cubicBezTo>
                <a:cubicBezTo>
                  <a:pt x="509492" y="1772235"/>
                  <a:pt x="521396" y="1771487"/>
                  <a:pt x="531817" y="1774092"/>
                </a:cubicBezTo>
                <a:cubicBezTo>
                  <a:pt x="550887" y="1850379"/>
                  <a:pt x="527590" y="1755077"/>
                  <a:pt x="547447" y="1844431"/>
                </a:cubicBezTo>
                <a:cubicBezTo>
                  <a:pt x="549777" y="1854916"/>
                  <a:pt x="547108" y="1868702"/>
                  <a:pt x="555263" y="1875692"/>
                </a:cubicBezTo>
                <a:cubicBezTo>
                  <a:pt x="567773" y="1886414"/>
                  <a:pt x="602155" y="1891323"/>
                  <a:pt x="602155" y="1891323"/>
                </a:cubicBezTo>
                <a:cubicBezTo>
                  <a:pt x="604760" y="1899138"/>
                  <a:pt x="609971" y="1906531"/>
                  <a:pt x="609971" y="1914769"/>
                </a:cubicBezTo>
                <a:cubicBezTo>
                  <a:pt x="609971" y="1937460"/>
                  <a:pt x="590614" y="2007824"/>
                  <a:pt x="586524" y="2024184"/>
                </a:cubicBezTo>
                <a:cubicBezTo>
                  <a:pt x="590491" y="2040049"/>
                  <a:pt x="602222" y="2063194"/>
                  <a:pt x="586524" y="2078892"/>
                </a:cubicBezTo>
                <a:cubicBezTo>
                  <a:pt x="573240" y="2092176"/>
                  <a:pt x="539632" y="2110154"/>
                  <a:pt x="539632" y="2110154"/>
                </a:cubicBezTo>
                <a:cubicBezTo>
                  <a:pt x="534422" y="2117969"/>
                  <a:pt x="530643" y="2126958"/>
                  <a:pt x="524001" y="2133600"/>
                </a:cubicBezTo>
                <a:cubicBezTo>
                  <a:pt x="517359" y="2140242"/>
                  <a:pt x="507687" y="2143118"/>
                  <a:pt x="500555" y="2149231"/>
                </a:cubicBezTo>
                <a:cubicBezTo>
                  <a:pt x="489366" y="2158821"/>
                  <a:pt x="479714" y="2170072"/>
                  <a:pt x="469294" y="2180492"/>
                </a:cubicBezTo>
                <a:lnTo>
                  <a:pt x="453663" y="2227384"/>
                </a:lnTo>
                <a:lnTo>
                  <a:pt x="445847" y="2250831"/>
                </a:lnTo>
                <a:cubicBezTo>
                  <a:pt x="448452" y="2266462"/>
                  <a:pt x="445801" y="2283965"/>
                  <a:pt x="453663" y="2297723"/>
                </a:cubicBezTo>
                <a:cubicBezTo>
                  <a:pt x="457750" y="2304876"/>
                  <a:pt x="471963" y="2299105"/>
                  <a:pt x="477109" y="2305538"/>
                </a:cubicBezTo>
                <a:cubicBezTo>
                  <a:pt x="483819" y="2313926"/>
                  <a:pt x="482319" y="2326379"/>
                  <a:pt x="484924" y="2336800"/>
                </a:cubicBezTo>
                <a:cubicBezTo>
                  <a:pt x="449756" y="2389554"/>
                  <a:pt x="475807" y="2333542"/>
                  <a:pt x="492740" y="2375877"/>
                </a:cubicBezTo>
                <a:cubicBezTo>
                  <a:pt x="495799" y="2383526"/>
                  <a:pt x="487529" y="2391508"/>
                  <a:pt x="484924" y="2399323"/>
                </a:cubicBezTo>
                <a:cubicBezTo>
                  <a:pt x="505765" y="2401928"/>
                  <a:pt x="526730" y="2403685"/>
                  <a:pt x="547447" y="2407138"/>
                </a:cubicBezTo>
                <a:cubicBezTo>
                  <a:pt x="558042" y="2408904"/>
                  <a:pt x="569772" y="2408996"/>
                  <a:pt x="578709" y="2414954"/>
                </a:cubicBezTo>
                <a:cubicBezTo>
                  <a:pt x="643474" y="2458131"/>
                  <a:pt x="535855" y="2423779"/>
                  <a:pt x="625601" y="2446215"/>
                </a:cubicBezTo>
                <a:cubicBezTo>
                  <a:pt x="628206" y="2454030"/>
                  <a:pt x="628271" y="2463228"/>
                  <a:pt x="633417" y="2469661"/>
                </a:cubicBezTo>
                <a:cubicBezTo>
                  <a:pt x="659413" y="2502156"/>
                  <a:pt x="740477" y="2491724"/>
                  <a:pt x="758463" y="2493108"/>
                </a:cubicBezTo>
                <a:cubicBezTo>
                  <a:pt x="766278" y="2495713"/>
                  <a:pt x="773671" y="2500923"/>
                  <a:pt x="781909" y="2500923"/>
                </a:cubicBezTo>
                <a:cubicBezTo>
                  <a:pt x="790147" y="2500923"/>
                  <a:pt x="798765" y="2488165"/>
                  <a:pt x="805355" y="2493108"/>
                </a:cubicBezTo>
                <a:cubicBezTo>
                  <a:pt x="813948" y="2499553"/>
                  <a:pt x="808367" y="2514762"/>
                  <a:pt x="813171" y="2524369"/>
                </a:cubicBezTo>
                <a:cubicBezTo>
                  <a:pt x="832952" y="2563931"/>
                  <a:pt x="835709" y="2555449"/>
                  <a:pt x="875694" y="2563446"/>
                </a:cubicBezTo>
                <a:cubicBezTo>
                  <a:pt x="882986" y="2561015"/>
                  <a:pt x="925496" y="2546180"/>
                  <a:pt x="930401" y="2547815"/>
                </a:cubicBezTo>
                <a:cubicBezTo>
                  <a:pt x="939312" y="2550785"/>
                  <a:pt x="938963" y="2565076"/>
                  <a:pt x="946032" y="2571261"/>
                </a:cubicBezTo>
                <a:cubicBezTo>
                  <a:pt x="960170" y="2583632"/>
                  <a:pt x="992924" y="2602523"/>
                  <a:pt x="992924" y="2602523"/>
                </a:cubicBezTo>
                <a:cubicBezTo>
                  <a:pt x="1003345" y="2599918"/>
                  <a:pt x="1013553" y="2593189"/>
                  <a:pt x="1024186" y="2594708"/>
                </a:cubicBezTo>
                <a:cubicBezTo>
                  <a:pt x="1033484" y="2596036"/>
                  <a:pt x="1039231" y="2606137"/>
                  <a:pt x="1047632" y="2610338"/>
                </a:cubicBezTo>
                <a:cubicBezTo>
                  <a:pt x="1055000" y="2614022"/>
                  <a:pt x="1063364" y="2615261"/>
                  <a:pt x="1071078" y="2618154"/>
                </a:cubicBezTo>
                <a:cubicBezTo>
                  <a:pt x="1084214" y="2623080"/>
                  <a:pt x="1097129" y="2628574"/>
                  <a:pt x="1110155" y="2633784"/>
                </a:cubicBezTo>
                <a:cubicBezTo>
                  <a:pt x="1147375" y="2577955"/>
                  <a:pt x="1123192" y="2591448"/>
                  <a:pt x="1172678" y="2579077"/>
                </a:cubicBezTo>
                <a:cubicBezTo>
                  <a:pt x="1175283" y="2571262"/>
                  <a:pt x="1173790" y="2560419"/>
                  <a:pt x="1180494" y="2555631"/>
                </a:cubicBezTo>
                <a:cubicBezTo>
                  <a:pt x="1193901" y="2546054"/>
                  <a:pt x="1227386" y="2540000"/>
                  <a:pt x="1227386" y="2540000"/>
                </a:cubicBezTo>
                <a:cubicBezTo>
                  <a:pt x="1232596" y="2532185"/>
                  <a:pt x="1238816" y="2524955"/>
                  <a:pt x="1243017" y="2516554"/>
                </a:cubicBezTo>
                <a:cubicBezTo>
                  <a:pt x="1246701" y="2509186"/>
                  <a:pt x="1245686" y="2499541"/>
                  <a:pt x="1250832" y="2493108"/>
                </a:cubicBezTo>
                <a:cubicBezTo>
                  <a:pt x="1256700" y="2485773"/>
                  <a:pt x="1266463" y="2482687"/>
                  <a:pt x="1274278" y="2477477"/>
                </a:cubicBezTo>
                <a:cubicBezTo>
                  <a:pt x="1287304" y="2480082"/>
                  <a:pt x="1300917" y="2480628"/>
                  <a:pt x="1313355" y="2485292"/>
                </a:cubicBezTo>
                <a:cubicBezTo>
                  <a:pt x="1322150" y="2488590"/>
                  <a:pt x="1328400" y="2496722"/>
                  <a:pt x="1336801" y="2500923"/>
                </a:cubicBezTo>
                <a:cubicBezTo>
                  <a:pt x="1344169" y="2504607"/>
                  <a:pt x="1352432" y="2506133"/>
                  <a:pt x="1360247" y="2508738"/>
                </a:cubicBezTo>
                <a:cubicBezTo>
                  <a:pt x="1378483" y="2581682"/>
                  <a:pt x="1381088" y="2550420"/>
                  <a:pt x="1368063" y="2602523"/>
                </a:cubicBezTo>
                <a:cubicBezTo>
                  <a:pt x="1378483" y="2615549"/>
                  <a:pt x="1387529" y="2629805"/>
                  <a:pt x="1399324" y="2641600"/>
                </a:cubicBezTo>
                <a:cubicBezTo>
                  <a:pt x="1405966" y="2648242"/>
                  <a:pt x="1416903" y="2649896"/>
                  <a:pt x="1422771" y="2657231"/>
                </a:cubicBezTo>
                <a:cubicBezTo>
                  <a:pt x="1427917" y="2663664"/>
                  <a:pt x="1426902" y="2673309"/>
                  <a:pt x="1430586" y="2680677"/>
                </a:cubicBezTo>
                <a:cubicBezTo>
                  <a:pt x="1434787" y="2689078"/>
                  <a:pt x="1441007" y="2696308"/>
                  <a:pt x="1446217" y="2704123"/>
                </a:cubicBezTo>
                <a:cubicBezTo>
                  <a:pt x="1459522" y="2744041"/>
                  <a:pt x="1454697" y="2754976"/>
                  <a:pt x="1532186" y="2719754"/>
                </a:cubicBezTo>
                <a:cubicBezTo>
                  <a:pt x="1541965" y="2715309"/>
                  <a:pt x="1535770" y="2698365"/>
                  <a:pt x="1540001" y="2688492"/>
                </a:cubicBezTo>
                <a:cubicBezTo>
                  <a:pt x="1552052" y="2660374"/>
                  <a:pt x="1559688" y="2663018"/>
                  <a:pt x="1586894" y="2649415"/>
                </a:cubicBezTo>
                <a:cubicBezTo>
                  <a:pt x="1610611" y="2578262"/>
                  <a:pt x="1574226" y="2690653"/>
                  <a:pt x="1602524" y="2586892"/>
                </a:cubicBezTo>
                <a:cubicBezTo>
                  <a:pt x="1606859" y="2570996"/>
                  <a:pt x="1612036" y="2555298"/>
                  <a:pt x="1618155" y="2540000"/>
                </a:cubicBezTo>
                <a:cubicBezTo>
                  <a:pt x="1623365" y="2526974"/>
                  <a:pt x="1626351" y="2512820"/>
                  <a:pt x="1633786" y="2500923"/>
                </a:cubicBezTo>
                <a:cubicBezTo>
                  <a:pt x="1639644" y="2491550"/>
                  <a:pt x="1649417" y="2485292"/>
                  <a:pt x="1657232" y="2477477"/>
                </a:cubicBezTo>
                <a:cubicBezTo>
                  <a:pt x="1652022" y="2459241"/>
                  <a:pt x="1643488" y="2441641"/>
                  <a:pt x="1641601" y="2422769"/>
                </a:cubicBezTo>
                <a:cubicBezTo>
                  <a:pt x="1640781" y="2414572"/>
                  <a:pt x="1650163" y="2407527"/>
                  <a:pt x="1649417" y="2399323"/>
                </a:cubicBezTo>
                <a:cubicBezTo>
                  <a:pt x="1647472" y="2377929"/>
                  <a:pt x="1636824" y="2358067"/>
                  <a:pt x="1633786" y="2336800"/>
                </a:cubicBezTo>
                <a:lnTo>
                  <a:pt x="1625971" y="2282092"/>
                </a:lnTo>
                <a:cubicBezTo>
                  <a:pt x="1628576" y="2250831"/>
                  <a:pt x="1633786" y="2219678"/>
                  <a:pt x="1633786" y="2188308"/>
                </a:cubicBezTo>
                <a:cubicBezTo>
                  <a:pt x="1633786" y="2177567"/>
                  <a:pt x="1628301" y="2167532"/>
                  <a:pt x="1625971" y="2157046"/>
                </a:cubicBezTo>
                <a:cubicBezTo>
                  <a:pt x="1606130" y="2067760"/>
                  <a:pt x="1629397" y="2162938"/>
                  <a:pt x="1610340" y="2086708"/>
                </a:cubicBezTo>
                <a:cubicBezTo>
                  <a:pt x="1612945" y="2055446"/>
                  <a:pt x="1618155" y="2024293"/>
                  <a:pt x="1618155" y="1992923"/>
                </a:cubicBezTo>
                <a:cubicBezTo>
                  <a:pt x="1618155" y="1956452"/>
                  <a:pt x="1597315" y="1951240"/>
                  <a:pt x="1618155" y="1914769"/>
                </a:cubicBezTo>
                <a:cubicBezTo>
                  <a:pt x="1622815" y="1906614"/>
                  <a:pt x="1633786" y="1904348"/>
                  <a:pt x="1641601" y="1899138"/>
                </a:cubicBezTo>
                <a:cubicBezTo>
                  <a:pt x="1628765" y="1847792"/>
                  <a:pt x="1642143" y="1886409"/>
                  <a:pt x="1618155" y="1844431"/>
                </a:cubicBezTo>
                <a:cubicBezTo>
                  <a:pt x="1612375" y="1834315"/>
                  <a:pt x="1610762" y="1821407"/>
                  <a:pt x="1602524" y="1813169"/>
                </a:cubicBezTo>
                <a:cubicBezTo>
                  <a:pt x="1592865" y="1803510"/>
                  <a:pt x="1561830" y="1794394"/>
                  <a:pt x="1547817" y="1789723"/>
                </a:cubicBezTo>
                <a:cubicBezTo>
                  <a:pt x="1524371" y="1774092"/>
                  <a:pt x="1504211" y="1751742"/>
                  <a:pt x="1477478" y="1742831"/>
                </a:cubicBezTo>
                <a:lnTo>
                  <a:pt x="1430586" y="1727200"/>
                </a:lnTo>
                <a:cubicBezTo>
                  <a:pt x="1425376" y="1719385"/>
                  <a:pt x="1419615" y="1711909"/>
                  <a:pt x="1414955" y="1703754"/>
                </a:cubicBezTo>
                <a:cubicBezTo>
                  <a:pt x="1398628" y="1675182"/>
                  <a:pt x="1403533" y="1668800"/>
                  <a:pt x="1375878" y="1649046"/>
                </a:cubicBezTo>
                <a:cubicBezTo>
                  <a:pt x="1366398" y="1642274"/>
                  <a:pt x="1354097" y="1640187"/>
                  <a:pt x="1344617" y="1633415"/>
                </a:cubicBezTo>
                <a:cubicBezTo>
                  <a:pt x="1331174" y="1623812"/>
                  <a:pt x="1313157" y="1601756"/>
                  <a:pt x="1305540" y="1586523"/>
                </a:cubicBezTo>
                <a:cubicBezTo>
                  <a:pt x="1301856" y="1579155"/>
                  <a:pt x="1300969" y="1570649"/>
                  <a:pt x="1297724" y="1563077"/>
                </a:cubicBezTo>
                <a:cubicBezTo>
                  <a:pt x="1279866" y="1521408"/>
                  <a:pt x="1284749" y="1545016"/>
                  <a:pt x="1274278" y="1508369"/>
                </a:cubicBezTo>
                <a:cubicBezTo>
                  <a:pt x="1270937" y="1496677"/>
                  <a:pt x="1264895" y="1466158"/>
                  <a:pt x="1258647" y="1453661"/>
                </a:cubicBezTo>
                <a:cubicBezTo>
                  <a:pt x="1254447" y="1445260"/>
                  <a:pt x="1248227" y="1438030"/>
                  <a:pt x="1243017" y="1430215"/>
                </a:cubicBezTo>
                <a:cubicBezTo>
                  <a:pt x="1240412" y="1414584"/>
                  <a:pt x="1238121" y="1398898"/>
                  <a:pt x="1235201" y="1383323"/>
                </a:cubicBezTo>
                <a:cubicBezTo>
                  <a:pt x="1230305" y="1357211"/>
                  <a:pt x="1219571" y="1331736"/>
                  <a:pt x="1219571" y="1305169"/>
                </a:cubicBezTo>
                <a:cubicBezTo>
                  <a:pt x="1219571" y="1291140"/>
                  <a:pt x="1229991" y="1279118"/>
                  <a:pt x="1235201" y="1266092"/>
                </a:cubicBezTo>
                <a:cubicBezTo>
                  <a:pt x="1232596" y="1258277"/>
                  <a:pt x="1231070" y="1250014"/>
                  <a:pt x="1227386" y="1242646"/>
                </a:cubicBezTo>
                <a:cubicBezTo>
                  <a:pt x="1197086" y="1182045"/>
                  <a:pt x="1223583" y="1254686"/>
                  <a:pt x="1203940" y="1195754"/>
                </a:cubicBezTo>
                <a:cubicBezTo>
                  <a:pt x="1226376" y="1106002"/>
                  <a:pt x="1195003" y="1216608"/>
                  <a:pt x="1227386" y="1141046"/>
                </a:cubicBezTo>
                <a:cubicBezTo>
                  <a:pt x="1231617" y="1131173"/>
                  <a:pt x="1232115" y="1120072"/>
                  <a:pt x="1235201" y="1109784"/>
                </a:cubicBezTo>
                <a:cubicBezTo>
                  <a:pt x="1247166" y="1069899"/>
                  <a:pt x="1251440" y="1067666"/>
                  <a:pt x="1258647" y="1031631"/>
                </a:cubicBezTo>
                <a:cubicBezTo>
                  <a:pt x="1261755" y="1016092"/>
                  <a:pt x="1263143" y="1000233"/>
                  <a:pt x="1266463" y="984738"/>
                </a:cubicBezTo>
                <a:cubicBezTo>
                  <a:pt x="1270964" y="963732"/>
                  <a:pt x="1282094" y="922215"/>
                  <a:pt x="1282094" y="922215"/>
                </a:cubicBezTo>
                <a:cubicBezTo>
                  <a:pt x="1284699" y="901374"/>
                  <a:pt x="1286152" y="880356"/>
                  <a:pt x="1289909" y="859692"/>
                </a:cubicBezTo>
                <a:cubicBezTo>
                  <a:pt x="1291383" y="851587"/>
                  <a:pt x="1297724" y="844484"/>
                  <a:pt x="1297724" y="836246"/>
                </a:cubicBezTo>
                <a:cubicBezTo>
                  <a:pt x="1297724" y="817825"/>
                  <a:pt x="1292514" y="799774"/>
                  <a:pt x="1289909" y="781538"/>
                </a:cubicBezTo>
                <a:cubicBezTo>
                  <a:pt x="1287304" y="789353"/>
                  <a:pt x="1289462" y="801300"/>
                  <a:pt x="1282094" y="804984"/>
                </a:cubicBezTo>
                <a:cubicBezTo>
                  <a:pt x="1267012" y="812525"/>
                  <a:pt x="1239182" y="777704"/>
                  <a:pt x="1235201" y="773723"/>
                </a:cubicBezTo>
                <a:cubicBezTo>
                  <a:pt x="1224781" y="784143"/>
                  <a:pt x="1218110" y="800935"/>
                  <a:pt x="1203940" y="804984"/>
                </a:cubicBezTo>
                <a:cubicBezTo>
                  <a:pt x="1194909" y="807564"/>
                  <a:pt x="1189491" y="792053"/>
                  <a:pt x="1180494" y="789354"/>
                </a:cubicBezTo>
                <a:cubicBezTo>
                  <a:pt x="1162850" y="784061"/>
                  <a:pt x="1144022" y="784143"/>
                  <a:pt x="1125786" y="781538"/>
                </a:cubicBezTo>
                <a:cubicBezTo>
                  <a:pt x="1118105" y="778978"/>
                  <a:pt x="1081059" y="768915"/>
                  <a:pt x="1078894" y="758092"/>
                </a:cubicBezTo>
                <a:cubicBezTo>
                  <a:pt x="1077052" y="748882"/>
                  <a:pt x="1089314" y="742461"/>
                  <a:pt x="1094524" y="734646"/>
                </a:cubicBezTo>
                <a:cubicBezTo>
                  <a:pt x="1091919" y="726831"/>
                  <a:pt x="1092534" y="717025"/>
                  <a:pt x="1086709" y="711200"/>
                </a:cubicBezTo>
                <a:cubicBezTo>
                  <a:pt x="1080884" y="705375"/>
                  <a:pt x="1064617" y="711510"/>
                  <a:pt x="1063263" y="703384"/>
                </a:cubicBezTo>
                <a:cubicBezTo>
                  <a:pt x="1060957" y="689546"/>
                  <a:pt x="1073196" y="677128"/>
                  <a:pt x="1078894" y="664308"/>
                </a:cubicBezTo>
                <a:cubicBezTo>
                  <a:pt x="1102246" y="611766"/>
                  <a:pt x="1089008" y="655110"/>
                  <a:pt x="1102340" y="601784"/>
                </a:cubicBezTo>
                <a:cubicBezTo>
                  <a:pt x="1097130" y="580943"/>
                  <a:pt x="1097142" y="558040"/>
                  <a:pt x="1086709" y="539261"/>
                </a:cubicBezTo>
                <a:cubicBezTo>
                  <a:pt x="1082708" y="532060"/>
                  <a:pt x="1068409" y="537879"/>
                  <a:pt x="1063263" y="531446"/>
                </a:cubicBezTo>
                <a:cubicBezTo>
                  <a:pt x="1056553" y="523058"/>
                  <a:pt x="1057698" y="510687"/>
                  <a:pt x="1055447" y="500184"/>
                </a:cubicBezTo>
                <a:cubicBezTo>
                  <a:pt x="1049880" y="474207"/>
                  <a:pt x="1039817" y="422031"/>
                  <a:pt x="1039817" y="422031"/>
                </a:cubicBezTo>
                <a:cubicBezTo>
                  <a:pt x="1042422" y="411610"/>
                  <a:pt x="1044235" y="400959"/>
                  <a:pt x="1047632" y="390769"/>
                </a:cubicBezTo>
                <a:cubicBezTo>
                  <a:pt x="1052068" y="377460"/>
                  <a:pt x="1064262" y="365685"/>
                  <a:pt x="1063263" y="351692"/>
                </a:cubicBezTo>
                <a:cubicBezTo>
                  <a:pt x="1061502" y="327041"/>
                  <a:pt x="1046607" y="305117"/>
                  <a:pt x="1039817" y="281354"/>
                </a:cubicBezTo>
                <a:cubicBezTo>
                  <a:pt x="1009660" y="175807"/>
                  <a:pt x="1053864" y="293817"/>
                  <a:pt x="1016371" y="218831"/>
                </a:cubicBezTo>
                <a:cubicBezTo>
                  <a:pt x="1010097" y="206283"/>
                  <a:pt x="1009721" y="190532"/>
                  <a:pt x="1000740" y="179754"/>
                </a:cubicBezTo>
                <a:cubicBezTo>
                  <a:pt x="995466" y="173425"/>
                  <a:pt x="985109" y="174543"/>
                  <a:pt x="977294" y="171938"/>
                </a:cubicBezTo>
                <a:cubicBezTo>
                  <a:pt x="969478" y="164123"/>
                  <a:pt x="961040" y="156884"/>
                  <a:pt x="953847" y="148492"/>
                </a:cubicBezTo>
                <a:cubicBezTo>
                  <a:pt x="945370" y="138602"/>
                  <a:pt x="941000" y="124802"/>
                  <a:pt x="930401" y="117231"/>
                </a:cubicBezTo>
                <a:cubicBezTo>
                  <a:pt x="921661" y="110988"/>
                  <a:pt x="909560" y="112020"/>
                  <a:pt x="899140" y="109415"/>
                </a:cubicBezTo>
                <a:cubicBezTo>
                  <a:pt x="888719" y="98995"/>
                  <a:pt x="875689" y="90651"/>
                  <a:pt x="867878" y="78154"/>
                </a:cubicBezTo>
                <a:cubicBezTo>
                  <a:pt x="862185" y="69045"/>
                  <a:pt x="863835" y="56949"/>
                  <a:pt x="860063" y="46892"/>
                </a:cubicBezTo>
                <a:cubicBezTo>
                  <a:pt x="848708" y="16612"/>
                  <a:pt x="847881" y="19080"/>
                  <a:pt x="828801"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813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P spid="8" grpId="1" animBg="1"/>
      <p:bldP spid="19"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BE6F-4451-4EA7-A2BF-9FDC2F7F9951}"/>
              </a:ext>
            </a:extLst>
          </p:cNvPr>
          <p:cNvSpPr>
            <a:spLocks noGrp="1"/>
          </p:cNvSpPr>
          <p:nvPr>
            <p:ph type="title"/>
          </p:nvPr>
        </p:nvSpPr>
        <p:spPr/>
        <p:txBody>
          <a:bodyPr/>
          <a:lstStyle/>
          <a:p>
            <a:r>
              <a:rPr lang="en-CA" dirty="0"/>
              <a:t>Key Findings: Days of the Week</a:t>
            </a:r>
          </a:p>
        </p:txBody>
      </p:sp>
      <p:graphicFrame>
        <p:nvGraphicFramePr>
          <p:cNvPr id="10" name="Chart 9">
            <a:extLst>
              <a:ext uri="{FF2B5EF4-FFF2-40B4-BE49-F238E27FC236}">
                <a16:creationId xmlns:a16="http://schemas.microsoft.com/office/drawing/2014/main" id="{AB897088-5DC2-422A-994F-25DC996A930D}"/>
              </a:ext>
            </a:extLst>
          </p:cNvPr>
          <p:cNvGraphicFramePr/>
          <p:nvPr>
            <p:extLst>
              <p:ext uri="{D42A27DB-BD31-4B8C-83A1-F6EECF244321}">
                <p14:modId xmlns:p14="http://schemas.microsoft.com/office/powerpoint/2010/main" val="2076010852"/>
              </p:ext>
            </p:extLst>
          </p:nvPr>
        </p:nvGraphicFramePr>
        <p:xfrm>
          <a:off x="563730" y="1309587"/>
          <a:ext cx="5330091" cy="30377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11FB6E8-D022-4EC5-97F9-64A6DB476A0C}"/>
              </a:ext>
            </a:extLst>
          </p:cNvPr>
          <p:cNvGraphicFramePr/>
          <p:nvPr>
            <p:extLst>
              <p:ext uri="{D42A27DB-BD31-4B8C-83A1-F6EECF244321}">
                <p14:modId xmlns:p14="http://schemas.microsoft.com/office/powerpoint/2010/main" val="3545928255"/>
              </p:ext>
            </p:extLst>
          </p:nvPr>
        </p:nvGraphicFramePr>
        <p:xfrm>
          <a:off x="2790092" y="1283143"/>
          <a:ext cx="5970953" cy="3037716"/>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7E1CB60B-C589-44C2-901E-5957A282D32D}"/>
              </a:ext>
            </a:extLst>
          </p:cNvPr>
          <p:cNvSpPr txBox="1"/>
          <p:nvPr/>
        </p:nvSpPr>
        <p:spPr>
          <a:xfrm>
            <a:off x="3399692" y="4093148"/>
            <a:ext cx="2086708" cy="307777"/>
          </a:xfrm>
          <a:prstGeom prst="rect">
            <a:avLst/>
          </a:prstGeom>
          <a:noFill/>
        </p:spPr>
        <p:txBody>
          <a:bodyPr wrap="square" rtlCol="0">
            <a:spAutoFit/>
          </a:bodyPr>
          <a:lstStyle/>
          <a:p>
            <a:r>
              <a:rPr lang="en-US" dirty="0"/>
              <a:t>July 2020 – June 2021</a:t>
            </a:r>
            <a:endParaRPr lang="en-CA" dirty="0"/>
          </a:p>
        </p:txBody>
      </p:sp>
    </p:spTree>
    <p:extLst>
      <p:ext uri="{BB962C8B-B14F-4D97-AF65-F5344CB8AC3E}">
        <p14:creationId xmlns:p14="http://schemas.microsoft.com/office/powerpoint/2010/main" val="45023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BE6F-4451-4EA7-A2BF-9FDC2F7F9951}"/>
              </a:ext>
            </a:extLst>
          </p:cNvPr>
          <p:cNvSpPr>
            <a:spLocks noGrp="1"/>
          </p:cNvSpPr>
          <p:nvPr>
            <p:ph type="title"/>
          </p:nvPr>
        </p:nvSpPr>
        <p:spPr/>
        <p:txBody>
          <a:bodyPr/>
          <a:lstStyle/>
          <a:p>
            <a:r>
              <a:rPr lang="en-CA" dirty="0"/>
              <a:t>Key Findings: Rides per Hour</a:t>
            </a:r>
          </a:p>
        </p:txBody>
      </p:sp>
      <p:graphicFrame>
        <p:nvGraphicFramePr>
          <p:cNvPr id="6" name="Chart 5">
            <a:extLst>
              <a:ext uri="{FF2B5EF4-FFF2-40B4-BE49-F238E27FC236}">
                <a16:creationId xmlns:a16="http://schemas.microsoft.com/office/drawing/2014/main" id="{91A66D4F-D5FF-4916-A91F-0858DEA960D1}"/>
              </a:ext>
            </a:extLst>
          </p:cNvPr>
          <p:cNvGraphicFramePr/>
          <p:nvPr>
            <p:extLst>
              <p:ext uri="{D42A27DB-BD31-4B8C-83A1-F6EECF244321}">
                <p14:modId xmlns:p14="http://schemas.microsoft.com/office/powerpoint/2010/main" val="3149096157"/>
              </p:ext>
            </p:extLst>
          </p:nvPr>
        </p:nvGraphicFramePr>
        <p:xfrm>
          <a:off x="1600225" y="1258644"/>
          <a:ext cx="6096000" cy="3227875"/>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8F8FA803-D5B6-4414-90BF-966DBC47F4EC}"/>
              </a:ext>
            </a:extLst>
          </p:cNvPr>
          <p:cNvSpPr/>
          <p:nvPr/>
        </p:nvSpPr>
        <p:spPr>
          <a:xfrm>
            <a:off x="1797537" y="1637500"/>
            <a:ext cx="3709709" cy="361446"/>
          </a:xfrm>
          <a:prstGeom prst="rect">
            <a:avLst/>
          </a:prstGeom>
        </p:spPr>
        <p:txBody>
          <a:bodyPr wrap="square">
            <a:spAutoFit/>
          </a:bodyPr>
          <a:lstStyle/>
          <a:p>
            <a:pPr lvl="0" algn="ctr">
              <a:lnSpc>
                <a:spcPct val="115000"/>
              </a:lnSpc>
              <a:spcAft>
                <a:spcPts val="800"/>
              </a:spcAft>
              <a:buClr>
                <a:srgbClr val="0784B1"/>
              </a:buClr>
              <a:buSzPts val="3000"/>
            </a:pPr>
            <a:r>
              <a:rPr lang="en-US" sz="1600" b="1" dirty="0">
                <a:solidFill>
                  <a:schemeClr val="accent6"/>
                </a:solidFill>
                <a:latin typeface="Red Hat Display"/>
                <a:sym typeface="Red Hat Display"/>
              </a:rPr>
              <a:t>Rush hours</a:t>
            </a:r>
          </a:p>
        </p:txBody>
      </p:sp>
      <p:cxnSp>
        <p:nvCxnSpPr>
          <p:cNvPr id="4" name="Connector: Curved 3">
            <a:extLst>
              <a:ext uri="{FF2B5EF4-FFF2-40B4-BE49-F238E27FC236}">
                <a16:creationId xmlns:a16="http://schemas.microsoft.com/office/drawing/2014/main" id="{D675B52A-9547-4DA0-82FE-DA4DEFA03B5F}"/>
              </a:ext>
            </a:extLst>
          </p:cNvPr>
          <p:cNvCxnSpPr>
            <a:cxnSpLocks/>
          </p:cNvCxnSpPr>
          <p:nvPr/>
        </p:nvCxnSpPr>
        <p:spPr>
          <a:xfrm rot="16200000" flipH="1">
            <a:off x="3298972" y="2305213"/>
            <a:ext cx="927135" cy="220297"/>
          </a:xfrm>
          <a:prstGeom prst="curvedConnector3">
            <a:avLst/>
          </a:prstGeom>
          <a:ln>
            <a:solidFill>
              <a:schemeClr val="accent6"/>
            </a:solidFill>
            <a:tailEnd type="stealth"/>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9CE8DEB8-CCF9-4085-8022-E11E38CB7801}"/>
              </a:ext>
            </a:extLst>
          </p:cNvPr>
          <p:cNvCxnSpPr>
            <a:cxnSpLocks/>
          </p:cNvCxnSpPr>
          <p:nvPr/>
        </p:nvCxnSpPr>
        <p:spPr>
          <a:xfrm>
            <a:off x="4218868" y="1818223"/>
            <a:ext cx="1158120" cy="267144"/>
          </a:xfrm>
          <a:prstGeom prst="curvedConnector3">
            <a:avLst/>
          </a:prstGeom>
          <a:ln>
            <a:solidFill>
              <a:schemeClr val="accent6"/>
            </a:solidFill>
            <a:tailEnd type="stealth"/>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01E2C6D5-F9A7-4C22-8C41-DCA2E713B293}"/>
              </a:ext>
            </a:extLst>
          </p:cNvPr>
          <p:cNvCxnSpPr>
            <a:cxnSpLocks/>
          </p:cNvCxnSpPr>
          <p:nvPr/>
        </p:nvCxnSpPr>
        <p:spPr>
          <a:xfrm rot="5400000">
            <a:off x="4450515" y="2823096"/>
            <a:ext cx="304171" cy="12700"/>
          </a:xfrm>
          <a:prstGeom prst="curvedConnector3">
            <a:avLst/>
          </a:prstGeom>
          <a:ln>
            <a:solidFill>
              <a:schemeClr val="accent6"/>
            </a:solidFill>
            <a:tailEnd type="stealt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47CC57F-54D3-4D49-ABE8-8B1EA5A95D44}"/>
              </a:ext>
            </a:extLst>
          </p:cNvPr>
          <p:cNvSpPr/>
          <p:nvPr/>
        </p:nvSpPr>
        <p:spPr>
          <a:xfrm>
            <a:off x="2746075" y="2464610"/>
            <a:ext cx="3709709" cy="294183"/>
          </a:xfrm>
          <a:prstGeom prst="rect">
            <a:avLst/>
          </a:prstGeom>
        </p:spPr>
        <p:txBody>
          <a:bodyPr wrap="square">
            <a:spAutoFit/>
          </a:bodyPr>
          <a:lstStyle/>
          <a:p>
            <a:pPr lvl="0" algn="ctr">
              <a:lnSpc>
                <a:spcPct val="115000"/>
              </a:lnSpc>
              <a:spcAft>
                <a:spcPts val="800"/>
              </a:spcAft>
              <a:buClr>
                <a:srgbClr val="0784B1"/>
              </a:buClr>
              <a:buSzPts val="3000"/>
            </a:pPr>
            <a:r>
              <a:rPr lang="en-US" sz="1200" b="1" dirty="0">
                <a:solidFill>
                  <a:schemeClr val="accent6"/>
                </a:solidFill>
                <a:latin typeface="Red Hat Display"/>
                <a:sym typeface="Red Hat Display"/>
              </a:rPr>
              <a:t>Lunch</a:t>
            </a:r>
          </a:p>
        </p:txBody>
      </p:sp>
    </p:spTree>
    <p:extLst>
      <p:ext uri="{BB962C8B-B14F-4D97-AF65-F5344CB8AC3E}">
        <p14:creationId xmlns:p14="http://schemas.microsoft.com/office/powerpoint/2010/main" val="248303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BE6F-4451-4EA7-A2BF-9FDC2F7F9951}"/>
              </a:ext>
            </a:extLst>
          </p:cNvPr>
          <p:cNvSpPr>
            <a:spLocks noGrp="1"/>
          </p:cNvSpPr>
          <p:nvPr>
            <p:ph type="title"/>
          </p:nvPr>
        </p:nvSpPr>
        <p:spPr/>
        <p:txBody>
          <a:bodyPr/>
          <a:lstStyle/>
          <a:p>
            <a:r>
              <a:rPr lang="en-CA" dirty="0"/>
              <a:t>Key Findings: Rides per Season</a:t>
            </a:r>
          </a:p>
        </p:txBody>
      </p:sp>
      <p:graphicFrame>
        <p:nvGraphicFramePr>
          <p:cNvPr id="19" name="Table 18">
            <a:extLst>
              <a:ext uri="{FF2B5EF4-FFF2-40B4-BE49-F238E27FC236}">
                <a16:creationId xmlns:a16="http://schemas.microsoft.com/office/drawing/2014/main" id="{DE2013F4-519D-4368-AE6F-D9C2FD7C77C8}"/>
              </a:ext>
            </a:extLst>
          </p:cNvPr>
          <p:cNvGraphicFramePr>
            <a:graphicFrameLocks noGrp="1"/>
          </p:cNvGraphicFramePr>
          <p:nvPr>
            <p:extLst>
              <p:ext uri="{D42A27DB-BD31-4B8C-83A1-F6EECF244321}">
                <p14:modId xmlns:p14="http://schemas.microsoft.com/office/powerpoint/2010/main" val="907042316"/>
              </p:ext>
            </p:extLst>
          </p:nvPr>
        </p:nvGraphicFramePr>
        <p:xfrm>
          <a:off x="1059179" y="1921321"/>
          <a:ext cx="6941844" cy="1788160"/>
        </p:xfrm>
        <a:graphic>
          <a:graphicData uri="http://schemas.openxmlformats.org/drawingml/2006/table">
            <a:tbl>
              <a:tblPr firstRow="1" bandRow="1">
                <a:tableStyleId>{67F38A07-D7B8-4D88-859F-E63A7DEED6EB}</a:tableStyleId>
              </a:tblPr>
              <a:tblGrid>
                <a:gridCol w="975360">
                  <a:extLst>
                    <a:ext uri="{9D8B030D-6E8A-4147-A177-3AD203B41FA5}">
                      <a16:colId xmlns:a16="http://schemas.microsoft.com/office/drawing/2014/main" val="3460735378"/>
                    </a:ext>
                  </a:extLst>
                </a:gridCol>
                <a:gridCol w="1508760">
                  <a:extLst>
                    <a:ext uri="{9D8B030D-6E8A-4147-A177-3AD203B41FA5}">
                      <a16:colId xmlns:a16="http://schemas.microsoft.com/office/drawing/2014/main" val="1011336997"/>
                    </a:ext>
                  </a:extLst>
                </a:gridCol>
                <a:gridCol w="1402080">
                  <a:extLst>
                    <a:ext uri="{9D8B030D-6E8A-4147-A177-3AD203B41FA5}">
                      <a16:colId xmlns:a16="http://schemas.microsoft.com/office/drawing/2014/main" val="3531678926"/>
                    </a:ext>
                  </a:extLst>
                </a:gridCol>
                <a:gridCol w="1612449">
                  <a:extLst>
                    <a:ext uri="{9D8B030D-6E8A-4147-A177-3AD203B41FA5}">
                      <a16:colId xmlns:a16="http://schemas.microsoft.com/office/drawing/2014/main" val="2015384713"/>
                    </a:ext>
                  </a:extLst>
                </a:gridCol>
                <a:gridCol w="1443195">
                  <a:extLst>
                    <a:ext uri="{9D8B030D-6E8A-4147-A177-3AD203B41FA5}">
                      <a16:colId xmlns:a16="http://schemas.microsoft.com/office/drawing/2014/main" val="2665704856"/>
                    </a:ext>
                  </a:extLst>
                </a:gridCol>
              </a:tblGrid>
              <a:tr h="0">
                <a:tc>
                  <a:txBody>
                    <a:bodyPr/>
                    <a:lstStyle/>
                    <a:p>
                      <a:pPr algn="ctr"/>
                      <a:r>
                        <a:rPr lang="en-US" dirty="0"/>
                        <a:t>Season</a:t>
                      </a:r>
                      <a:endParaRPr lang="en-CA" dirty="0"/>
                    </a:p>
                  </a:txBody>
                  <a:tcPr/>
                </a:tc>
                <a:tc>
                  <a:txBody>
                    <a:bodyPr/>
                    <a:lstStyle/>
                    <a:p>
                      <a:pPr algn="ctr"/>
                      <a:r>
                        <a:rPr lang="en-US" dirty="0"/>
                        <a:t># of Bike Rides</a:t>
                      </a:r>
                      <a:endParaRPr lang="en-CA" dirty="0"/>
                    </a:p>
                  </a:txBody>
                  <a:tcPr/>
                </a:tc>
                <a:tc>
                  <a:txBody>
                    <a:bodyPr/>
                    <a:lstStyle/>
                    <a:p>
                      <a:pPr algn="ctr"/>
                      <a:r>
                        <a:rPr lang="en-US" dirty="0"/>
                        <a:t>% of Total</a:t>
                      </a:r>
                      <a:endParaRPr lang="en-CA" dirty="0"/>
                    </a:p>
                  </a:txBody>
                  <a:tcPr/>
                </a:tc>
                <a:tc>
                  <a:txBody>
                    <a:bodyPr/>
                    <a:lstStyle/>
                    <a:p>
                      <a:pPr algn="ctr"/>
                      <a:r>
                        <a:rPr lang="en-US" b="1" dirty="0">
                          <a:solidFill>
                            <a:schemeClr val="accent5"/>
                          </a:solidFill>
                        </a:rPr>
                        <a:t>Casuals</a:t>
                      </a:r>
                      <a:endParaRPr lang="en-CA" b="1" dirty="0">
                        <a:solidFill>
                          <a:schemeClr val="accent5"/>
                        </a:solidFill>
                      </a:endParaRPr>
                    </a:p>
                  </a:txBody>
                  <a:tcPr/>
                </a:tc>
                <a:tc>
                  <a:txBody>
                    <a:bodyPr/>
                    <a:lstStyle/>
                    <a:p>
                      <a:pPr algn="ctr"/>
                      <a:r>
                        <a:rPr lang="en-US" b="1" dirty="0">
                          <a:solidFill>
                            <a:srgbClr val="FF0000"/>
                          </a:solidFill>
                        </a:rPr>
                        <a:t>Members</a:t>
                      </a:r>
                      <a:endParaRPr lang="en-CA" b="1" dirty="0">
                        <a:solidFill>
                          <a:srgbClr val="FF0000"/>
                        </a:solidFill>
                      </a:endParaRPr>
                    </a:p>
                  </a:txBody>
                  <a:tcPr/>
                </a:tc>
                <a:extLst>
                  <a:ext uri="{0D108BD9-81ED-4DB2-BD59-A6C34878D82A}">
                    <a16:rowId xmlns:a16="http://schemas.microsoft.com/office/drawing/2014/main" val="2587591583"/>
                  </a:ext>
                </a:extLst>
              </a:tr>
              <a:tr h="370840">
                <a:tc>
                  <a:txBody>
                    <a:bodyPr/>
                    <a:lstStyle/>
                    <a:p>
                      <a:pPr algn="ctr"/>
                      <a:r>
                        <a:rPr lang="en-US" dirty="0"/>
                        <a:t>Spring</a:t>
                      </a:r>
                      <a:endParaRPr lang="en-CA" dirty="0"/>
                    </a:p>
                  </a:txBody>
                  <a:tcPr/>
                </a:tc>
                <a:tc>
                  <a:txBody>
                    <a:bodyPr/>
                    <a:lstStyle/>
                    <a:p>
                      <a:pPr algn="ctr"/>
                      <a:r>
                        <a:rPr lang="en-US" dirty="0"/>
                        <a:t>954,760</a:t>
                      </a:r>
                      <a:endParaRPr lang="en-CA" dirty="0"/>
                    </a:p>
                  </a:txBody>
                  <a:tcPr/>
                </a:tc>
                <a:tc>
                  <a:txBody>
                    <a:bodyPr/>
                    <a:lstStyle/>
                    <a:p>
                      <a:pPr algn="ctr"/>
                      <a:r>
                        <a:rPr lang="en-US" dirty="0"/>
                        <a:t>~24%</a:t>
                      </a:r>
                      <a:endParaRPr lang="en-CA" dirty="0"/>
                    </a:p>
                  </a:txBody>
                  <a:tcPr/>
                </a:tc>
                <a:tc>
                  <a:txBody>
                    <a:bodyPr/>
                    <a:lstStyle/>
                    <a:p>
                      <a:pPr algn="l"/>
                      <a:r>
                        <a:rPr lang="en-US" dirty="0"/>
                        <a:t>        43% </a:t>
                      </a:r>
                      <a:endParaRPr lang="en-CA" dirty="0"/>
                    </a:p>
                  </a:txBody>
                  <a:tcPr>
                    <a:lnR w="12700" cap="flat" cmpd="sng" algn="ctr">
                      <a:noFill/>
                      <a:prstDash val="solid"/>
                      <a:round/>
                      <a:headEnd type="none" w="med" len="med"/>
                      <a:tailEnd type="none" w="med" len="med"/>
                    </a:lnR>
                  </a:tcPr>
                </a:tc>
                <a:tc>
                  <a:txBody>
                    <a:bodyPr/>
                    <a:lstStyle/>
                    <a:p>
                      <a:pPr algn="l"/>
                      <a:r>
                        <a:rPr lang="en-US" dirty="0"/>
                        <a:t>           57%</a:t>
                      </a:r>
                      <a:endParaRPr lang="en-CA"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2935258740"/>
                  </a:ext>
                </a:extLst>
              </a:tr>
              <a:tr h="370840">
                <a:tc>
                  <a:txBody>
                    <a:bodyPr/>
                    <a:lstStyle/>
                    <a:p>
                      <a:pPr algn="ctr"/>
                      <a:r>
                        <a:rPr lang="en-US" dirty="0"/>
                        <a:t>Summer</a:t>
                      </a:r>
                      <a:endParaRPr lang="en-CA" dirty="0"/>
                    </a:p>
                  </a:txBody>
                  <a:tcPr/>
                </a:tc>
                <a:tc>
                  <a:txBody>
                    <a:bodyPr/>
                    <a:lstStyle/>
                    <a:p>
                      <a:pPr algn="ctr"/>
                      <a:r>
                        <a:rPr lang="en-US" dirty="0"/>
                        <a:t>1,762,815</a:t>
                      </a:r>
                      <a:endParaRPr lang="en-CA" dirty="0"/>
                    </a:p>
                  </a:txBody>
                  <a:tcPr/>
                </a:tc>
                <a:tc>
                  <a:txBody>
                    <a:bodyPr/>
                    <a:lstStyle/>
                    <a:p>
                      <a:pPr algn="ctr"/>
                      <a:r>
                        <a:rPr lang="en-US" dirty="0"/>
                        <a:t>~44%</a:t>
                      </a:r>
                      <a:endParaRPr lang="en-CA" dirty="0"/>
                    </a:p>
                  </a:txBody>
                  <a:tcPr/>
                </a:tc>
                <a:tc>
                  <a:txBody>
                    <a:bodyPr/>
                    <a:lstStyle/>
                    <a:p>
                      <a:pPr algn="l"/>
                      <a:r>
                        <a:rPr lang="en-US" dirty="0"/>
                        <a:t>          49%</a:t>
                      </a:r>
                      <a:endParaRPr lang="en-CA" dirty="0"/>
                    </a:p>
                  </a:txBody>
                  <a:tcPr>
                    <a:lnR w="12700" cap="flat" cmpd="sng" algn="ctr">
                      <a:noFill/>
                      <a:prstDash val="solid"/>
                      <a:round/>
                      <a:headEnd type="none" w="med" len="med"/>
                      <a:tailEnd type="none" w="med" len="med"/>
                    </a:lnR>
                  </a:tcPr>
                </a:tc>
                <a:tc>
                  <a:txBody>
                    <a:bodyPr/>
                    <a:lstStyle/>
                    <a:p>
                      <a:pPr algn="l"/>
                      <a:r>
                        <a:rPr lang="en-US" dirty="0"/>
                        <a:t>            52%</a:t>
                      </a:r>
                      <a:endParaRPr lang="en-CA"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1913793956"/>
                  </a:ext>
                </a:extLst>
              </a:tr>
              <a:tr h="370840">
                <a:tc>
                  <a:txBody>
                    <a:bodyPr/>
                    <a:lstStyle/>
                    <a:p>
                      <a:pPr algn="ctr"/>
                      <a:r>
                        <a:rPr lang="en-US" dirty="0"/>
                        <a:t>Fall</a:t>
                      </a:r>
                      <a:endParaRPr lang="en-CA" dirty="0"/>
                    </a:p>
                  </a:txBody>
                  <a:tcPr/>
                </a:tc>
                <a:tc>
                  <a:txBody>
                    <a:bodyPr/>
                    <a:lstStyle/>
                    <a:p>
                      <a:pPr algn="ctr"/>
                      <a:r>
                        <a:rPr lang="en-US" dirty="0"/>
                        <a:t>1,057,461</a:t>
                      </a:r>
                      <a:endParaRPr lang="en-CA" dirty="0"/>
                    </a:p>
                  </a:txBody>
                  <a:tcPr/>
                </a:tc>
                <a:tc>
                  <a:txBody>
                    <a:bodyPr/>
                    <a:lstStyle/>
                    <a:p>
                      <a:pPr algn="ctr"/>
                      <a:r>
                        <a:rPr lang="en-US" dirty="0"/>
                        <a:t>~26%</a:t>
                      </a:r>
                      <a:endParaRPr lang="en-CA" dirty="0"/>
                    </a:p>
                  </a:txBody>
                  <a:tcPr/>
                </a:tc>
                <a:tc>
                  <a:txBody>
                    <a:bodyPr/>
                    <a:lstStyle/>
                    <a:p>
                      <a:pPr algn="l"/>
                      <a:r>
                        <a:rPr lang="en-US" dirty="0"/>
                        <a:t>        39%</a:t>
                      </a:r>
                      <a:endParaRPr lang="en-CA" dirty="0"/>
                    </a:p>
                  </a:txBody>
                  <a:tcPr>
                    <a:lnR w="12700" cap="flat" cmpd="sng" algn="ctr">
                      <a:noFill/>
                      <a:prstDash val="solid"/>
                      <a:round/>
                      <a:headEnd type="none" w="med" len="med"/>
                      <a:tailEnd type="none" w="med" len="med"/>
                    </a:lnR>
                  </a:tcPr>
                </a:tc>
                <a:tc>
                  <a:txBody>
                    <a:bodyPr/>
                    <a:lstStyle/>
                    <a:p>
                      <a:pPr algn="l"/>
                      <a:r>
                        <a:rPr lang="en-US" dirty="0"/>
                        <a:t>          61%</a:t>
                      </a:r>
                      <a:endParaRPr lang="en-CA"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1857252696"/>
                  </a:ext>
                </a:extLst>
              </a:tr>
              <a:tr h="370840">
                <a:tc>
                  <a:txBody>
                    <a:bodyPr/>
                    <a:lstStyle/>
                    <a:p>
                      <a:pPr algn="ctr"/>
                      <a:r>
                        <a:rPr lang="en-US" dirty="0"/>
                        <a:t>Winter</a:t>
                      </a:r>
                      <a:endParaRPr lang="en-CA" dirty="0"/>
                    </a:p>
                  </a:txBody>
                  <a:tcPr/>
                </a:tc>
                <a:tc>
                  <a:txBody>
                    <a:bodyPr/>
                    <a:lstStyle/>
                    <a:p>
                      <a:pPr algn="ctr"/>
                      <a:r>
                        <a:rPr lang="en-US" dirty="0"/>
                        <a:t>240,010</a:t>
                      </a:r>
                      <a:endParaRPr lang="en-CA" dirty="0"/>
                    </a:p>
                  </a:txBody>
                  <a:tcPr/>
                </a:tc>
                <a:tc>
                  <a:txBody>
                    <a:bodyPr/>
                    <a:lstStyle/>
                    <a:p>
                      <a:pPr algn="ctr"/>
                      <a:r>
                        <a:rPr lang="en-US" dirty="0"/>
                        <a:t>~6%</a:t>
                      </a:r>
                      <a:endParaRPr lang="en-CA" dirty="0"/>
                    </a:p>
                  </a:txBody>
                  <a:tcPr/>
                </a:tc>
                <a:tc>
                  <a:txBody>
                    <a:bodyPr/>
                    <a:lstStyle/>
                    <a:p>
                      <a:pPr algn="l"/>
                      <a:r>
                        <a:rPr lang="en-US" dirty="0"/>
                        <a:t>  20%</a:t>
                      </a:r>
                      <a:endParaRPr lang="en-CA" dirty="0"/>
                    </a:p>
                  </a:txBody>
                  <a:tcPr>
                    <a:lnR w="12700" cap="flat" cmpd="sng" algn="ctr">
                      <a:noFill/>
                      <a:prstDash val="solid"/>
                      <a:round/>
                      <a:headEnd type="none" w="med" len="med"/>
                      <a:tailEnd type="none" w="med" len="med"/>
                    </a:lnR>
                  </a:tcPr>
                </a:tc>
                <a:tc>
                  <a:txBody>
                    <a:bodyPr/>
                    <a:lstStyle/>
                    <a:p>
                      <a:pPr algn="l"/>
                      <a:r>
                        <a:rPr lang="en-US" dirty="0"/>
                        <a:t>80%</a:t>
                      </a:r>
                      <a:endParaRPr lang="en-CA"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3074695053"/>
                  </a:ext>
                </a:extLst>
              </a:tr>
            </a:tbl>
          </a:graphicData>
        </a:graphic>
      </p:graphicFrame>
      <p:cxnSp>
        <p:nvCxnSpPr>
          <p:cNvPr id="21" name="Straight Connector 20">
            <a:extLst>
              <a:ext uri="{FF2B5EF4-FFF2-40B4-BE49-F238E27FC236}">
                <a16:creationId xmlns:a16="http://schemas.microsoft.com/office/drawing/2014/main" id="{9CF41B2D-1F69-4B2F-ADA3-5D4D802C6156}"/>
              </a:ext>
            </a:extLst>
          </p:cNvPr>
          <p:cNvCxnSpPr/>
          <p:nvPr/>
        </p:nvCxnSpPr>
        <p:spPr>
          <a:xfrm>
            <a:off x="5622758" y="3339164"/>
            <a:ext cx="0" cy="368224"/>
          </a:xfrm>
          <a:prstGeom prst="line">
            <a:avLst/>
          </a:prstGeom>
          <a:ln w="95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E43E208-15C7-4029-A2F1-17F135B567A4}"/>
              </a:ext>
            </a:extLst>
          </p:cNvPr>
          <p:cNvSpPr/>
          <p:nvPr/>
        </p:nvSpPr>
        <p:spPr>
          <a:xfrm>
            <a:off x="5622758" y="3330059"/>
            <a:ext cx="2378265" cy="369709"/>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60FDA58A-DAFD-4CA8-8FB1-E70D2F630F79}"/>
              </a:ext>
            </a:extLst>
          </p:cNvPr>
          <p:cNvSpPr/>
          <p:nvPr/>
        </p:nvSpPr>
        <p:spPr>
          <a:xfrm>
            <a:off x="4948989" y="3339164"/>
            <a:ext cx="673764" cy="368224"/>
          </a:xfrm>
          <a:prstGeom prst="rect">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5" name="Straight Connector 24">
            <a:extLst>
              <a:ext uri="{FF2B5EF4-FFF2-40B4-BE49-F238E27FC236}">
                <a16:creationId xmlns:a16="http://schemas.microsoft.com/office/drawing/2014/main" id="{7F30C3A9-FD1A-4483-A0ED-CA9F23E3A9A0}"/>
              </a:ext>
            </a:extLst>
          </p:cNvPr>
          <p:cNvCxnSpPr/>
          <p:nvPr/>
        </p:nvCxnSpPr>
        <p:spPr>
          <a:xfrm>
            <a:off x="6240379" y="2962175"/>
            <a:ext cx="0" cy="376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E3935F-9D3B-46FF-AB29-FDEEE589A572}"/>
              </a:ext>
            </a:extLst>
          </p:cNvPr>
          <p:cNvCxnSpPr>
            <a:cxnSpLocks/>
          </p:cNvCxnSpPr>
          <p:nvPr/>
        </p:nvCxnSpPr>
        <p:spPr>
          <a:xfrm>
            <a:off x="6368716" y="2599815"/>
            <a:ext cx="0" cy="362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D29E87-8F53-4BDF-BBDB-D3B830683640}"/>
              </a:ext>
            </a:extLst>
          </p:cNvPr>
          <p:cNvCxnSpPr>
            <a:cxnSpLocks/>
          </p:cNvCxnSpPr>
          <p:nvPr/>
        </p:nvCxnSpPr>
        <p:spPr>
          <a:xfrm flipV="1">
            <a:off x="6272463" y="2224239"/>
            <a:ext cx="0" cy="368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DD5552E-6ED4-49F6-AD11-64AB691C232E}"/>
              </a:ext>
            </a:extLst>
          </p:cNvPr>
          <p:cNvSpPr/>
          <p:nvPr/>
        </p:nvSpPr>
        <p:spPr>
          <a:xfrm>
            <a:off x="6240379" y="2961834"/>
            <a:ext cx="1752624" cy="360946"/>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DDD3A841-9D45-4E85-9742-59F912D04376}"/>
              </a:ext>
            </a:extLst>
          </p:cNvPr>
          <p:cNvSpPr/>
          <p:nvPr/>
        </p:nvSpPr>
        <p:spPr>
          <a:xfrm>
            <a:off x="6368710" y="2592195"/>
            <a:ext cx="1632316" cy="360946"/>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C74BAD89-8742-479E-A3F1-FF255A2E5041}"/>
              </a:ext>
            </a:extLst>
          </p:cNvPr>
          <p:cNvSpPr/>
          <p:nvPr/>
        </p:nvSpPr>
        <p:spPr>
          <a:xfrm>
            <a:off x="6272463" y="2216622"/>
            <a:ext cx="1720527" cy="373349"/>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1E421792-2E96-4FB2-BE71-1BBA18420D9A}"/>
              </a:ext>
            </a:extLst>
          </p:cNvPr>
          <p:cNvSpPr/>
          <p:nvPr/>
        </p:nvSpPr>
        <p:spPr>
          <a:xfrm>
            <a:off x="4948988" y="2960761"/>
            <a:ext cx="1291387" cy="368224"/>
          </a:xfrm>
          <a:prstGeom prst="rect">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B1B47C68-785C-41A8-9271-A26E8F98506C}"/>
              </a:ext>
            </a:extLst>
          </p:cNvPr>
          <p:cNvSpPr/>
          <p:nvPr/>
        </p:nvSpPr>
        <p:spPr>
          <a:xfrm>
            <a:off x="4948988" y="2592964"/>
            <a:ext cx="1419722" cy="368224"/>
          </a:xfrm>
          <a:prstGeom prst="rect">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7" name="Rectangle 36">
            <a:extLst>
              <a:ext uri="{FF2B5EF4-FFF2-40B4-BE49-F238E27FC236}">
                <a16:creationId xmlns:a16="http://schemas.microsoft.com/office/drawing/2014/main" id="{3B06A637-CDD6-4BA2-8F50-265EC7F9265E}"/>
              </a:ext>
            </a:extLst>
          </p:cNvPr>
          <p:cNvSpPr/>
          <p:nvPr/>
        </p:nvSpPr>
        <p:spPr>
          <a:xfrm>
            <a:off x="4949609" y="2228659"/>
            <a:ext cx="1330880" cy="368224"/>
          </a:xfrm>
          <a:prstGeom prst="rect">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Rectangle 53">
            <a:extLst>
              <a:ext uri="{FF2B5EF4-FFF2-40B4-BE49-F238E27FC236}">
                <a16:creationId xmlns:a16="http://schemas.microsoft.com/office/drawing/2014/main" id="{671F5A93-8F8C-4F11-B153-404D4A4F1F97}"/>
              </a:ext>
            </a:extLst>
          </p:cNvPr>
          <p:cNvSpPr/>
          <p:nvPr/>
        </p:nvSpPr>
        <p:spPr>
          <a:xfrm>
            <a:off x="2379733" y="1560716"/>
            <a:ext cx="4384534" cy="307777"/>
          </a:xfrm>
          <a:prstGeom prst="rect">
            <a:avLst/>
          </a:prstGeom>
        </p:spPr>
        <p:txBody>
          <a:bodyPr wrap="none">
            <a:spAutoFit/>
          </a:bodyPr>
          <a:lstStyle/>
          <a:p>
            <a:pPr algn="ctr"/>
            <a:r>
              <a:rPr lang="en-US" b="1" dirty="0">
                <a:solidFill>
                  <a:schemeClr val="tx1"/>
                </a:solidFill>
              </a:rPr>
              <a:t>Ratio of </a:t>
            </a:r>
            <a:r>
              <a:rPr lang="en-US" b="1" dirty="0">
                <a:solidFill>
                  <a:srgbClr val="FF0000"/>
                </a:solidFill>
              </a:rPr>
              <a:t>Members</a:t>
            </a:r>
            <a:r>
              <a:rPr lang="en-CA" b="1" dirty="0">
                <a:solidFill>
                  <a:srgbClr val="FF0000"/>
                </a:solidFill>
              </a:rPr>
              <a:t> </a:t>
            </a:r>
            <a:r>
              <a:rPr lang="en-US" b="1" dirty="0">
                <a:solidFill>
                  <a:schemeClr val="tx1"/>
                </a:solidFill>
              </a:rPr>
              <a:t>to </a:t>
            </a:r>
            <a:r>
              <a:rPr lang="en-US" b="1" dirty="0">
                <a:solidFill>
                  <a:schemeClr val="accent5"/>
                </a:solidFill>
              </a:rPr>
              <a:t>Casuals </a:t>
            </a:r>
            <a:r>
              <a:rPr lang="en-US" b="1" dirty="0">
                <a:solidFill>
                  <a:schemeClr val="tx1"/>
                </a:solidFill>
              </a:rPr>
              <a:t>bike rides = 1.33:1 </a:t>
            </a:r>
            <a:endParaRPr lang="en-CA" b="1" dirty="0">
              <a:solidFill>
                <a:schemeClr val="tx1"/>
              </a:solidFill>
            </a:endParaRPr>
          </a:p>
        </p:txBody>
      </p:sp>
    </p:spTree>
    <p:extLst>
      <p:ext uri="{BB962C8B-B14F-4D97-AF65-F5344CB8AC3E}">
        <p14:creationId xmlns:p14="http://schemas.microsoft.com/office/powerpoint/2010/main" val="2575150822"/>
      </p:ext>
    </p:extLst>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 dockstate="right" visibility="0" width="350" row="8">
    <wetp:webextensionref xmlns:r="http://schemas.openxmlformats.org/officeDocument/2006/relationships" r:id="rId2"/>
  </wetp:taskpane>
  <wetp:taskpane dockstate="right" visibility="0" width="350" row="9">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515DAB52-9C79-412D-B63E-8F1198060A74}">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724AA0F-FBAE-4316-BCAB-C294F52562E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A98BBDCC-1279-4627-B7D1-5392F155C279}">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9412</TotalTime>
  <Words>2631</Words>
  <Application>Microsoft Office PowerPoint</Application>
  <PresentationFormat>On-screen Show (16:9)</PresentationFormat>
  <Paragraphs>214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Red Hat Text</vt:lpstr>
      <vt:lpstr>Red Hat Display</vt:lpstr>
      <vt:lpstr>Arial</vt:lpstr>
      <vt:lpstr>Timandra template</vt:lpstr>
      <vt:lpstr>Cyclistic  Case Study </vt:lpstr>
      <vt:lpstr>Hello!</vt:lpstr>
      <vt:lpstr>The Challenge</vt:lpstr>
      <vt:lpstr>Executive Summary</vt:lpstr>
      <vt:lpstr>Key Findings: Average Ride Length</vt:lpstr>
      <vt:lpstr>Key Findings: Geographical Density</vt:lpstr>
      <vt:lpstr>Key Findings: Days of the Week</vt:lpstr>
      <vt:lpstr>Key Findings: Rides per Hour</vt:lpstr>
      <vt:lpstr>Key Findings: Rides per Season</vt:lpstr>
      <vt:lpstr>Key Findings Summary</vt:lpstr>
      <vt:lpstr>Next Possible Steps</vt:lpstr>
      <vt:lpstr>Recommendations for A) Reiterating</vt:lpstr>
      <vt:lpstr>Recommendations for A) Reiterating</vt:lpstr>
      <vt:lpstr>Recommendations for A) Reiterating</vt:lpstr>
      <vt:lpstr>Recommendations for B) Forging Ahead  </vt:lpstr>
      <vt:lpstr>Recommendations for B) Forging Ahead  </vt:lpstr>
      <vt:lpstr>Recommendations for B) Forging Ahead  </vt:lpstr>
      <vt:lpstr>Final Proposal</vt:lpstr>
      <vt:lpstr>Sources and Attributions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Vincent Wainman</dc:creator>
  <cp:lastModifiedBy>Vincent Wainman</cp:lastModifiedBy>
  <cp:revision>74</cp:revision>
  <dcterms:modified xsi:type="dcterms:W3CDTF">2021-08-29T23:04:23Z</dcterms:modified>
</cp:coreProperties>
</file>