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51206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24" d="100"/>
          <a:sy n="24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1496484"/>
            <a:ext cx="384048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4802717"/>
            <a:ext cx="384048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0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486834"/>
            <a:ext cx="110413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486834"/>
            <a:ext cx="324840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2279652"/>
            <a:ext cx="4416552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6119285"/>
            <a:ext cx="4416552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2434167"/>
            <a:ext cx="217627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2434167"/>
            <a:ext cx="217627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486834"/>
            <a:ext cx="441655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2241551"/>
            <a:ext cx="2166270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3340100"/>
            <a:ext cx="2166270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2241551"/>
            <a:ext cx="2176939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3340100"/>
            <a:ext cx="2176939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609600"/>
            <a:ext cx="165153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1316567"/>
            <a:ext cx="2592324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743200"/>
            <a:ext cx="165153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609600"/>
            <a:ext cx="165153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1316567"/>
            <a:ext cx="2592324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743200"/>
            <a:ext cx="165153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486834"/>
            <a:ext cx="441655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2434167"/>
            <a:ext cx="441655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8475134"/>
            <a:ext cx="11521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C76C-E625-4AB5-A87D-A1393AEA4EC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8475134"/>
            <a:ext cx="17282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8475134"/>
            <a:ext cx="11521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CF7C-8F92-40F8-AA08-2BB154A5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7553449-54FC-4B9A-96B4-56AEBAC6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39291">
            <a:off x="2966582" y="1735347"/>
            <a:ext cx="6209162" cy="5250913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E4CDAA11-DCFD-4882-8AF3-557D7617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8" y="945798"/>
            <a:ext cx="9852390" cy="7034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117D32-C0DE-45EF-BECB-3E5FF5E425BB}"/>
              </a:ext>
            </a:extLst>
          </p:cNvPr>
          <p:cNvSpPr txBox="1"/>
          <p:nvPr/>
        </p:nvSpPr>
        <p:spPr>
          <a:xfrm>
            <a:off x="10997358" y="2317535"/>
            <a:ext cx="2654807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rgbClr val="FFC000"/>
                </a:solidFill>
                <a:latin typeface="Gill Sans Nova Ultra Bold" panose="020B0604020202020204" pitchFamily="34" charset="0"/>
              </a:rPr>
              <a:t>TICK</a:t>
            </a:r>
            <a:r>
              <a:rPr lang="en-US" sz="28700" dirty="0">
                <a:solidFill>
                  <a:schemeClr val="bg1"/>
                </a:solidFill>
                <a:latin typeface="Gill Sans Nova Ultra Bold" panose="020B0604020202020204" pitchFamily="34" charset="0"/>
              </a:rPr>
              <a:t>TREK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72630-3141-43E0-884B-BF1EADA4DC97}"/>
              </a:ext>
            </a:extLst>
          </p:cNvPr>
          <p:cNvSpPr txBox="1"/>
          <p:nvPr/>
        </p:nvSpPr>
        <p:spPr>
          <a:xfrm>
            <a:off x="34513697" y="4463057"/>
            <a:ext cx="12130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Helpdesk for masses.</a:t>
            </a:r>
          </a:p>
        </p:txBody>
      </p:sp>
    </p:spTree>
    <p:extLst>
      <p:ext uri="{BB962C8B-B14F-4D97-AF65-F5344CB8AC3E}">
        <p14:creationId xmlns:p14="http://schemas.microsoft.com/office/powerpoint/2010/main" val="28235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EC2A9F8B-3AFD-41BA-B96B-C3BDF5D6B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0000" r="429" b="25363"/>
          <a:stretch/>
        </p:blipFill>
        <p:spPr>
          <a:xfrm>
            <a:off x="0" y="0"/>
            <a:ext cx="512064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5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Gill Sans Nova Ultra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6</cp:revision>
  <dcterms:created xsi:type="dcterms:W3CDTF">2020-09-30T00:22:15Z</dcterms:created>
  <dcterms:modified xsi:type="dcterms:W3CDTF">2020-09-30T21:21:08Z</dcterms:modified>
</cp:coreProperties>
</file>