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8" d="100"/>
          <a:sy n="48" d="100"/>
        </p:scale>
        <p:origin x="24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6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25A1-BB04-4582-9032-4BD419CBC3B0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BE0B-2E31-40E4-9FD5-68C20979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DD70E9-4CAD-4F4B-8279-5689B67D48BF}"/>
              </a:ext>
            </a:extLst>
          </p:cNvPr>
          <p:cNvSpPr/>
          <p:nvPr/>
        </p:nvSpPr>
        <p:spPr>
          <a:xfrm flipH="1">
            <a:off x="6440191" y="4987636"/>
            <a:ext cx="1049678" cy="1679171"/>
          </a:xfrm>
          <a:custGeom>
            <a:avLst/>
            <a:gdLst>
              <a:gd name="connsiteX0" fmla="*/ 1049678 w 1049678"/>
              <a:gd name="connsiteY0" fmla="*/ 0 h 1679171"/>
              <a:gd name="connsiteX1" fmla="*/ 517664 w 1049678"/>
              <a:gd name="connsiteY1" fmla="*/ 149629 h 1679171"/>
              <a:gd name="connsiteX2" fmla="*/ 235031 w 1049678"/>
              <a:gd name="connsiteY2" fmla="*/ 498764 h 1679171"/>
              <a:gd name="connsiteX3" fmla="*/ 2274 w 1049678"/>
              <a:gd name="connsiteY3" fmla="*/ 1147157 h 1679171"/>
              <a:gd name="connsiteX4" fmla="*/ 135278 w 1049678"/>
              <a:gd name="connsiteY4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678" h="1679171">
                <a:moveTo>
                  <a:pt x="1049678" y="0"/>
                </a:moveTo>
                <a:cubicBezTo>
                  <a:pt x="851558" y="33251"/>
                  <a:pt x="653438" y="66502"/>
                  <a:pt x="517664" y="149629"/>
                </a:cubicBezTo>
                <a:cubicBezTo>
                  <a:pt x="381890" y="232756"/>
                  <a:pt x="320929" y="332509"/>
                  <a:pt x="235031" y="498764"/>
                </a:cubicBezTo>
                <a:cubicBezTo>
                  <a:pt x="149133" y="665019"/>
                  <a:pt x="18899" y="950423"/>
                  <a:pt x="2274" y="1147157"/>
                </a:cubicBezTo>
                <a:cubicBezTo>
                  <a:pt x="-14351" y="1343891"/>
                  <a:pt x="63234" y="1565564"/>
                  <a:pt x="135278" y="1679171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1C3218-C7B0-448F-AC1C-9EA868FC8C34}"/>
              </a:ext>
            </a:extLst>
          </p:cNvPr>
          <p:cNvSpPr/>
          <p:nvPr/>
        </p:nvSpPr>
        <p:spPr>
          <a:xfrm>
            <a:off x="1843151" y="4987636"/>
            <a:ext cx="1049678" cy="1679171"/>
          </a:xfrm>
          <a:custGeom>
            <a:avLst/>
            <a:gdLst>
              <a:gd name="connsiteX0" fmla="*/ 1049678 w 1049678"/>
              <a:gd name="connsiteY0" fmla="*/ 0 h 1679171"/>
              <a:gd name="connsiteX1" fmla="*/ 517664 w 1049678"/>
              <a:gd name="connsiteY1" fmla="*/ 149629 h 1679171"/>
              <a:gd name="connsiteX2" fmla="*/ 235031 w 1049678"/>
              <a:gd name="connsiteY2" fmla="*/ 498764 h 1679171"/>
              <a:gd name="connsiteX3" fmla="*/ 2274 w 1049678"/>
              <a:gd name="connsiteY3" fmla="*/ 1147157 h 1679171"/>
              <a:gd name="connsiteX4" fmla="*/ 135278 w 1049678"/>
              <a:gd name="connsiteY4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678" h="1679171">
                <a:moveTo>
                  <a:pt x="1049678" y="0"/>
                </a:moveTo>
                <a:cubicBezTo>
                  <a:pt x="851558" y="33251"/>
                  <a:pt x="653438" y="66502"/>
                  <a:pt x="517664" y="149629"/>
                </a:cubicBezTo>
                <a:cubicBezTo>
                  <a:pt x="381890" y="232756"/>
                  <a:pt x="320929" y="332509"/>
                  <a:pt x="235031" y="498764"/>
                </a:cubicBezTo>
                <a:cubicBezTo>
                  <a:pt x="149133" y="665019"/>
                  <a:pt x="18899" y="950423"/>
                  <a:pt x="2274" y="1147157"/>
                </a:cubicBezTo>
                <a:cubicBezTo>
                  <a:pt x="-14351" y="1343891"/>
                  <a:pt x="63234" y="1565564"/>
                  <a:pt x="135278" y="1679171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99E0DE-86C3-489C-8E40-176F4F5E7160}"/>
              </a:ext>
            </a:extLst>
          </p:cNvPr>
          <p:cNvSpPr/>
          <p:nvPr/>
        </p:nvSpPr>
        <p:spPr>
          <a:xfrm flipH="1">
            <a:off x="6590805" y="4233196"/>
            <a:ext cx="1827297" cy="781397"/>
          </a:xfrm>
          <a:custGeom>
            <a:avLst/>
            <a:gdLst>
              <a:gd name="connsiteX0" fmla="*/ 1895302 w 1895302"/>
              <a:gd name="connsiteY0" fmla="*/ 0 h 781397"/>
              <a:gd name="connsiteX1" fmla="*/ 365760 w 1895302"/>
              <a:gd name="connsiteY1" fmla="*/ 166255 h 781397"/>
              <a:gd name="connsiteX2" fmla="*/ 0 w 1895302"/>
              <a:gd name="connsiteY2" fmla="*/ 781397 h 78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302" h="781397">
                <a:moveTo>
                  <a:pt x="1895302" y="0"/>
                </a:moveTo>
                <a:cubicBezTo>
                  <a:pt x="1288473" y="18011"/>
                  <a:pt x="681644" y="36022"/>
                  <a:pt x="365760" y="166255"/>
                </a:cubicBezTo>
                <a:cubicBezTo>
                  <a:pt x="49876" y="296488"/>
                  <a:pt x="24938" y="538942"/>
                  <a:pt x="0" y="781397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BA0164-612F-419F-AD70-2AAA109C1042}"/>
              </a:ext>
            </a:extLst>
          </p:cNvPr>
          <p:cNvSpPr/>
          <p:nvPr/>
        </p:nvSpPr>
        <p:spPr>
          <a:xfrm>
            <a:off x="924122" y="4344409"/>
            <a:ext cx="1895302" cy="781397"/>
          </a:xfrm>
          <a:custGeom>
            <a:avLst/>
            <a:gdLst>
              <a:gd name="connsiteX0" fmla="*/ 1895302 w 1895302"/>
              <a:gd name="connsiteY0" fmla="*/ 0 h 781397"/>
              <a:gd name="connsiteX1" fmla="*/ 365760 w 1895302"/>
              <a:gd name="connsiteY1" fmla="*/ 166255 h 781397"/>
              <a:gd name="connsiteX2" fmla="*/ 0 w 1895302"/>
              <a:gd name="connsiteY2" fmla="*/ 781397 h 78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302" h="781397">
                <a:moveTo>
                  <a:pt x="1895302" y="0"/>
                </a:moveTo>
                <a:cubicBezTo>
                  <a:pt x="1288473" y="18011"/>
                  <a:pt x="681644" y="36022"/>
                  <a:pt x="365760" y="166255"/>
                </a:cubicBezTo>
                <a:cubicBezTo>
                  <a:pt x="49876" y="296488"/>
                  <a:pt x="24938" y="538942"/>
                  <a:pt x="0" y="781397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FC5DF7-7731-44A9-AACE-67BC8AC60400}"/>
              </a:ext>
            </a:extLst>
          </p:cNvPr>
          <p:cNvSpPr/>
          <p:nvPr/>
        </p:nvSpPr>
        <p:spPr>
          <a:xfrm flipH="1">
            <a:off x="6448265" y="2092338"/>
            <a:ext cx="1712456" cy="1512391"/>
          </a:xfrm>
          <a:custGeom>
            <a:avLst/>
            <a:gdLst>
              <a:gd name="connsiteX0" fmla="*/ 1855922 w 1855922"/>
              <a:gd name="connsiteY0" fmla="*/ 1479666 h 1512391"/>
              <a:gd name="connsiteX1" fmla="*/ 1523413 w 1855922"/>
              <a:gd name="connsiteY1" fmla="*/ 1413164 h 1512391"/>
              <a:gd name="connsiteX2" fmla="*/ 160125 w 1855922"/>
              <a:gd name="connsiteY2" fmla="*/ 648393 h 1512391"/>
              <a:gd name="connsiteX3" fmla="*/ 27122 w 1855922"/>
              <a:gd name="connsiteY3" fmla="*/ 0 h 151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22" h="1512391">
                <a:moveTo>
                  <a:pt x="1855922" y="1479666"/>
                </a:moveTo>
                <a:cubicBezTo>
                  <a:pt x="1830984" y="1515687"/>
                  <a:pt x="1806046" y="1551709"/>
                  <a:pt x="1523413" y="1413164"/>
                </a:cubicBezTo>
                <a:cubicBezTo>
                  <a:pt x="1240780" y="1274619"/>
                  <a:pt x="409507" y="883920"/>
                  <a:pt x="160125" y="648393"/>
                </a:cubicBezTo>
                <a:cubicBezTo>
                  <a:pt x="-89257" y="412866"/>
                  <a:pt x="27122" y="0"/>
                  <a:pt x="27122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2E9295-C53F-4944-9373-6CAF7D92137A}"/>
              </a:ext>
            </a:extLst>
          </p:cNvPr>
          <p:cNvSpPr/>
          <p:nvPr/>
        </p:nvSpPr>
        <p:spPr>
          <a:xfrm>
            <a:off x="944722" y="2092338"/>
            <a:ext cx="1855922" cy="1512391"/>
          </a:xfrm>
          <a:custGeom>
            <a:avLst/>
            <a:gdLst>
              <a:gd name="connsiteX0" fmla="*/ 1855922 w 1855922"/>
              <a:gd name="connsiteY0" fmla="*/ 1479666 h 1512391"/>
              <a:gd name="connsiteX1" fmla="*/ 1523413 w 1855922"/>
              <a:gd name="connsiteY1" fmla="*/ 1413164 h 1512391"/>
              <a:gd name="connsiteX2" fmla="*/ 160125 w 1855922"/>
              <a:gd name="connsiteY2" fmla="*/ 648393 h 1512391"/>
              <a:gd name="connsiteX3" fmla="*/ 27122 w 1855922"/>
              <a:gd name="connsiteY3" fmla="*/ 0 h 151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22" h="1512391">
                <a:moveTo>
                  <a:pt x="1855922" y="1479666"/>
                </a:moveTo>
                <a:cubicBezTo>
                  <a:pt x="1830984" y="1515687"/>
                  <a:pt x="1806046" y="1551709"/>
                  <a:pt x="1523413" y="1413164"/>
                </a:cubicBezTo>
                <a:cubicBezTo>
                  <a:pt x="1240780" y="1274619"/>
                  <a:pt x="409507" y="883920"/>
                  <a:pt x="160125" y="648393"/>
                </a:cubicBezTo>
                <a:cubicBezTo>
                  <a:pt x="-89257" y="412866"/>
                  <a:pt x="27122" y="0"/>
                  <a:pt x="27122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3FDC5E-360E-45C9-9F51-5FCFDB4F058E}"/>
              </a:ext>
            </a:extLst>
          </p:cNvPr>
          <p:cNvSpPr/>
          <p:nvPr/>
        </p:nvSpPr>
        <p:spPr>
          <a:xfrm rot="273123" flipH="1">
            <a:off x="6310932" y="162664"/>
            <a:ext cx="1458706" cy="2632136"/>
          </a:xfrm>
          <a:custGeom>
            <a:avLst/>
            <a:gdLst>
              <a:gd name="connsiteX0" fmla="*/ 1171761 w 1171761"/>
              <a:gd name="connsiteY0" fmla="*/ 3175461 h 3175461"/>
              <a:gd name="connsiteX1" fmla="*/ 7979 w 1171761"/>
              <a:gd name="connsiteY1" fmla="*/ 698269 h 3175461"/>
              <a:gd name="connsiteX2" fmla="*/ 672997 w 1171761"/>
              <a:gd name="connsiteY2" fmla="*/ 0 h 317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61" h="3175461">
                <a:moveTo>
                  <a:pt x="1171761" y="3175461"/>
                </a:moveTo>
                <a:cubicBezTo>
                  <a:pt x="631433" y="2201486"/>
                  <a:pt x="91106" y="1227512"/>
                  <a:pt x="7979" y="698269"/>
                </a:cubicBezTo>
                <a:cubicBezTo>
                  <a:pt x="-75148" y="169026"/>
                  <a:pt x="515055" y="49876"/>
                  <a:pt x="672997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297FF1-9DD8-4752-8D25-08970CEE66B8}"/>
              </a:ext>
            </a:extLst>
          </p:cNvPr>
          <p:cNvSpPr/>
          <p:nvPr/>
        </p:nvSpPr>
        <p:spPr>
          <a:xfrm rot="20678120">
            <a:off x="1535072" y="108199"/>
            <a:ext cx="1171761" cy="2632136"/>
          </a:xfrm>
          <a:custGeom>
            <a:avLst/>
            <a:gdLst>
              <a:gd name="connsiteX0" fmla="*/ 1171761 w 1171761"/>
              <a:gd name="connsiteY0" fmla="*/ 3175461 h 3175461"/>
              <a:gd name="connsiteX1" fmla="*/ 7979 w 1171761"/>
              <a:gd name="connsiteY1" fmla="*/ 698269 h 3175461"/>
              <a:gd name="connsiteX2" fmla="*/ 672997 w 1171761"/>
              <a:gd name="connsiteY2" fmla="*/ 0 h 317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61" h="3175461">
                <a:moveTo>
                  <a:pt x="1171761" y="3175461"/>
                </a:moveTo>
                <a:cubicBezTo>
                  <a:pt x="631433" y="2201486"/>
                  <a:pt x="91106" y="1227512"/>
                  <a:pt x="7979" y="698269"/>
                </a:cubicBezTo>
                <a:cubicBezTo>
                  <a:pt x="-75148" y="169026"/>
                  <a:pt x="515055" y="49876"/>
                  <a:pt x="672997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96BA6-C17C-43E1-9292-A58CECD68500}"/>
              </a:ext>
            </a:extLst>
          </p:cNvPr>
          <p:cNvSpPr/>
          <p:nvPr/>
        </p:nvSpPr>
        <p:spPr>
          <a:xfrm>
            <a:off x="2838203" y="1078674"/>
            <a:ext cx="3752602" cy="5476505"/>
          </a:xfrm>
          <a:prstGeom prst="ellipse">
            <a:avLst/>
          </a:prstGeom>
          <a:solidFill>
            <a:schemeClr val="accent4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1002BB-5B1D-4E8E-8850-2441BD377BC7}"/>
              </a:ext>
            </a:extLst>
          </p:cNvPr>
          <p:cNvSpPr/>
          <p:nvPr/>
        </p:nvSpPr>
        <p:spPr>
          <a:xfrm>
            <a:off x="3509158" y="603267"/>
            <a:ext cx="2410691" cy="3538846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EC41036-B5DB-4AD0-8028-14E6E0852B12}"/>
              </a:ext>
            </a:extLst>
          </p:cNvPr>
          <p:cNvSpPr/>
          <p:nvPr/>
        </p:nvSpPr>
        <p:spPr>
          <a:xfrm>
            <a:off x="4172989" y="266007"/>
            <a:ext cx="282633" cy="980902"/>
          </a:xfrm>
          <a:prstGeom prst="ca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3AECC6C-8A33-4C4A-9BE5-457476D1AFA9}"/>
              </a:ext>
            </a:extLst>
          </p:cNvPr>
          <p:cNvSpPr/>
          <p:nvPr/>
        </p:nvSpPr>
        <p:spPr>
          <a:xfrm>
            <a:off x="4905102" y="266007"/>
            <a:ext cx="282633" cy="980902"/>
          </a:xfrm>
          <a:prstGeom prst="ca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7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DD70E9-4CAD-4F4B-8279-5689B67D48BF}"/>
              </a:ext>
            </a:extLst>
          </p:cNvPr>
          <p:cNvSpPr/>
          <p:nvPr/>
        </p:nvSpPr>
        <p:spPr>
          <a:xfrm flipH="1">
            <a:off x="6440191" y="4987636"/>
            <a:ext cx="1049678" cy="1679171"/>
          </a:xfrm>
          <a:custGeom>
            <a:avLst/>
            <a:gdLst>
              <a:gd name="connsiteX0" fmla="*/ 1049678 w 1049678"/>
              <a:gd name="connsiteY0" fmla="*/ 0 h 1679171"/>
              <a:gd name="connsiteX1" fmla="*/ 517664 w 1049678"/>
              <a:gd name="connsiteY1" fmla="*/ 149629 h 1679171"/>
              <a:gd name="connsiteX2" fmla="*/ 235031 w 1049678"/>
              <a:gd name="connsiteY2" fmla="*/ 498764 h 1679171"/>
              <a:gd name="connsiteX3" fmla="*/ 2274 w 1049678"/>
              <a:gd name="connsiteY3" fmla="*/ 1147157 h 1679171"/>
              <a:gd name="connsiteX4" fmla="*/ 135278 w 1049678"/>
              <a:gd name="connsiteY4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678" h="1679171">
                <a:moveTo>
                  <a:pt x="1049678" y="0"/>
                </a:moveTo>
                <a:cubicBezTo>
                  <a:pt x="851558" y="33251"/>
                  <a:pt x="653438" y="66502"/>
                  <a:pt x="517664" y="149629"/>
                </a:cubicBezTo>
                <a:cubicBezTo>
                  <a:pt x="381890" y="232756"/>
                  <a:pt x="320929" y="332509"/>
                  <a:pt x="235031" y="498764"/>
                </a:cubicBezTo>
                <a:cubicBezTo>
                  <a:pt x="149133" y="665019"/>
                  <a:pt x="18899" y="950423"/>
                  <a:pt x="2274" y="1147157"/>
                </a:cubicBezTo>
                <a:cubicBezTo>
                  <a:pt x="-14351" y="1343891"/>
                  <a:pt x="63234" y="1565564"/>
                  <a:pt x="135278" y="1679171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1C3218-C7B0-448F-AC1C-9EA868FC8C34}"/>
              </a:ext>
            </a:extLst>
          </p:cNvPr>
          <p:cNvSpPr/>
          <p:nvPr/>
        </p:nvSpPr>
        <p:spPr>
          <a:xfrm>
            <a:off x="1843151" y="4987636"/>
            <a:ext cx="1049678" cy="1679171"/>
          </a:xfrm>
          <a:custGeom>
            <a:avLst/>
            <a:gdLst>
              <a:gd name="connsiteX0" fmla="*/ 1049678 w 1049678"/>
              <a:gd name="connsiteY0" fmla="*/ 0 h 1679171"/>
              <a:gd name="connsiteX1" fmla="*/ 517664 w 1049678"/>
              <a:gd name="connsiteY1" fmla="*/ 149629 h 1679171"/>
              <a:gd name="connsiteX2" fmla="*/ 235031 w 1049678"/>
              <a:gd name="connsiteY2" fmla="*/ 498764 h 1679171"/>
              <a:gd name="connsiteX3" fmla="*/ 2274 w 1049678"/>
              <a:gd name="connsiteY3" fmla="*/ 1147157 h 1679171"/>
              <a:gd name="connsiteX4" fmla="*/ 135278 w 1049678"/>
              <a:gd name="connsiteY4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678" h="1679171">
                <a:moveTo>
                  <a:pt x="1049678" y="0"/>
                </a:moveTo>
                <a:cubicBezTo>
                  <a:pt x="851558" y="33251"/>
                  <a:pt x="653438" y="66502"/>
                  <a:pt x="517664" y="149629"/>
                </a:cubicBezTo>
                <a:cubicBezTo>
                  <a:pt x="381890" y="232756"/>
                  <a:pt x="320929" y="332509"/>
                  <a:pt x="235031" y="498764"/>
                </a:cubicBezTo>
                <a:cubicBezTo>
                  <a:pt x="149133" y="665019"/>
                  <a:pt x="18899" y="950423"/>
                  <a:pt x="2274" y="1147157"/>
                </a:cubicBezTo>
                <a:cubicBezTo>
                  <a:pt x="-14351" y="1343891"/>
                  <a:pt x="63234" y="1565564"/>
                  <a:pt x="135278" y="1679171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99E0DE-86C3-489C-8E40-176F4F5E7160}"/>
              </a:ext>
            </a:extLst>
          </p:cNvPr>
          <p:cNvSpPr/>
          <p:nvPr/>
        </p:nvSpPr>
        <p:spPr>
          <a:xfrm flipH="1">
            <a:off x="6590805" y="4233196"/>
            <a:ext cx="1827297" cy="781397"/>
          </a:xfrm>
          <a:custGeom>
            <a:avLst/>
            <a:gdLst>
              <a:gd name="connsiteX0" fmla="*/ 1895302 w 1895302"/>
              <a:gd name="connsiteY0" fmla="*/ 0 h 781397"/>
              <a:gd name="connsiteX1" fmla="*/ 365760 w 1895302"/>
              <a:gd name="connsiteY1" fmla="*/ 166255 h 781397"/>
              <a:gd name="connsiteX2" fmla="*/ 0 w 1895302"/>
              <a:gd name="connsiteY2" fmla="*/ 781397 h 78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302" h="781397">
                <a:moveTo>
                  <a:pt x="1895302" y="0"/>
                </a:moveTo>
                <a:cubicBezTo>
                  <a:pt x="1288473" y="18011"/>
                  <a:pt x="681644" y="36022"/>
                  <a:pt x="365760" y="166255"/>
                </a:cubicBezTo>
                <a:cubicBezTo>
                  <a:pt x="49876" y="296488"/>
                  <a:pt x="24938" y="538942"/>
                  <a:pt x="0" y="781397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BA0164-612F-419F-AD70-2AAA109C1042}"/>
              </a:ext>
            </a:extLst>
          </p:cNvPr>
          <p:cNvSpPr/>
          <p:nvPr/>
        </p:nvSpPr>
        <p:spPr>
          <a:xfrm>
            <a:off x="924122" y="4344409"/>
            <a:ext cx="1895302" cy="781397"/>
          </a:xfrm>
          <a:custGeom>
            <a:avLst/>
            <a:gdLst>
              <a:gd name="connsiteX0" fmla="*/ 1895302 w 1895302"/>
              <a:gd name="connsiteY0" fmla="*/ 0 h 781397"/>
              <a:gd name="connsiteX1" fmla="*/ 365760 w 1895302"/>
              <a:gd name="connsiteY1" fmla="*/ 166255 h 781397"/>
              <a:gd name="connsiteX2" fmla="*/ 0 w 1895302"/>
              <a:gd name="connsiteY2" fmla="*/ 781397 h 78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302" h="781397">
                <a:moveTo>
                  <a:pt x="1895302" y="0"/>
                </a:moveTo>
                <a:cubicBezTo>
                  <a:pt x="1288473" y="18011"/>
                  <a:pt x="681644" y="36022"/>
                  <a:pt x="365760" y="166255"/>
                </a:cubicBezTo>
                <a:cubicBezTo>
                  <a:pt x="49876" y="296488"/>
                  <a:pt x="24938" y="538942"/>
                  <a:pt x="0" y="781397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FC5DF7-7731-44A9-AACE-67BC8AC60400}"/>
              </a:ext>
            </a:extLst>
          </p:cNvPr>
          <p:cNvSpPr/>
          <p:nvPr/>
        </p:nvSpPr>
        <p:spPr>
          <a:xfrm flipH="1">
            <a:off x="6448265" y="2092338"/>
            <a:ext cx="1712456" cy="1512391"/>
          </a:xfrm>
          <a:custGeom>
            <a:avLst/>
            <a:gdLst>
              <a:gd name="connsiteX0" fmla="*/ 1855922 w 1855922"/>
              <a:gd name="connsiteY0" fmla="*/ 1479666 h 1512391"/>
              <a:gd name="connsiteX1" fmla="*/ 1523413 w 1855922"/>
              <a:gd name="connsiteY1" fmla="*/ 1413164 h 1512391"/>
              <a:gd name="connsiteX2" fmla="*/ 160125 w 1855922"/>
              <a:gd name="connsiteY2" fmla="*/ 648393 h 1512391"/>
              <a:gd name="connsiteX3" fmla="*/ 27122 w 1855922"/>
              <a:gd name="connsiteY3" fmla="*/ 0 h 151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22" h="1512391">
                <a:moveTo>
                  <a:pt x="1855922" y="1479666"/>
                </a:moveTo>
                <a:cubicBezTo>
                  <a:pt x="1830984" y="1515687"/>
                  <a:pt x="1806046" y="1551709"/>
                  <a:pt x="1523413" y="1413164"/>
                </a:cubicBezTo>
                <a:cubicBezTo>
                  <a:pt x="1240780" y="1274619"/>
                  <a:pt x="409507" y="883920"/>
                  <a:pt x="160125" y="648393"/>
                </a:cubicBezTo>
                <a:cubicBezTo>
                  <a:pt x="-89257" y="412866"/>
                  <a:pt x="27122" y="0"/>
                  <a:pt x="27122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2E9295-C53F-4944-9373-6CAF7D92137A}"/>
              </a:ext>
            </a:extLst>
          </p:cNvPr>
          <p:cNvSpPr/>
          <p:nvPr/>
        </p:nvSpPr>
        <p:spPr>
          <a:xfrm>
            <a:off x="944722" y="2092338"/>
            <a:ext cx="1855922" cy="1512391"/>
          </a:xfrm>
          <a:custGeom>
            <a:avLst/>
            <a:gdLst>
              <a:gd name="connsiteX0" fmla="*/ 1855922 w 1855922"/>
              <a:gd name="connsiteY0" fmla="*/ 1479666 h 1512391"/>
              <a:gd name="connsiteX1" fmla="*/ 1523413 w 1855922"/>
              <a:gd name="connsiteY1" fmla="*/ 1413164 h 1512391"/>
              <a:gd name="connsiteX2" fmla="*/ 160125 w 1855922"/>
              <a:gd name="connsiteY2" fmla="*/ 648393 h 1512391"/>
              <a:gd name="connsiteX3" fmla="*/ 27122 w 1855922"/>
              <a:gd name="connsiteY3" fmla="*/ 0 h 151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22" h="1512391">
                <a:moveTo>
                  <a:pt x="1855922" y="1479666"/>
                </a:moveTo>
                <a:cubicBezTo>
                  <a:pt x="1830984" y="1515687"/>
                  <a:pt x="1806046" y="1551709"/>
                  <a:pt x="1523413" y="1413164"/>
                </a:cubicBezTo>
                <a:cubicBezTo>
                  <a:pt x="1240780" y="1274619"/>
                  <a:pt x="409507" y="883920"/>
                  <a:pt x="160125" y="648393"/>
                </a:cubicBezTo>
                <a:cubicBezTo>
                  <a:pt x="-89257" y="412866"/>
                  <a:pt x="27122" y="0"/>
                  <a:pt x="27122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3FDC5E-360E-45C9-9F51-5FCFDB4F058E}"/>
              </a:ext>
            </a:extLst>
          </p:cNvPr>
          <p:cNvSpPr/>
          <p:nvPr/>
        </p:nvSpPr>
        <p:spPr>
          <a:xfrm rot="273123" flipH="1">
            <a:off x="6310932" y="162664"/>
            <a:ext cx="1458706" cy="2632136"/>
          </a:xfrm>
          <a:custGeom>
            <a:avLst/>
            <a:gdLst>
              <a:gd name="connsiteX0" fmla="*/ 1171761 w 1171761"/>
              <a:gd name="connsiteY0" fmla="*/ 3175461 h 3175461"/>
              <a:gd name="connsiteX1" fmla="*/ 7979 w 1171761"/>
              <a:gd name="connsiteY1" fmla="*/ 698269 h 3175461"/>
              <a:gd name="connsiteX2" fmla="*/ 672997 w 1171761"/>
              <a:gd name="connsiteY2" fmla="*/ 0 h 317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61" h="3175461">
                <a:moveTo>
                  <a:pt x="1171761" y="3175461"/>
                </a:moveTo>
                <a:cubicBezTo>
                  <a:pt x="631433" y="2201486"/>
                  <a:pt x="91106" y="1227512"/>
                  <a:pt x="7979" y="698269"/>
                </a:cubicBezTo>
                <a:cubicBezTo>
                  <a:pt x="-75148" y="169026"/>
                  <a:pt x="515055" y="49876"/>
                  <a:pt x="672997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297FF1-9DD8-4752-8D25-08970CEE66B8}"/>
              </a:ext>
            </a:extLst>
          </p:cNvPr>
          <p:cNvSpPr/>
          <p:nvPr/>
        </p:nvSpPr>
        <p:spPr>
          <a:xfrm rot="20678120">
            <a:off x="1535072" y="108199"/>
            <a:ext cx="1171761" cy="2632136"/>
          </a:xfrm>
          <a:custGeom>
            <a:avLst/>
            <a:gdLst>
              <a:gd name="connsiteX0" fmla="*/ 1171761 w 1171761"/>
              <a:gd name="connsiteY0" fmla="*/ 3175461 h 3175461"/>
              <a:gd name="connsiteX1" fmla="*/ 7979 w 1171761"/>
              <a:gd name="connsiteY1" fmla="*/ 698269 h 3175461"/>
              <a:gd name="connsiteX2" fmla="*/ 672997 w 1171761"/>
              <a:gd name="connsiteY2" fmla="*/ 0 h 317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761" h="3175461">
                <a:moveTo>
                  <a:pt x="1171761" y="3175461"/>
                </a:moveTo>
                <a:cubicBezTo>
                  <a:pt x="631433" y="2201486"/>
                  <a:pt x="91106" y="1227512"/>
                  <a:pt x="7979" y="698269"/>
                </a:cubicBezTo>
                <a:cubicBezTo>
                  <a:pt x="-75148" y="169026"/>
                  <a:pt x="515055" y="49876"/>
                  <a:pt x="672997" y="0"/>
                </a:cubicBezTo>
              </a:path>
            </a:pathLst>
          </a:custGeom>
          <a:noFill/>
          <a:ln w="215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96BA6-C17C-43E1-9292-A58CECD68500}"/>
              </a:ext>
            </a:extLst>
          </p:cNvPr>
          <p:cNvSpPr/>
          <p:nvPr/>
        </p:nvSpPr>
        <p:spPr>
          <a:xfrm>
            <a:off x="2838203" y="1078674"/>
            <a:ext cx="3752602" cy="5476505"/>
          </a:xfrm>
          <a:prstGeom prst="ellipse">
            <a:avLst/>
          </a:prstGeom>
          <a:solidFill>
            <a:schemeClr val="accent4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1002BB-5B1D-4E8E-8850-2441BD377BC7}"/>
              </a:ext>
            </a:extLst>
          </p:cNvPr>
          <p:cNvSpPr/>
          <p:nvPr/>
        </p:nvSpPr>
        <p:spPr>
          <a:xfrm>
            <a:off x="3509158" y="603267"/>
            <a:ext cx="2410691" cy="3538846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EC41036-B5DB-4AD0-8028-14E6E0852B12}"/>
              </a:ext>
            </a:extLst>
          </p:cNvPr>
          <p:cNvSpPr/>
          <p:nvPr/>
        </p:nvSpPr>
        <p:spPr>
          <a:xfrm>
            <a:off x="4172989" y="266007"/>
            <a:ext cx="282633" cy="980902"/>
          </a:xfrm>
          <a:prstGeom prst="ca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3AECC6C-8A33-4C4A-9BE5-457476D1AFA9}"/>
              </a:ext>
            </a:extLst>
          </p:cNvPr>
          <p:cNvSpPr/>
          <p:nvPr/>
        </p:nvSpPr>
        <p:spPr>
          <a:xfrm>
            <a:off x="4905102" y="266007"/>
            <a:ext cx="282633" cy="980902"/>
          </a:xfrm>
          <a:prstGeom prst="ca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5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B71117-B9A0-4A46-B561-6E4FD92ACDCC}"/>
              </a:ext>
            </a:extLst>
          </p:cNvPr>
          <p:cNvSpPr/>
          <p:nvPr/>
        </p:nvSpPr>
        <p:spPr>
          <a:xfrm>
            <a:off x="2011027" y="793606"/>
            <a:ext cx="5121944" cy="5270788"/>
          </a:xfrm>
          <a:prstGeom prst="ellipse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C1300-DE12-4818-9024-FB8FF529095D}"/>
              </a:ext>
            </a:extLst>
          </p:cNvPr>
          <p:cNvCxnSpPr>
            <a:cxnSpLocks/>
          </p:cNvCxnSpPr>
          <p:nvPr/>
        </p:nvCxnSpPr>
        <p:spPr>
          <a:xfrm>
            <a:off x="698269" y="3429000"/>
            <a:ext cx="7631084" cy="0"/>
          </a:xfrm>
          <a:prstGeom prst="line">
            <a:avLst/>
          </a:prstGeom>
          <a:ln w="190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93A90-9966-46D8-A166-2B091DF3CDCD}"/>
              </a:ext>
            </a:extLst>
          </p:cNvPr>
          <p:cNvCxnSpPr>
            <a:cxnSpLocks/>
          </p:cNvCxnSpPr>
          <p:nvPr/>
        </p:nvCxnSpPr>
        <p:spPr>
          <a:xfrm>
            <a:off x="4513811" y="0"/>
            <a:ext cx="58188" cy="6858000"/>
          </a:xfrm>
          <a:prstGeom prst="line">
            <a:avLst/>
          </a:prstGeom>
          <a:ln w="190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F46BD27-9B0F-4CB2-91DF-4FC2AEAF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505"/>
            <a:ext cx="9144000" cy="68580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DBFAD5D-2174-41B6-8612-F96F9D82B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5" y="-7365077"/>
            <a:ext cx="9675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0</Words>
  <Application>Microsoft Office PowerPoint</Application>
  <PresentationFormat>Letter Paper (8.5x11 in)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6</cp:revision>
  <dcterms:created xsi:type="dcterms:W3CDTF">2020-09-29T23:26:51Z</dcterms:created>
  <dcterms:modified xsi:type="dcterms:W3CDTF">2020-09-30T21:21:13Z</dcterms:modified>
</cp:coreProperties>
</file>