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0" r:id="rId4"/>
    <p:sldId id="263" r:id="rId5"/>
    <p:sldId id="268" r:id="rId6"/>
    <p:sldId id="265" r:id="rId7"/>
    <p:sldId id="258" r:id="rId8"/>
    <p:sldId id="266" r:id="rId9"/>
    <p:sldId id="259" r:id="rId10"/>
    <p:sldId id="264" r:id="rId11"/>
    <p:sldId id="261" r:id="rId12"/>
    <p:sldId id="262" r:id="rId13"/>
    <p:sldId id="267" r:id="rId14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03" autoAdjust="0"/>
    <p:restoredTop sz="94660"/>
  </p:normalViewPr>
  <p:slideViewPr>
    <p:cSldViewPr snapToGrid="0">
      <p:cViewPr varScale="1">
        <p:scale>
          <a:sx n="48" d="100"/>
          <a:sy n="48" d="100"/>
        </p:scale>
        <p:origin x="15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25" y="2709333"/>
            <a:ext cx="6000750" cy="40640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625" y="8127998"/>
            <a:ext cx="6000750" cy="270933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4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6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43499" y="1354666"/>
            <a:ext cx="1285875" cy="94826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28626" y="1354666"/>
            <a:ext cx="4286249" cy="94826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1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6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2709334"/>
            <a:ext cx="6000750" cy="540173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625" y="8159046"/>
            <a:ext cx="6000750" cy="2678288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6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626" y="4063999"/>
            <a:ext cx="2897504" cy="6773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1870" y="4063999"/>
            <a:ext cx="2897506" cy="6773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5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354667"/>
            <a:ext cx="6000750" cy="27093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626" y="4063999"/>
            <a:ext cx="2897504" cy="135466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626" y="5418667"/>
            <a:ext cx="2897504" cy="5418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31869" y="4064001"/>
            <a:ext cx="2897506" cy="135466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31869" y="5418667"/>
            <a:ext cx="2897506" cy="5418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2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0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0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354663"/>
            <a:ext cx="2143125" cy="2709337"/>
          </a:xfrm>
        </p:spPr>
        <p:txBody>
          <a:bodyPr anchor="t" anchorCtr="0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75" y="1354668"/>
            <a:ext cx="3429000" cy="94826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8625" y="4064001"/>
            <a:ext cx="2143125" cy="6773335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3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6" y="1354667"/>
            <a:ext cx="2143124" cy="2709333"/>
          </a:xfrm>
        </p:spPr>
        <p:txBody>
          <a:bodyPr anchor="t" anchorCtr="0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00375" y="1354668"/>
            <a:ext cx="3387031" cy="94826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8626" y="4064000"/>
            <a:ext cx="2143124" cy="677333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9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4588787" y="11101931"/>
            <a:ext cx="2269213" cy="1090069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4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1223335"/>
            <a:ext cx="252276" cy="2905337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506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4111571" y="10922790"/>
            <a:ext cx="2485277" cy="1276727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354667"/>
            <a:ext cx="6000750" cy="2709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625" y="4064001"/>
            <a:ext cx="6000750" cy="6787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81405" y="345459"/>
            <a:ext cx="114797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8625" y="11300179"/>
            <a:ext cx="371972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72125" y="11300179"/>
            <a:ext cx="8572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95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125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125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125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125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125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odeproject.com/Articles/679185/Understanding-Three-Layer-Architecture-and-i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67188"/>
            <a:ext cx="6858000" cy="385762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13" dirty="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167188"/>
            <a:ext cx="5253303" cy="3857625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6F68B8-5D97-4367-89D0-73362534D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125" y="3133986"/>
            <a:ext cx="6857998" cy="1114425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Help Desk Application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3401EF7-8032-4633-B39A-5BDF63E3E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8140580"/>
            <a:ext cx="6806464" cy="857250"/>
          </a:xfrm>
        </p:spPr>
        <p:txBody>
          <a:bodyPr>
            <a:noAutofit/>
          </a:bodyPr>
          <a:lstStyle/>
          <a:p>
            <a:r>
              <a:rPr lang="en-US" sz="7200" b="1" dirty="0">
                <a:latin typeface="+mj-lt"/>
              </a:rPr>
              <a:t>Project by </a:t>
            </a:r>
          </a:p>
          <a:p>
            <a:r>
              <a:rPr lang="en-US" sz="7200" b="1" dirty="0">
                <a:latin typeface="+mj-lt"/>
              </a:rPr>
              <a:t>James Silcott</a:t>
            </a:r>
          </a:p>
        </p:txBody>
      </p:sp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A90EB1ED-CF74-44C2-853E-6177E160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2404" y="3730217"/>
            <a:ext cx="428626" cy="1302567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14" name="Group 16">
            <a:extLst>
              <a:ext uri="{FF2B5EF4-FFF2-40B4-BE49-F238E27FC236}">
                <a16:creationId xmlns:a16="http://schemas.microsoft.com/office/drawing/2014/main" id="{57743230-5CA1-4096-8FEF-2A1530D8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7446202"/>
            <a:ext cx="2437804" cy="578611"/>
            <a:chOff x="7153921" y="5829359"/>
            <a:chExt cx="5038078" cy="1028642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AD3ABE-E984-4D7B-ADC3-7D4D38C9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5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844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6" name="Freeform: Shape 18">
              <a:extLst>
                <a:ext uri="{FF2B5EF4-FFF2-40B4-BE49-F238E27FC236}">
                  <a16:creationId xmlns:a16="http://schemas.microsoft.com/office/drawing/2014/main" id="{B18AFE34-D405-4581-A4CC-02072A132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1026" name="Picture 2" descr="Help Desk Software (Cloud HelpDesk), Ticketing System &amp; Customer ...">
            <a:extLst>
              <a:ext uri="{FF2B5EF4-FFF2-40B4-BE49-F238E27FC236}">
                <a16:creationId xmlns:a16="http://schemas.microsoft.com/office/drawing/2014/main" id="{7EA5E4D5-A39F-4E03-883F-002D998CE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36" y="0"/>
            <a:ext cx="5560939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C98861AA-5405-4C40-A557-C9E47EBA28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05" b="31015"/>
          <a:stretch/>
        </p:blipFill>
        <p:spPr>
          <a:xfrm>
            <a:off x="2897798" y="4829175"/>
            <a:ext cx="3908666" cy="308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46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0F0E-FA12-49A6-8AE9-7237D813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0"/>
            <a:ext cx="6000750" cy="963246"/>
          </a:xfrm>
        </p:spPr>
        <p:txBody>
          <a:bodyPr/>
          <a:lstStyle/>
          <a:p>
            <a:r>
              <a:rPr lang="en-US" dirty="0"/>
              <a:t>Create &amp; Edit Ticket 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97F20-B2E8-4425-9157-CB25FCE0C99C}"/>
              </a:ext>
            </a:extLst>
          </p:cNvPr>
          <p:cNvSpPr/>
          <p:nvPr/>
        </p:nvSpPr>
        <p:spPr>
          <a:xfrm>
            <a:off x="465685" y="715571"/>
            <a:ext cx="6148021" cy="3200400"/>
          </a:xfrm>
          <a:prstGeom prst="rect">
            <a:avLst/>
          </a:prstGeom>
          <a:solidFill>
            <a:schemeClr val="tx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6F0AC68-2DA9-4D20-ADF8-481588A810C0}"/>
              </a:ext>
            </a:extLst>
          </p:cNvPr>
          <p:cNvSpPr txBox="1">
            <a:spLocks/>
          </p:cNvSpPr>
          <p:nvPr/>
        </p:nvSpPr>
        <p:spPr>
          <a:xfrm>
            <a:off x="428625" y="4037356"/>
            <a:ext cx="6000750" cy="527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Ticket Update &amp; Delete Screen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98EFD9-8E69-4631-BCB3-3319105F1350}"/>
              </a:ext>
            </a:extLst>
          </p:cNvPr>
          <p:cNvSpPr/>
          <p:nvPr/>
        </p:nvSpPr>
        <p:spPr>
          <a:xfrm>
            <a:off x="477694" y="715572"/>
            <a:ext cx="6136012" cy="278229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7FBBBC-D701-40FC-9B91-686EBA174C20}"/>
              </a:ext>
            </a:extLst>
          </p:cNvPr>
          <p:cNvSpPr/>
          <p:nvPr/>
        </p:nvSpPr>
        <p:spPr>
          <a:xfrm>
            <a:off x="5181600" y="715570"/>
            <a:ext cx="1432106" cy="27823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 off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4E48DD-3984-4D79-927A-C4A1680D771B}"/>
              </a:ext>
            </a:extLst>
          </p:cNvPr>
          <p:cNvSpPr/>
          <p:nvPr/>
        </p:nvSpPr>
        <p:spPr>
          <a:xfrm>
            <a:off x="465685" y="715570"/>
            <a:ext cx="1872690" cy="27823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Menu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0B8E73-823A-4DF6-A83E-65BE5B01DF97}"/>
              </a:ext>
            </a:extLst>
          </p:cNvPr>
          <p:cNvCxnSpPr>
            <a:cxnSpLocks/>
          </p:cNvCxnSpPr>
          <p:nvPr/>
        </p:nvCxnSpPr>
        <p:spPr>
          <a:xfrm>
            <a:off x="647863" y="804862"/>
            <a:ext cx="233362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B7B81FB-7EA4-4C0B-BA5F-201B9ED2C1D0}"/>
              </a:ext>
            </a:extLst>
          </p:cNvPr>
          <p:cNvCxnSpPr>
            <a:cxnSpLocks/>
          </p:cNvCxnSpPr>
          <p:nvPr/>
        </p:nvCxnSpPr>
        <p:spPr>
          <a:xfrm>
            <a:off x="647863" y="859447"/>
            <a:ext cx="233362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CC4C89-FBEE-4FE9-BFF5-5B6F7F89DAAA}"/>
              </a:ext>
            </a:extLst>
          </p:cNvPr>
          <p:cNvCxnSpPr>
            <a:cxnSpLocks/>
          </p:cNvCxnSpPr>
          <p:nvPr/>
        </p:nvCxnSpPr>
        <p:spPr>
          <a:xfrm>
            <a:off x="647863" y="909637"/>
            <a:ext cx="233362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FC330E7-FDE6-4FD4-BED4-8078997411CF}"/>
              </a:ext>
            </a:extLst>
          </p:cNvPr>
          <p:cNvSpPr/>
          <p:nvPr/>
        </p:nvSpPr>
        <p:spPr>
          <a:xfrm rot="5400000">
            <a:off x="2002176" y="772470"/>
            <a:ext cx="132905" cy="18836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7FFD053-D02D-4AB0-8426-C90B3AAAD214}"/>
              </a:ext>
            </a:extLst>
          </p:cNvPr>
          <p:cNvSpPr/>
          <p:nvPr/>
        </p:nvSpPr>
        <p:spPr>
          <a:xfrm>
            <a:off x="2576291" y="1293065"/>
            <a:ext cx="1177437" cy="1934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Entered Automatically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AB8637-5D50-4F14-8503-AB05A04E8734}"/>
              </a:ext>
            </a:extLst>
          </p:cNvPr>
          <p:cNvSpPr/>
          <p:nvPr/>
        </p:nvSpPr>
        <p:spPr>
          <a:xfrm>
            <a:off x="2576291" y="1612499"/>
            <a:ext cx="1177437" cy="1934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6C0B8F1-30BA-4134-9451-1AFDB50A890A}"/>
              </a:ext>
            </a:extLst>
          </p:cNvPr>
          <p:cNvSpPr txBox="1"/>
          <p:nvPr/>
        </p:nvSpPr>
        <p:spPr>
          <a:xfrm>
            <a:off x="20328" y="1182327"/>
            <a:ext cx="243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Ticket Number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89A3F8-1834-40F7-A549-A24D96094638}"/>
              </a:ext>
            </a:extLst>
          </p:cNvPr>
          <p:cNvSpPr txBox="1"/>
          <p:nvPr/>
        </p:nvSpPr>
        <p:spPr>
          <a:xfrm>
            <a:off x="-156068" y="1495536"/>
            <a:ext cx="261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Requester Name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B3AB2D0-897F-46FC-B782-650F9938C88C}"/>
              </a:ext>
            </a:extLst>
          </p:cNvPr>
          <p:cNvSpPr/>
          <p:nvPr/>
        </p:nvSpPr>
        <p:spPr>
          <a:xfrm>
            <a:off x="2576291" y="1942467"/>
            <a:ext cx="1177437" cy="1934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5A97269-144E-4738-8FB3-BF0755CF7D28}"/>
              </a:ext>
            </a:extLst>
          </p:cNvPr>
          <p:cNvSpPr txBox="1"/>
          <p:nvPr/>
        </p:nvSpPr>
        <p:spPr>
          <a:xfrm>
            <a:off x="-1380434" y="1825504"/>
            <a:ext cx="383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Assigned Group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D2AC7B-97C2-4326-9C32-B1F0B62D8A06}"/>
              </a:ext>
            </a:extLst>
          </p:cNvPr>
          <p:cNvSpPr/>
          <p:nvPr/>
        </p:nvSpPr>
        <p:spPr>
          <a:xfrm>
            <a:off x="2570269" y="2295944"/>
            <a:ext cx="1177437" cy="1934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0B8C62B-EEE8-4207-8FC9-9C84807291A4}"/>
              </a:ext>
            </a:extLst>
          </p:cNvPr>
          <p:cNvSpPr txBox="1"/>
          <p:nvPr/>
        </p:nvSpPr>
        <p:spPr>
          <a:xfrm>
            <a:off x="-342046" y="2178981"/>
            <a:ext cx="280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EE3126F-93FA-40D6-9291-30D24CB84750}"/>
              </a:ext>
            </a:extLst>
          </p:cNvPr>
          <p:cNvSpPr/>
          <p:nvPr/>
        </p:nvSpPr>
        <p:spPr>
          <a:xfrm>
            <a:off x="2570269" y="2692537"/>
            <a:ext cx="1177437" cy="1934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49F8480-904F-41C8-BDF6-0F1C5F57251F}"/>
              </a:ext>
            </a:extLst>
          </p:cNvPr>
          <p:cNvSpPr txBox="1"/>
          <p:nvPr/>
        </p:nvSpPr>
        <p:spPr>
          <a:xfrm>
            <a:off x="-667512" y="2575574"/>
            <a:ext cx="312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Phone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3C42430-9969-4DBD-A0D7-FA3444062881}"/>
              </a:ext>
            </a:extLst>
          </p:cNvPr>
          <p:cNvSpPr/>
          <p:nvPr/>
        </p:nvSpPr>
        <p:spPr>
          <a:xfrm>
            <a:off x="2570269" y="3004589"/>
            <a:ext cx="1177437" cy="1934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24E285E-C399-4BCE-AD44-E10F9817806B}"/>
              </a:ext>
            </a:extLst>
          </p:cNvPr>
          <p:cNvSpPr txBox="1"/>
          <p:nvPr/>
        </p:nvSpPr>
        <p:spPr>
          <a:xfrm>
            <a:off x="-342046" y="2887626"/>
            <a:ext cx="280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Priority Level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B4CC894-D263-4561-82BE-BE8C8886860E}"/>
              </a:ext>
            </a:extLst>
          </p:cNvPr>
          <p:cNvSpPr/>
          <p:nvPr/>
        </p:nvSpPr>
        <p:spPr>
          <a:xfrm>
            <a:off x="2570269" y="3401182"/>
            <a:ext cx="1177437" cy="1934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F1D2C2F-8D3F-4C3E-A6E7-519DDB8BD853}"/>
              </a:ext>
            </a:extLst>
          </p:cNvPr>
          <p:cNvSpPr txBox="1"/>
          <p:nvPr/>
        </p:nvSpPr>
        <p:spPr>
          <a:xfrm>
            <a:off x="-667512" y="3284219"/>
            <a:ext cx="312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Due Date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D68E8A0-26EB-408D-ADBC-48C75D4C86D6}"/>
              </a:ext>
            </a:extLst>
          </p:cNvPr>
          <p:cNvSpPr/>
          <p:nvPr/>
        </p:nvSpPr>
        <p:spPr>
          <a:xfrm>
            <a:off x="5362633" y="1360243"/>
            <a:ext cx="1177437" cy="1934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bg1"/>
                </a:solidFill>
              </a:rPr>
              <a:t>Entered Automatically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45AF990-6208-40D0-B955-D054A94B88DD}"/>
              </a:ext>
            </a:extLst>
          </p:cNvPr>
          <p:cNvSpPr txBox="1"/>
          <p:nvPr/>
        </p:nvSpPr>
        <p:spPr>
          <a:xfrm>
            <a:off x="2570269" y="1256854"/>
            <a:ext cx="280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Date Entered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1252F99-69AC-4001-989B-9F4528A1CD7C}"/>
              </a:ext>
            </a:extLst>
          </p:cNvPr>
          <p:cNvSpPr/>
          <p:nvPr/>
        </p:nvSpPr>
        <p:spPr>
          <a:xfrm>
            <a:off x="5362633" y="1756836"/>
            <a:ext cx="1177437" cy="1934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9CF76AA-B7E2-4097-9B7A-3EC553DC06C2}"/>
              </a:ext>
            </a:extLst>
          </p:cNvPr>
          <p:cNvSpPr txBox="1"/>
          <p:nvPr/>
        </p:nvSpPr>
        <p:spPr>
          <a:xfrm>
            <a:off x="2244804" y="1655089"/>
            <a:ext cx="312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Compl</a:t>
            </a:r>
            <a:r>
              <a:rPr lang="en-US" dirty="0">
                <a:solidFill>
                  <a:schemeClr val="bg1"/>
                </a:solidFill>
              </a:rPr>
              <a:t> Date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B48FF86-6EB2-4F41-851E-337C014AB2ED}"/>
              </a:ext>
            </a:extLst>
          </p:cNvPr>
          <p:cNvSpPr/>
          <p:nvPr/>
        </p:nvSpPr>
        <p:spPr>
          <a:xfrm>
            <a:off x="5362633" y="2153429"/>
            <a:ext cx="1177437" cy="1934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bg1"/>
                </a:solidFill>
              </a:rPr>
              <a:t>Entered Automatically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06615A-150B-427A-BC71-71E093D5057B}"/>
              </a:ext>
            </a:extLst>
          </p:cNvPr>
          <p:cNvSpPr txBox="1"/>
          <p:nvPr/>
        </p:nvSpPr>
        <p:spPr>
          <a:xfrm>
            <a:off x="2529521" y="2036466"/>
            <a:ext cx="280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Est Hours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26AAC43-27D8-4468-8E6D-93A6AA546197}"/>
              </a:ext>
            </a:extLst>
          </p:cNvPr>
          <p:cNvSpPr/>
          <p:nvPr/>
        </p:nvSpPr>
        <p:spPr>
          <a:xfrm>
            <a:off x="5362633" y="2550022"/>
            <a:ext cx="1177437" cy="1934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91A08F8-2D48-4F82-84E9-CB32C1336250}"/>
              </a:ext>
            </a:extLst>
          </p:cNvPr>
          <p:cNvSpPr txBox="1"/>
          <p:nvPr/>
        </p:nvSpPr>
        <p:spPr>
          <a:xfrm>
            <a:off x="2217958" y="2434148"/>
            <a:ext cx="312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Est Costs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CF1C12D-E1F3-4761-BC54-E37E34231D83}"/>
              </a:ext>
            </a:extLst>
          </p:cNvPr>
          <p:cNvSpPr/>
          <p:nvPr/>
        </p:nvSpPr>
        <p:spPr>
          <a:xfrm>
            <a:off x="5362633" y="2922495"/>
            <a:ext cx="1177437" cy="1934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bg1"/>
                </a:solidFill>
              </a:rPr>
              <a:t>Entered Automatically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06CC872-6A77-4E7C-9F7F-5DB8BC041C05}"/>
              </a:ext>
            </a:extLst>
          </p:cNvPr>
          <p:cNvSpPr txBox="1"/>
          <p:nvPr/>
        </p:nvSpPr>
        <p:spPr>
          <a:xfrm>
            <a:off x="2558501" y="2805532"/>
            <a:ext cx="280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79FD64F-D419-4455-8F7A-889291350172}"/>
              </a:ext>
            </a:extLst>
          </p:cNvPr>
          <p:cNvSpPr/>
          <p:nvPr/>
        </p:nvSpPr>
        <p:spPr>
          <a:xfrm>
            <a:off x="5362633" y="3319088"/>
            <a:ext cx="1177437" cy="1934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D025278-31A8-4623-9409-802132B7EC78}"/>
              </a:ext>
            </a:extLst>
          </p:cNvPr>
          <p:cNvSpPr txBox="1"/>
          <p:nvPr/>
        </p:nvSpPr>
        <p:spPr>
          <a:xfrm>
            <a:off x="2201465" y="3216515"/>
            <a:ext cx="312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Attachments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E911FC3-24B9-45D2-B448-89E39D3E8A8B}"/>
              </a:ext>
            </a:extLst>
          </p:cNvPr>
          <p:cNvSpPr/>
          <p:nvPr/>
        </p:nvSpPr>
        <p:spPr>
          <a:xfrm>
            <a:off x="465685" y="4557966"/>
            <a:ext cx="6148021" cy="3200400"/>
          </a:xfrm>
          <a:prstGeom prst="rect">
            <a:avLst/>
          </a:prstGeom>
          <a:solidFill>
            <a:schemeClr val="tx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A825FE8-E72F-4A39-A9B2-8002BE6BA5ED}"/>
              </a:ext>
            </a:extLst>
          </p:cNvPr>
          <p:cNvSpPr/>
          <p:nvPr/>
        </p:nvSpPr>
        <p:spPr>
          <a:xfrm>
            <a:off x="477694" y="4557967"/>
            <a:ext cx="6136012" cy="278229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6F62417-C09E-49C8-A7AD-617BDD9A1F60}"/>
              </a:ext>
            </a:extLst>
          </p:cNvPr>
          <p:cNvSpPr/>
          <p:nvPr/>
        </p:nvSpPr>
        <p:spPr>
          <a:xfrm>
            <a:off x="5181600" y="4557965"/>
            <a:ext cx="1432106" cy="27823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 off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2727631-AFD5-465E-8EAB-5804D8356ED9}"/>
              </a:ext>
            </a:extLst>
          </p:cNvPr>
          <p:cNvSpPr/>
          <p:nvPr/>
        </p:nvSpPr>
        <p:spPr>
          <a:xfrm>
            <a:off x="465685" y="4557965"/>
            <a:ext cx="1872690" cy="27823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Menu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F2952D8-5413-4997-9659-7D92F6B9068D}"/>
              </a:ext>
            </a:extLst>
          </p:cNvPr>
          <p:cNvCxnSpPr>
            <a:cxnSpLocks/>
          </p:cNvCxnSpPr>
          <p:nvPr/>
        </p:nvCxnSpPr>
        <p:spPr>
          <a:xfrm>
            <a:off x="647863" y="4647257"/>
            <a:ext cx="233362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B374970-ACA7-4B3C-91A9-431B5EC893E5}"/>
              </a:ext>
            </a:extLst>
          </p:cNvPr>
          <p:cNvCxnSpPr>
            <a:cxnSpLocks/>
          </p:cNvCxnSpPr>
          <p:nvPr/>
        </p:nvCxnSpPr>
        <p:spPr>
          <a:xfrm>
            <a:off x="647863" y="4701842"/>
            <a:ext cx="233362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ED65098-E4AB-4C3A-8D5D-02C3CDDB791D}"/>
              </a:ext>
            </a:extLst>
          </p:cNvPr>
          <p:cNvCxnSpPr>
            <a:cxnSpLocks/>
          </p:cNvCxnSpPr>
          <p:nvPr/>
        </p:nvCxnSpPr>
        <p:spPr>
          <a:xfrm>
            <a:off x="647863" y="4752032"/>
            <a:ext cx="233362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1D8286FC-3C7A-40CC-A995-EDA4822F620D}"/>
              </a:ext>
            </a:extLst>
          </p:cNvPr>
          <p:cNvSpPr/>
          <p:nvPr/>
        </p:nvSpPr>
        <p:spPr>
          <a:xfrm rot="5400000">
            <a:off x="2002176" y="4614865"/>
            <a:ext cx="132905" cy="18836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40">
            <a:extLst>
              <a:ext uri="{FF2B5EF4-FFF2-40B4-BE49-F238E27FC236}">
                <a16:creationId xmlns:a16="http://schemas.microsoft.com/office/drawing/2014/main" id="{04D63AFD-4960-449F-9036-DFF424A09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84684"/>
              </p:ext>
            </p:extLst>
          </p:nvPr>
        </p:nvGraphicFramePr>
        <p:xfrm>
          <a:off x="1820315" y="4948218"/>
          <a:ext cx="4572000" cy="2625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57399116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734903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0587117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028756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21259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Ticket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46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95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315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77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91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36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482849"/>
                  </a:ext>
                </a:extLst>
              </a:tr>
            </a:tbl>
          </a:graphicData>
        </a:graphic>
      </p:graphicFrame>
      <p:sp>
        <p:nvSpPr>
          <p:cNvPr id="144" name="Rectangle 143">
            <a:extLst>
              <a:ext uri="{FF2B5EF4-FFF2-40B4-BE49-F238E27FC236}">
                <a16:creationId xmlns:a16="http://schemas.microsoft.com/office/drawing/2014/main" id="{D7D5433F-1254-4251-A477-4849A57B881A}"/>
              </a:ext>
            </a:extLst>
          </p:cNvPr>
          <p:cNvSpPr/>
          <p:nvPr/>
        </p:nvSpPr>
        <p:spPr>
          <a:xfrm>
            <a:off x="1358134" y="5392279"/>
            <a:ext cx="247973" cy="240877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AAF8CDB-3F72-4F12-87F1-268567DB38CC}"/>
              </a:ext>
            </a:extLst>
          </p:cNvPr>
          <p:cNvSpPr/>
          <p:nvPr/>
        </p:nvSpPr>
        <p:spPr>
          <a:xfrm>
            <a:off x="810541" y="5392280"/>
            <a:ext cx="247973" cy="240877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0FC84B2-3C2B-4405-842F-22B7D55E6F90}"/>
              </a:ext>
            </a:extLst>
          </p:cNvPr>
          <p:cNvSpPr txBox="1"/>
          <p:nvPr/>
        </p:nvSpPr>
        <p:spPr>
          <a:xfrm>
            <a:off x="1182600" y="5130669"/>
            <a:ext cx="766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Delete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2AEEEA0-B0AC-4FCF-BDCB-A9C6FB2875DB}"/>
              </a:ext>
            </a:extLst>
          </p:cNvPr>
          <p:cNvSpPr txBox="1"/>
          <p:nvPr/>
        </p:nvSpPr>
        <p:spPr>
          <a:xfrm>
            <a:off x="616278" y="5127122"/>
            <a:ext cx="766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284242E-B871-4D5A-8FC1-8A2705463862}"/>
              </a:ext>
            </a:extLst>
          </p:cNvPr>
          <p:cNvSpPr/>
          <p:nvPr/>
        </p:nvSpPr>
        <p:spPr>
          <a:xfrm>
            <a:off x="1358134" y="5774327"/>
            <a:ext cx="247973" cy="240877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94E059B-9253-4362-9FBF-B444C4B154CD}"/>
              </a:ext>
            </a:extLst>
          </p:cNvPr>
          <p:cNvSpPr/>
          <p:nvPr/>
        </p:nvSpPr>
        <p:spPr>
          <a:xfrm>
            <a:off x="810541" y="5774328"/>
            <a:ext cx="247973" cy="240877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CCC66FE-EF51-49D2-9B56-B7CF6C8C7A17}"/>
              </a:ext>
            </a:extLst>
          </p:cNvPr>
          <p:cNvSpPr/>
          <p:nvPr/>
        </p:nvSpPr>
        <p:spPr>
          <a:xfrm>
            <a:off x="1358134" y="6131975"/>
            <a:ext cx="247973" cy="240877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F58E43B-766F-4D50-BCC3-675F305E0448}"/>
              </a:ext>
            </a:extLst>
          </p:cNvPr>
          <p:cNvSpPr/>
          <p:nvPr/>
        </p:nvSpPr>
        <p:spPr>
          <a:xfrm>
            <a:off x="810541" y="6131976"/>
            <a:ext cx="247973" cy="240877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B8907F2-22A1-4190-AA75-C937A939FB1C}"/>
              </a:ext>
            </a:extLst>
          </p:cNvPr>
          <p:cNvSpPr/>
          <p:nvPr/>
        </p:nvSpPr>
        <p:spPr>
          <a:xfrm>
            <a:off x="1368827" y="6494789"/>
            <a:ext cx="247973" cy="240877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00D42D7-70B2-4F54-A991-088375CEFDAA}"/>
              </a:ext>
            </a:extLst>
          </p:cNvPr>
          <p:cNvSpPr/>
          <p:nvPr/>
        </p:nvSpPr>
        <p:spPr>
          <a:xfrm>
            <a:off x="821234" y="6494790"/>
            <a:ext cx="247973" cy="240877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17A3930-2B64-4026-B526-F917D8FCDC3E}"/>
              </a:ext>
            </a:extLst>
          </p:cNvPr>
          <p:cNvSpPr/>
          <p:nvPr/>
        </p:nvSpPr>
        <p:spPr>
          <a:xfrm>
            <a:off x="1368827" y="6876837"/>
            <a:ext cx="247973" cy="240877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94EAEDF-F559-4C9F-9342-970BFE13EBAE}"/>
              </a:ext>
            </a:extLst>
          </p:cNvPr>
          <p:cNvSpPr/>
          <p:nvPr/>
        </p:nvSpPr>
        <p:spPr>
          <a:xfrm>
            <a:off x="821234" y="6876838"/>
            <a:ext cx="247973" cy="240877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D09DD85-A9ED-44F8-8DB6-B4645CCE5A55}"/>
              </a:ext>
            </a:extLst>
          </p:cNvPr>
          <p:cNvSpPr/>
          <p:nvPr/>
        </p:nvSpPr>
        <p:spPr>
          <a:xfrm>
            <a:off x="1368827" y="7234485"/>
            <a:ext cx="247973" cy="240877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A5217E4-191B-40F7-B85C-6B95128A7421}"/>
              </a:ext>
            </a:extLst>
          </p:cNvPr>
          <p:cNvSpPr/>
          <p:nvPr/>
        </p:nvSpPr>
        <p:spPr>
          <a:xfrm>
            <a:off x="821234" y="7234486"/>
            <a:ext cx="247973" cy="240877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016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0F0E-FA12-49A6-8AE9-7237D813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0"/>
            <a:ext cx="6000750" cy="963246"/>
          </a:xfrm>
        </p:spPr>
        <p:txBody>
          <a:bodyPr/>
          <a:lstStyle/>
          <a:p>
            <a:r>
              <a:rPr lang="en-US" sz="2800" dirty="0"/>
              <a:t>User &amp; System Logs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FA38-84F2-4A5E-AEBA-1C048B1CE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963246"/>
            <a:ext cx="6000750" cy="6787703"/>
          </a:xfrm>
        </p:spPr>
        <p:txBody>
          <a:bodyPr>
            <a:normAutofit/>
          </a:bodyPr>
          <a:lstStyle/>
          <a:p>
            <a:r>
              <a:rPr lang="en-US" dirty="0"/>
              <a:t>Home</a:t>
            </a:r>
          </a:p>
          <a:p>
            <a:r>
              <a:rPr lang="en-US" dirty="0"/>
              <a:t>Existing Tickets</a:t>
            </a:r>
          </a:p>
          <a:p>
            <a:r>
              <a:rPr lang="en-US" dirty="0"/>
              <a:t>Reports</a:t>
            </a:r>
          </a:p>
          <a:p>
            <a:r>
              <a:rPr lang="en-US" dirty="0"/>
              <a:t>Administration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DF7C3F-218B-4883-8477-629D9C09E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6728"/>
            <a:ext cx="6858000" cy="387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4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0F0E-FA12-49A6-8AE9-7237D813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0"/>
            <a:ext cx="6000750" cy="963246"/>
          </a:xfrm>
        </p:spPr>
        <p:txBody>
          <a:bodyPr/>
          <a:lstStyle/>
          <a:p>
            <a:r>
              <a:rPr lang="en-US" sz="2800" dirty="0"/>
              <a:t>Admin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FA38-84F2-4A5E-AEBA-1C048B1CE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963246"/>
            <a:ext cx="6000750" cy="6787703"/>
          </a:xfrm>
        </p:spPr>
        <p:txBody>
          <a:bodyPr>
            <a:normAutofit/>
          </a:bodyPr>
          <a:lstStyle/>
          <a:p>
            <a:r>
              <a:rPr lang="en-US" dirty="0"/>
              <a:t>Home</a:t>
            </a:r>
          </a:p>
          <a:p>
            <a:r>
              <a:rPr lang="en-US" dirty="0"/>
              <a:t>Existing Tickets</a:t>
            </a:r>
          </a:p>
          <a:p>
            <a:r>
              <a:rPr lang="en-US" dirty="0"/>
              <a:t>Reports</a:t>
            </a:r>
          </a:p>
          <a:p>
            <a:r>
              <a:rPr lang="en-US" dirty="0"/>
              <a:t>Administration</a:t>
            </a:r>
          </a:p>
          <a:p>
            <a:pPr lvl="2"/>
            <a:r>
              <a:rPr lang="en-US" sz="1112" dirty="0"/>
              <a:t>Application Settings</a:t>
            </a:r>
          </a:p>
          <a:p>
            <a:pPr lvl="3"/>
            <a:r>
              <a:rPr lang="en-US" sz="1000" dirty="0"/>
              <a:t>Unknown</a:t>
            </a:r>
          </a:p>
          <a:p>
            <a:pPr lvl="2"/>
            <a:r>
              <a:rPr lang="en-US" sz="1112" dirty="0"/>
              <a:t>Security</a:t>
            </a:r>
          </a:p>
          <a:p>
            <a:pPr lvl="3"/>
            <a:r>
              <a:rPr lang="en-US" sz="1000" dirty="0"/>
              <a:t>Takes you to the security page</a:t>
            </a:r>
          </a:p>
          <a:p>
            <a:pPr lvl="2"/>
            <a:r>
              <a:rPr lang="en-US" sz="1112" dirty="0"/>
              <a:t>System Files</a:t>
            </a:r>
          </a:p>
          <a:p>
            <a:pPr lvl="3"/>
            <a:r>
              <a:rPr lang="en-US" sz="1000" dirty="0"/>
              <a:t>Takes you to a page with any attachments and files</a:t>
            </a:r>
          </a:p>
          <a:p>
            <a:pPr lvl="2"/>
            <a:r>
              <a:rPr lang="en-US" sz="1112" dirty="0"/>
              <a:t>User &amp; System logs</a:t>
            </a:r>
          </a:p>
          <a:p>
            <a:pPr lvl="3"/>
            <a:r>
              <a:rPr lang="en-US" sz="1000" dirty="0"/>
              <a:t>Takes you to a  page showing all users and their tickets and info</a:t>
            </a:r>
          </a:p>
          <a:p>
            <a:pPr lvl="3"/>
            <a:r>
              <a:rPr lang="en-US" sz="1000" dirty="0"/>
              <a:t>Shows any System issues</a:t>
            </a:r>
          </a:p>
          <a:p>
            <a:pPr lvl="3"/>
            <a:r>
              <a:rPr lang="en-US" sz="1000" dirty="0"/>
              <a:t>Has searchable and filter functions of all ticket info and users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9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0F0E-FA12-49A6-8AE9-7237D813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0"/>
            <a:ext cx="6000750" cy="963246"/>
          </a:xfrm>
        </p:spPr>
        <p:txBody>
          <a:bodyPr/>
          <a:lstStyle/>
          <a:p>
            <a:r>
              <a:rPr lang="en-US" sz="2800" dirty="0"/>
              <a:t>Admin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FA38-84F2-4A5E-AEBA-1C048B1CE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963246"/>
            <a:ext cx="6000750" cy="6787703"/>
          </a:xfrm>
        </p:spPr>
        <p:txBody>
          <a:bodyPr>
            <a:normAutofit/>
          </a:bodyPr>
          <a:lstStyle/>
          <a:p>
            <a:r>
              <a:rPr lang="en-US" dirty="0"/>
              <a:t>Home</a:t>
            </a:r>
          </a:p>
          <a:p>
            <a:r>
              <a:rPr lang="en-US" dirty="0"/>
              <a:t>Existing Tickets</a:t>
            </a:r>
          </a:p>
          <a:p>
            <a:pPr lvl="1"/>
            <a:r>
              <a:rPr lang="en-US" dirty="0"/>
              <a:t>Shows by statuses:</a:t>
            </a:r>
          </a:p>
          <a:p>
            <a:pPr lvl="2"/>
            <a:r>
              <a:rPr lang="en-US" dirty="0"/>
              <a:t>Active</a:t>
            </a:r>
          </a:p>
          <a:p>
            <a:pPr lvl="2"/>
            <a:r>
              <a:rPr lang="en-US" dirty="0"/>
              <a:t>Inactive</a:t>
            </a:r>
          </a:p>
          <a:p>
            <a:pPr lvl="2"/>
            <a:r>
              <a:rPr lang="en-US" dirty="0"/>
              <a:t>Complete</a:t>
            </a:r>
          </a:p>
          <a:p>
            <a:r>
              <a:rPr lang="en-US" dirty="0"/>
              <a:t>Reports</a:t>
            </a:r>
          </a:p>
          <a:p>
            <a:r>
              <a:rPr lang="en-US" dirty="0"/>
              <a:t>Administration</a:t>
            </a:r>
          </a:p>
          <a:p>
            <a:pPr lvl="2"/>
            <a:r>
              <a:rPr lang="en-US" sz="1112" dirty="0"/>
              <a:t>Application Settings</a:t>
            </a:r>
          </a:p>
          <a:p>
            <a:pPr lvl="3"/>
            <a:r>
              <a:rPr lang="en-US" sz="1000" dirty="0"/>
              <a:t>Unknown</a:t>
            </a:r>
          </a:p>
          <a:p>
            <a:pPr lvl="2"/>
            <a:r>
              <a:rPr lang="en-US" sz="1112" dirty="0"/>
              <a:t>Security</a:t>
            </a:r>
          </a:p>
          <a:p>
            <a:pPr lvl="3"/>
            <a:r>
              <a:rPr lang="en-US" sz="1000" dirty="0"/>
              <a:t>Takes you to the security page</a:t>
            </a:r>
          </a:p>
          <a:p>
            <a:pPr lvl="2"/>
            <a:r>
              <a:rPr lang="en-US" sz="1112" dirty="0"/>
              <a:t>System Files</a:t>
            </a:r>
          </a:p>
          <a:p>
            <a:pPr lvl="3"/>
            <a:r>
              <a:rPr lang="en-US" sz="1000" dirty="0"/>
              <a:t>Takes you to a page with any attachments and files</a:t>
            </a:r>
          </a:p>
          <a:p>
            <a:pPr lvl="2"/>
            <a:r>
              <a:rPr lang="en-US" sz="1112" dirty="0"/>
              <a:t>User &amp; System logs</a:t>
            </a:r>
          </a:p>
          <a:p>
            <a:pPr lvl="3"/>
            <a:r>
              <a:rPr lang="en-US" sz="1000" dirty="0"/>
              <a:t>Takes you to a  page showing all users and their tickets and info</a:t>
            </a:r>
          </a:p>
          <a:p>
            <a:pPr lvl="3"/>
            <a:r>
              <a:rPr lang="en-US" sz="1000" dirty="0"/>
              <a:t>Shows any System issues</a:t>
            </a:r>
          </a:p>
          <a:p>
            <a:pPr lvl="3"/>
            <a:r>
              <a:rPr lang="en-US" sz="1000" dirty="0"/>
              <a:t>Has searchable and filter functions of all ticket info and users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2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E8FA-EAFA-4BFB-8EA4-51AE2076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28" y="0"/>
            <a:ext cx="5999344" cy="857250"/>
          </a:xfrm>
        </p:spPr>
        <p:txBody>
          <a:bodyPr>
            <a:normAutofit/>
          </a:bodyPr>
          <a:lstStyle/>
          <a:p>
            <a:r>
              <a:rPr lang="en-US" sz="3600" dirty="0"/>
              <a:t>Project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1E695-2589-4D26-9BEA-C04B3156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922" y="857250"/>
            <a:ext cx="6000750" cy="9418126"/>
          </a:xfrm>
        </p:spPr>
        <p:txBody>
          <a:bodyPr>
            <a:normAutofit/>
          </a:bodyPr>
          <a:lstStyle/>
          <a:p>
            <a:r>
              <a:rPr lang="en-US" sz="2400" dirty="0"/>
              <a:t>Create to run on Windows 10 and mobile</a:t>
            </a:r>
          </a:p>
          <a:p>
            <a:r>
              <a:rPr lang="en-US" sz="2400" dirty="0"/>
              <a:t>Design Login Screen</a:t>
            </a:r>
          </a:p>
          <a:p>
            <a:r>
              <a:rPr lang="en-US" sz="2400" dirty="0"/>
              <a:t>Design Register Page</a:t>
            </a:r>
          </a:p>
          <a:p>
            <a:r>
              <a:rPr lang="en-US" sz="2400" dirty="0"/>
              <a:t>Design the User Interface for Customer-Users</a:t>
            </a:r>
          </a:p>
          <a:p>
            <a:r>
              <a:rPr lang="en-US" sz="2400" dirty="0"/>
              <a:t>Design the User Interface for Admin-Users</a:t>
            </a:r>
          </a:p>
          <a:p>
            <a:r>
              <a:rPr lang="en-US" sz="2400" dirty="0"/>
              <a:t>Design Ticket Selection Database</a:t>
            </a:r>
          </a:p>
          <a:p>
            <a:r>
              <a:rPr lang="en-US" sz="2400" dirty="0"/>
              <a:t>Design Admin Manager Page</a:t>
            </a:r>
          </a:p>
          <a:p>
            <a:r>
              <a:rPr lang="en-US" sz="2400" dirty="0"/>
              <a:t>Design Security Page</a:t>
            </a:r>
          </a:p>
          <a:p>
            <a:r>
              <a:rPr lang="en-US" sz="2400" dirty="0"/>
              <a:t>Design System Files</a:t>
            </a:r>
          </a:p>
          <a:p>
            <a:r>
              <a:rPr lang="en-US" sz="2400" dirty="0"/>
              <a:t>Design System Logs</a:t>
            </a:r>
          </a:p>
          <a:p>
            <a:r>
              <a:rPr lang="en-US" sz="2400" dirty="0"/>
              <a:t>Design About Page</a:t>
            </a:r>
          </a:p>
          <a:p>
            <a:r>
              <a:rPr lang="en-US" sz="2400" dirty="0"/>
              <a:t>Design Help Page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386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0F0E-FA12-49A6-8AE9-7237D813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0"/>
            <a:ext cx="6000750" cy="963246"/>
          </a:xfrm>
        </p:spPr>
        <p:txBody>
          <a:bodyPr/>
          <a:lstStyle/>
          <a:p>
            <a:r>
              <a:rPr lang="en-US" dirty="0"/>
              <a:t>Log In Screen &amp; Register Page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FA38-84F2-4A5E-AEBA-1C048B1CE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963246"/>
            <a:ext cx="6000750" cy="10314354"/>
          </a:xfrm>
        </p:spPr>
        <p:txBody>
          <a:bodyPr>
            <a:normAutofit/>
          </a:bodyPr>
          <a:lstStyle/>
          <a:p>
            <a:r>
              <a:rPr lang="en-US" dirty="0"/>
              <a:t>Create text boxes that allow user input for:</a:t>
            </a:r>
          </a:p>
          <a:p>
            <a:pPr lvl="1"/>
            <a:r>
              <a:rPr lang="en-US" dirty="0"/>
              <a:t>“Roles” Dropdown select choosing:</a:t>
            </a:r>
          </a:p>
          <a:p>
            <a:pPr lvl="2"/>
            <a:r>
              <a:rPr lang="en-US" dirty="0"/>
              <a:t>Admin for developer-user</a:t>
            </a:r>
          </a:p>
          <a:p>
            <a:pPr lvl="2"/>
            <a:r>
              <a:rPr lang="en-US" dirty="0"/>
              <a:t>User – for customers</a:t>
            </a:r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/>
              <a:t>Password</a:t>
            </a:r>
          </a:p>
          <a:p>
            <a:pPr lvl="1"/>
            <a:endParaRPr lang="en-US" dirty="0"/>
          </a:p>
          <a:p>
            <a:r>
              <a:rPr lang="en-US" dirty="0"/>
              <a:t>Register Button</a:t>
            </a:r>
          </a:p>
          <a:p>
            <a:pPr lvl="1"/>
            <a:r>
              <a:rPr lang="en-US" dirty="0"/>
              <a:t>Takes you to another screen that has text boxes for the following:</a:t>
            </a:r>
          </a:p>
          <a:p>
            <a:pPr lvl="2"/>
            <a:r>
              <a:rPr lang="en-US" dirty="0"/>
              <a:t>Username (system check to see if it not already in use and is longer than 4 characters)</a:t>
            </a:r>
          </a:p>
          <a:p>
            <a:pPr lvl="2"/>
            <a:r>
              <a:rPr lang="en-US" dirty="0"/>
              <a:t>Email address (after submittal of this register, an email will be sent)</a:t>
            </a:r>
          </a:p>
          <a:p>
            <a:pPr lvl="2"/>
            <a:r>
              <a:rPr lang="en-US" dirty="0"/>
              <a:t>Phone Number (sends a SMS text with username if “forgot username” is used</a:t>
            </a:r>
          </a:p>
          <a:p>
            <a:pPr lvl="2"/>
            <a:r>
              <a:rPr lang="en-US" dirty="0"/>
              <a:t>Password </a:t>
            </a:r>
          </a:p>
          <a:p>
            <a:pPr lvl="3"/>
            <a:r>
              <a:rPr lang="en-US" dirty="0"/>
              <a:t>Must have at least one non letter or digit character</a:t>
            </a:r>
          </a:p>
          <a:p>
            <a:pPr lvl="3"/>
            <a:r>
              <a:rPr lang="en-US" dirty="0"/>
              <a:t>Must have at least one digit (‘0’-’9’)</a:t>
            </a:r>
          </a:p>
          <a:p>
            <a:pPr lvl="3"/>
            <a:r>
              <a:rPr lang="en-US" dirty="0"/>
              <a:t>Must have at least one uppercase (‘A’-’Z’)</a:t>
            </a:r>
          </a:p>
          <a:p>
            <a:pPr lvl="2"/>
            <a:r>
              <a:rPr lang="en-US" dirty="0"/>
              <a:t>Enter Password Again</a:t>
            </a:r>
          </a:p>
          <a:p>
            <a:pPr lvl="2"/>
            <a:r>
              <a:rPr lang="en-US" dirty="0"/>
              <a:t>Create account button</a:t>
            </a:r>
          </a:p>
          <a:p>
            <a:pPr lvl="3"/>
            <a:r>
              <a:rPr lang="en-US" dirty="0"/>
              <a:t>Stores username, email, phone number and assign a to a ID number to a table</a:t>
            </a:r>
          </a:p>
          <a:p>
            <a:pPr lvl="1"/>
            <a:endParaRPr lang="en-US" dirty="0"/>
          </a:p>
          <a:p>
            <a:r>
              <a:rPr lang="en-US" dirty="0"/>
              <a:t>Have forgot username and/or password button</a:t>
            </a:r>
          </a:p>
          <a:p>
            <a:pPr lvl="1"/>
            <a:r>
              <a:rPr lang="en-US" dirty="0"/>
              <a:t>Button takes you to another screen asking for more personal info</a:t>
            </a:r>
          </a:p>
          <a:p>
            <a:pPr lvl="2"/>
            <a:r>
              <a:rPr lang="en-US" dirty="0"/>
              <a:t>Asks what you forgot</a:t>
            </a:r>
          </a:p>
          <a:p>
            <a:pPr lvl="3"/>
            <a:r>
              <a:rPr lang="en-US" dirty="0"/>
              <a:t>Username Button, this asks for your phone number and sends you a SMS text</a:t>
            </a:r>
          </a:p>
          <a:p>
            <a:pPr lvl="3"/>
            <a:r>
              <a:rPr lang="en-US" dirty="0"/>
              <a:t>Password Button, this asks for your username and email address then email it</a:t>
            </a:r>
          </a:p>
          <a:p>
            <a:pPr lvl="3"/>
            <a:endParaRPr lang="en-US" dirty="0"/>
          </a:p>
          <a:p>
            <a:r>
              <a:rPr lang="en-US" dirty="0"/>
              <a:t>Behind-the-scenes</a:t>
            </a:r>
          </a:p>
          <a:p>
            <a:pPr lvl="1"/>
            <a:r>
              <a:rPr lang="en-US" dirty="0"/>
              <a:t>Every log in will track the time and date, storing the info into a database with the username and is accessible by the Admin Page</a:t>
            </a:r>
          </a:p>
          <a:p>
            <a:pPr marL="771525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2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0F0E-FA12-49A6-8AE9-7237D813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0"/>
            <a:ext cx="6000750" cy="963246"/>
          </a:xfrm>
        </p:spPr>
        <p:txBody>
          <a:bodyPr/>
          <a:lstStyle/>
          <a:p>
            <a:r>
              <a:rPr lang="en-US" dirty="0"/>
              <a:t>Log-in 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97F20-B2E8-4425-9157-CB25FCE0C99C}"/>
              </a:ext>
            </a:extLst>
          </p:cNvPr>
          <p:cNvSpPr/>
          <p:nvPr/>
        </p:nvSpPr>
        <p:spPr>
          <a:xfrm>
            <a:off x="465685" y="715571"/>
            <a:ext cx="6148021" cy="3200400"/>
          </a:xfrm>
          <a:prstGeom prst="rect">
            <a:avLst/>
          </a:prstGeom>
          <a:solidFill>
            <a:schemeClr val="tx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3869C-3C59-43EF-AB80-0C267867DCE2}"/>
              </a:ext>
            </a:extLst>
          </p:cNvPr>
          <p:cNvSpPr/>
          <p:nvPr/>
        </p:nvSpPr>
        <p:spPr>
          <a:xfrm>
            <a:off x="3558226" y="1802906"/>
            <a:ext cx="1177437" cy="1934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178AF3-CBAC-4B2C-BCE5-9AFBFAF749B9}"/>
              </a:ext>
            </a:extLst>
          </p:cNvPr>
          <p:cNvSpPr/>
          <p:nvPr/>
        </p:nvSpPr>
        <p:spPr>
          <a:xfrm>
            <a:off x="3558226" y="2122340"/>
            <a:ext cx="1177437" cy="1934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BA8DC7-279D-4DCF-B1E7-6FDDB240565F}"/>
              </a:ext>
            </a:extLst>
          </p:cNvPr>
          <p:cNvSpPr txBox="1"/>
          <p:nvPr/>
        </p:nvSpPr>
        <p:spPr>
          <a:xfrm>
            <a:off x="2305960" y="1690007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A236B8-CB11-413D-AABE-D66A9211AA15}"/>
              </a:ext>
            </a:extLst>
          </p:cNvPr>
          <p:cNvSpPr txBox="1"/>
          <p:nvPr/>
        </p:nvSpPr>
        <p:spPr>
          <a:xfrm>
            <a:off x="2380789" y="2003216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Password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85358F-40AB-4848-978D-A94BD0D1835F}"/>
              </a:ext>
            </a:extLst>
          </p:cNvPr>
          <p:cNvSpPr txBox="1"/>
          <p:nvPr/>
        </p:nvSpPr>
        <p:spPr>
          <a:xfrm>
            <a:off x="3048407" y="1433574"/>
            <a:ext cx="83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 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78F297-4ACA-42AA-AF1D-2C757675BAD0}"/>
              </a:ext>
            </a:extLst>
          </p:cNvPr>
          <p:cNvSpPr txBox="1"/>
          <p:nvPr/>
        </p:nvSpPr>
        <p:spPr>
          <a:xfrm>
            <a:off x="2824051" y="2348203"/>
            <a:ext cx="71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Role: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0441EE-E3DC-46F7-9FA1-F7C16020427F}"/>
              </a:ext>
            </a:extLst>
          </p:cNvPr>
          <p:cNvSpPr/>
          <p:nvPr/>
        </p:nvSpPr>
        <p:spPr>
          <a:xfrm>
            <a:off x="3558226" y="2441774"/>
            <a:ext cx="1177437" cy="193431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67DBAD-08C6-4B64-838C-EF7430E6074B}"/>
              </a:ext>
            </a:extLst>
          </p:cNvPr>
          <p:cNvSpPr/>
          <p:nvPr/>
        </p:nvSpPr>
        <p:spPr>
          <a:xfrm>
            <a:off x="3558226" y="2615178"/>
            <a:ext cx="1177437" cy="476249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416EE9-A3C4-47F0-8F58-F2CCE3637BDD}"/>
              </a:ext>
            </a:extLst>
          </p:cNvPr>
          <p:cNvSpPr txBox="1"/>
          <p:nvPr/>
        </p:nvSpPr>
        <p:spPr>
          <a:xfrm>
            <a:off x="3600159" y="2560914"/>
            <a:ext cx="1093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C995C29-C32F-46BE-8601-353349DD3E5F}"/>
              </a:ext>
            </a:extLst>
          </p:cNvPr>
          <p:cNvSpPr/>
          <p:nvPr/>
        </p:nvSpPr>
        <p:spPr>
          <a:xfrm rot="5400000">
            <a:off x="4080490" y="2434294"/>
            <a:ext cx="132905" cy="18836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6AD45E-EC15-437D-9827-C3BFC20CCDE5}"/>
              </a:ext>
            </a:extLst>
          </p:cNvPr>
          <p:cNvSpPr/>
          <p:nvPr/>
        </p:nvSpPr>
        <p:spPr>
          <a:xfrm>
            <a:off x="1492686" y="3361973"/>
            <a:ext cx="2210037" cy="386554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A86A0A-7527-4145-9C90-515293402E7B}"/>
              </a:ext>
            </a:extLst>
          </p:cNvPr>
          <p:cNvSpPr txBox="1"/>
          <p:nvPr/>
        </p:nvSpPr>
        <p:spPr>
          <a:xfrm>
            <a:off x="1595251" y="3361973"/>
            <a:ext cx="2004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Forgot Username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880B35-5E4F-4EAD-BF95-983BDBC061C0}"/>
              </a:ext>
            </a:extLst>
          </p:cNvPr>
          <p:cNvSpPr/>
          <p:nvPr/>
        </p:nvSpPr>
        <p:spPr>
          <a:xfrm>
            <a:off x="3857535" y="3356403"/>
            <a:ext cx="2210037" cy="386554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4D319C-5E2C-4AF6-9D59-28300AA2A79F}"/>
              </a:ext>
            </a:extLst>
          </p:cNvPr>
          <p:cNvSpPr txBox="1"/>
          <p:nvPr/>
        </p:nvSpPr>
        <p:spPr>
          <a:xfrm>
            <a:off x="3960100" y="3356403"/>
            <a:ext cx="191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Forgot Password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6F0AC68-2DA9-4D20-ADF8-481588A810C0}"/>
              </a:ext>
            </a:extLst>
          </p:cNvPr>
          <p:cNvSpPr txBox="1">
            <a:spLocks/>
          </p:cNvSpPr>
          <p:nvPr/>
        </p:nvSpPr>
        <p:spPr>
          <a:xfrm>
            <a:off x="428625" y="4037356"/>
            <a:ext cx="6000750" cy="527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Forgot Username Screen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FD2CC6-0697-45D5-BED0-56BBCF602085}"/>
              </a:ext>
            </a:extLst>
          </p:cNvPr>
          <p:cNvSpPr/>
          <p:nvPr/>
        </p:nvSpPr>
        <p:spPr>
          <a:xfrm>
            <a:off x="484215" y="4565337"/>
            <a:ext cx="6148021" cy="3200400"/>
          </a:xfrm>
          <a:prstGeom prst="rect">
            <a:avLst/>
          </a:prstGeom>
          <a:solidFill>
            <a:schemeClr val="tx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B31E76-0E6C-4810-816B-7EC6C1EE874D}"/>
              </a:ext>
            </a:extLst>
          </p:cNvPr>
          <p:cNvSpPr/>
          <p:nvPr/>
        </p:nvSpPr>
        <p:spPr>
          <a:xfrm>
            <a:off x="3576756" y="5652672"/>
            <a:ext cx="1177437" cy="1934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3E2754-B640-4054-A631-9477E5B99CDA}"/>
              </a:ext>
            </a:extLst>
          </p:cNvPr>
          <p:cNvSpPr txBox="1"/>
          <p:nvPr/>
        </p:nvSpPr>
        <p:spPr>
          <a:xfrm>
            <a:off x="1809702" y="5551728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Phone Number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035249-2776-4484-85CB-D8086078A454}"/>
              </a:ext>
            </a:extLst>
          </p:cNvPr>
          <p:cNvSpPr txBox="1"/>
          <p:nvPr/>
        </p:nvSpPr>
        <p:spPr>
          <a:xfrm>
            <a:off x="2902438" y="5157337"/>
            <a:ext cx="105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is?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52F22D85-E0DF-434F-928A-6ADB13758644}"/>
              </a:ext>
            </a:extLst>
          </p:cNvPr>
          <p:cNvSpPr txBox="1">
            <a:spLocks/>
          </p:cNvSpPr>
          <p:nvPr/>
        </p:nvSpPr>
        <p:spPr>
          <a:xfrm>
            <a:off x="464492" y="7884305"/>
            <a:ext cx="6000750" cy="527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Forgot Password Screen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A4A9D5-1BC0-4BA9-8DC4-85096D1256E1}"/>
              </a:ext>
            </a:extLst>
          </p:cNvPr>
          <p:cNvSpPr/>
          <p:nvPr/>
        </p:nvSpPr>
        <p:spPr>
          <a:xfrm>
            <a:off x="465685" y="8469460"/>
            <a:ext cx="6148021" cy="3200400"/>
          </a:xfrm>
          <a:prstGeom prst="rect">
            <a:avLst/>
          </a:prstGeom>
          <a:solidFill>
            <a:schemeClr val="tx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118AD59-432D-41EC-A278-D187154801CB}"/>
              </a:ext>
            </a:extLst>
          </p:cNvPr>
          <p:cNvSpPr/>
          <p:nvPr/>
        </p:nvSpPr>
        <p:spPr>
          <a:xfrm>
            <a:off x="3558226" y="9556795"/>
            <a:ext cx="1177437" cy="1934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FF9C72-D809-485A-83F5-6F49D718B404}"/>
              </a:ext>
            </a:extLst>
          </p:cNvPr>
          <p:cNvSpPr txBox="1"/>
          <p:nvPr/>
        </p:nvSpPr>
        <p:spPr>
          <a:xfrm>
            <a:off x="1791172" y="9455851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Username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BCE72E-614F-4856-97E8-7906B14388E3}"/>
              </a:ext>
            </a:extLst>
          </p:cNvPr>
          <p:cNvSpPr txBox="1"/>
          <p:nvPr/>
        </p:nvSpPr>
        <p:spPr>
          <a:xfrm>
            <a:off x="2883908" y="9061460"/>
            <a:ext cx="105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is?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E252580-D5D4-4017-A05A-B808F3586770}"/>
              </a:ext>
            </a:extLst>
          </p:cNvPr>
          <p:cNvSpPr/>
          <p:nvPr/>
        </p:nvSpPr>
        <p:spPr>
          <a:xfrm>
            <a:off x="3576756" y="9900076"/>
            <a:ext cx="1177437" cy="1934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158E6-DB20-46D8-8D01-B394EC697BBA}"/>
              </a:ext>
            </a:extLst>
          </p:cNvPr>
          <p:cNvSpPr txBox="1"/>
          <p:nvPr/>
        </p:nvSpPr>
        <p:spPr>
          <a:xfrm>
            <a:off x="1809702" y="9799132"/>
            <a:ext cx="16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Email Address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D6D180-DFE6-4C74-A6D7-75947C37F966}"/>
              </a:ext>
            </a:extLst>
          </p:cNvPr>
          <p:cNvSpPr/>
          <p:nvPr/>
        </p:nvSpPr>
        <p:spPr>
          <a:xfrm>
            <a:off x="2434676" y="889330"/>
            <a:ext cx="2210037" cy="386554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25632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2382C75-7513-4FE1-BA36-BA7B23FF6B48}"/>
              </a:ext>
            </a:extLst>
          </p:cNvPr>
          <p:cNvSpPr/>
          <p:nvPr/>
        </p:nvSpPr>
        <p:spPr>
          <a:xfrm>
            <a:off x="617449" y="996043"/>
            <a:ext cx="5710218" cy="88582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4D19DC-2C40-4E06-B3A5-79EA362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21860"/>
            <a:ext cx="6000750" cy="686404"/>
          </a:xfrm>
        </p:spPr>
        <p:txBody>
          <a:bodyPr/>
          <a:lstStyle/>
          <a:p>
            <a:r>
              <a:rPr lang="en-US" dirty="0"/>
              <a:t>3 Layer Architecture C# .NET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907FCB-8909-448F-B2B7-D9A7D5931C61}"/>
              </a:ext>
            </a:extLst>
          </p:cNvPr>
          <p:cNvSpPr txBox="1"/>
          <p:nvPr/>
        </p:nvSpPr>
        <p:spPr>
          <a:xfrm>
            <a:off x="346532" y="685153"/>
            <a:ext cx="5710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https://www.codeproject.com/Articles/679185/Understanding-Three-Layer-Architecture-and-its</a:t>
            </a:r>
            <a:endParaRPr lang="en-US" sz="1000" dirty="0"/>
          </a:p>
        </p:txBody>
      </p:sp>
      <p:pic>
        <p:nvPicPr>
          <p:cNvPr id="1026" name="Picture 2" descr="DFD of Three Layer Architecture">
            <a:extLst>
              <a:ext uri="{FF2B5EF4-FFF2-40B4-BE49-F238E27FC236}">
                <a16:creationId xmlns:a16="http://schemas.microsoft.com/office/drawing/2014/main" id="{16ACF2DB-6752-43CF-9CCA-CEBCB5E39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27" y="6202983"/>
            <a:ext cx="4221461" cy="350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nection between three layers">
            <a:extLst>
              <a:ext uri="{FF2B5EF4-FFF2-40B4-BE49-F238E27FC236}">
                <a16:creationId xmlns:a16="http://schemas.microsoft.com/office/drawing/2014/main" id="{1ACEB1F1-4E31-47BC-96AA-5C98B6C7A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253" y="1232807"/>
            <a:ext cx="3007493" cy="475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23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0F0E-FA12-49A6-8AE9-7237D813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0"/>
            <a:ext cx="6000750" cy="963246"/>
          </a:xfrm>
        </p:spPr>
        <p:txBody>
          <a:bodyPr/>
          <a:lstStyle/>
          <a:p>
            <a:r>
              <a:rPr lang="en-US" dirty="0"/>
              <a:t>Register 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97F20-B2E8-4425-9157-CB25FCE0C99C}"/>
              </a:ext>
            </a:extLst>
          </p:cNvPr>
          <p:cNvSpPr/>
          <p:nvPr/>
        </p:nvSpPr>
        <p:spPr>
          <a:xfrm>
            <a:off x="465685" y="715571"/>
            <a:ext cx="6148021" cy="3200400"/>
          </a:xfrm>
          <a:prstGeom prst="rect">
            <a:avLst/>
          </a:prstGeom>
          <a:solidFill>
            <a:schemeClr val="tx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3869C-3C59-43EF-AB80-0C267867DCE2}"/>
              </a:ext>
            </a:extLst>
          </p:cNvPr>
          <p:cNvSpPr/>
          <p:nvPr/>
        </p:nvSpPr>
        <p:spPr>
          <a:xfrm>
            <a:off x="3213460" y="961085"/>
            <a:ext cx="1177437" cy="1934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178AF3-CBAC-4B2C-BCE5-9AFBFAF749B9}"/>
              </a:ext>
            </a:extLst>
          </p:cNvPr>
          <p:cNvSpPr/>
          <p:nvPr/>
        </p:nvSpPr>
        <p:spPr>
          <a:xfrm>
            <a:off x="3213460" y="1280519"/>
            <a:ext cx="1177437" cy="1934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BA8DC7-279D-4DCF-B1E7-6FDDB240565F}"/>
              </a:ext>
            </a:extLst>
          </p:cNvPr>
          <p:cNvSpPr txBox="1"/>
          <p:nvPr/>
        </p:nvSpPr>
        <p:spPr>
          <a:xfrm>
            <a:off x="1843976" y="850347"/>
            <a:ext cx="125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A236B8-CB11-413D-AABE-D66A9211AA15}"/>
              </a:ext>
            </a:extLst>
          </p:cNvPr>
          <p:cNvSpPr txBox="1"/>
          <p:nvPr/>
        </p:nvSpPr>
        <p:spPr>
          <a:xfrm>
            <a:off x="1937335" y="1163556"/>
            <a:ext cx="115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78F297-4ACA-42AA-AF1D-2C757675BAD0}"/>
              </a:ext>
            </a:extLst>
          </p:cNvPr>
          <p:cNvSpPr txBox="1"/>
          <p:nvPr/>
        </p:nvSpPr>
        <p:spPr>
          <a:xfrm>
            <a:off x="2473263" y="2597071"/>
            <a:ext cx="71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Role: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0441EE-E3DC-46F7-9FA1-F7C16020427F}"/>
              </a:ext>
            </a:extLst>
          </p:cNvPr>
          <p:cNvSpPr/>
          <p:nvPr/>
        </p:nvSpPr>
        <p:spPr>
          <a:xfrm>
            <a:off x="3207438" y="2690642"/>
            <a:ext cx="1177437" cy="193431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67DBAD-08C6-4B64-838C-EF7430E6074B}"/>
              </a:ext>
            </a:extLst>
          </p:cNvPr>
          <p:cNvSpPr/>
          <p:nvPr/>
        </p:nvSpPr>
        <p:spPr>
          <a:xfrm>
            <a:off x="3207438" y="2864046"/>
            <a:ext cx="1177437" cy="476249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416EE9-A3C4-47F0-8F58-F2CCE3637BDD}"/>
              </a:ext>
            </a:extLst>
          </p:cNvPr>
          <p:cNvSpPr txBox="1"/>
          <p:nvPr/>
        </p:nvSpPr>
        <p:spPr>
          <a:xfrm>
            <a:off x="3249371" y="2809782"/>
            <a:ext cx="1093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C995C29-C32F-46BE-8601-353349DD3E5F}"/>
              </a:ext>
            </a:extLst>
          </p:cNvPr>
          <p:cNvSpPr/>
          <p:nvPr/>
        </p:nvSpPr>
        <p:spPr>
          <a:xfrm rot="5400000">
            <a:off x="3729702" y="2683162"/>
            <a:ext cx="132905" cy="18836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0F6285-338F-4FF1-AF37-837243697359}"/>
              </a:ext>
            </a:extLst>
          </p:cNvPr>
          <p:cNvSpPr/>
          <p:nvPr/>
        </p:nvSpPr>
        <p:spPr>
          <a:xfrm>
            <a:off x="3213460" y="1610487"/>
            <a:ext cx="1177437" cy="1934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40F545-2C2E-4972-B5E7-4B1E173BFD2B}"/>
              </a:ext>
            </a:extLst>
          </p:cNvPr>
          <p:cNvSpPr txBox="1"/>
          <p:nvPr/>
        </p:nvSpPr>
        <p:spPr>
          <a:xfrm>
            <a:off x="657497" y="1493524"/>
            <a:ext cx="243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Enter Password Again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0131D4-E43D-43EB-9A65-57966C781AF3}"/>
              </a:ext>
            </a:extLst>
          </p:cNvPr>
          <p:cNvSpPr/>
          <p:nvPr/>
        </p:nvSpPr>
        <p:spPr>
          <a:xfrm>
            <a:off x="3207438" y="1963964"/>
            <a:ext cx="1177437" cy="1934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96FB0C-D500-49A9-9987-04295F2B412A}"/>
              </a:ext>
            </a:extLst>
          </p:cNvPr>
          <p:cNvSpPr txBox="1"/>
          <p:nvPr/>
        </p:nvSpPr>
        <p:spPr>
          <a:xfrm>
            <a:off x="2337701" y="1847001"/>
            <a:ext cx="75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CC3752-9F55-4797-9664-0BA9AEF52D5F}"/>
              </a:ext>
            </a:extLst>
          </p:cNvPr>
          <p:cNvSpPr/>
          <p:nvPr/>
        </p:nvSpPr>
        <p:spPr>
          <a:xfrm>
            <a:off x="3207438" y="2360557"/>
            <a:ext cx="1177437" cy="1934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58D9AF-6905-45DD-88C7-3FA69E0CD2AD}"/>
              </a:ext>
            </a:extLst>
          </p:cNvPr>
          <p:cNvSpPr txBox="1"/>
          <p:nvPr/>
        </p:nvSpPr>
        <p:spPr>
          <a:xfrm>
            <a:off x="2239917" y="2243594"/>
            <a:ext cx="85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22858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0F0E-FA12-49A6-8AE9-7237D813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0"/>
            <a:ext cx="6000750" cy="963246"/>
          </a:xfrm>
        </p:spPr>
        <p:txBody>
          <a:bodyPr/>
          <a:lstStyle/>
          <a:p>
            <a:r>
              <a:rPr lang="en-US" dirty="0"/>
              <a:t>User Interface Customers &amp; Admin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FA38-84F2-4A5E-AEBA-1C048B1CE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963246"/>
            <a:ext cx="6000750" cy="67877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 In Screen </a:t>
            </a:r>
          </a:p>
          <a:p>
            <a:r>
              <a:rPr lang="en-US" dirty="0"/>
              <a:t>Customer-user Home Page</a:t>
            </a:r>
          </a:p>
          <a:p>
            <a:pPr lvl="1"/>
            <a:r>
              <a:rPr lang="en-US" dirty="0"/>
              <a:t>Create Ticket Selection</a:t>
            </a:r>
          </a:p>
          <a:p>
            <a:pPr lvl="1"/>
            <a:r>
              <a:rPr lang="en-US" dirty="0"/>
              <a:t>Update Ticket Selection</a:t>
            </a:r>
          </a:p>
          <a:p>
            <a:pPr lvl="2"/>
            <a:r>
              <a:rPr lang="en-US" dirty="0"/>
              <a:t>Any updates will show:</a:t>
            </a:r>
          </a:p>
          <a:p>
            <a:pPr lvl="3"/>
            <a:r>
              <a:rPr lang="en-US" dirty="0"/>
              <a:t>Updated date:</a:t>
            </a:r>
          </a:p>
          <a:p>
            <a:pPr lvl="3"/>
            <a:r>
              <a:rPr lang="en-US" dirty="0"/>
              <a:t>Updated by:</a:t>
            </a:r>
          </a:p>
          <a:p>
            <a:pPr lvl="1"/>
            <a:r>
              <a:rPr lang="en-US" dirty="0"/>
              <a:t>Delete Ticket Selection</a:t>
            </a:r>
          </a:p>
          <a:p>
            <a:pPr lvl="1"/>
            <a:r>
              <a:rPr lang="en-US" dirty="0"/>
              <a:t>Log Off</a:t>
            </a:r>
          </a:p>
          <a:p>
            <a:r>
              <a:rPr lang="en-US" dirty="0"/>
              <a:t>Developer-user Home Page</a:t>
            </a:r>
          </a:p>
          <a:p>
            <a:pPr lvl="1"/>
            <a:r>
              <a:rPr lang="en-US" dirty="0"/>
              <a:t>Has all the functions a Customer-user has</a:t>
            </a:r>
          </a:p>
          <a:p>
            <a:pPr lvl="1"/>
            <a:r>
              <a:rPr lang="en-US" dirty="0"/>
              <a:t>Includes an “Administration” dropdown that includes the following:</a:t>
            </a:r>
          </a:p>
          <a:p>
            <a:pPr lvl="2"/>
            <a:r>
              <a:rPr lang="en-US" dirty="0"/>
              <a:t>Admin Mangers</a:t>
            </a:r>
          </a:p>
          <a:p>
            <a:pPr lvl="3"/>
            <a:r>
              <a:rPr lang="en-US" dirty="0"/>
              <a:t>Take you to the page showing a list of Admins and the last log in time/date</a:t>
            </a:r>
          </a:p>
          <a:p>
            <a:pPr lvl="2"/>
            <a:r>
              <a:rPr lang="en-US" sz="1112" dirty="0"/>
              <a:t>Application Settings</a:t>
            </a:r>
          </a:p>
          <a:p>
            <a:pPr lvl="3"/>
            <a:r>
              <a:rPr lang="en-US" sz="1000" dirty="0"/>
              <a:t>Unknown</a:t>
            </a:r>
          </a:p>
          <a:p>
            <a:pPr lvl="2"/>
            <a:r>
              <a:rPr lang="en-US" sz="1112" dirty="0"/>
              <a:t>Security</a:t>
            </a:r>
          </a:p>
          <a:p>
            <a:pPr lvl="3"/>
            <a:r>
              <a:rPr lang="en-US" sz="1000" dirty="0"/>
              <a:t>Takes you to the security page</a:t>
            </a:r>
          </a:p>
          <a:p>
            <a:pPr lvl="2"/>
            <a:r>
              <a:rPr lang="en-US" sz="1112" dirty="0"/>
              <a:t>System Files</a:t>
            </a:r>
          </a:p>
          <a:p>
            <a:pPr lvl="3"/>
            <a:r>
              <a:rPr lang="en-US" sz="1000" dirty="0"/>
              <a:t>Takes you to a page with any attachments and files</a:t>
            </a:r>
          </a:p>
          <a:p>
            <a:pPr lvl="2"/>
            <a:r>
              <a:rPr lang="en-US" sz="1112" dirty="0"/>
              <a:t>User &amp; System logs</a:t>
            </a:r>
          </a:p>
          <a:p>
            <a:pPr lvl="3"/>
            <a:r>
              <a:rPr lang="en-US" sz="1000" dirty="0"/>
              <a:t>Takes you to a  page showing all users and their tickets and info</a:t>
            </a:r>
          </a:p>
          <a:p>
            <a:pPr lvl="3"/>
            <a:r>
              <a:rPr lang="en-US" sz="1000" dirty="0"/>
              <a:t>Shows any System issues</a:t>
            </a:r>
          </a:p>
          <a:p>
            <a:pPr lvl="3"/>
            <a:r>
              <a:rPr lang="en-US" sz="1000" dirty="0"/>
              <a:t>Has searchable and filter functions of all ticket info and users</a:t>
            </a:r>
          </a:p>
          <a:p>
            <a:pPr lvl="3"/>
            <a:endParaRPr lang="en-US" sz="1000" dirty="0"/>
          </a:p>
          <a:p>
            <a:r>
              <a:rPr lang="en-US" dirty="0"/>
              <a:t>Search Screen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0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0F0E-FA12-49A6-8AE9-7237D813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0"/>
            <a:ext cx="6000750" cy="963246"/>
          </a:xfrm>
        </p:spPr>
        <p:txBody>
          <a:bodyPr/>
          <a:lstStyle/>
          <a:p>
            <a:r>
              <a:rPr lang="en-US" dirty="0"/>
              <a:t>User Screen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97F20-B2E8-4425-9157-CB25FCE0C99C}"/>
              </a:ext>
            </a:extLst>
          </p:cNvPr>
          <p:cNvSpPr/>
          <p:nvPr/>
        </p:nvSpPr>
        <p:spPr>
          <a:xfrm>
            <a:off x="465685" y="715571"/>
            <a:ext cx="6148021" cy="3200400"/>
          </a:xfrm>
          <a:prstGeom prst="rect">
            <a:avLst/>
          </a:prstGeom>
          <a:solidFill>
            <a:schemeClr val="tx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3869C-3C59-43EF-AB80-0C267867DCE2}"/>
              </a:ext>
            </a:extLst>
          </p:cNvPr>
          <p:cNvSpPr/>
          <p:nvPr/>
        </p:nvSpPr>
        <p:spPr>
          <a:xfrm>
            <a:off x="1451549" y="2759283"/>
            <a:ext cx="1177437" cy="619685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Create Ticket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6F0AC68-2DA9-4D20-ADF8-481588A810C0}"/>
              </a:ext>
            </a:extLst>
          </p:cNvPr>
          <p:cNvSpPr txBox="1">
            <a:spLocks/>
          </p:cNvSpPr>
          <p:nvPr/>
        </p:nvSpPr>
        <p:spPr>
          <a:xfrm>
            <a:off x="428625" y="4037356"/>
            <a:ext cx="6000750" cy="527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Admin Screen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9E7C59-3FBD-4178-B815-2AE109772F8E}"/>
              </a:ext>
            </a:extLst>
          </p:cNvPr>
          <p:cNvSpPr/>
          <p:nvPr/>
        </p:nvSpPr>
        <p:spPr>
          <a:xfrm>
            <a:off x="2962159" y="2759283"/>
            <a:ext cx="1177437" cy="619685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Update Ticket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B223EE-374F-4845-9CEF-796CEB669F44}"/>
              </a:ext>
            </a:extLst>
          </p:cNvPr>
          <p:cNvSpPr/>
          <p:nvPr/>
        </p:nvSpPr>
        <p:spPr>
          <a:xfrm>
            <a:off x="4472769" y="2759283"/>
            <a:ext cx="1177437" cy="619685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Delete Ticket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98EFD9-8E69-4631-BCB3-3319105F1350}"/>
              </a:ext>
            </a:extLst>
          </p:cNvPr>
          <p:cNvSpPr/>
          <p:nvPr/>
        </p:nvSpPr>
        <p:spPr>
          <a:xfrm>
            <a:off x="477694" y="715572"/>
            <a:ext cx="6136012" cy="278229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7FBBBC-D701-40FC-9B91-686EBA174C20}"/>
              </a:ext>
            </a:extLst>
          </p:cNvPr>
          <p:cNvSpPr/>
          <p:nvPr/>
        </p:nvSpPr>
        <p:spPr>
          <a:xfrm>
            <a:off x="5181600" y="715570"/>
            <a:ext cx="1432106" cy="27823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 off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4E48DD-3984-4D79-927A-C4A1680D771B}"/>
              </a:ext>
            </a:extLst>
          </p:cNvPr>
          <p:cNvSpPr/>
          <p:nvPr/>
        </p:nvSpPr>
        <p:spPr>
          <a:xfrm>
            <a:off x="465685" y="715570"/>
            <a:ext cx="1872690" cy="27823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82D329-1138-46E6-B66D-EF712080639B}"/>
              </a:ext>
            </a:extLst>
          </p:cNvPr>
          <p:cNvSpPr/>
          <p:nvPr/>
        </p:nvSpPr>
        <p:spPr>
          <a:xfrm>
            <a:off x="465684" y="993799"/>
            <a:ext cx="1872691" cy="1064605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E7F554-B71D-41A7-A58D-29D573EB1C43}"/>
              </a:ext>
            </a:extLst>
          </p:cNvPr>
          <p:cNvSpPr txBox="1"/>
          <p:nvPr/>
        </p:nvSpPr>
        <p:spPr>
          <a:xfrm>
            <a:off x="498353" y="981187"/>
            <a:ext cx="18726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Existing Tickets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Edit Profile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0B8E73-823A-4DF6-A83E-65BE5B01DF97}"/>
              </a:ext>
            </a:extLst>
          </p:cNvPr>
          <p:cNvCxnSpPr>
            <a:cxnSpLocks/>
          </p:cNvCxnSpPr>
          <p:nvPr/>
        </p:nvCxnSpPr>
        <p:spPr>
          <a:xfrm>
            <a:off x="647863" y="804862"/>
            <a:ext cx="233362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B7B81FB-7EA4-4C0B-BA5F-201B9ED2C1D0}"/>
              </a:ext>
            </a:extLst>
          </p:cNvPr>
          <p:cNvCxnSpPr>
            <a:cxnSpLocks/>
          </p:cNvCxnSpPr>
          <p:nvPr/>
        </p:nvCxnSpPr>
        <p:spPr>
          <a:xfrm>
            <a:off x="647863" y="859447"/>
            <a:ext cx="233362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CC4C89-FBEE-4FE9-BFF5-5B6F7F89DAAA}"/>
              </a:ext>
            </a:extLst>
          </p:cNvPr>
          <p:cNvCxnSpPr>
            <a:cxnSpLocks/>
          </p:cNvCxnSpPr>
          <p:nvPr/>
        </p:nvCxnSpPr>
        <p:spPr>
          <a:xfrm>
            <a:off x="647863" y="909637"/>
            <a:ext cx="233362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FC330E7-FDE6-4FD4-BED4-8078997411CF}"/>
              </a:ext>
            </a:extLst>
          </p:cNvPr>
          <p:cNvSpPr/>
          <p:nvPr/>
        </p:nvSpPr>
        <p:spPr>
          <a:xfrm rot="5400000">
            <a:off x="2002176" y="772470"/>
            <a:ext cx="132905" cy="18836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61A4B7C-1954-4BE5-A6A3-3DE66508D997}"/>
              </a:ext>
            </a:extLst>
          </p:cNvPr>
          <p:cNvSpPr/>
          <p:nvPr/>
        </p:nvSpPr>
        <p:spPr>
          <a:xfrm>
            <a:off x="428625" y="4712086"/>
            <a:ext cx="6148021" cy="3200400"/>
          </a:xfrm>
          <a:prstGeom prst="rect">
            <a:avLst/>
          </a:prstGeom>
          <a:solidFill>
            <a:schemeClr val="tx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DA3C339-E9BD-4FAE-BD7F-67C5DE16F617}"/>
              </a:ext>
            </a:extLst>
          </p:cNvPr>
          <p:cNvSpPr/>
          <p:nvPr/>
        </p:nvSpPr>
        <p:spPr>
          <a:xfrm>
            <a:off x="1451549" y="6775610"/>
            <a:ext cx="1177437" cy="619685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Create Ticket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DD52A84-6B25-4B0C-82B9-E16461F61700}"/>
              </a:ext>
            </a:extLst>
          </p:cNvPr>
          <p:cNvSpPr/>
          <p:nvPr/>
        </p:nvSpPr>
        <p:spPr>
          <a:xfrm>
            <a:off x="2962159" y="6775610"/>
            <a:ext cx="1177437" cy="619685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Update Ticket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332A62-8C20-47CC-B0A5-C93503F7F0B6}"/>
              </a:ext>
            </a:extLst>
          </p:cNvPr>
          <p:cNvSpPr/>
          <p:nvPr/>
        </p:nvSpPr>
        <p:spPr>
          <a:xfrm>
            <a:off x="4472769" y="6775610"/>
            <a:ext cx="1177437" cy="619685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Delete Ticket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76E0859-C508-46CD-9531-EA7D0072C5C9}"/>
              </a:ext>
            </a:extLst>
          </p:cNvPr>
          <p:cNvSpPr/>
          <p:nvPr/>
        </p:nvSpPr>
        <p:spPr>
          <a:xfrm>
            <a:off x="440634" y="4712087"/>
            <a:ext cx="6136012" cy="278229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B8C24B-BDBB-4CB6-ACF4-69EF71CCA340}"/>
              </a:ext>
            </a:extLst>
          </p:cNvPr>
          <p:cNvSpPr/>
          <p:nvPr/>
        </p:nvSpPr>
        <p:spPr>
          <a:xfrm>
            <a:off x="5144540" y="4712085"/>
            <a:ext cx="1432106" cy="27823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 off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0F5037-CC97-4953-B042-103007DFAD41}"/>
              </a:ext>
            </a:extLst>
          </p:cNvPr>
          <p:cNvSpPr/>
          <p:nvPr/>
        </p:nvSpPr>
        <p:spPr>
          <a:xfrm>
            <a:off x="428625" y="4712085"/>
            <a:ext cx="1872690" cy="278230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006725-73CC-4A76-9237-7E318A2D3B40}"/>
              </a:ext>
            </a:extLst>
          </p:cNvPr>
          <p:cNvSpPr/>
          <p:nvPr/>
        </p:nvSpPr>
        <p:spPr>
          <a:xfrm>
            <a:off x="2297790" y="4712085"/>
            <a:ext cx="1432106" cy="27823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4CB5A29-B2B0-474D-9900-6883C9247E43}"/>
              </a:ext>
            </a:extLst>
          </p:cNvPr>
          <p:cNvSpPr/>
          <p:nvPr/>
        </p:nvSpPr>
        <p:spPr>
          <a:xfrm>
            <a:off x="428624" y="4990314"/>
            <a:ext cx="1872691" cy="1064605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5FD9B5-E8F4-498D-B3E6-A57C2A5ADF89}"/>
              </a:ext>
            </a:extLst>
          </p:cNvPr>
          <p:cNvSpPr txBox="1"/>
          <p:nvPr/>
        </p:nvSpPr>
        <p:spPr>
          <a:xfrm>
            <a:off x="461293" y="4977702"/>
            <a:ext cx="18726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Existing Tickets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Edit Profile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9117A04-1EAA-4D3E-971D-80E15D49A7F8}"/>
              </a:ext>
            </a:extLst>
          </p:cNvPr>
          <p:cNvCxnSpPr>
            <a:cxnSpLocks/>
          </p:cNvCxnSpPr>
          <p:nvPr/>
        </p:nvCxnSpPr>
        <p:spPr>
          <a:xfrm>
            <a:off x="610803" y="4801377"/>
            <a:ext cx="233362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2696A64-B0E9-429B-A9A0-C81E28FFEBA7}"/>
              </a:ext>
            </a:extLst>
          </p:cNvPr>
          <p:cNvCxnSpPr>
            <a:cxnSpLocks/>
          </p:cNvCxnSpPr>
          <p:nvPr/>
        </p:nvCxnSpPr>
        <p:spPr>
          <a:xfrm>
            <a:off x="610803" y="4855962"/>
            <a:ext cx="233362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F5C1AB8-A536-4801-87DE-CA56886CB71C}"/>
              </a:ext>
            </a:extLst>
          </p:cNvPr>
          <p:cNvCxnSpPr>
            <a:cxnSpLocks/>
          </p:cNvCxnSpPr>
          <p:nvPr/>
        </p:nvCxnSpPr>
        <p:spPr>
          <a:xfrm>
            <a:off x="610803" y="4906152"/>
            <a:ext cx="233362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8ED1BB08-F66B-46A9-B614-F98EBCE4DFDB}"/>
              </a:ext>
            </a:extLst>
          </p:cNvPr>
          <p:cNvSpPr/>
          <p:nvPr/>
        </p:nvSpPr>
        <p:spPr>
          <a:xfrm rot="5400000">
            <a:off x="1965116" y="4768985"/>
            <a:ext cx="132905" cy="18836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FEA3F3A-ABC0-4740-AA6B-29AC9E2ABD35}"/>
              </a:ext>
            </a:extLst>
          </p:cNvPr>
          <p:cNvSpPr/>
          <p:nvPr/>
        </p:nvSpPr>
        <p:spPr>
          <a:xfrm>
            <a:off x="2295268" y="4712083"/>
            <a:ext cx="2334612" cy="308729"/>
          </a:xfrm>
          <a:prstGeom prst="rect">
            <a:avLst/>
          </a:prstGeom>
          <a:solidFill>
            <a:schemeClr val="tx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Admin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CDB0BC1-B970-4C0D-B755-1FCD39252A79}"/>
              </a:ext>
            </a:extLst>
          </p:cNvPr>
          <p:cNvCxnSpPr>
            <a:cxnSpLocks/>
          </p:cNvCxnSpPr>
          <p:nvPr/>
        </p:nvCxnSpPr>
        <p:spPr>
          <a:xfrm>
            <a:off x="2477446" y="4801376"/>
            <a:ext cx="233362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FD7B933-BA58-45A1-B75E-4303BF2BA2DA}"/>
              </a:ext>
            </a:extLst>
          </p:cNvPr>
          <p:cNvCxnSpPr>
            <a:cxnSpLocks/>
          </p:cNvCxnSpPr>
          <p:nvPr/>
        </p:nvCxnSpPr>
        <p:spPr>
          <a:xfrm>
            <a:off x="2477446" y="4855961"/>
            <a:ext cx="233362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AE76852-FE79-4309-B5D9-43FD91036BED}"/>
              </a:ext>
            </a:extLst>
          </p:cNvPr>
          <p:cNvCxnSpPr>
            <a:cxnSpLocks/>
          </p:cNvCxnSpPr>
          <p:nvPr/>
        </p:nvCxnSpPr>
        <p:spPr>
          <a:xfrm>
            <a:off x="2477446" y="4906151"/>
            <a:ext cx="233362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A5F0984A-7531-4D6F-AC37-B68B8076C31B}"/>
              </a:ext>
            </a:extLst>
          </p:cNvPr>
          <p:cNvSpPr/>
          <p:nvPr/>
        </p:nvSpPr>
        <p:spPr>
          <a:xfrm rot="5400000">
            <a:off x="4249853" y="4768985"/>
            <a:ext cx="132905" cy="18836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C8F046A-EEFE-45C0-B16C-2A83D55C6C1E}"/>
              </a:ext>
            </a:extLst>
          </p:cNvPr>
          <p:cNvSpPr/>
          <p:nvPr/>
        </p:nvSpPr>
        <p:spPr>
          <a:xfrm>
            <a:off x="2299341" y="4990313"/>
            <a:ext cx="2334613" cy="1310828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437788-6D90-4E5F-8030-70DF015F4AAB}"/>
              </a:ext>
            </a:extLst>
          </p:cNvPr>
          <p:cNvSpPr txBox="1"/>
          <p:nvPr/>
        </p:nvSpPr>
        <p:spPr>
          <a:xfrm>
            <a:off x="2319942" y="4956341"/>
            <a:ext cx="23346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Admin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Application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System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User &amp; System Logs</a:t>
            </a:r>
          </a:p>
        </p:txBody>
      </p:sp>
    </p:spTree>
    <p:extLst>
      <p:ext uri="{BB962C8B-B14F-4D97-AF65-F5344CB8AC3E}">
        <p14:creationId xmlns:p14="http://schemas.microsoft.com/office/powerpoint/2010/main" val="241694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0F0E-FA12-49A6-8AE9-7237D813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0"/>
            <a:ext cx="6000750" cy="963246"/>
          </a:xfrm>
        </p:spPr>
        <p:txBody>
          <a:bodyPr/>
          <a:lstStyle/>
          <a:p>
            <a:r>
              <a:rPr lang="en-US" dirty="0"/>
              <a:t>Ticket Selection Design &amp;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FA38-84F2-4A5E-AEBA-1C048B1CE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963246"/>
            <a:ext cx="6000750" cy="6787703"/>
          </a:xfrm>
        </p:spPr>
        <p:txBody>
          <a:bodyPr>
            <a:normAutofit fontScale="92500"/>
          </a:bodyPr>
          <a:lstStyle/>
          <a:p>
            <a:r>
              <a:rPr lang="en-US" dirty="0"/>
              <a:t>Ticket Visible-to-Users Tasks </a:t>
            </a:r>
          </a:p>
          <a:p>
            <a:pPr lvl="1"/>
            <a:r>
              <a:rPr lang="en-US" dirty="0"/>
              <a:t>Status</a:t>
            </a:r>
          </a:p>
          <a:p>
            <a:pPr lvl="1"/>
            <a:r>
              <a:rPr lang="en-US" dirty="0"/>
              <a:t>Requester Name</a:t>
            </a:r>
          </a:p>
          <a:p>
            <a:pPr lvl="1"/>
            <a:r>
              <a:rPr lang="en-US" dirty="0"/>
              <a:t>Phone</a:t>
            </a:r>
          </a:p>
          <a:p>
            <a:pPr lvl="1"/>
            <a:r>
              <a:rPr lang="en-US" dirty="0"/>
              <a:t>Assigned Group/Unit/Work Center</a:t>
            </a:r>
          </a:p>
          <a:p>
            <a:pPr lvl="1"/>
            <a:r>
              <a:rPr lang="en-US" dirty="0"/>
              <a:t>Comments</a:t>
            </a:r>
          </a:p>
          <a:p>
            <a:pPr lvl="1"/>
            <a:r>
              <a:rPr lang="en-US" dirty="0"/>
              <a:t>Priority Level</a:t>
            </a:r>
          </a:p>
          <a:p>
            <a:pPr lvl="2"/>
            <a:r>
              <a:rPr lang="en-US" dirty="0"/>
              <a:t>Low</a:t>
            </a:r>
          </a:p>
          <a:p>
            <a:pPr lvl="2"/>
            <a:r>
              <a:rPr lang="en-US" dirty="0"/>
              <a:t>Normal</a:t>
            </a:r>
          </a:p>
          <a:p>
            <a:pPr lvl="2"/>
            <a:r>
              <a:rPr lang="en-US" dirty="0"/>
              <a:t>High</a:t>
            </a:r>
          </a:p>
          <a:p>
            <a:pPr lvl="1"/>
            <a:r>
              <a:rPr lang="en-US" dirty="0"/>
              <a:t>Due Date</a:t>
            </a:r>
          </a:p>
          <a:p>
            <a:pPr lvl="1"/>
            <a:r>
              <a:rPr lang="en-US" dirty="0"/>
              <a:t>Date Entered</a:t>
            </a:r>
          </a:p>
          <a:p>
            <a:pPr lvl="1"/>
            <a:r>
              <a:rPr lang="en-US" dirty="0"/>
              <a:t>Start Date</a:t>
            </a:r>
          </a:p>
          <a:p>
            <a:pPr lvl="1"/>
            <a:r>
              <a:rPr lang="en-US" dirty="0"/>
              <a:t>Complete Date</a:t>
            </a:r>
          </a:p>
          <a:p>
            <a:pPr lvl="1"/>
            <a:r>
              <a:rPr lang="en-US" dirty="0"/>
              <a:t>Estimated Hours</a:t>
            </a:r>
          </a:p>
          <a:p>
            <a:pPr lvl="1"/>
            <a:r>
              <a:rPr lang="en-US" dirty="0"/>
              <a:t>Estimated Costs</a:t>
            </a:r>
          </a:p>
          <a:p>
            <a:pPr lvl="1"/>
            <a:r>
              <a:rPr lang="en-US" dirty="0"/>
              <a:t>Attachments such as pictures and documents (word, excel, pdf)</a:t>
            </a:r>
          </a:p>
          <a:p>
            <a:pPr lvl="1"/>
            <a:r>
              <a:rPr lang="en-US" dirty="0"/>
              <a:t>Email</a:t>
            </a:r>
          </a:p>
          <a:p>
            <a:pPr lvl="2"/>
            <a:r>
              <a:rPr lang="en-US" dirty="0"/>
              <a:t>This will email the user a notification showing their ticket info and </a:t>
            </a:r>
            <a:r>
              <a:rPr lang="en-US" dirty="0" err="1"/>
              <a:t>keept</a:t>
            </a:r>
            <a:r>
              <a:rPr lang="en-US" dirty="0"/>
              <a:t> hem updated on the status </a:t>
            </a:r>
          </a:p>
          <a:p>
            <a:pPr marL="257175" lvl="1" indent="0">
              <a:buNone/>
            </a:pPr>
            <a:endParaRPr lang="en-US" dirty="0"/>
          </a:p>
          <a:p>
            <a:r>
              <a:rPr lang="en-US" dirty="0"/>
              <a:t>Ticket Behind-the-Scene Tasks</a:t>
            </a:r>
          </a:p>
          <a:p>
            <a:pPr lvl="1"/>
            <a:r>
              <a:rPr lang="en-US" dirty="0"/>
              <a:t>Create ID number to file </a:t>
            </a:r>
          </a:p>
          <a:p>
            <a:pPr lvl="1"/>
            <a:r>
              <a:rPr lang="en-US" dirty="0"/>
              <a:t>Store all data inputted form users</a:t>
            </a:r>
          </a:p>
          <a:p>
            <a:pPr lvl="1"/>
            <a:r>
              <a:rPr lang="en-US" dirty="0"/>
              <a:t>Allow data to be searchable by any values and table columns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3364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</TotalTime>
  <Words>820</Words>
  <Application>Microsoft Office PowerPoint</Application>
  <PresentationFormat>Widescreen</PresentationFormat>
  <Paragraphs>225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Avenir Next LT Pro Light</vt:lpstr>
      <vt:lpstr>Sitka Subheading</vt:lpstr>
      <vt:lpstr>PebbleVTI</vt:lpstr>
      <vt:lpstr>Help Desk Application</vt:lpstr>
      <vt:lpstr>Project Tasks</vt:lpstr>
      <vt:lpstr>Log In Screen &amp; Register Page Design</vt:lpstr>
      <vt:lpstr>Log-in Screen</vt:lpstr>
      <vt:lpstr>3 Layer Architecture C# .NET</vt:lpstr>
      <vt:lpstr>Register Screen</vt:lpstr>
      <vt:lpstr>User Interface Customers &amp; Admin Design</vt:lpstr>
      <vt:lpstr>User Screen</vt:lpstr>
      <vt:lpstr>Ticket Selection Design &amp; Database</vt:lpstr>
      <vt:lpstr>Create &amp; Edit Ticket Screen</vt:lpstr>
      <vt:lpstr>User &amp; System Logs </vt:lpstr>
      <vt:lpstr>Admin Page</vt:lpstr>
      <vt:lpstr>Admin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Silcott</dc:creator>
  <cp:lastModifiedBy>James Silcott</cp:lastModifiedBy>
  <cp:revision>33</cp:revision>
  <dcterms:created xsi:type="dcterms:W3CDTF">2020-07-12T20:23:55Z</dcterms:created>
  <dcterms:modified xsi:type="dcterms:W3CDTF">2020-07-15T18:50:34Z</dcterms:modified>
</cp:coreProperties>
</file>