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33" d="100"/>
          <a:sy n="33" d="100"/>
        </p:scale>
        <p:origin x="52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7EBA-E9C2-4ED1-BF5B-DEC4A1CA661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A-6E52-456B-871E-D3F06E27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0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7EBA-E9C2-4ED1-BF5B-DEC4A1CA661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A-6E52-456B-871E-D3F06E27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8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7EBA-E9C2-4ED1-BF5B-DEC4A1CA661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A-6E52-456B-871E-D3F06E27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0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7EBA-E9C2-4ED1-BF5B-DEC4A1CA661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A-6E52-456B-871E-D3F06E27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61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7EBA-E9C2-4ED1-BF5B-DEC4A1CA661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A-6E52-456B-871E-D3F06E27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8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7EBA-E9C2-4ED1-BF5B-DEC4A1CA661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A-6E52-456B-871E-D3F06E27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7EBA-E9C2-4ED1-BF5B-DEC4A1CA661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A-6E52-456B-871E-D3F06E27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1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7EBA-E9C2-4ED1-BF5B-DEC4A1CA661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A-6E52-456B-871E-D3F06E27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7EBA-E9C2-4ED1-BF5B-DEC4A1CA661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A-6E52-456B-871E-D3F06E27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2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7EBA-E9C2-4ED1-BF5B-DEC4A1CA661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A-6E52-456B-871E-D3F06E27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5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7EBA-E9C2-4ED1-BF5B-DEC4A1CA661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68D3A-6E52-456B-871E-D3F06E27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9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97EBA-E9C2-4ED1-BF5B-DEC4A1CA661B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68D3A-6E52-456B-871E-D3F06E27A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5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78E04210-6959-4E93-A89C-C9A9B9AD7140}"/>
              </a:ext>
            </a:extLst>
          </p:cNvPr>
          <p:cNvSpPr/>
          <p:nvPr/>
        </p:nvSpPr>
        <p:spPr>
          <a:xfrm>
            <a:off x="10105146" y="13120702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400CE97-9DBB-4546-B162-1AF06CA6D4A8}"/>
              </a:ext>
            </a:extLst>
          </p:cNvPr>
          <p:cNvSpPr/>
          <p:nvPr/>
        </p:nvSpPr>
        <p:spPr>
          <a:xfrm>
            <a:off x="10084303" y="12038741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Date Completed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29168C-D5FA-4044-BEA9-C58A1396CCFE}"/>
              </a:ext>
            </a:extLst>
          </p:cNvPr>
          <p:cNvSpPr/>
          <p:nvPr/>
        </p:nvSpPr>
        <p:spPr>
          <a:xfrm>
            <a:off x="10105146" y="10920428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Issue Description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E5EB726-5E8F-4CC1-B4FF-A231324A2228}"/>
              </a:ext>
            </a:extLst>
          </p:cNvPr>
          <p:cNvSpPr/>
          <p:nvPr/>
        </p:nvSpPr>
        <p:spPr>
          <a:xfrm>
            <a:off x="10105146" y="9819397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Priority Level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A1BE2B0-D452-4936-AB72-31C0D5780E53}"/>
              </a:ext>
            </a:extLst>
          </p:cNvPr>
          <p:cNvSpPr/>
          <p:nvPr/>
        </p:nvSpPr>
        <p:spPr>
          <a:xfrm>
            <a:off x="10084303" y="8740408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Issue Category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24E47ED-7E47-4927-A7A2-09E6AE7CDD23}"/>
              </a:ext>
            </a:extLst>
          </p:cNvPr>
          <p:cNvSpPr/>
          <p:nvPr/>
        </p:nvSpPr>
        <p:spPr>
          <a:xfrm>
            <a:off x="10105146" y="7646989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B081D8E-B793-4085-9787-EDFE7DBA9F20}"/>
              </a:ext>
            </a:extLst>
          </p:cNvPr>
          <p:cNvSpPr/>
          <p:nvPr/>
        </p:nvSpPr>
        <p:spPr>
          <a:xfrm>
            <a:off x="10105146" y="6572537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Date Created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9372856-C25D-4A22-BFB4-FF11334E8CB6}"/>
              </a:ext>
            </a:extLst>
          </p:cNvPr>
          <p:cNvSpPr/>
          <p:nvPr/>
        </p:nvSpPr>
        <p:spPr>
          <a:xfrm>
            <a:off x="10137680" y="5496775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Phone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70672352-C3F2-49BA-BBB7-F44C7DD4EAAB}"/>
              </a:ext>
            </a:extLst>
          </p:cNvPr>
          <p:cNvSpPr/>
          <p:nvPr/>
        </p:nvSpPr>
        <p:spPr>
          <a:xfrm>
            <a:off x="10137680" y="4378218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2CB363-746A-4ED6-9E36-B0A3EA641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553998"/>
            <a:ext cx="12192001" cy="41088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500" b="0" i="0" u="none" strike="noStrike" cap="none" normalizeH="0" baseline="0" dirty="0">
                <a:ln>
                  <a:noFill/>
                </a:ln>
                <a:solidFill>
                  <a:srgbClr val="2D3B45"/>
                </a:solidFill>
                <a:effectLst/>
                <a:latin typeface="Lato"/>
              </a:rPr>
              <a:t>Project Step 7 Activity Diagram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6500" dirty="0">
                <a:solidFill>
                  <a:srgbClr val="2D3B45"/>
                </a:solidFill>
                <a:latin typeface="Lato"/>
              </a:rPr>
              <a:t>by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James Silcott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Normal Flow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AF0AD-811B-4505-BDAD-2FB639BB714B}"/>
              </a:ext>
            </a:extLst>
          </p:cNvPr>
          <p:cNvSpPr/>
          <p:nvPr/>
        </p:nvSpPr>
        <p:spPr>
          <a:xfrm>
            <a:off x="5876431" y="5119171"/>
            <a:ext cx="2486298" cy="10163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User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B589D8E2-E280-4396-B1E4-0E325F2D66E0}"/>
              </a:ext>
            </a:extLst>
          </p:cNvPr>
          <p:cNvSpPr/>
          <p:nvPr/>
        </p:nvSpPr>
        <p:spPr>
          <a:xfrm>
            <a:off x="5630543" y="7463048"/>
            <a:ext cx="2978075" cy="1320202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New Ticket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73DA1D-EC93-4E2C-B9C4-90EACAFD1FDC}"/>
              </a:ext>
            </a:extLst>
          </p:cNvPr>
          <p:cNvSpPr/>
          <p:nvPr/>
        </p:nvSpPr>
        <p:spPr>
          <a:xfrm>
            <a:off x="9802525" y="14239015"/>
            <a:ext cx="2290354" cy="135853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Ticket Status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6C6B32-FCEA-46BE-83A4-51AC9E1590D7}"/>
              </a:ext>
            </a:extLst>
          </p:cNvPr>
          <p:cNvCxnSpPr>
            <a:cxnSpLocks/>
            <a:stCxn id="7" idx="2"/>
            <a:endCxn id="393" idx="3"/>
          </p:cNvCxnSpPr>
          <p:nvPr/>
        </p:nvCxnSpPr>
        <p:spPr>
          <a:xfrm flipH="1">
            <a:off x="5223169" y="8783250"/>
            <a:ext cx="1896412" cy="184540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B4C38437-C89E-4C66-919C-B53C5CF83782}"/>
              </a:ext>
            </a:extLst>
          </p:cNvPr>
          <p:cNvSpPr/>
          <p:nvPr/>
        </p:nvSpPr>
        <p:spPr>
          <a:xfrm>
            <a:off x="6073465" y="3715673"/>
            <a:ext cx="2092230" cy="93864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IDs Problem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8C422045-E193-458C-914D-F149788E6AC1}"/>
              </a:ext>
            </a:extLst>
          </p:cNvPr>
          <p:cNvSpPr/>
          <p:nvPr/>
        </p:nvSpPr>
        <p:spPr>
          <a:xfrm>
            <a:off x="2434012" y="5035328"/>
            <a:ext cx="2479251" cy="110019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Creates an account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35B8CF-621A-4556-80FC-EAD604A000DD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7119580" y="4654322"/>
            <a:ext cx="0" cy="4648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0A3502-D4FA-4EE7-B14E-75CD28C38B6E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 flipV="1">
            <a:off x="4913263" y="5585425"/>
            <a:ext cx="963168" cy="419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B55CBD-6F56-48B0-8F62-D39F5A256543}"/>
              </a:ext>
            </a:extLst>
          </p:cNvPr>
          <p:cNvCxnSpPr>
            <a:cxnSpLocks/>
            <a:stCxn id="52" idx="2"/>
            <a:endCxn id="7" idx="3"/>
          </p:cNvCxnSpPr>
          <p:nvPr/>
        </p:nvCxnSpPr>
        <p:spPr>
          <a:xfrm flipH="1">
            <a:off x="8608618" y="1587170"/>
            <a:ext cx="1529062" cy="65359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091121-DC3B-42F8-B992-F2797CD7FB6E}"/>
              </a:ext>
            </a:extLst>
          </p:cNvPr>
          <p:cNvCxnSpPr>
            <a:cxnSpLocks/>
            <a:stCxn id="6" idx="1"/>
            <a:endCxn id="309" idx="3"/>
          </p:cNvCxnSpPr>
          <p:nvPr/>
        </p:nvCxnSpPr>
        <p:spPr>
          <a:xfrm flipH="1">
            <a:off x="5598009" y="5627347"/>
            <a:ext cx="278422" cy="163596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6BF020F-4D37-4027-A8E0-0E3C2625EA82}"/>
              </a:ext>
            </a:extLst>
          </p:cNvPr>
          <p:cNvSpPr/>
          <p:nvPr/>
        </p:nvSpPr>
        <p:spPr>
          <a:xfrm>
            <a:off x="10137680" y="3304910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2336A2D-D392-4C84-80FD-A861F5DA25E5}"/>
              </a:ext>
            </a:extLst>
          </p:cNvPr>
          <p:cNvSpPr/>
          <p:nvPr/>
        </p:nvSpPr>
        <p:spPr>
          <a:xfrm>
            <a:off x="10137680" y="2194128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02F7A74-B549-4783-B2CE-06103B092BBF}"/>
              </a:ext>
            </a:extLst>
          </p:cNvPr>
          <p:cNvSpPr/>
          <p:nvPr/>
        </p:nvSpPr>
        <p:spPr>
          <a:xfrm>
            <a:off x="10137680" y="1095337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Ticket ID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A3B6E11-3C03-4FCE-BC4A-B70A7B0F5136}"/>
              </a:ext>
            </a:extLst>
          </p:cNvPr>
          <p:cNvCxnSpPr>
            <a:cxnSpLocks/>
            <a:stCxn id="42" idx="2"/>
            <a:endCxn id="7" idx="3"/>
          </p:cNvCxnSpPr>
          <p:nvPr/>
        </p:nvCxnSpPr>
        <p:spPr>
          <a:xfrm flipH="1">
            <a:off x="8608618" y="2685961"/>
            <a:ext cx="1529062" cy="543718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7272E9B-BCBA-4674-9B25-46890FF28CB3}"/>
              </a:ext>
            </a:extLst>
          </p:cNvPr>
          <p:cNvCxnSpPr>
            <a:cxnSpLocks/>
            <a:stCxn id="40" idx="2"/>
            <a:endCxn id="7" idx="3"/>
          </p:cNvCxnSpPr>
          <p:nvPr/>
        </p:nvCxnSpPr>
        <p:spPr>
          <a:xfrm flipH="1">
            <a:off x="8608618" y="3796743"/>
            <a:ext cx="1529062" cy="43264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6B0E23A-27ED-4BC5-B2E8-F60A90DEEC7B}"/>
              </a:ext>
            </a:extLst>
          </p:cNvPr>
          <p:cNvCxnSpPr>
            <a:cxnSpLocks/>
            <a:stCxn id="54" idx="2"/>
            <a:endCxn id="7" idx="3"/>
          </p:cNvCxnSpPr>
          <p:nvPr/>
        </p:nvCxnSpPr>
        <p:spPr>
          <a:xfrm flipH="1">
            <a:off x="8608618" y="4870051"/>
            <a:ext cx="1529062" cy="325309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DAF513-4925-474C-B7B1-ACA839A104B5}"/>
              </a:ext>
            </a:extLst>
          </p:cNvPr>
          <p:cNvCxnSpPr>
            <a:cxnSpLocks/>
            <a:stCxn id="50" idx="2"/>
            <a:endCxn id="7" idx="3"/>
          </p:cNvCxnSpPr>
          <p:nvPr/>
        </p:nvCxnSpPr>
        <p:spPr>
          <a:xfrm flipH="1">
            <a:off x="8608618" y="5988608"/>
            <a:ext cx="1529062" cy="2134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B672D9A-A417-4163-BF46-2F5A6EF09BAC}"/>
              </a:ext>
            </a:extLst>
          </p:cNvPr>
          <p:cNvCxnSpPr>
            <a:cxnSpLocks/>
            <a:stCxn id="48" idx="2"/>
            <a:endCxn id="7" idx="3"/>
          </p:cNvCxnSpPr>
          <p:nvPr/>
        </p:nvCxnSpPr>
        <p:spPr>
          <a:xfrm flipH="1">
            <a:off x="8608618" y="7064370"/>
            <a:ext cx="1496528" cy="10587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F643697-B006-4372-B8E0-A6E4FA8D81B6}"/>
              </a:ext>
            </a:extLst>
          </p:cNvPr>
          <p:cNvCxnSpPr>
            <a:cxnSpLocks/>
            <a:stCxn id="67" idx="2"/>
            <a:endCxn id="7" idx="3"/>
          </p:cNvCxnSpPr>
          <p:nvPr/>
        </p:nvCxnSpPr>
        <p:spPr>
          <a:xfrm flipH="1" flipV="1">
            <a:off x="8608618" y="8123149"/>
            <a:ext cx="1496528" cy="156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91B3503-8E7B-4462-8D3D-C649337984ED}"/>
              </a:ext>
            </a:extLst>
          </p:cNvPr>
          <p:cNvCxnSpPr>
            <a:cxnSpLocks/>
            <a:stCxn id="56" idx="2"/>
            <a:endCxn id="7" idx="3"/>
          </p:cNvCxnSpPr>
          <p:nvPr/>
        </p:nvCxnSpPr>
        <p:spPr>
          <a:xfrm flipH="1" flipV="1">
            <a:off x="8608618" y="8123149"/>
            <a:ext cx="1475685" cy="11090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F8F608-4EEE-4FA8-8D11-726473EF8F91}"/>
              </a:ext>
            </a:extLst>
          </p:cNvPr>
          <p:cNvCxnSpPr>
            <a:cxnSpLocks/>
            <a:stCxn id="58" idx="2"/>
            <a:endCxn id="7" idx="3"/>
          </p:cNvCxnSpPr>
          <p:nvPr/>
        </p:nvCxnSpPr>
        <p:spPr>
          <a:xfrm flipH="1" flipV="1">
            <a:off x="8608618" y="8123149"/>
            <a:ext cx="1496528" cy="21880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7E54884-6BDE-48BB-A6D3-22C183FECB45}"/>
              </a:ext>
            </a:extLst>
          </p:cNvPr>
          <p:cNvCxnSpPr>
            <a:cxnSpLocks/>
            <a:stCxn id="46" idx="2"/>
            <a:endCxn id="7" idx="3"/>
          </p:cNvCxnSpPr>
          <p:nvPr/>
        </p:nvCxnSpPr>
        <p:spPr>
          <a:xfrm flipH="1" flipV="1">
            <a:off x="8608618" y="8123149"/>
            <a:ext cx="1496528" cy="32891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0C2E0B9-DE78-4B1F-900A-5513A949A4B5}"/>
              </a:ext>
            </a:extLst>
          </p:cNvPr>
          <p:cNvCxnSpPr>
            <a:cxnSpLocks/>
            <a:stCxn id="60" idx="2"/>
            <a:endCxn id="7" idx="3"/>
          </p:cNvCxnSpPr>
          <p:nvPr/>
        </p:nvCxnSpPr>
        <p:spPr>
          <a:xfrm flipH="1" flipV="1">
            <a:off x="8608618" y="8123149"/>
            <a:ext cx="1475685" cy="44074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C21D538-F246-4256-BD90-9A67E78C2A4F}"/>
              </a:ext>
            </a:extLst>
          </p:cNvPr>
          <p:cNvCxnSpPr>
            <a:cxnSpLocks/>
            <a:stCxn id="62" idx="2"/>
            <a:endCxn id="7" idx="3"/>
          </p:cNvCxnSpPr>
          <p:nvPr/>
        </p:nvCxnSpPr>
        <p:spPr>
          <a:xfrm flipH="1" flipV="1">
            <a:off x="8608618" y="8123149"/>
            <a:ext cx="1496528" cy="548938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7895F5C-2A85-426B-AB41-DD45C945E261}"/>
              </a:ext>
            </a:extLst>
          </p:cNvPr>
          <p:cNvCxnSpPr>
            <a:cxnSpLocks/>
            <a:stCxn id="8" idx="2"/>
            <a:endCxn id="7" idx="3"/>
          </p:cNvCxnSpPr>
          <p:nvPr/>
        </p:nvCxnSpPr>
        <p:spPr>
          <a:xfrm flipH="1" flipV="1">
            <a:off x="8608618" y="8123149"/>
            <a:ext cx="1193907" cy="679513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014263D3-1BC8-4377-A7F1-AC4A02F98AEE}"/>
              </a:ext>
            </a:extLst>
          </p:cNvPr>
          <p:cNvSpPr/>
          <p:nvPr/>
        </p:nvSpPr>
        <p:spPr>
          <a:xfrm>
            <a:off x="152609" y="9518420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chemeClr val="tx1"/>
                </a:solidFill>
              </a:rPr>
              <a:t>Priority Level</a:t>
            </a: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C3A379E8-5273-4D20-B37A-DEF85E0E450B}"/>
              </a:ext>
            </a:extLst>
          </p:cNvPr>
          <p:cNvSpPr/>
          <p:nvPr/>
        </p:nvSpPr>
        <p:spPr>
          <a:xfrm>
            <a:off x="131766" y="8439431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Issue Category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15054172-D6C6-47C6-89A3-D029E1F4C28B}"/>
              </a:ext>
            </a:extLst>
          </p:cNvPr>
          <p:cNvSpPr/>
          <p:nvPr/>
        </p:nvSpPr>
        <p:spPr>
          <a:xfrm>
            <a:off x="152609" y="7346012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A5D02E2-3F87-4A11-8CC9-3273BB361E8C}"/>
              </a:ext>
            </a:extLst>
          </p:cNvPr>
          <p:cNvSpPr/>
          <p:nvPr/>
        </p:nvSpPr>
        <p:spPr>
          <a:xfrm>
            <a:off x="152609" y="6271560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Date Created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90F88FA1-1ACD-4912-B04B-3A821CA246D4}"/>
              </a:ext>
            </a:extLst>
          </p:cNvPr>
          <p:cNvSpPr/>
          <p:nvPr/>
        </p:nvSpPr>
        <p:spPr>
          <a:xfrm>
            <a:off x="185143" y="5195798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Phone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A9A72D5-6A59-40E5-96F9-FD08968C3425}"/>
              </a:ext>
            </a:extLst>
          </p:cNvPr>
          <p:cNvSpPr/>
          <p:nvPr/>
        </p:nvSpPr>
        <p:spPr>
          <a:xfrm>
            <a:off x="185143" y="4077241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Email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28234A49-752F-4A51-B294-860D6A8C6FA8}"/>
              </a:ext>
            </a:extLst>
          </p:cNvPr>
          <p:cNvCxnSpPr>
            <a:cxnSpLocks/>
            <a:stCxn id="182" idx="6"/>
            <a:endCxn id="16" idx="1"/>
          </p:cNvCxnSpPr>
          <p:nvPr/>
        </p:nvCxnSpPr>
        <p:spPr>
          <a:xfrm>
            <a:off x="1870255" y="1286193"/>
            <a:ext cx="563757" cy="42992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179">
            <a:extLst>
              <a:ext uri="{FF2B5EF4-FFF2-40B4-BE49-F238E27FC236}">
                <a16:creationId xmlns:a16="http://schemas.microsoft.com/office/drawing/2014/main" id="{198D6DCF-EB98-47F5-BAC0-76628A6072E9}"/>
              </a:ext>
            </a:extLst>
          </p:cNvPr>
          <p:cNvSpPr/>
          <p:nvPr/>
        </p:nvSpPr>
        <p:spPr>
          <a:xfrm>
            <a:off x="185143" y="3003933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Last Name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32E1D1EE-F36C-4452-A86D-FC49BE9DF4A7}"/>
              </a:ext>
            </a:extLst>
          </p:cNvPr>
          <p:cNvSpPr/>
          <p:nvPr/>
        </p:nvSpPr>
        <p:spPr>
          <a:xfrm>
            <a:off x="185143" y="1893151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First Name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E3E77090-398A-4B74-A87D-898E10E2E1F1}"/>
              </a:ext>
            </a:extLst>
          </p:cNvPr>
          <p:cNvSpPr/>
          <p:nvPr/>
        </p:nvSpPr>
        <p:spPr>
          <a:xfrm>
            <a:off x="185143" y="794360"/>
            <a:ext cx="1685112" cy="9836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Ticket ID</a:t>
            </a:r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0026BF7-24AB-472A-8D2A-3F604784C1FB}"/>
              </a:ext>
            </a:extLst>
          </p:cNvPr>
          <p:cNvCxnSpPr>
            <a:cxnSpLocks/>
            <a:stCxn id="180" idx="6"/>
            <a:endCxn id="16" idx="1"/>
          </p:cNvCxnSpPr>
          <p:nvPr/>
        </p:nvCxnSpPr>
        <p:spPr>
          <a:xfrm>
            <a:off x="1870255" y="3495766"/>
            <a:ext cx="563757" cy="20896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9F51B1E-4A78-4636-8BC6-E4D4E95F69C5}"/>
              </a:ext>
            </a:extLst>
          </p:cNvPr>
          <p:cNvCxnSpPr>
            <a:cxnSpLocks/>
            <a:stCxn id="181" idx="6"/>
            <a:endCxn id="16" idx="1"/>
          </p:cNvCxnSpPr>
          <p:nvPr/>
        </p:nvCxnSpPr>
        <p:spPr>
          <a:xfrm>
            <a:off x="1870255" y="2384984"/>
            <a:ext cx="563757" cy="32004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CF2B339D-64F4-4B80-BF46-D6972C0CF947}"/>
              </a:ext>
            </a:extLst>
          </p:cNvPr>
          <p:cNvCxnSpPr>
            <a:cxnSpLocks/>
            <a:stCxn id="177" idx="6"/>
            <a:endCxn id="16" idx="1"/>
          </p:cNvCxnSpPr>
          <p:nvPr/>
        </p:nvCxnSpPr>
        <p:spPr>
          <a:xfrm>
            <a:off x="1870255" y="4569074"/>
            <a:ext cx="563757" cy="101635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FE68FC25-38E5-41B0-8B73-1694AC1D19B7}"/>
              </a:ext>
            </a:extLst>
          </p:cNvPr>
          <p:cNvCxnSpPr>
            <a:cxnSpLocks/>
            <a:stCxn id="176" idx="6"/>
            <a:endCxn id="16" idx="1"/>
          </p:cNvCxnSpPr>
          <p:nvPr/>
        </p:nvCxnSpPr>
        <p:spPr>
          <a:xfrm flipV="1">
            <a:off x="1870255" y="5585425"/>
            <a:ext cx="563757" cy="10220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5FF7CE5-AD4C-4F4D-8CD4-BA56034A2D30}"/>
              </a:ext>
            </a:extLst>
          </p:cNvPr>
          <p:cNvCxnSpPr>
            <a:cxnSpLocks/>
            <a:stCxn id="175" idx="6"/>
            <a:endCxn id="16" idx="1"/>
          </p:cNvCxnSpPr>
          <p:nvPr/>
        </p:nvCxnSpPr>
        <p:spPr>
          <a:xfrm flipV="1">
            <a:off x="1837721" y="5585425"/>
            <a:ext cx="596291" cy="117796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8E20138-C110-4600-A78F-C3338162995C}"/>
              </a:ext>
            </a:extLst>
          </p:cNvPr>
          <p:cNvCxnSpPr>
            <a:cxnSpLocks/>
            <a:stCxn id="174" idx="6"/>
            <a:endCxn id="16" idx="1"/>
          </p:cNvCxnSpPr>
          <p:nvPr/>
        </p:nvCxnSpPr>
        <p:spPr>
          <a:xfrm flipV="1">
            <a:off x="1837721" y="5585425"/>
            <a:ext cx="596291" cy="225242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75F383AC-0559-469D-BA3A-1291AA03A8A2}"/>
              </a:ext>
            </a:extLst>
          </p:cNvPr>
          <p:cNvCxnSpPr>
            <a:cxnSpLocks/>
            <a:stCxn id="173" idx="6"/>
            <a:endCxn id="16" idx="1"/>
          </p:cNvCxnSpPr>
          <p:nvPr/>
        </p:nvCxnSpPr>
        <p:spPr>
          <a:xfrm flipV="1">
            <a:off x="1816878" y="5585425"/>
            <a:ext cx="617134" cy="33458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5417B09E-479C-416C-A601-F7610842E6D2}"/>
              </a:ext>
            </a:extLst>
          </p:cNvPr>
          <p:cNvCxnSpPr>
            <a:cxnSpLocks/>
            <a:stCxn id="172" idx="6"/>
            <a:endCxn id="16" idx="1"/>
          </p:cNvCxnSpPr>
          <p:nvPr/>
        </p:nvCxnSpPr>
        <p:spPr>
          <a:xfrm flipV="1">
            <a:off x="1837721" y="5585425"/>
            <a:ext cx="596291" cy="442482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Diamond 308">
            <a:extLst>
              <a:ext uri="{FF2B5EF4-FFF2-40B4-BE49-F238E27FC236}">
                <a16:creationId xmlns:a16="http://schemas.microsoft.com/office/drawing/2014/main" id="{E598E30B-1E7B-40EE-8B22-2C9B40B4E116}"/>
              </a:ext>
            </a:extLst>
          </p:cNvPr>
          <p:cNvSpPr/>
          <p:nvPr/>
        </p:nvSpPr>
        <p:spPr>
          <a:xfrm>
            <a:off x="3118758" y="6713213"/>
            <a:ext cx="2479251" cy="1100194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Log-In to account</a:t>
            </a:r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5FC0CBFD-638C-4C6A-98DB-9F0CE44B0F6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7119580" y="6135522"/>
            <a:ext cx="1" cy="13275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Rectangle 392">
            <a:extLst>
              <a:ext uri="{FF2B5EF4-FFF2-40B4-BE49-F238E27FC236}">
                <a16:creationId xmlns:a16="http://schemas.microsoft.com/office/drawing/2014/main" id="{D739B6F0-CEAB-401C-A371-06595146C636}"/>
              </a:ext>
            </a:extLst>
          </p:cNvPr>
          <p:cNvSpPr/>
          <p:nvPr/>
        </p:nvSpPr>
        <p:spPr>
          <a:xfrm>
            <a:off x="2736871" y="10120479"/>
            <a:ext cx="2486298" cy="101635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Help Desk Operator</a:t>
            </a:r>
          </a:p>
        </p:txBody>
      </p:sp>
    </p:spTree>
    <p:extLst>
      <p:ext uri="{BB962C8B-B14F-4D97-AF65-F5344CB8AC3E}">
        <p14:creationId xmlns:p14="http://schemas.microsoft.com/office/powerpoint/2010/main" val="207880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</TotalTime>
  <Words>62</Words>
  <Application>Microsoft Office PowerPoint</Application>
  <PresentationFormat>Custom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Silcott</dc:creator>
  <cp:lastModifiedBy>James Silcott</cp:lastModifiedBy>
  <cp:revision>7</cp:revision>
  <dcterms:created xsi:type="dcterms:W3CDTF">2020-08-16T16:46:28Z</dcterms:created>
  <dcterms:modified xsi:type="dcterms:W3CDTF">2020-08-16T18:31:44Z</dcterms:modified>
</cp:coreProperties>
</file>