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0" autoAdjust="0"/>
    <p:restoredTop sz="94660"/>
  </p:normalViewPr>
  <p:slideViewPr>
    <p:cSldViewPr snapToGrid="0">
      <p:cViewPr>
        <p:scale>
          <a:sx n="75" d="100"/>
          <a:sy n="75" d="100"/>
        </p:scale>
        <p:origin x="152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2E19-5FA1-4774-B83C-989E876B4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A341B-EBF7-4550-A325-3E5FDA634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A4D2-CC31-497C-9A95-B0C3CE27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00EA-3CC6-4AF0-9BE1-27B0A2685B9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D0AA-6667-4FBF-B8A0-1B395813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A6B87-AB38-4F9D-AA19-BE5401F9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A4F-030F-473B-9A8C-201E95B4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06A3-2805-4AE5-8B85-44591B97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B8E31-90B1-40F2-8239-162FC7B90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DA78-6CAD-4BD7-8421-770313C8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00EA-3CC6-4AF0-9BE1-27B0A2685B9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D5F76-9442-4DC7-B0DC-58F68215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AE0E-B68F-4E9B-81E7-5FFF9B42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A4F-030F-473B-9A8C-201E95B4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2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F6163-A572-4543-96A6-69125853D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4285C-3B36-472A-9C19-53EB90B98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46FF4-0478-45E8-A7CA-BAF22EF7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00EA-3CC6-4AF0-9BE1-27B0A2685B9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E9A25-8988-4FC2-A29D-BF9BFFFC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2962F-372B-4300-8DE0-6DC917BD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A4F-030F-473B-9A8C-201E95B4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BB58-A80F-4EA0-824A-946B2CAC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0CBD-F6B9-4832-8A50-5B1A44559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E30CB-9456-4DF2-8EA2-5BE162EA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00EA-3CC6-4AF0-9BE1-27B0A2685B9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2A6FB-BCD3-4710-BA28-571F55F3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B4BAD-44EB-47CC-9A3F-8941BD5E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A4F-030F-473B-9A8C-201E95B4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E901-9F97-439A-A5C5-D2CA9C9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E6EB8-DF0B-4B3A-AD1F-B034CAD75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C186-65F9-4E4C-B80A-2F3F4132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00EA-3CC6-4AF0-9BE1-27B0A2685B9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9FF92-AB8C-4677-8580-EE7EE4F7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CA3D-35DB-4F51-BFB1-D2E6928F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A4F-030F-473B-9A8C-201E95B4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5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CE8D-053D-49B1-B573-A95BBD52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D393-A8B7-4628-AF32-C9205ABA8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E3937-0D42-4B3B-91A8-3B9D1946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2229A-0599-42B8-9F16-E516B324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00EA-3CC6-4AF0-9BE1-27B0A2685B9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8F421-E7E8-48E4-819B-8BA9F60A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B80AB-DE07-49E9-A41D-EA3531C4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A4F-030F-473B-9A8C-201E95B4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2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FB9B-0F26-4907-BD30-4112D702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FC67E-87DC-40FB-AAD3-E8A459AB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C22E5-B269-4215-AB4F-55C20BEE9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8F2EA-8E10-49BC-B310-E8B51F3CC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212C-C209-47E1-B554-38FFFBEAD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DA1D2-3D97-4DF2-9FB6-80501381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00EA-3CC6-4AF0-9BE1-27B0A2685B9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27EED-1EB9-4E7A-B54C-F15A96A6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17281-0209-4BB0-B604-7D6DE71E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A4F-030F-473B-9A8C-201E95B4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6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1FFC-522A-4A47-807B-DD14D5A5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1E36D-3865-45A5-87EA-98CBF914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00EA-3CC6-4AF0-9BE1-27B0A2685B9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773A4-4CEB-46A6-A4BD-2F1FFDB2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B74B9-0131-43C4-8F0B-F42D1972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A4F-030F-473B-9A8C-201E95B4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1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0418E-490D-4578-9D5C-AA9F317A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00EA-3CC6-4AF0-9BE1-27B0A2685B9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D6ACD-1F49-452C-B777-17BAF225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BCCB5-71C7-4716-AC6D-93C392E6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A4F-030F-473B-9A8C-201E95B4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9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D21C-0958-4779-8DF4-59F7E3C2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F4D1F-3346-43A3-8D03-F7B31EFF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D8DCB-A404-4B76-9AC3-A553BD505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BA2F3-73D8-4C6C-AFCB-0A523594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00EA-3CC6-4AF0-9BE1-27B0A2685B9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02C26-D9EB-42EA-A061-BFE613DA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BCF3B-F4E3-456E-8459-82118D33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A4F-030F-473B-9A8C-201E95B4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E670-47E0-4E71-ABDE-F985C463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9ABB0-7C11-4914-AE89-6B20AAAA5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4BAAB-167D-4E7C-A482-31AF5BCA4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7522C-4620-4AD3-B0C7-4BC763D2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00EA-3CC6-4AF0-9BE1-27B0A2685B9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45102-D9A7-4CA1-AE61-8D0C7FEE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56DA9-A4E8-4068-B188-68A64E1B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A4F-030F-473B-9A8C-201E95B4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C471B-4118-4358-8E7C-AE10C062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318E0-5E72-4C1F-BADB-EC1E3745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3309-941C-483E-81FF-D2AE6E68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00EA-3CC6-4AF0-9BE1-27B0A2685B9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4F572-0232-49AD-885B-861607A13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A076B-1C4C-4ECD-8103-DA79CD791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ABA4F-030F-473B-9A8C-201E95B4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1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7EEA22E-3241-41B3-8C92-FB0F9DBCEB50}"/>
              </a:ext>
            </a:extLst>
          </p:cNvPr>
          <p:cNvSpPr/>
          <p:nvPr/>
        </p:nvSpPr>
        <p:spPr>
          <a:xfrm>
            <a:off x="11113439" y="6178935"/>
            <a:ext cx="1012936" cy="518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E972D8-872B-4B7D-B5EB-26C02B85669E}"/>
              </a:ext>
            </a:extLst>
          </p:cNvPr>
          <p:cNvSpPr/>
          <p:nvPr/>
        </p:nvSpPr>
        <p:spPr>
          <a:xfrm>
            <a:off x="11113439" y="5630056"/>
            <a:ext cx="1012936" cy="518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Date Completed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A7C5C2-9F91-4CBB-9B8F-3E2377DACAB8}"/>
              </a:ext>
            </a:extLst>
          </p:cNvPr>
          <p:cNvSpPr/>
          <p:nvPr/>
        </p:nvSpPr>
        <p:spPr>
          <a:xfrm>
            <a:off x="11113439" y="5081177"/>
            <a:ext cx="1012936" cy="518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Issue Description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C0352A-A33D-4F1F-AA5D-0DF0DD7A5A4C}"/>
              </a:ext>
            </a:extLst>
          </p:cNvPr>
          <p:cNvSpPr/>
          <p:nvPr/>
        </p:nvSpPr>
        <p:spPr>
          <a:xfrm>
            <a:off x="11113439" y="4532298"/>
            <a:ext cx="1012936" cy="518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Priority Level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118A74-E05B-4D5D-AD2F-D58BBCE703E5}"/>
              </a:ext>
            </a:extLst>
          </p:cNvPr>
          <p:cNvSpPr/>
          <p:nvPr/>
        </p:nvSpPr>
        <p:spPr>
          <a:xfrm>
            <a:off x="11113439" y="3983419"/>
            <a:ext cx="1012936" cy="518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Issue Category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86F47A-C807-4B85-A721-C46844CA794E}"/>
              </a:ext>
            </a:extLst>
          </p:cNvPr>
          <p:cNvSpPr/>
          <p:nvPr/>
        </p:nvSpPr>
        <p:spPr>
          <a:xfrm>
            <a:off x="11113439" y="3434540"/>
            <a:ext cx="1012936" cy="518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050838-17D9-4CEA-B1B6-F56479B0620C}"/>
              </a:ext>
            </a:extLst>
          </p:cNvPr>
          <p:cNvSpPr/>
          <p:nvPr/>
        </p:nvSpPr>
        <p:spPr>
          <a:xfrm>
            <a:off x="11113439" y="2885661"/>
            <a:ext cx="1012936" cy="518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Date Created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FC50BE-23B8-4ABF-84AF-DB192184497C}"/>
              </a:ext>
            </a:extLst>
          </p:cNvPr>
          <p:cNvSpPr/>
          <p:nvPr/>
        </p:nvSpPr>
        <p:spPr>
          <a:xfrm>
            <a:off x="11113439" y="2336782"/>
            <a:ext cx="1012936" cy="518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Phone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FF622B-539E-43FE-A8CA-8E42A7772A3C}"/>
              </a:ext>
            </a:extLst>
          </p:cNvPr>
          <p:cNvSpPr/>
          <p:nvPr/>
        </p:nvSpPr>
        <p:spPr>
          <a:xfrm>
            <a:off x="11113439" y="1787903"/>
            <a:ext cx="1012936" cy="518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7F3D1EE1-E3C9-4532-A631-2D59AFE50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" y="-57266"/>
            <a:ext cx="12192000" cy="16158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Normal Flow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Lato"/>
              </a:rPr>
              <a:t>Activity Diagram </a:t>
            </a: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  <a:latin typeface="Lato"/>
              </a:rPr>
              <a:t>by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James Silcott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Help Desk 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A681A1-B446-43CF-85B7-5FAA542DC91B}"/>
              </a:ext>
            </a:extLst>
          </p:cNvPr>
          <p:cNvSpPr/>
          <p:nvPr/>
        </p:nvSpPr>
        <p:spPr>
          <a:xfrm>
            <a:off x="6057840" y="1655801"/>
            <a:ext cx="1494536" cy="5355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Customer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348B2BB6-B5F5-4B32-8EA5-21450BBB1D5A}"/>
              </a:ext>
            </a:extLst>
          </p:cNvPr>
          <p:cNvSpPr/>
          <p:nvPr/>
        </p:nvSpPr>
        <p:spPr>
          <a:xfrm>
            <a:off x="7607129" y="2778410"/>
            <a:ext cx="1305430" cy="84064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or Update Ticket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EB63E6-7B5B-4207-B596-A5656C0DD13B}"/>
              </a:ext>
            </a:extLst>
          </p:cNvPr>
          <p:cNvSpPr/>
          <p:nvPr/>
        </p:nvSpPr>
        <p:spPr>
          <a:xfrm>
            <a:off x="9918477" y="5557896"/>
            <a:ext cx="1012936" cy="5025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Closed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D6745B50-8D55-4B6F-BA42-6E4A7F133D6C}"/>
              </a:ext>
            </a:extLst>
          </p:cNvPr>
          <p:cNvSpPr/>
          <p:nvPr/>
        </p:nvSpPr>
        <p:spPr>
          <a:xfrm>
            <a:off x="6058558" y="791381"/>
            <a:ext cx="1494535" cy="71846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IDs Problem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0F1B6E5-E484-4485-8681-052A4BC81E9B}"/>
              </a:ext>
            </a:extLst>
          </p:cNvPr>
          <p:cNvSpPr/>
          <p:nvPr/>
        </p:nvSpPr>
        <p:spPr>
          <a:xfrm>
            <a:off x="3042811" y="2776858"/>
            <a:ext cx="1370317" cy="84374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Creates an account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224B53-0C03-43A3-841F-83FC9E073197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 flipH="1">
            <a:off x="6805108" y="1509847"/>
            <a:ext cx="718" cy="1459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889854-5EB8-4052-AB54-AF105C542D09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3727970" y="2191344"/>
            <a:ext cx="3077138" cy="5855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24B636-1543-48A5-830B-3C99AF16FEBC}"/>
              </a:ext>
            </a:extLst>
          </p:cNvPr>
          <p:cNvCxnSpPr>
            <a:cxnSpLocks/>
            <a:stCxn id="26" idx="2"/>
            <a:endCxn id="513" idx="3"/>
          </p:cNvCxnSpPr>
          <p:nvPr/>
        </p:nvCxnSpPr>
        <p:spPr>
          <a:xfrm flipH="1">
            <a:off x="10581174" y="400426"/>
            <a:ext cx="532265" cy="27983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F8E18E-384A-4AF0-B10E-FDE6C70AE639}"/>
              </a:ext>
            </a:extLst>
          </p:cNvPr>
          <p:cNvCxnSpPr>
            <a:cxnSpLocks/>
            <a:stCxn id="14" idx="2"/>
            <a:endCxn id="57" idx="0"/>
          </p:cNvCxnSpPr>
          <p:nvPr/>
        </p:nvCxnSpPr>
        <p:spPr>
          <a:xfrm flipH="1">
            <a:off x="5281658" y="2191344"/>
            <a:ext cx="1523450" cy="6080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D630C0F-6309-4EA3-9235-CCAF1C1E05BF}"/>
              </a:ext>
            </a:extLst>
          </p:cNvPr>
          <p:cNvSpPr/>
          <p:nvPr/>
        </p:nvSpPr>
        <p:spPr>
          <a:xfrm>
            <a:off x="11113439" y="1239024"/>
            <a:ext cx="1012936" cy="518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D0966-14D4-4A8D-8A9E-C2A0929A0B09}"/>
              </a:ext>
            </a:extLst>
          </p:cNvPr>
          <p:cNvSpPr/>
          <p:nvPr/>
        </p:nvSpPr>
        <p:spPr>
          <a:xfrm>
            <a:off x="11113439" y="690145"/>
            <a:ext cx="1012936" cy="518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E8DA4B-C99F-4B44-8CD9-4D1EF879A54E}"/>
              </a:ext>
            </a:extLst>
          </p:cNvPr>
          <p:cNvSpPr/>
          <p:nvPr/>
        </p:nvSpPr>
        <p:spPr>
          <a:xfrm>
            <a:off x="11113439" y="141266"/>
            <a:ext cx="1012936" cy="518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Ticket ID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854ED6-64B4-4D2A-A846-2DB0230C9E34}"/>
              </a:ext>
            </a:extLst>
          </p:cNvPr>
          <p:cNvCxnSpPr>
            <a:cxnSpLocks/>
            <a:stCxn id="25" idx="2"/>
            <a:endCxn id="513" idx="3"/>
          </p:cNvCxnSpPr>
          <p:nvPr/>
        </p:nvCxnSpPr>
        <p:spPr>
          <a:xfrm flipH="1">
            <a:off x="10581174" y="949305"/>
            <a:ext cx="532265" cy="22494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B92F1D-BD11-4EC9-BEE1-34A41E7CAC87}"/>
              </a:ext>
            </a:extLst>
          </p:cNvPr>
          <p:cNvCxnSpPr>
            <a:cxnSpLocks/>
            <a:stCxn id="24" idx="2"/>
            <a:endCxn id="513" idx="3"/>
          </p:cNvCxnSpPr>
          <p:nvPr/>
        </p:nvCxnSpPr>
        <p:spPr>
          <a:xfrm flipH="1">
            <a:off x="10581174" y="1498184"/>
            <a:ext cx="532265" cy="17005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4B1621-797A-471D-82CD-B9C21FB2F795}"/>
              </a:ext>
            </a:extLst>
          </p:cNvPr>
          <p:cNvCxnSpPr>
            <a:cxnSpLocks/>
            <a:stCxn id="12" idx="2"/>
            <a:endCxn id="513" idx="3"/>
          </p:cNvCxnSpPr>
          <p:nvPr/>
        </p:nvCxnSpPr>
        <p:spPr>
          <a:xfrm flipH="1">
            <a:off x="10581174" y="2047063"/>
            <a:ext cx="532265" cy="11516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360DFE-2AB0-42C5-B58C-8B2F41805B84}"/>
              </a:ext>
            </a:extLst>
          </p:cNvPr>
          <p:cNvCxnSpPr>
            <a:cxnSpLocks/>
            <a:stCxn id="11" idx="2"/>
            <a:endCxn id="513" idx="3"/>
          </p:cNvCxnSpPr>
          <p:nvPr/>
        </p:nvCxnSpPr>
        <p:spPr>
          <a:xfrm flipH="1">
            <a:off x="10581174" y="2595942"/>
            <a:ext cx="532265" cy="6027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1B14AD-F179-436A-B7FD-ACD84FFBC7C2}"/>
              </a:ext>
            </a:extLst>
          </p:cNvPr>
          <p:cNvCxnSpPr>
            <a:cxnSpLocks/>
            <a:stCxn id="10" idx="2"/>
            <a:endCxn id="513" idx="3"/>
          </p:cNvCxnSpPr>
          <p:nvPr/>
        </p:nvCxnSpPr>
        <p:spPr>
          <a:xfrm flipH="1">
            <a:off x="10581174" y="3144821"/>
            <a:ext cx="532265" cy="539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90142D-0F9E-419F-9169-33CC87494E26}"/>
              </a:ext>
            </a:extLst>
          </p:cNvPr>
          <p:cNvCxnSpPr>
            <a:cxnSpLocks/>
            <a:stCxn id="9" idx="2"/>
            <a:endCxn id="513" idx="3"/>
          </p:cNvCxnSpPr>
          <p:nvPr/>
        </p:nvCxnSpPr>
        <p:spPr>
          <a:xfrm flipH="1" flipV="1">
            <a:off x="10581174" y="3198733"/>
            <a:ext cx="532265" cy="494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7FF3F1-0FE1-4941-AC58-E5ED2EC4635D}"/>
              </a:ext>
            </a:extLst>
          </p:cNvPr>
          <p:cNvCxnSpPr>
            <a:cxnSpLocks/>
            <a:stCxn id="8" idx="2"/>
            <a:endCxn id="513" idx="3"/>
          </p:cNvCxnSpPr>
          <p:nvPr/>
        </p:nvCxnSpPr>
        <p:spPr>
          <a:xfrm flipH="1" flipV="1">
            <a:off x="10581174" y="3198733"/>
            <a:ext cx="532265" cy="104384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14D384-DC8C-489C-97FD-28E3D9CCE750}"/>
              </a:ext>
            </a:extLst>
          </p:cNvPr>
          <p:cNvCxnSpPr>
            <a:cxnSpLocks/>
            <a:stCxn id="513" idx="1"/>
            <a:endCxn id="15" idx="3"/>
          </p:cNvCxnSpPr>
          <p:nvPr/>
        </p:nvCxnSpPr>
        <p:spPr>
          <a:xfrm flipH="1">
            <a:off x="8912559" y="3198733"/>
            <a:ext cx="1740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667494-BB62-468F-AAA7-5D21BAA6A8F9}"/>
              </a:ext>
            </a:extLst>
          </p:cNvPr>
          <p:cNvCxnSpPr>
            <a:cxnSpLocks/>
            <a:stCxn id="6" idx="2"/>
            <a:endCxn id="513" idx="3"/>
          </p:cNvCxnSpPr>
          <p:nvPr/>
        </p:nvCxnSpPr>
        <p:spPr>
          <a:xfrm flipH="1" flipV="1">
            <a:off x="10581174" y="3198733"/>
            <a:ext cx="532265" cy="21416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F36DF5-454E-40F6-A227-F949E94A9BB6}"/>
              </a:ext>
            </a:extLst>
          </p:cNvPr>
          <p:cNvCxnSpPr>
            <a:cxnSpLocks/>
            <a:stCxn id="5" idx="2"/>
            <a:endCxn id="513" idx="3"/>
          </p:cNvCxnSpPr>
          <p:nvPr/>
        </p:nvCxnSpPr>
        <p:spPr>
          <a:xfrm flipH="1" flipV="1">
            <a:off x="10581174" y="3198733"/>
            <a:ext cx="532265" cy="26904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42089F-C97B-4611-9E33-E6D4100C41A3}"/>
              </a:ext>
            </a:extLst>
          </p:cNvPr>
          <p:cNvCxnSpPr>
            <a:cxnSpLocks/>
            <a:stCxn id="4" idx="2"/>
            <a:endCxn id="513" idx="3"/>
          </p:cNvCxnSpPr>
          <p:nvPr/>
        </p:nvCxnSpPr>
        <p:spPr>
          <a:xfrm flipH="1" flipV="1">
            <a:off x="10581174" y="3198733"/>
            <a:ext cx="532265" cy="32393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ECFE0EB-1043-4286-9DC5-D56C356655D1}"/>
              </a:ext>
            </a:extLst>
          </p:cNvPr>
          <p:cNvSpPr/>
          <p:nvPr/>
        </p:nvSpPr>
        <p:spPr>
          <a:xfrm>
            <a:off x="108534" y="4831701"/>
            <a:ext cx="1012936" cy="518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Picture File Path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1EDDF4D-7F59-49B3-904A-0B26394C56DF}"/>
              </a:ext>
            </a:extLst>
          </p:cNvPr>
          <p:cNvSpPr/>
          <p:nvPr/>
        </p:nvSpPr>
        <p:spPr>
          <a:xfrm>
            <a:off x="108534" y="4274592"/>
            <a:ext cx="1012936" cy="518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9998F71-3E7A-4723-B8A4-3DD3F2EED857}"/>
              </a:ext>
            </a:extLst>
          </p:cNvPr>
          <p:cNvSpPr/>
          <p:nvPr/>
        </p:nvSpPr>
        <p:spPr>
          <a:xfrm>
            <a:off x="108534" y="3717483"/>
            <a:ext cx="1012936" cy="518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Phone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428073A-24F7-442D-BE08-C2C3596B0E7D}"/>
              </a:ext>
            </a:extLst>
          </p:cNvPr>
          <p:cNvSpPr/>
          <p:nvPr/>
        </p:nvSpPr>
        <p:spPr>
          <a:xfrm>
            <a:off x="108534" y="3160374"/>
            <a:ext cx="1012936" cy="518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Username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9EE81F-607D-4B9C-9CF7-8E61439E7AE1}"/>
              </a:ext>
            </a:extLst>
          </p:cNvPr>
          <p:cNvCxnSpPr>
            <a:cxnSpLocks/>
            <a:stCxn id="48" idx="6"/>
            <a:endCxn id="517" idx="1"/>
          </p:cNvCxnSpPr>
          <p:nvPr/>
        </p:nvCxnSpPr>
        <p:spPr>
          <a:xfrm>
            <a:off x="1121470" y="1748207"/>
            <a:ext cx="283586" cy="14469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981AE74-054D-4784-A65D-B8435005ABFD}"/>
              </a:ext>
            </a:extLst>
          </p:cNvPr>
          <p:cNvSpPr/>
          <p:nvPr/>
        </p:nvSpPr>
        <p:spPr>
          <a:xfrm>
            <a:off x="108534" y="2603265"/>
            <a:ext cx="1012936" cy="518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7240706-0C25-4D83-AD67-9A6572A96DEE}"/>
              </a:ext>
            </a:extLst>
          </p:cNvPr>
          <p:cNvSpPr/>
          <p:nvPr/>
        </p:nvSpPr>
        <p:spPr>
          <a:xfrm>
            <a:off x="108534" y="2046156"/>
            <a:ext cx="1012936" cy="518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Full Name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CB44BB9-D9F2-490F-A2DD-3C896602F2B5}"/>
              </a:ext>
            </a:extLst>
          </p:cNvPr>
          <p:cNvSpPr/>
          <p:nvPr/>
        </p:nvSpPr>
        <p:spPr>
          <a:xfrm>
            <a:off x="108534" y="1489047"/>
            <a:ext cx="1012936" cy="518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User ID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CB9582-60A6-4277-8B5D-06C684A0DCA1}"/>
              </a:ext>
            </a:extLst>
          </p:cNvPr>
          <p:cNvCxnSpPr>
            <a:cxnSpLocks/>
            <a:stCxn id="46" idx="6"/>
            <a:endCxn id="517" idx="1"/>
          </p:cNvCxnSpPr>
          <p:nvPr/>
        </p:nvCxnSpPr>
        <p:spPr>
          <a:xfrm>
            <a:off x="1121470" y="2862425"/>
            <a:ext cx="283586" cy="33270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9828A3-1BCD-4B7A-A11E-28F1D11F1C35}"/>
              </a:ext>
            </a:extLst>
          </p:cNvPr>
          <p:cNvCxnSpPr>
            <a:cxnSpLocks/>
            <a:stCxn id="47" idx="6"/>
            <a:endCxn id="517" idx="1"/>
          </p:cNvCxnSpPr>
          <p:nvPr/>
        </p:nvCxnSpPr>
        <p:spPr>
          <a:xfrm>
            <a:off x="1121470" y="2305316"/>
            <a:ext cx="283586" cy="8898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CF4D73-7F6A-4909-BE0C-F35BF13A2C56}"/>
              </a:ext>
            </a:extLst>
          </p:cNvPr>
          <p:cNvCxnSpPr>
            <a:cxnSpLocks/>
            <a:stCxn id="44" idx="6"/>
            <a:endCxn id="517" idx="1"/>
          </p:cNvCxnSpPr>
          <p:nvPr/>
        </p:nvCxnSpPr>
        <p:spPr>
          <a:xfrm flipV="1">
            <a:off x="1121470" y="3195131"/>
            <a:ext cx="283586" cy="2244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59466D9-EB26-43AF-8E02-24021459243E}"/>
              </a:ext>
            </a:extLst>
          </p:cNvPr>
          <p:cNvCxnSpPr>
            <a:cxnSpLocks/>
            <a:stCxn id="43" idx="6"/>
            <a:endCxn id="517" idx="1"/>
          </p:cNvCxnSpPr>
          <p:nvPr/>
        </p:nvCxnSpPr>
        <p:spPr>
          <a:xfrm flipV="1">
            <a:off x="1121470" y="3195131"/>
            <a:ext cx="283586" cy="7815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7D5535-6C9D-41B4-9676-A2F19F5925A9}"/>
              </a:ext>
            </a:extLst>
          </p:cNvPr>
          <p:cNvCxnSpPr>
            <a:cxnSpLocks/>
            <a:stCxn id="42" idx="6"/>
            <a:endCxn id="517" idx="1"/>
          </p:cNvCxnSpPr>
          <p:nvPr/>
        </p:nvCxnSpPr>
        <p:spPr>
          <a:xfrm flipV="1">
            <a:off x="1121470" y="3195131"/>
            <a:ext cx="283586" cy="13386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7CED07-C94F-4A51-9C87-10B93D04A56C}"/>
              </a:ext>
            </a:extLst>
          </p:cNvPr>
          <p:cNvCxnSpPr>
            <a:cxnSpLocks/>
            <a:stCxn id="41" idx="6"/>
            <a:endCxn id="517" idx="1"/>
          </p:cNvCxnSpPr>
          <p:nvPr/>
        </p:nvCxnSpPr>
        <p:spPr>
          <a:xfrm flipV="1">
            <a:off x="1121470" y="3195131"/>
            <a:ext cx="283586" cy="189573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98B36A10-FF58-4763-9CB5-5B3FC0363CB1}"/>
              </a:ext>
            </a:extLst>
          </p:cNvPr>
          <p:cNvSpPr/>
          <p:nvPr/>
        </p:nvSpPr>
        <p:spPr>
          <a:xfrm>
            <a:off x="4564639" y="2799415"/>
            <a:ext cx="1434038" cy="79863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Log-In to account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353D980-8293-40D0-848B-F69D56C0E0E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805108" y="2191344"/>
            <a:ext cx="1454736" cy="58706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79AD885-7882-41AE-A721-11C0B59A671C}"/>
              </a:ext>
            </a:extLst>
          </p:cNvPr>
          <p:cNvSpPr/>
          <p:nvPr/>
        </p:nvSpPr>
        <p:spPr>
          <a:xfrm>
            <a:off x="6086755" y="4161456"/>
            <a:ext cx="1494536" cy="5355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Help Desk Operator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F28561F-8467-49D0-8813-5DAFD6C47A7F}"/>
              </a:ext>
            </a:extLst>
          </p:cNvPr>
          <p:cNvCxnSpPr>
            <a:cxnSpLocks/>
            <a:stCxn id="59" idx="0"/>
            <a:endCxn id="19" idx="2"/>
          </p:cNvCxnSpPr>
          <p:nvPr/>
        </p:nvCxnSpPr>
        <p:spPr>
          <a:xfrm flipH="1" flipV="1">
            <a:off x="3727970" y="3620607"/>
            <a:ext cx="3106053" cy="540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7A545AA-1524-47AD-A7F9-E212DFB57E45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H="1" flipV="1">
            <a:off x="5281658" y="3598050"/>
            <a:ext cx="1552365" cy="56340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Diamond 324">
            <a:extLst>
              <a:ext uri="{FF2B5EF4-FFF2-40B4-BE49-F238E27FC236}">
                <a16:creationId xmlns:a16="http://schemas.microsoft.com/office/drawing/2014/main" id="{BEAE5A0E-A2C7-4516-A6ED-6CDD2EFE0187}"/>
              </a:ext>
            </a:extLst>
          </p:cNvPr>
          <p:cNvSpPr/>
          <p:nvPr/>
        </p:nvSpPr>
        <p:spPr>
          <a:xfrm>
            <a:off x="6183762" y="4970706"/>
            <a:ext cx="1326864" cy="72627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Assigns Ticket</a:t>
            </a:r>
          </a:p>
        </p:txBody>
      </p: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F49D5FB6-BA1B-4FAB-8860-FF9EB43879AD}"/>
              </a:ext>
            </a:extLst>
          </p:cNvPr>
          <p:cNvCxnSpPr>
            <a:cxnSpLocks/>
            <a:stCxn id="59" idx="0"/>
            <a:endCxn id="430" idx="2"/>
          </p:cNvCxnSpPr>
          <p:nvPr/>
        </p:nvCxnSpPr>
        <p:spPr>
          <a:xfrm flipH="1" flipV="1">
            <a:off x="6802903" y="3619055"/>
            <a:ext cx="31120" cy="5424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2F019D1F-97E7-4FA9-A225-145AF54E6BD3}"/>
              </a:ext>
            </a:extLst>
          </p:cNvPr>
          <p:cNvCxnSpPr>
            <a:cxnSpLocks/>
            <a:stCxn id="430" idx="0"/>
            <a:endCxn id="14" idx="2"/>
          </p:cNvCxnSpPr>
          <p:nvPr/>
        </p:nvCxnSpPr>
        <p:spPr>
          <a:xfrm flipV="1">
            <a:off x="6802903" y="2191344"/>
            <a:ext cx="2205" cy="58706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Diamond 429">
            <a:extLst>
              <a:ext uri="{FF2B5EF4-FFF2-40B4-BE49-F238E27FC236}">
                <a16:creationId xmlns:a16="http://schemas.microsoft.com/office/drawing/2014/main" id="{6C9D9EE9-7507-4DAB-9F76-DB61894F90C4}"/>
              </a:ext>
            </a:extLst>
          </p:cNvPr>
          <p:cNvSpPr/>
          <p:nvPr/>
        </p:nvSpPr>
        <p:spPr>
          <a:xfrm>
            <a:off x="6150188" y="2778410"/>
            <a:ext cx="1305430" cy="84064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Sends Email</a:t>
            </a:r>
          </a:p>
        </p:txBody>
      </p:sp>
      <p:sp>
        <p:nvSpPr>
          <p:cNvPr id="459" name="Diamond 458">
            <a:extLst>
              <a:ext uri="{FF2B5EF4-FFF2-40B4-BE49-F238E27FC236}">
                <a16:creationId xmlns:a16="http://schemas.microsoft.com/office/drawing/2014/main" id="{3714B840-D247-4FB3-B3F9-1E07D607560A}"/>
              </a:ext>
            </a:extLst>
          </p:cNvPr>
          <p:cNvSpPr/>
          <p:nvPr/>
        </p:nvSpPr>
        <p:spPr>
          <a:xfrm>
            <a:off x="9168006" y="3843524"/>
            <a:ext cx="1305430" cy="84064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Change Status</a:t>
            </a:r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BF265857-FDDC-4C6B-AE9C-5C30547B281C}"/>
              </a:ext>
            </a:extLst>
          </p:cNvPr>
          <p:cNvSpPr/>
          <p:nvPr/>
        </p:nvSpPr>
        <p:spPr>
          <a:xfrm>
            <a:off x="8207812" y="5494217"/>
            <a:ext cx="1012936" cy="5025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Open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D3F49AA6-14AA-407F-BD56-A1213B220602}"/>
              </a:ext>
            </a:extLst>
          </p:cNvPr>
          <p:cNvSpPr/>
          <p:nvPr/>
        </p:nvSpPr>
        <p:spPr>
          <a:xfrm>
            <a:off x="9382377" y="6015377"/>
            <a:ext cx="1012936" cy="5025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Resolved</a:t>
            </a:r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26844E7C-A9D4-4641-BFF7-4E54AB0FC0EF}"/>
              </a:ext>
            </a:extLst>
          </p:cNvPr>
          <p:cNvSpPr/>
          <p:nvPr/>
        </p:nvSpPr>
        <p:spPr>
          <a:xfrm>
            <a:off x="8333157" y="6015376"/>
            <a:ext cx="1012936" cy="5025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Pending</a:t>
            </a:r>
          </a:p>
        </p:txBody>
      </p: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96C302B-450D-452B-A8F7-767A94C89F43}"/>
              </a:ext>
            </a:extLst>
          </p:cNvPr>
          <p:cNvCxnSpPr>
            <a:cxnSpLocks/>
            <a:stCxn id="686" idx="2"/>
            <a:endCxn id="489" idx="6"/>
          </p:cNvCxnSpPr>
          <p:nvPr/>
        </p:nvCxnSpPr>
        <p:spPr>
          <a:xfrm flipH="1">
            <a:off x="9220748" y="5448160"/>
            <a:ext cx="598748" cy="2973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9AD8F44D-7FF4-469C-8D1E-92B4298750BE}"/>
              </a:ext>
            </a:extLst>
          </p:cNvPr>
          <p:cNvCxnSpPr>
            <a:cxnSpLocks/>
            <a:stCxn id="686" idx="2"/>
            <a:endCxn id="493" idx="7"/>
          </p:cNvCxnSpPr>
          <p:nvPr/>
        </p:nvCxnSpPr>
        <p:spPr>
          <a:xfrm flipH="1">
            <a:off x="9197752" y="5448160"/>
            <a:ext cx="621744" cy="64081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A96398B9-3AD2-4F1C-ACBD-36646899701B}"/>
              </a:ext>
            </a:extLst>
          </p:cNvPr>
          <p:cNvCxnSpPr>
            <a:cxnSpLocks/>
            <a:stCxn id="686" idx="2"/>
            <a:endCxn id="491" idx="0"/>
          </p:cNvCxnSpPr>
          <p:nvPr/>
        </p:nvCxnSpPr>
        <p:spPr>
          <a:xfrm>
            <a:off x="9819496" y="5448160"/>
            <a:ext cx="69349" cy="56721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CA7C8A9E-999B-4BD1-9285-D51EA4624F44}"/>
              </a:ext>
            </a:extLst>
          </p:cNvPr>
          <p:cNvCxnSpPr>
            <a:cxnSpLocks/>
            <a:stCxn id="686" idx="2"/>
            <a:endCxn id="16" idx="0"/>
          </p:cNvCxnSpPr>
          <p:nvPr/>
        </p:nvCxnSpPr>
        <p:spPr>
          <a:xfrm>
            <a:off x="9819496" y="5448160"/>
            <a:ext cx="605449" cy="109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Rectangle 512">
            <a:extLst>
              <a:ext uri="{FF2B5EF4-FFF2-40B4-BE49-F238E27FC236}">
                <a16:creationId xmlns:a16="http://schemas.microsoft.com/office/drawing/2014/main" id="{389ABC3D-8F45-47C9-BA69-616B883BD731}"/>
              </a:ext>
            </a:extLst>
          </p:cNvPr>
          <p:cNvSpPr/>
          <p:nvPr/>
        </p:nvSpPr>
        <p:spPr>
          <a:xfrm>
            <a:off x="9086638" y="2930961"/>
            <a:ext cx="1494536" cy="5355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Ticket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4F5B30BB-90F8-46C7-9965-DBE6ECBE5A18}"/>
              </a:ext>
            </a:extLst>
          </p:cNvPr>
          <p:cNvSpPr/>
          <p:nvPr/>
        </p:nvSpPr>
        <p:spPr>
          <a:xfrm>
            <a:off x="1405056" y="2927359"/>
            <a:ext cx="1494536" cy="5355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Account</a:t>
            </a:r>
          </a:p>
        </p:txBody>
      </p: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01A4824C-1265-448F-9D5C-FF9842168276}"/>
              </a:ext>
            </a:extLst>
          </p:cNvPr>
          <p:cNvCxnSpPr>
            <a:cxnSpLocks/>
            <a:stCxn id="19" idx="1"/>
            <a:endCxn id="517" idx="3"/>
          </p:cNvCxnSpPr>
          <p:nvPr/>
        </p:nvCxnSpPr>
        <p:spPr>
          <a:xfrm flipH="1" flipV="1">
            <a:off x="2899592" y="3195131"/>
            <a:ext cx="143219" cy="36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BB7E5E60-C88C-4276-819B-20F724827A58}"/>
              </a:ext>
            </a:extLst>
          </p:cNvPr>
          <p:cNvCxnSpPr>
            <a:cxnSpLocks/>
            <a:stCxn id="59" idx="2"/>
            <a:endCxn id="325" idx="0"/>
          </p:cNvCxnSpPr>
          <p:nvPr/>
        </p:nvCxnSpPr>
        <p:spPr>
          <a:xfrm>
            <a:off x="6834023" y="4696999"/>
            <a:ext cx="13171" cy="2737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Rectangle 685">
            <a:extLst>
              <a:ext uri="{FF2B5EF4-FFF2-40B4-BE49-F238E27FC236}">
                <a16:creationId xmlns:a16="http://schemas.microsoft.com/office/drawing/2014/main" id="{A0EB375D-267D-4013-A1EA-8BD1A60BDAA3}"/>
              </a:ext>
            </a:extLst>
          </p:cNvPr>
          <p:cNvSpPr/>
          <p:nvPr/>
        </p:nvSpPr>
        <p:spPr>
          <a:xfrm>
            <a:off x="9072228" y="4912617"/>
            <a:ext cx="1494536" cy="5355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Status</a:t>
            </a:r>
          </a:p>
        </p:txBody>
      </p: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5D3AC06D-3DD2-4937-BB2C-AA064DCC1FF4}"/>
              </a:ext>
            </a:extLst>
          </p:cNvPr>
          <p:cNvCxnSpPr>
            <a:cxnSpLocks/>
            <a:stCxn id="513" idx="2"/>
            <a:endCxn id="459" idx="0"/>
          </p:cNvCxnSpPr>
          <p:nvPr/>
        </p:nvCxnSpPr>
        <p:spPr>
          <a:xfrm flipH="1">
            <a:off x="9820721" y="3466504"/>
            <a:ext cx="13185" cy="3770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Rectangle 744">
            <a:extLst>
              <a:ext uri="{FF2B5EF4-FFF2-40B4-BE49-F238E27FC236}">
                <a16:creationId xmlns:a16="http://schemas.microsoft.com/office/drawing/2014/main" id="{1AA3B205-F339-4B7B-B974-AC393919F197}"/>
              </a:ext>
            </a:extLst>
          </p:cNvPr>
          <p:cNvSpPr/>
          <p:nvPr/>
        </p:nvSpPr>
        <p:spPr>
          <a:xfrm>
            <a:off x="4527122" y="5050265"/>
            <a:ext cx="1494536" cy="5355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Helping Agent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C23DB0DE-8AB1-4195-819F-263261A97AE2}"/>
              </a:ext>
            </a:extLst>
          </p:cNvPr>
          <p:cNvCxnSpPr>
            <a:cxnSpLocks/>
            <a:stCxn id="325" idx="1"/>
            <a:endCxn id="745" idx="3"/>
          </p:cNvCxnSpPr>
          <p:nvPr/>
        </p:nvCxnSpPr>
        <p:spPr>
          <a:xfrm flipH="1" flipV="1">
            <a:off x="6021658" y="5318037"/>
            <a:ext cx="162104" cy="1580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Oval 753">
            <a:extLst>
              <a:ext uri="{FF2B5EF4-FFF2-40B4-BE49-F238E27FC236}">
                <a16:creationId xmlns:a16="http://schemas.microsoft.com/office/drawing/2014/main" id="{4F211E27-308B-480C-89BC-7B169532CFA4}"/>
              </a:ext>
            </a:extLst>
          </p:cNvPr>
          <p:cNvSpPr/>
          <p:nvPr/>
        </p:nvSpPr>
        <p:spPr>
          <a:xfrm>
            <a:off x="3844716" y="4256013"/>
            <a:ext cx="1012936" cy="5025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Technical</a:t>
            </a:r>
          </a:p>
        </p:txBody>
      </p:sp>
      <p:sp>
        <p:nvSpPr>
          <p:cNvPr id="756" name="Oval 755">
            <a:extLst>
              <a:ext uri="{FF2B5EF4-FFF2-40B4-BE49-F238E27FC236}">
                <a16:creationId xmlns:a16="http://schemas.microsoft.com/office/drawing/2014/main" id="{662C6C20-990F-4B0C-A999-C0361A6E1B43}"/>
              </a:ext>
            </a:extLst>
          </p:cNvPr>
          <p:cNvSpPr/>
          <p:nvPr/>
        </p:nvSpPr>
        <p:spPr>
          <a:xfrm>
            <a:off x="2775761" y="4035762"/>
            <a:ext cx="1012936" cy="5025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Billing</a:t>
            </a:r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662ADB5F-9313-4B7C-A269-87346D4CDC85}"/>
              </a:ext>
            </a:extLst>
          </p:cNvPr>
          <p:cNvSpPr/>
          <p:nvPr/>
        </p:nvSpPr>
        <p:spPr>
          <a:xfrm>
            <a:off x="1859431" y="4339128"/>
            <a:ext cx="1012936" cy="5025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Shipping</a:t>
            </a:r>
          </a:p>
        </p:txBody>
      </p:sp>
      <p:sp>
        <p:nvSpPr>
          <p:cNvPr id="760" name="Oval 759">
            <a:extLst>
              <a:ext uri="{FF2B5EF4-FFF2-40B4-BE49-F238E27FC236}">
                <a16:creationId xmlns:a16="http://schemas.microsoft.com/office/drawing/2014/main" id="{D0EE414C-4C84-4D1F-80BD-B455190666CE}"/>
              </a:ext>
            </a:extLst>
          </p:cNvPr>
          <p:cNvSpPr/>
          <p:nvPr/>
        </p:nvSpPr>
        <p:spPr>
          <a:xfrm>
            <a:off x="1616312" y="4874349"/>
            <a:ext cx="1012936" cy="5025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BF24573E-5C55-4A31-84E8-2D252FFAFDA9}"/>
              </a:ext>
            </a:extLst>
          </p:cNvPr>
          <p:cNvSpPr/>
          <p:nvPr/>
        </p:nvSpPr>
        <p:spPr>
          <a:xfrm>
            <a:off x="1585004" y="5416446"/>
            <a:ext cx="1012936" cy="5025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Vendors</a:t>
            </a:r>
          </a:p>
        </p:txBody>
      </p:sp>
      <p:sp>
        <p:nvSpPr>
          <p:cNvPr id="764" name="Oval 763">
            <a:extLst>
              <a:ext uri="{FF2B5EF4-FFF2-40B4-BE49-F238E27FC236}">
                <a16:creationId xmlns:a16="http://schemas.microsoft.com/office/drawing/2014/main" id="{C4B33CD2-5019-44B8-891A-4329F1F87F9C}"/>
              </a:ext>
            </a:extLst>
          </p:cNvPr>
          <p:cNvSpPr/>
          <p:nvPr/>
        </p:nvSpPr>
        <p:spPr>
          <a:xfrm>
            <a:off x="1822411" y="5956901"/>
            <a:ext cx="1012936" cy="5025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Phones</a:t>
            </a:r>
          </a:p>
        </p:txBody>
      </p:sp>
      <p:sp>
        <p:nvSpPr>
          <p:cNvPr id="766" name="Oval 765">
            <a:extLst>
              <a:ext uri="{FF2B5EF4-FFF2-40B4-BE49-F238E27FC236}">
                <a16:creationId xmlns:a16="http://schemas.microsoft.com/office/drawing/2014/main" id="{0AB30620-B81B-4BBA-94DF-90330D3634F4}"/>
              </a:ext>
            </a:extLst>
          </p:cNvPr>
          <p:cNvSpPr/>
          <p:nvPr/>
        </p:nvSpPr>
        <p:spPr>
          <a:xfrm>
            <a:off x="2655842" y="6309179"/>
            <a:ext cx="1012936" cy="5025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Website</a:t>
            </a:r>
          </a:p>
        </p:txBody>
      </p:sp>
      <p:sp>
        <p:nvSpPr>
          <p:cNvPr id="768" name="Oval 767">
            <a:extLst>
              <a:ext uri="{FF2B5EF4-FFF2-40B4-BE49-F238E27FC236}">
                <a16:creationId xmlns:a16="http://schemas.microsoft.com/office/drawing/2014/main" id="{F2F33B3A-5804-44E7-BADA-6DE3AC966C2B}"/>
              </a:ext>
            </a:extLst>
          </p:cNvPr>
          <p:cNvSpPr/>
          <p:nvPr/>
        </p:nvSpPr>
        <p:spPr>
          <a:xfrm>
            <a:off x="4198705" y="5809164"/>
            <a:ext cx="1012936" cy="5025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Customer Service</a:t>
            </a:r>
          </a:p>
        </p:txBody>
      </p:sp>
      <p:sp>
        <p:nvSpPr>
          <p:cNvPr id="770" name="Oval 769">
            <a:extLst>
              <a:ext uri="{FF2B5EF4-FFF2-40B4-BE49-F238E27FC236}">
                <a16:creationId xmlns:a16="http://schemas.microsoft.com/office/drawing/2014/main" id="{A72CE5ED-9125-49EB-B5A9-67826D8BD0C2}"/>
              </a:ext>
            </a:extLst>
          </p:cNvPr>
          <p:cNvSpPr/>
          <p:nvPr/>
        </p:nvSpPr>
        <p:spPr>
          <a:xfrm>
            <a:off x="3696555" y="6293348"/>
            <a:ext cx="1012936" cy="5025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Email Issues</a:t>
            </a:r>
          </a:p>
        </p:txBody>
      </p:sp>
      <p:cxnSp>
        <p:nvCxnSpPr>
          <p:cNvPr id="771" name="Straight Connector 770">
            <a:extLst>
              <a:ext uri="{FF2B5EF4-FFF2-40B4-BE49-F238E27FC236}">
                <a16:creationId xmlns:a16="http://schemas.microsoft.com/office/drawing/2014/main" id="{4B7285AC-E484-46D7-BB05-C66114DB859D}"/>
              </a:ext>
            </a:extLst>
          </p:cNvPr>
          <p:cNvCxnSpPr>
            <a:cxnSpLocks/>
            <a:stCxn id="745" idx="1"/>
            <a:endCxn id="754" idx="4"/>
          </p:cNvCxnSpPr>
          <p:nvPr/>
        </p:nvCxnSpPr>
        <p:spPr>
          <a:xfrm flipH="1" flipV="1">
            <a:off x="4351184" y="4758548"/>
            <a:ext cx="175938" cy="5594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39BDA39B-C82D-4309-B34E-154D2FCEDB42}"/>
              </a:ext>
            </a:extLst>
          </p:cNvPr>
          <p:cNvCxnSpPr>
            <a:cxnSpLocks/>
            <a:stCxn id="745" idx="1"/>
            <a:endCxn id="756" idx="5"/>
          </p:cNvCxnSpPr>
          <p:nvPr/>
        </p:nvCxnSpPr>
        <p:spPr>
          <a:xfrm flipH="1" flipV="1">
            <a:off x="3640356" y="4464702"/>
            <a:ext cx="886766" cy="8533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216A8453-548C-4E95-861A-D9773B46E6D7}"/>
              </a:ext>
            </a:extLst>
          </p:cNvPr>
          <p:cNvCxnSpPr>
            <a:cxnSpLocks/>
            <a:stCxn id="745" idx="1"/>
            <a:endCxn id="758" idx="6"/>
          </p:cNvCxnSpPr>
          <p:nvPr/>
        </p:nvCxnSpPr>
        <p:spPr>
          <a:xfrm flipH="1" flipV="1">
            <a:off x="2872367" y="4590396"/>
            <a:ext cx="1654755" cy="7276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7216C1DC-51E3-47A9-8D20-6609BB6F3A07}"/>
              </a:ext>
            </a:extLst>
          </p:cNvPr>
          <p:cNvCxnSpPr>
            <a:cxnSpLocks/>
            <a:stCxn id="745" idx="1"/>
            <a:endCxn id="760" idx="6"/>
          </p:cNvCxnSpPr>
          <p:nvPr/>
        </p:nvCxnSpPr>
        <p:spPr>
          <a:xfrm flipH="1" flipV="1">
            <a:off x="2629248" y="5125617"/>
            <a:ext cx="1897874" cy="1924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BF483443-C318-4623-AB76-F98E718865D5}"/>
              </a:ext>
            </a:extLst>
          </p:cNvPr>
          <p:cNvCxnSpPr>
            <a:cxnSpLocks/>
            <a:stCxn id="745" idx="1"/>
            <a:endCxn id="762" idx="6"/>
          </p:cNvCxnSpPr>
          <p:nvPr/>
        </p:nvCxnSpPr>
        <p:spPr>
          <a:xfrm flipH="1">
            <a:off x="2597940" y="5318037"/>
            <a:ext cx="1929182" cy="3496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D873BCA3-8216-4C3D-8EC1-E501B4ADF1C2}"/>
              </a:ext>
            </a:extLst>
          </p:cNvPr>
          <p:cNvCxnSpPr>
            <a:cxnSpLocks/>
            <a:stCxn id="745" idx="1"/>
            <a:endCxn id="764" idx="7"/>
          </p:cNvCxnSpPr>
          <p:nvPr/>
        </p:nvCxnSpPr>
        <p:spPr>
          <a:xfrm flipH="1">
            <a:off x="2687006" y="5318037"/>
            <a:ext cx="1840116" cy="7124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1B22AA21-68B3-498C-B3B8-9869D1666DE6}"/>
              </a:ext>
            </a:extLst>
          </p:cNvPr>
          <p:cNvCxnSpPr>
            <a:cxnSpLocks/>
            <a:stCxn id="745" idx="1"/>
            <a:endCxn id="766" idx="0"/>
          </p:cNvCxnSpPr>
          <p:nvPr/>
        </p:nvCxnSpPr>
        <p:spPr>
          <a:xfrm flipH="1">
            <a:off x="3162310" y="5318037"/>
            <a:ext cx="1364812" cy="9911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Straight Connector 796">
            <a:extLst>
              <a:ext uri="{FF2B5EF4-FFF2-40B4-BE49-F238E27FC236}">
                <a16:creationId xmlns:a16="http://schemas.microsoft.com/office/drawing/2014/main" id="{26206974-D576-40E2-A31F-5028EF5FEBAE}"/>
              </a:ext>
            </a:extLst>
          </p:cNvPr>
          <p:cNvCxnSpPr>
            <a:cxnSpLocks/>
            <a:stCxn id="745" idx="1"/>
            <a:endCxn id="770" idx="1"/>
          </p:cNvCxnSpPr>
          <p:nvPr/>
        </p:nvCxnSpPr>
        <p:spPr>
          <a:xfrm flipH="1">
            <a:off x="3844896" y="5318037"/>
            <a:ext cx="682226" cy="104890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Connector 799">
            <a:extLst>
              <a:ext uri="{FF2B5EF4-FFF2-40B4-BE49-F238E27FC236}">
                <a16:creationId xmlns:a16="http://schemas.microsoft.com/office/drawing/2014/main" id="{86CA7583-7201-4173-9E14-1A7ECF2F962A}"/>
              </a:ext>
            </a:extLst>
          </p:cNvPr>
          <p:cNvCxnSpPr>
            <a:cxnSpLocks/>
            <a:stCxn id="745" idx="1"/>
            <a:endCxn id="768" idx="1"/>
          </p:cNvCxnSpPr>
          <p:nvPr/>
        </p:nvCxnSpPr>
        <p:spPr>
          <a:xfrm flipH="1">
            <a:off x="4347046" y="5318037"/>
            <a:ext cx="180076" cy="56472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Straight Connector 859">
            <a:extLst>
              <a:ext uri="{FF2B5EF4-FFF2-40B4-BE49-F238E27FC236}">
                <a16:creationId xmlns:a16="http://schemas.microsoft.com/office/drawing/2014/main" id="{A71A2484-A890-4665-ABEA-597DC1CDFAA7}"/>
              </a:ext>
            </a:extLst>
          </p:cNvPr>
          <p:cNvCxnSpPr>
            <a:cxnSpLocks/>
            <a:stCxn id="15" idx="2"/>
            <a:endCxn id="59" idx="0"/>
          </p:cNvCxnSpPr>
          <p:nvPr/>
        </p:nvCxnSpPr>
        <p:spPr>
          <a:xfrm flipH="1">
            <a:off x="6834023" y="3619055"/>
            <a:ext cx="1425821" cy="5424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40CD297-4FD9-4E5C-B662-10B3A7C0376C}"/>
              </a:ext>
            </a:extLst>
          </p:cNvPr>
          <p:cNvCxnSpPr>
            <a:cxnSpLocks/>
            <a:stCxn id="459" idx="2"/>
            <a:endCxn id="686" idx="0"/>
          </p:cNvCxnSpPr>
          <p:nvPr/>
        </p:nvCxnSpPr>
        <p:spPr>
          <a:xfrm flipH="1">
            <a:off x="9819496" y="4684169"/>
            <a:ext cx="1225" cy="22844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>
            <a:extLst>
              <a:ext uri="{FF2B5EF4-FFF2-40B4-BE49-F238E27FC236}">
                <a16:creationId xmlns:a16="http://schemas.microsoft.com/office/drawing/2014/main" id="{A6888B4C-242B-4C72-9641-79CAAF578929}"/>
              </a:ext>
            </a:extLst>
          </p:cNvPr>
          <p:cNvSpPr txBox="1"/>
          <p:nvPr/>
        </p:nvSpPr>
        <p:spPr>
          <a:xfrm>
            <a:off x="-39187" y="646727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16 Aug 2020</a:t>
            </a:r>
          </a:p>
        </p:txBody>
      </p:sp>
    </p:spTree>
    <p:extLst>
      <p:ext uri="{BB962C8B-B14F-4D97-AF65-F5344CB8AC3E}">
        <p14:creationId xmlns:p14="http://schemas.microsoft.com/office/powerpoint/2010/main" val="210867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87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Silcott</dc:creator>
  <cp:lastModifiedBy>James Silcott</cp:lastModifiedBy>
  <cp:revision>16</cp:revision>
  <dcterms:created xsi:type="dcterms:W3CDTF">2020-08-16T17:34:16Z</dcterms:created>
  <dcterms:modified xsi:type="dcterms:W3CDTF">2020-08-16T18:29:14Z</dcterms:modified>
</cp:coreProperties>
</file>