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2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25" d="100"/>
          <a:sy n="25" d="100"/>
        </p:scale>
        <p:origin x="2898" y="2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99CA0-CCFE-434A-BA27-84ADBF3C4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94DBC-99FA-4B70-84CB-DCF4723F4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B29E3-E28E-46FB-8A72-584EE6AA2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159E-7EA9-47C5-92F4-FC18811EB747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1B999-9950-40E5-9511-3603E80ED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419B5-E952-41A3-A8DF-C240745C9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660E-AE0F-49F6-B579-A1B7431E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2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2511-562A-472D-9237-62247EA6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B23EB-5986-4433-BF63-C9E0B40FD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A1E7B-5417-43F6-8289-E54EB3536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159E-7EA9-47C5-92F4-FC18811EB747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DD588-1FB3-45DC-AE2D-D92849D0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5D707-031D-493D-9A60-0FDFD234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660E-AE0F-49F6-B579-A1B7431E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0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992BD-4099-42BD-9441-4194F9CFB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898AF-FD7E-4B35-9C59-8A5E0D0DF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948F2-A79A-47F9-955D-1D29DB08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159E-7EA9-47C5-92F4-FC18811EB747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AE234-EC2C-4117-A16A-91C08F0F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E50EE-1074-4FC9-A83A-32B93EFC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660E-AE0F-49F6-B579-A1B7431E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4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5085-B23D-4A42-BC91-88CF22C6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1853C-2D4C-4994-9C7F-783B8A2C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6A234-755E-4898-9C81-DEE878464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159E-7EA9-47C5-92F4-FC18811EB747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43CC7-75DB-4328-96DE-18B3D0F2E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ED275-95B1-448D-AF07-A0CD8447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660E-AE0F-49F6-B579-A1B7431E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0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5397-95E2-4F57-8268-9B662E51D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95F82-117E-4E49-A9D4-F0527D84F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41B75-4C78-4F53-B84E-1CF1CEDC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159E-7EA9-47C5-92F4-FC18811EB747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F23FE-53F7-4C1C-926D-7AD31FEB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D4733-411F-4F22-8DD0-CAE5BA9B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660E-AE0F-49F6-B579-A1B7431E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0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77F2-CCDF-403A-BCF7-41248F42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D450D-F7E1-46B6-A4C1-9332C1EBC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C035C-634A-419B-A23E-70F2A4E58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0EF83-61D9-4F88-9926-BF27D251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159E-7EA9-47C5-92F4-FC18811EB747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BCE48-607D-4AE3-82CE-808FF7E9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7B92D-FFA7-4CC7-B08C-78EFC51C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660E-AE0F-49F6-B579-A1B7431E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0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7E072-6DB4-45CD-A184-A0025BB1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D8136-151B-49A4-80D1-E15863EDA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C6651-8641-430B-B69E-7CB505847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494C01-BF0F-45B6-B5D1-8DE0D1956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3B5FB4-48EA-4C90-A27B-8129C7D2F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EB3DB2-8D49-4175-9122-28F1784DD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159E-7EA9-47C5-92F4-FC18811EB747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A18360-F0E0-43C3-9C24-DE5AB7F10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C9D057-65D7-4975-A709-08A9F4D6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660E-AE0F-49F6-B579-A1B7431E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3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05D1-F688-4405-BA0A-432B486D6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AC512-1F1A-4844-B221-BB8A2BD1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159E-7EA9-47C5-92F4-FC18811EB747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FA837-22C4-48FD-B20F-6D23B453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F589D-876F-4EB1-BA09-0F434AC3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660E-AE0F-49F6-B579-A1B7431E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8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42F477-0EE3-4B53-ABDF-9D496E8D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159E-7EA9-47C5-92F4-FC18811EB747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27CCE9-C7C0-4FF5-8929-18E21AB9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20CA7-F379-4083-9556-1C734BAD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660E-AE0F-49F6-B579-A1B7431E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6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BC61-C35D-42BE-BCBE-88CDCD44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FFAA1-C2EC-49A3-A7C8-1E22CA7F1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EE342-AF7C-4ED6-9D5F-A5A6201F2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540DF-1445-4B3F-A890-6D432E7E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159E-7EA9-47C5-92F4-FC18811EB747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DD515-3BB5-4C13-AB65-211357EFB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DF580-6C2F-4952-8BC4-1BF78E32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660E-AE0F-49F6-B579-A1B7431E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2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1FC1-91EA-4695-9E60-A12AD045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1EFB82-A568-401C-A29F-A875903A7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B4D94-F12E-402E-BC25-6CCAEAFDE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20C4F-CB7E-449D-B8B6-1D2F2E4B0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159E-7EA9-47C5-92F4-FC18811EB747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2E233-C778-4FC3-8773-276DD20B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34C7D-841F-4B05-ABAC-4906C12C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660E-AE0F-49F6-B579-A1B7431E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1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6225BE-D4F3-4600-B7F7-A590FC2B9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AA465-7A6B-4E88-83EE-B372609FD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1DFE4-6101-4B65-9256-6EAA1CA77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4159E-7EA9-47C5-92F4-FC18811EB747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330E9-632E-4352-9DE6-C59D20A0C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B195E-56DA-4DD4-B63D-EB6DECF36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8660E-AE0F-49F6-B579-A1B7431E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7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26493D-E727-438F-BC16-7223ECC89042}"/>
              </a:ext>
            </a:extLst>
          </p:cNvPr>
          <p:cNvSpPr txBox="1"/>
          <p:nvPr/>
        </p:nvSpPr>
        <p:spPr>
          <a:xfrm>
            <a:off x="7408661" y="-5489211"/>
            <a:ext cx="210775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LegalTrek</a:t>
            </a:r>
            <a:endParaRPr lang="en-US" dirty="0"/>
          </a:p>
          <a:p>
            <a:r>
              <a:rPr lang="en-US" dirty="0" err="1"/>
              <a:t>LegalGeek</a:t>
            </a:r>
            <a:endParaRPr lang="en-US" dirty="0"/>
          </a:p>
          <a:p>
            <a:r>
              <a:rPr lang="en-US" dirty="0" err="1"/>
              <a:t>LegalCompass</a:t>
            </a:r>
            <a:endParaRPr lang="en-US" dirty="0"/>
          </a:p>
          <a:p>
            <a:r>
              <a:rPr lang="en-US" dirty="0" err="1"/>
              <a:t>LegalPoint</a:t>
            </a:r>
            <a:endParaRPr lang="en-US" dirty="0"/>
          </a:p>
          <a:p>
            <a:r>
              <a:rPr lang="en-US" dirty="0" err="1"/>
              <a:t>CourtRoom</a:t>
            </a:r>
            <a:r>
              <a:rPr lang="en-US" dirty="0"/>
              <a:t> Geek</a:t>
            </a:r>
          </a:p>
          <a:p>
            <a:r>
              <a:rPr lang="en-US" dirty="0"/>
              <a:t>Courtroom Compass</a:t>
            </a:r>
          </a:p>
          <a:p>
            <a:r>
              <a:rPr lang="en-US" dirty="0"/>
              <a:t>Lawbook</a:t>
            </a:r>
          </a:p>
          <a:p>
            <a:r>
              <a:rPr lang="en-US" dirty="0"/>
              <a:t>Legal Book</a:t>
            </a:r>
          </a:p>
          <a:p>
            <a:r>
              <a:rPr lang="en-US" dirty="0"/>
              <a:t>Case Geek</a:t>
            </a:r>
          </a:p>
          <a:p>
            <a:r>
              <a:rPr lang="en-US" dirty="0" err="1"/>
              <a:t>LegalLeadCloser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Attorney in Avoyelles Parish, LA ❘ Greenhouse Law Office">
            <a:extLst>
              <a:ext uri="{FF2B5EF4-FFF2-40B4-BE49-F238E27FC236}">
                <a16:creationId xmlns:a16="http://schemas.microsoft.com/office/drawing/2014/main" id="{3184E9A1-698B-48B4-98EC-1DA998B60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84031" y="-11446507"/>
            <a:ext cx="7060969" cy="706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ve Gavel Will Travel - St. Louis Auctions - Have Gavel Will Travel">
            <a:extLst>
              <a:ext uri="{FF2B5EF4-FFF2-40B4-BE49-F238E27FC236}">
                <a16:creationId xmlns:a16="http://schemas.microsoft.com/office/drawing/2014/main" id="{077B8CC2-7FDB-42C9-8A22-DB7633E84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32658"/>
            <a:ext cx="11442418" cy="1137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avel-It by Gavel-It LLC">
            <a:extLst>
              <a:ext uri="{FF2B5EF4-FFF2-40B4-BE49-F238E27FC236}">
                <a16:creationId xmlns:a16="http://schemas.microsoft.com/office/drawing/2014/main" id="{00ECB231-D2C9-40F0-8A82-807A45C8B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4239">
            <a:off x="15409633" y="-4994112"/>
            <a:ext cx="5980857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picture containing seat&#10;&#10;Description automatically generated">
            <a:extLst>
              <a:ext uri="{FF2B5EF4-FFF2-40B4-BE49-F238E27FC236}">
                <a16:creationId xmlns:a16="http://schemas.microsoft.com/office/drawing/2014/main" id="{7E5775D9-B08A-4149-A629-DC10C816AB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15728">
            <a:off x="-3239850" y="-8113386"/>
            <a:ext cx="4679739" cy="2470901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A196B6FE-A33D-4868-BF3A-6AB1C2917B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247" y="-3263827"/>
            <a:ext cx="3834920" cy="1307936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4D8162BE-5347-425D-A0E4-B8C88A16FBDD}"/>
              </a:ext>
            </a:extLst>
          </p:cNvPr>
          <p:cNvGrpSpPr/>
          <p:nvPr/>
        </p:nvGrpSpPr>
        <p:grpSpPr>
          <a:xfrm>
            <a:off x="19118809" y="4822275"/>
            <a:ext cx="5533702" cy="7445925"/>
            <a:chOff x="3834290" y="-89159"/>
            <a:chExt cx="5533702" cy="744592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63AEB68-479D-499E-B1FE-056F17ECA653}"/>
                </a:ext>
              </a:extLst>
            </p:cNvPr>
            <p:cNvGrpSpPr/>
            <p:nvPr/>
          </p:nvGrpSpPr>
          <p:grpSpPr>
            <a:xfrm rot="18600050">
              <a:off x="2878178" y="866953"/>
              <a:ext cx="7445925" cy="5533702"/>
              <a:chOff x="2837081" y="869374"/>
              <a:chExt cx="7445925" cy="553370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C365BFE-EC88-4AEB-970B-4AF6EB205DDC}"/>
                  </a:ext>
                </a:extLst>
              </p:cNvPr>
              <p:cNvGrpSpPr/>
              <p:nvPr/>
            </p:nvGrpSpPr>
            <p:grpSpPr>
              <a:xfrm rot="2997334">
                <a:off x="4117553" y="526858"/>
                <a:ext cx="4296182" cy="6857126"/>
                <a:chOff x="3794229" y="45935"/>
                <a:chExt cx="4881023" cy="7460966"/>
              </a:xfrm>
            </p:grpSpPr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EBD768CC-8E7C-47B4-A5F2-270DEF209899}"/>
                    </a:ext>
                  </a:extLst>
                </p:cNvPr>
                <p:cNvSpPr/>
                <p:nvPr/>
              </p:nvSpPr>
              <p:spPr>
                <a:xfrm rot="16216021">
                  <a:off x="3112328" y="727836"/>
                  <a:ext cx="2470901" cy="1107099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A96C01A6-BFE3-4E5B-A486-ED45C2EA2F06}"/>
                    </a:ext>
                  </a:extLst>
                </p:cNvPr>
                <p:cNvSpPr/>
                <p:nvPr/>
              </p:nvSpPr>
              <p:spPr>
                <a:xfrm rot="16216021">
                  <a:off x="6886252" y="745423"/>
                  <a:ext cx="2470901" cy="1107099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2C0E92B-D223-4FFB-AED0-9F7D75FDE668}"/>
                    </a:ext>
                  </a:extLst>
                </p:cNvPr>
                <p:cNvSpPr/>
                <p:nvPr/>
              </p:nvSpPr>
              <p:spPr>
                <a:xfrm rot="16216021">
                  <a:off x="4941446" y="324710"/>
                  <a:ext cx="2470901" cy="1930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F3130B29-7C3D-469D-8AE7-D889213FB502}"/>
                    </a:ext>
                  </a:extLst>
                </p:cNvPr>
                <p:cNvSpPr/>
                <p:nvPr/>
              </p:nvSpPr>
              <p:spPr>
                <a:xfrm rot="16216021">
                  <a:off x="3766970" y="713692"/>
                  <a:ext cx="2037496" cy="1107099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2C894BA5-DEF0-4EE8-AC9C-3EBCC4144ADD}"/>
                    </a:ext>
                  </a:extLst>
                </p:cNvPr>
                <p:cNvSpPr/>
                <p:nvPr/>
              </p:nvSpPr>
              <p:spPr>
                <a:xfrm rot="16216021">
                  <a:off x="6591555" y="726855"/>
                  <a:ext cx="2037496" cy="1107099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B3A172E3-D59E-4EE7-9D95-803C30E04E95}"/>
                    </a:ext>
                  </a:extLst>
                </p:cNvPr>
                <p:cNvSpPr/>
                <p:nvPr/>
              </p:nvSpPr>
              <p:spPr>
                <a:xfrm rot="16216021">
                  <a:off x="4960993" y="2935003"/>
                  <a:ext cx="2470901" cy="6221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493F052A-CADD-42C7-9DE8-C2B6345B9DB6}"/>
                    </a:ext>
                  </a:extLst>
                </p:cNvPr>
                <p:cNvSpPr/>
                <p:nvPr/>
              </p:nvSpPr>
              <p:spPr>
                <a:xfrm rot="16216021">
                  <a:off x="4610839" y="5362863"/>
                  <a:ext cx="3180977" cy="1107099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880FE954-D034-406B-B6F2-99BE14F98F41}"/>
                    </a:ext>
                  </a:extLst>
                </p:cNvPr>
                <p:cNvSpPr/>
                <p:nvPr/>
              </p:nvSpPr>
              <p:spPr>
                <a:xfrm>
                  <a:off x="5889985" y="531074"/>
                  <a:ext cx="418290" cy="13229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4" name="Picture 33" descr="Icon&#10;&#10;Description automatically generated">
                  <a:extLst>
                    <a:ext uri="{FF2B5EF4-FFF2-40B4-BE49-F238E27FC236}">
                      <a16:creationId xmlns:a16="http://schemas.microsoft.com/office/drawing/2014/main" id="{D404E4DC-D674-45FF-AE68-4042FED528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46077"/>
                <a:stretch/>
              </p:blipFill>
              <p:spPr>
                <a:xfrm>
                  <a:off x="7257351" y="496229"/>
                  <a:ext cx="889033" cy="1568350"/>
                </a:xfrm>
                <a:prstGeom prst="rect">
                  <a:avLst/>
                </a:prstGeom>
              </p:spPr>
            </p:pic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0D738F6A-B534-43A0-A514-A8776F1BB43B}"/>
                    </a:ext>
                  </a:extLst>
                </p:cNvPr>
                <p:cNvGrpSpPr/>
                <p:nvPr/>
              </p:nvGrpSpPr>
              <p:grpSpPr>
                <a:xfrm>
                  <a:off x="4378965" y="558786"/>
                  <a:ext cx="1061458" cy="1322962"/>
                  <a:chOff x="4378965" y="558786"/>
                  <a:chExt cx="1061458" cy="1322962"/>
                </a:xfrm>
              </p:grpSpPr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CA360CB4-1095-45BC-9E5C-E2ACCD9F7301}"/>
                      </a:ext>
                    </a:extLst>
                  </p:cNvPr>
                  <p:cNvSpPr/>
                  <p:nvPr/>
                </p:nvSpPr>
                <p:spPr>
                  <a:xfrm>
                    <a:off x="4378965" y="558786"/>
                    <a:ext cx="418290" cy="132296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2287C5AC-02CA-4A79-A8E5-BBAD61431948}"/>
                      </a:ext>
                    </a:extLst>
                  </p:cNvPr>
                  <p:cNvSpPr/>
                  <p:nvPr/>
                </p:nvSpPr>
                <p:spPr>
                  <a:xfrm>
                    <a:off x="4865039" y="1564497"/>
                    <a:ext cx="575384" cy="31606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181E9421-72FE-4D49-B7AE-3479DFD1109C}"/>
                  </a:ext>
                </a:extLst>
              </p:cNvPr>
              <p:cNvGrpSpPr/>
              <p:nvPr/>
            </p:nvGrpSpPr>
            <p:grpSpPr>
              <a:xfrm>
                <a:off x="3746967" y="869374"/>
                <a:ext cx="6536039" cy="5533702"/>
                <a:chOff x="3746967" y="869374"/>
                <a:chExt cx="6536039" cy="5533702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3FE22A4C-DC21-4805-B11C-4ABB532AEBDA}"/>
                    </a:ext>
                  </a:extLst>
                </p:cNvPr>
                <p:cNvSpPr/>
                <p:nvPr/>
              </p:nvSpPr>
              <p:spPr>
                <a:xfrm rot="2997334">
                  <a:off x="6529355" y="3017439"/>
                  <a:ext cx="1419744" cy="1020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F951EFBB-5724-4396-9F03-19EEF958B7CA}"/>
                    </a:ext>
                  </a:extLst>
                </p:cNvPr>
                <p:cNvSpPr/>
                <p:nvPr/>
              </p:nvSpPr>
              <p:spPr>
                <a:xfrm rot="2997334">
                  <a:off x="8061923" y="1760022"/>
                  <a:ext cx="1419744" cy="1119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FF102D95-1E4B-4C08-88A2-E0E7B59D7423}"/>
                    </a:ext>
                  </a:extLst>
                </p:cNvPr>
                <p:cNvSpPr/>
                <p:nvPr/>
              </p:nvSpPr>
              <p:spPr>
                <a:xfrm rot="8402324">
                  <a:off x="8376492" y="4004593"/>
                  <a:ext cx="1906514" cy="929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E16532F2-5588-4E05-ACC1-585A70F184E0}"/>
                    </a:ext>
                  </a:extLst>
                </p:cNvPr>
                <p:cNvSpPr/>
                <p:nvPr/>
              </p:nvSpPr>
              <p:spPr>
                <a:xfrm rot="8402324">
                  <a:off x="5752990" y="869374"/>
                  <a:ext cx="1906514" cy="929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652D05EF-44F5-453E-B2F0-421CC958E4DF}"/>
                    </a:ext>
                  </a:extLst>
                </p:cNvPr>
                <p:cNvSpPr/>
                <p:nvPr/>
              </p:nvSpPr>
              <p:spPr>
                <a:xfrm rot="2997334">
                  <a:off x="5329125" y="4330712"/>
                  <a:ext cx="83722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87DFE5F3-81AB-42F8-9019-FDB8ED2BDA8A}"/>
                    </a:ext>
                  </a:extLst>
                </p:cNvPr>
                <p:cNvSpPr/>
                <p:nvPr/>
              </p:nvSpPr>
              <p:spPr>
                <a:xfrm rot="2997334">
                  <a:off x="3351216" y="5961605"/>
                  <a:ext cx="83722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E572B3F-D08C-4CA8-9450-369FAA3C4D38}"/>
                </a:ext>
              </a:extLst>
            </p:cNvPr>
            <p:cNvSpPr/>
            <p:nvPr/>
          </p:nvSpPr>
          <p:spPr>
            <a:xfrm rot="21597384">
              <a:off x="6782678" y="2007264"/>
              <a:ext cx="506442" cy="2904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6FDDF0B-B827-42B8-8215-70D7F856C788}"/>
              </a:ext>
            </a:extLst>
          </p:cNvPr>
          <p:cNvGrpSpPr/>
          <p:nvPr/>
        </p:nvGrpSpPr>
        <p:grpSpPr>
          <a:xfrm>
            <a:off x="16849740" y="-12079941"/>
            <a:ext cx="9783889" cy="5507119"/>
            <a:chOff x="1946600" y="1190857"/>
            <a:chExt cx="9783889" cy="5507119"/>
          </a:xfrm>
        </p:grpSpPr>
        <p:pic>
          <p:nvPicPr>
            <p:cNvPr id="53" name="Picture 5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3D0065C-1139-4CEA-8BF6-AA2400E00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526300">
              <a:off x="3223473" y="222979"/>
              <a:ext cx="4304254" cy="6858000"/>
            </a:xfrm>
            <a:prstGeom prst="rect">
              <a:avLst/>
            </a:prstGeom>
          </p:spPr>
        </p:pic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0743361-3FCE-452F-81EF-4163F569786D}"/>
                </a:ext>
              </a:extLst>
            </p:cNvPr>
            <p:cNvGrpSpPr/>
            <p:nvPr/>
          </p:nvGrpSpPr>
          <p:grpSpPr>
            <a:xfrm>
              <a:off x="7233572" y="5378818"/>
              <a:ext cx="2704495" cy="1319158"/>
              <a:chOff x="-3752245" y="712972"/>
              <a:chExt cx="2704495" cy="1319158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9C6A42DE-81A6-4215-85CD-FADB9D7E0022}"/>
                  </a:ext>
                </a:extLst>
              </p:cNvPr>
              <p:cNvSpPr/>
              <p:nvPr/>
            </p:nvSpPr>
            <p:spPr>
              <a:xfrm>
                <a:off x="-3325885" y="752571"/>
                <a:ext cx="1872595" cy="97444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186939D-BEB3-4B4A-A027-7F90FF439693}"/>
                  </a:ext>
                </a:extLst>
              </p:cNvPr>
              <p:cNvSpPr/>
              <p:nvPr/>
            </p:nvSpPr>
            <p:spPr>
              <a:xfrm>
                <a:off x="-3580372" y="1108248"/>
                <a:ext cx="2343926" cy="65837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C4738AC2-9741-4983-BC27-D02367B497B8}"/>
                  </a:ext>
                </a:extLst>
              </p:cNvPr>
              <p:cNvSpPr/>
              <p:nvPr/>
            </p:nvSpPr>
            <p:spPr>
              <a:xfrm>
                <a:off x="-3580372" y="712972"/>
                <a:ext cx="2343926" cy="294845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228A6E77-9BF7-469F-9A1F-42054A24B91E}"/>
                  </a:ext>
                </a:extLst>
              </p:cNvPr>
              <p:cNvSpPr/>
              <p:nvPr/>
            </p:nvSpPr>
            <p:spPr>
              <a:xfrm>
                <a:off x="-3752245" y="1727017"/>
                <a:ext cx="2704495" cy="305113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CA7A3C6-921D-4772-B75D-D2E544C9B1F2}"/>
                  </a:ext>
                </a:extLst>
              </p:cNvPr>
              <p:cNvSpPr/>
              <p:nvPr/>
            </p:nvSpPr>
            <p:spPr>
              <a:xfrm rot="21597384">
                <a:off x="-3655219" y="1815660"/>
                <a:ext cx="2507452" cy="1345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D318AAF-47CC-4F98-A87B-A1FEDC5A7FC7}"/>
                  </a:ext>
                </a:extLst>
              </p:cNvPr>
              <p:cNvSpPr/>
              <p:nvPr/>
            </p:nvSpPr>
            <p:spPr>
              <a:xfrm rot="21597384">
                <a:off x="-3483613" y="793242"/>
                <a:ext cx="2153309" cy="1345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56" name="Trapezoid 55">
              <a:extLst>
                <a:ext uri="{FF2B5EF4-FFF2-40B4-BE49-F238E27FC236}">
                  <a16:creationId xmlns:a16="http://schemas.microsoft.com/office/drawing/2014/main" id="{0DE45D9D-05A9-4B8A-803F-7961320C9E4F}"/>
                </a:ext>
              </a:extLst>
            </p:cNvPr>
            <p:cNvSpPr/>
            <p:nvPr/>
          </p:nvSpPr>
          <p:spPr>
            <a:xfrm rot="13732988">
              <a:off x="10006437" y="2634123"/>
              <a:ext cx="303312" cy="31447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rapezoid 67">
              <a:extLst>
                <a:ext uri="{FF2B5EF4-FFF2-40B4-BE49-F238E27FC236}">
                  <a16:creationId xmlns:a16="http://schemas.microsoft.com/office/drawing/2014/main" id="{2EFB2135-E4B7-459B-A387-2F690E17A71E}"/>
                </a:ext>
              </a:extLst>
            </p:cNvPr>
            <p:cNvSpPr/>
            <p:nvPr/>
          </p:nvSpPr>
          <p:spPr>
            <a:xfrm rot="12750184">
              <a:off x="10019939" y="1286084"/>
              <a:ext cx="303312" cy="31447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rapezoid 68">
              <a:extLst>
                <a:ext uri="{FF2B5EF4-FFF2-40B4-BE49-F238E27FC236}">
                  <a16:creationId xmlns:a16="http://schemas.microsoft.com/office/drawing/2014/main" id="{4C90AAB8-B56B-4496-8167-E63717B863A0}"/>
                </a:ext>
              </a:extLst>
            </p:cNvPr>
            <p:cNvSpPr/>
            <p:nvPr/>
          </p:nvSpPr>
          <p:spPr>
            <a:xfrm rot="11128239">
              <a:off x="9245405" y="1190857"/>
              <a:ext cx="201636" cy="1851748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rapezoid 69">
              <a:extLst>
                <a:ext uri="{FF2B5EF4-FFF2-40B4-BE49-F238E27FC236}">
                  <a16:creationId xmlns:a16="http://schemas.microsoft.com/office/drawing/2014/main" id="{681381D0-514D-4F61-A464-97D8E67C6B3A}"/>
                </a:ext>
              </a:extLst>
            </p:cNvPr>
            <p:cNvSpPr/>
            <p:nvPr/>
          </p:nvSpPr>
          <p:spPr>
            <a:xfrm rot="6770216">
              <a:off x="6708622" y="3699344"/>
              <a:ext cx="228777" cy="2239132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A2B2AF2A-F89C-4778-BFE3-DEBE6DDAC0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52538" y="195829"/>
            <a:ext cx="9582302" cy="68580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EF2960C3-709C-4E5D-ADC5-6F63D23FA0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58" y="274658"/>
            <a:ext cx="95823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63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14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Silcott</dc:creator>
  <cp:lastModifiedBy>James Silcott</cp:lastModifiedBy>
  <cp:revision>13</cp:revision>
  <dcterms:created xsi:type="dcterms:W3CDTF">2021-05-26T21:39:02Z</dcterms:created>
  <dcterms:modified xsi:type="dcterms:W3CDTF">2021-05-27T21:12:49Z</dcterms:modified>
</cp:coreProperties>
</file>