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743200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8" autoAdjust="0"/>
    <p:restoredTop sz="94660"/>
  </p:normalViewPr>
  <p:slideViewPr>
    <p:cSldViewPr snapToGrid="0">
      <p:cViewPr>
        <p:scale>
          <a:sx n="125" d="100"/>
          <a:sy n="125" d="100"/>
        </p:scale>
        <p:origin x="40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957646"/>
            <a:ext cx="2331720" cy="2037198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073405"/>
            <a:ext cx="2057400" cy="1412764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311540"/>
            <a:ext cx="591503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311540"/>
            <a:ext cx="1740218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458820"/>
            <a:ext cx="2366010" cy="24340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915918"/>
            <a:ext cx="2366010" cy="1280021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557698"/>
            <a:ext cx="116586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557698"/>
            <a:ext cx="116586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311541"/>
            <a:ext cx="2366010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434437"/>
            <a:ext cx="1160502" cy="70299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2137432"/>
            <a:ext cx="1160502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434437"/>
            <a:ext cx="1166217" cy="70299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2137432"/>
            <a:ext cx="1166217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90102"/>
            <a:ext cx="884753" cy="136535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842513"/>
            <a:ext cx="1388745" cy="4158375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755458"/>
            <a:ext cx="884753" cy="325220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90102"/>
            <a:ext cx="884753" cy="136535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842513"/>
            <a:ext cx="1388745" cy="4158375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755458"/>
            <a:ext cx="884753" cy="325220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311541"/>
            <a:ext cx="236601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557698"/>
            <a:ext cx="236601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5423498"/>
            <a:ext cx="6172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70EA-55F9-4169-9FE0-C4D0F0180BE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5423498"/>
            <a:ext cx="92583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5423498"/>
            <a:ext cx="6172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37D5-D9B1-4DEB-998F-A635B8A78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56D0760A-0DCD-411F-91CC-CD8EDE22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1" y="0"/>
            <a:ext cx="2765811" cy="5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5B55630B-0804-4D34-8F71-EC928090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748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70075-0C1E-462A-B6A7-4098BC1C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9675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64C09B-7D34-4F42-8915-314458F0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0410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C1577A9-AEFE-4F12-9863-D6EF0AB7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6447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496D89-A72B-4ABE-8AD2-F3D9DCEB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3258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A5B6E2-358E-48E9-842C-90F1F0FD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746909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CC30E9-D00B-4B01-91C8-07B5036F7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326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1D4EE1-1322-4262-8488-C54623ED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746909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2421EE-B792-451F-88B7-97AEA220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73201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3</cp:revision>
  <dcterms:created xsi:type="dcterms:W3CDTF">2021-05-28T16:37:39Z</dcterms:created>
  <dcterms:modified xsi:type="dcterms:W3CDTF">2021-05-28T16:50:28Z</dcterms:modified>
</cp:coreProperties>
</file>