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212D-C908-4C81-A904-539D72769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54729-A580-481B-8367-33D72F810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4290-73DA-4D5A-8F9A-020F9394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058D-F8F6-47C0-8458-EB9E7FD71A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47487-9BBD-4F92-9B6C-B82C072A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657E-6142-4999-BDE2-8D246685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918-2196-41DB-A9FF-80F29FF63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5419-8C88-4AEE-BACE-238047A7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0BF9F-28C2-4280-9EDC-CA74C7301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F26F7-5009-470E-B592-6AD758E6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058D-F8F6-47C0-8458-EB9E7FD71A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CC765-0DBE-4A93-BCD9-47B4907B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552D8-8667-4AF6-9786-6DFBAE98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918-2196-41DB-A9FF-80F29FF63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6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C1847-92E8-470C-AD95-92C066F2C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80FC4-76EA-47EA-8132-6BC29E7BD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5F380-F4AC-4663-806D-1B88F78F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058D-F8F6-47C0-8458-EB9E7FD71A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64E1-5BAC-44F2-8ECC-FAC55A4B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0CEB-627C-418F-B00C-E19310AB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918-2196-41DB-A9FF-80F29FF63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1BFB-B19B-43FA-8CD0-DA2CFDFC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2B63-D2BF-4B3E-8C88-767689B0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D5795-8186-4FA8-8D99-ECE36030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058D-F8F6-47C0-8458-EB9E7FD71A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7EBD-2220-4AAD-A1C3-E40D8D73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5408E-C531-4F5A-9D9E-AFD86849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918-2196-41DB-A9FF-80F29FF63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8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F8BC-BC98-45E6-88EF-7BA506FA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3A7C8-BE4D-4802-A028-B9EACFBD5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85764-6FDF-4CC1-8DBA-E7EDE396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058D-F8F6-47C0-8458-EB9E7FD71A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3EC7-9DDC-4AB3-8DBA-E7E54AAC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BAA4-CDDD-4562-AEBD-488CBA37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918-2196-41DB-A9FF-80F29FF63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5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5ED1-E64F-4450-9A58-5D99B90D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1D87D-BF1C-4B39-BD77-72A7BF1CC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47E4A-A63D-4E5E-AB01-054D70807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83D80-A1CB-4753-B42F-63B6D038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058D-F8F6-47C0-8458-EB9E7FD71A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1CC23-2CC9-401A-A2BD-167758FD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2E33D-CED6-49B8-8D70-3F9C439F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918-2196-41DB-A9FF-80F29FF63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5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8E85-2C76-4878-A667-8C925365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1118-7674-4C9C-8500-5C9BB53A3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22E2D-455E-4A29-83F8-CA0A01E2F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07DA3-C352-4DB3-832B-E3E30FBE5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7AE7D-884A-4BF7-9B68-615DE6264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CC197-A217-480C-A44A-06EEDDD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058D-F8F6-47C0-8458-EB9E7FD71A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1BE60-C293-47A1-868C-53ED74AC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5F1DB-9548-4763-84B9-416E1526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918-2196-41DB-A9FF-80F29FF63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8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3B04-3185-42F2-81A1-CE5F989A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EB33F-16A9-43F9-AC91-BDC0B537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058D-F8F6-47C0-8458-EB9E7FD71A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96A9F-550B-418E-B1FB-ACEB52E1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AAD58-DA69-435C-84E3-FC592276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918-2196-41DB-A9FF-80F29FF63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8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434A4-68E3-4CEA-9C28-8E700545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058D-F8F6-47C0-8458-EB9E7FD71A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E339C-DB11-4A12-B3FA-FC9B6DD4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AB268-3BFE-4BE2-8522-130C0D99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918-2196-41DB-A9FF-80F29FF63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7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F001-D000-41FA-BBAB-F8E5172E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DB157-D45C-44E9-8D66-10D29DA1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888A7-007D-4F7F-956D-8455EBE11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0D270-5001-4B76-ABD4-1E011475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058D-F8F6-47C0-8458-EB9E7FD71A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F4EFB-4140-4132-8525-E1371E68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8B850-44D4-4594-AFBE-8D452024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918-2196-41DB-A9FF-80F29FF63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2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2C6F-E052-4853-9A03-11573A40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5D3C-39F6-4D01-87F3-64E05CBA2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77D1-E7BE-40D6-881A-414B9C3D6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EDE91-BBBD-41F9-83AB-E9BD2EBF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058D-F8F6-47C0-8458-EB9E7FD71A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E9700-346B-4848-985A-EB951599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D5A49-9235-4BAB-8419-93825B65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918-2196-41DB-A9FF-80F29FF63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0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84FFD-AD36-4AC0-BE97-E63EDA36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C2E5D-0535-4578-99BD-1B51626EC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4E908-A679-4BEA-9650-ED5843122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058D-F8F6-47C0-8458-EB9E7FD71AD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CDE41-5951-4521-81C4-3A8477433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4AD90-1DCF-4B5D-A6D9-B4CE6B8EC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B918-2196-41DB-A9FF-80F29FF63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9865-B2B3-4B38-8E53-B78679A72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Hunt the Wumpus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8678E-86AA-46AE-A489-12B46BDB0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9112-3C15-4D03-A29E-B36603287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Build: </a:t>
            </a:r>
          </a:p>
          <a:p>
            <a:pPr lvl="1"/>
            <a:r>
              <a:rPr lang="en-US" dirty="0"/>
              <a:t>app for phone</a:t>
            </a:r>
          </a:p>
          <a:p>
            <a:pPr lvl="1"/>
            <a:r>
              <a:rPr lang="en-US" dirty="0"/>
              <a:t>C# Razor Page </a:t>
            </a:r>
          </a:p>
          <a:p>
            <a:pPr lvl="1"/>
            <a:r>
              <a:rPr lang="en-US" dirty="0"/>
              <a:t>Python Program</a:t>
            </a:r>
          </a:p>
          <a:p>
            <a:pPr lvl="1"/>
            <a:r>
              <a:rPr lang="en-US" dirty="0"/>
              <a:t>C# MVC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B15F1-4BE9-4ACA-B1E7-E818DA8E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</p:spTree>
    <p:extLst>
      <p:ext uri="{BB962C8B-B14F-4D97-AF65-F5344CB8AC3E}">
        <p14:creationId xmlns:p14="http://schemas.microsoft.com/office/powerpoint/2010/main" val="286437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9112-3C15-4D03-A29E-B36603287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  <a:p>
            <a:pPr lvl="1"/>
            <a:r>
              <a:rPr lang="en-US" dirty="0"/>
              <a:t>Classes of players</a:t>
            </a:r>
          </a:p>
          <a:p>
            <a:pPr lvl="1"/>
            <a:r>
              <a:rPr lang="en-US" dirty="0"/>
              <a:t>Tiles and streets</a:t>
            </a:r>
          </a:p>
          <a:p>
            <a:pPr lvl="1"/>
            <a:r>
              <a:rPr lang="en-US" dirty="0"/>
              <a:t>Logic</a:t>
            </a:r>
          </a:p>
          <a:p>
            <a:pPr lvl="1"/>
            <a:r>
              <a:rPr lang="en-US" dirty="0"/>
              <a:t>Structure of all the assets</a:t>
            </a:r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How everything is drawn</a:t>
            </a:r>
          </a:p>
          <a:p>
            <a:r>
              <a:rPr lang="en-US" dirty="0"/>
              <a:t>Controller</a:t>
            </a:r>
          </a:p>
          <a:p>
            <a:pPr lvl="1"/>
            <a:r>
              <a:rPr lang="en-US" dirty="0"/>
              <a:t>Connects the View and Model</a:t>
            </a:r>
          </a:p>
          <a:p>
            <a:pPr lvl="1"/>
            <a:r>
              <a:rPr lang="en-US" dirty="0"/>
              <a:t>Keeps things separate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B15F1-4BE9-4ACA-B1E7-E818DA8E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38674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9112-3C15-4D03-A29E-B36603287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B15F1-4BE9-4ACA-B1E7-E818DA8E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6935D-C2D4-43D2-9687-725D49D99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131"/>
            <a:ext cx="12192000" cy="632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8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47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Hunt the Wumpus Game</vt:lpstr>
      <vt:lpstr>Ideas</vt:lpstr>
      <vt:lpstr>MVC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Hunt the Wumpus Game</dc:title>
  <dc:creator>James Silcott</dc:creator>
  <cp:lastModifiedBy>James Silcott</cp:lastModifiedBy>
  <cp:revision>3</cp:revision>
  <dcterms:created xsi:type="dcterms:W3CDTF">2020-08-29T12:40:26Z</dcterms:created>
  <dcterms:modified xsi:type="dcterms:W3CDTF">2020-08-30T14:42:05Z</dcterms:modified>
</cp:coreProperties>
</file>