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171"/>
    <a:srgbClr val="2028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D8FA-B788-40AA-8655-91E9EB90E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E31B-5824-4403-8756-1D3014CFB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1291-3EF7-4A8C-AF6E-E81ADB5F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D7BE-C10E-427E-8BE8-D2F8C7F6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88C1-65D7-4942-B24E-7C4C08D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1AE4-9D8F-43A7-B33D-897DFFE8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AD883-2B8C-4F34-BE7C-148A430B1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6AD0-A6C5-4C4D-9D1B-94D6181A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193F-4A69-4E60-8A0E-86AD93E4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222D0-CA4A-4DD2-A45D-EDA7C91C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87FE0-BF84-4977-AF5B-D9EDA2069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6FB09-97ED-4AE5-8739-9534436F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39CB-F0C5-4F49-BDBC-5715CC0D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2E89-A52F-49AA-A6E7-EEC18C31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12CF-259D-4FCB-A348-84F84F67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A46A-91B2-471F-8154-C059870E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8CA4-5C8A-4B12-8210-078EC4D6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1E33D-6063-4AB9-8F94-D83A5892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A8D3-6C3F-4ED3-AA6F-E132BC59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1F13-F9E2-4B41-BCA3-8C0CD2FD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B720-C1EB-4698-A72A-1938A2D8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65B7-3563-4D16-8CF3-B1476F31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67849-E8A9-4C09-9FA9-BA71A85A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EB92-C323-4388-A1D6-4311A6A3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6213-87EE-48BC-8030-D8639F09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556F-DB60-46CE-983D-BD4936A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BCE5-4EAD-42BE-A030-12B080ABC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572F-B7EE-4890-89AF-878D1650A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8627B-7079-4B0F-AAFF-3295C8FB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7897C-FFE9-4418-9D27-B3A960B9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0923-D43C-4552-A8D1-5CCAF643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E611-CEE4-4AFF-BE59-CC958B9B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B655-E68F-4E3D-B10A-83144D42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CA4A0-B491-4198-87F5-3F8E786D3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912F9-DEF8-4FF5-AE31-C0E5D1FFB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3D3B8-1551-48E5-8762-01EF48237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3B5AB-2874-4842-BE10-583A3107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02C39-ADBE-41F0-BC5B-7ED52A41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06B38-78A1-42F0-842B-C062B76E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174A-58B0-4FE6-BCF8-16689D5B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85CC1-3D26-4F27-BB8A-BE07BD3F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DA719-F87B-4AD0-BD72-0971BE0E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C4BF6-5EA9-40B0-A197-345B474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3EBD2-38A4-4E51-9CFF-AFFC133A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0FF6D-9426-48B1-B4FB-AE773393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63836-2C77-4FF9-A6D2-BE02EFBF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1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9D26-E0D7-4DE6-83EC-BE0359E0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6F7F-AD71-4241-A3B8-309ACF5C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72EB3-DB9E-4FA3-9D93-7CAFE0C1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0129-2CE3-41E6-89F2-82E7431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26DC-C95C-4F6D-AF60-3A103F2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B3272-8DD2-413E-9134-BBE8CA15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6A0A-102B-47BF-97FC-F10E41F3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4BE84-0363-4228-B689-E0BE26279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D6B9-C6D1-4ED9-BC79-5E59AEF6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FA9AD-CDEF-4612-A7F9-41549211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910A-F67C-40D4-A877-7905E6C4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747A2-85DD-47B3-90B7-FC57CFC5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EB47B-7A75-4740-82AB-12FAA436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67FC-88D2-4A7C-BD08-E7BAAD0CC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0F04-7320-4363-91A6-2F3733D71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76D6-6C54-4E61-B082-8029595DE2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C52F-EA78-413A-BA54-F21D6FB5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3D6E-225A-4B09-8884-1934B0E4D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2B01-8C29-4DE2-986B-8CB6E1DE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99908E-09FE-469F-96A4-0350CBD9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5" y="245723"/>
            <a:ext cx="11961570" cy="632379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76E0B-4C6F-451C-8EF2-BB4E44398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5" b="-1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25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A5E96D-686C-490B-9D24-F60F33D84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6" r="20021" b="-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9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F4DA3-74AE-411D-AD2A-C5FC98F8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" y="401216"/>
            <a:ext cx="11616612" cy="58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BA085-9A13-4C0F-880B-CCB36507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73006"/>
            <a:ext cx="11618658" cy="61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9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69FB09-F064-41CF-A6AE-49DB5199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0" r="3308" b="1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8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22118D-B903-468A-ACFC-8E0FEE8B0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99" r="13280" b="1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0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F98079-DC5C-40E4-AB5B-54495CE0C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" b="13967"/>
          <a:stretch/>
        </p:blipFill>
        <p:spPr>
          <a:xfrm>
            <a:off x="569167" y="321368"/>
            <a:ext cx="10860834" cy="61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2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Silcott</dc:creator>
  <cp:lastModifiedBy>James Silcott</cp:lastModifiedBy>
  <cp:revision>4</cp:revision>
  <dcterms:created xsi:type="dcterms:W3CDTF">2020-08-21T04:28:21Z</dcterms:created>
  <dcterms:modified xsi:type="dcterms:W3CDTF">2020-08-21T04:41:12Z</dcterms:modified>
</cp:coreProperties>
</file>