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p:restoredTop sz="95801"/>
  </p:normalViewPr>
  <p:slideViewPr>
    <p:cSldViewPr snapToGrid="0" snapToObjects="1">
      <p:cViewPr>
        <p:scale>
          <a:sx n="120" d="100"/>
          <a:sy n="120" d="100"/>
        </p:scale>
        <p:origin x="5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9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07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8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64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2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74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42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93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1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6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28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980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1566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33" r:id="rId4"/>
    <p:sldLayoutId id="2147483734" r:id="rId5"/>
    <p:sldLayoutId id="2147483735" r:id="rId6"/>
    <p:sldLayoutId id="2147483736" r:id="rId7"/>
    <p:sldLayoutId id="2147483737" r:id="rId8"/>
    <p:sldLayoutId id="2147483738" r:id="rId9"/>
    <p:sldLayoutId id="2147483739" r:id="rId10"/>
    <p:sldLayoutId id="2147483746"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giftify-project2.herokuapp.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marshman/project2"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giftify-project2.herokuapp.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srcRect t="505" b="14268"/>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4947701" y="3496574"/>
            <a:ext cx="6436104" cy="1052422"/>
          </a:xfrm>
        </p:spPr>
        <p:txBody>
          <a:bodyPr>
            <a:normAutofit/>
          </a:bodyPr>
          <a:lstStyle/>
          <a:p>
            <a:pPr algn="l"/>
            <a:r>
              <a:rPr lang="en-US" sz="4400" b="1" dirty="0" err="1">
                <a:latin typeface="Calibri" panose="020F0502020204030204" pitchFamily="34" charset="0"/>
                <a:cs typeface="Calibri" panose="020F0502020204030204" pitchFamily="34" charset="0"/>
              </a:rPr>
              <a:t>Giftify</a:t>
            </a:r>
            <a:endParaRPr lang="en-US" sz="44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4947701" y="4548996"/>
            <a:ext cx="6436104" cy="534838"/>
          </a:xfrm>
        </p:spPr>
        <p:txBody>
          <a:bodyPr>
            <a:normAutofit fontScale="92500" lnSpcReduction="20000"/>
          </a:bodyPr>
          <a:lstStyle/>
          <a:p>
            <a:pPr algn="l"/>
            <a:r>
              <a:rPr lang="en-US" sz="1800" dirty="0">
                <a:solidFill>
                  <a:srgbClr val="35C39E"/>
                </a:solidFill>
                <a:latin typeface="Calibri" panose="020F0502020204030204" pitchFamily="34" charset="0"/>
                <a:cs typeface="Calibri" panose="020F0502020204030204" pitchFamily="34" charset="0"/>
              </a:rPr>
              <a:t>A multifunctional web-based application to find a unique gift for that special someone. </a:t>
            </a:r>
          </a:p>
        </p:txBody>
      </p:sp>
    </p:spTree>
    <p:extLst>
      <p:ext uri="{BB962C8B-B14F-4D97-AF65-F5344CB8AC3E}">
        <p14:creationId xmlns:p14="http://schemas.microsoft.com/office/powerpoint/2010/main" val="366893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Elevator Pitch</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Giftify</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is a multifunctional web-based application, which allows user to find unique gifts for their special someone. We utilize two API’s; Etsy and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to give users two separate experiences. </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User’s must Sign up or log in. </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The Esty API allows user to look for personalized and crafted items for unique gifts. The user’s choices are also logged and presented to them below, so they can utilize previous searched options, through a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utilizes a web-based database to pull the top 50+ gifts of 2019, allowing user’s to find popular items.  It auto populates as the user searches by name or category</a:t>
            </a:r>
          </a:p>
        </p:txBody>
      </p:sp>
    </p:spTree>
    <p:extLst>
      <p:ext uri="{BB962C8B-B14F-4D97-AF65-F5344CB8AC3E}">
        <p14:creationId xmlns:p14="http://schemas.microsoft.com/office/powerpoint/2010/main" val="4201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Concept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fontScale="70000" lnSpcReduction="2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Description &amp; Motivation</a:t>
            </a:r>
          </a:p>
          <a:p>
            <a:pPr marL="742950" lvl="1" indent="-285750" defTabSz="457200">
              <a:spcAft>
                <a:spcPts val="600"/>
              </a:spcAft>
              <a:buClr>
                <a:schemeClr val="tx2"/>
              </a:buClr>
              <a:buSzPct val="7000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Our web application will integrate user input to pull from 2 API’s to populate a user interface. The user interface will pull from </a:t>
            </a:r>
            <a:r>
              <a:rPr lang="en-US" sz="2300" dirty="0" err="1">
                <a:latin typeface="Calibri Light" panose="020F0302020204030204" pitchFamily="34" charset="0"/>
                <a:cs typeface="Calibri Light" panose="020F0302020204030204" pitchFamily="34" charset="0"/>
              </a:rPr>
              <a:t>Algolia</a:t>
            </a:r>
            <a:r>
              <a:rPr lang="en-US" sz="2300" dirty="0">
                <a:latin typeface="Calibri Light" panose="020F0302020204030204" pitchFamily="34" charset="0"/>
                <a:cs typeface="Calibri Light" panose="020F0302020204030204" pitchFamily="34" charset="0"/>
              </a:rPr>
              <a:t> to auto complete and suggest gifts options from a populated database. It also dynamically displays information from Etsy’s API  based off the user’s input. We will use </a:t>
            </a:r>
            <a:r>
              <a:rPr lang="en-US" sz="2300" dirty="0" err="1">
                <a:latin typeface="Calibri Light" panose="020F0302020204030204" pitchFamily="34" charset="0"/>
                <a:cs typeface="Calibri Light" panose="020F0302020204030204" pitchFamily="34" charset="0"/>
              </a:rPr>
              <a:t>Sequelize</a:t>
            </a:r>
            <a:r>
              <a:rPr lang="en-US" sz="2300" dirty="0">
                <a:latin typeface="Calibri Light" panose="020F0302020204030204" pitchFamily="34" charset="0"/>
                <a:cs typeface="Calibri Light" panose="020F0302020204030204" pitchFamily="34" charset="0"/>
              </a:rPr>
              <a:t> to log user’s selections so they can return to previously searched options. </a:t>
            </a:r>
            <a:endParaRPr lang="en-US" sz="23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Light" panose="020F0302020204030204" pitchFamily="34" charset="0"/>
              <a:cs typeface="Calibri Light" panose="020F0302020204030204" pitchFamily="34" charset="0"/>
            </a:endParaRP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Story</a:t>
            </a: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As a person who frequents parties, finding a gift is difficult, </a:t>
            </a:r>
          </a:p>
          <a:p>
            <a:pPr marL="742950" lvl="1"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 want to easily search for gifts suggested to me by my input,</a:t>
            </a:r>
          </a:p>
          <a:p>
            <a:pPr marL="742950" lvl="1"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So that I can buy unique and fun gifts.</a:t>
            </a:r>
          </a:p>
          <a:p>
            <a:endParaRPr lang="en-US" sz="2300" dirty="0">
              <a:latin typeface="Calibri Light" panose="020F0302020204030204" pitchFamily="34" charset="0"/>
              <a:cs typeface="Calibri Light" panose="020F0302020204030204" pitchFamily="34" charset="0"/>
            </a:endParaRPr>
          </a:p>
          <a:p>
            <a:pPr marL="742950" lvl="1"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Given I am a party animal</a:t>
            </a:r>
          </a:p>
          <a:p>
            <a:pPr marL="742950" lvl="1"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When I search for new gifts for my parties</a:t>
            </a:r>
          </a:p>
          <a:p>
            <a:pPr marL="742950" lvl="1" indent="-285750">
              <a:buFont typeface="Arial" panose="020B0604020202020204" pitchFamily="34" charset="0"/>
              <a:buChar char="•"/>
            </a:pPr>
            <a:r>
              <a:rPr lang="en-US" sz="2300" dirty="0">
                <a:latin typeface="Calibri Light" panose="020F0302020204030204" pitchFamily="34" charset="0"/>
                <a:cs typeface="Calibri Light" panose="020F0302020204030204" pitchFamily="34" charset="0"/>
              </a:rPr>
              <a:t>I should receive unique content, suggested by auto-completing my input and displaying it in a user interface that displays previously searched options as well</a:t>
            </a:r>
          </a:p>
          <a:p>
            <a:pPr marL="742950" lvl="1" indent="-285750" defTabSz="457200">
              <a:spcAft>
                <a:spcPts val="600"/>
              </a:spcAft>
              <a:buClr>
                <a:schemeClr val="tx2"/>
              </a:buClr>
              <a:buSzPct val="70000"/>
              <a:buFont typeface="Arial" panose="020B0604020202020204" pitchFamily="34" charset="0"/>
              <a:buChar char="•"/>
            </a:pP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7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Process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fontScale="925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Technologies Used</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 Design Framework</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 </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NPM Packages</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Passport</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Handlebars.js</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Breakdown of Tasks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Great collaboration across all tasks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Challenges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Working with the Database</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Successes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Auto-populate</a:t>
            </a:r>
          </a:p>
        </p:txBody>
      </p:sp>
    </p:spTree>
    <p:extLst>
      <p:ext uri="{BB962C8B-B14F-4D97-AF65-F5344CB8AC3E}">
        <p14:creationId xmlns:p14="http://schemas.microsoft.com/office/powerpoint/2010/main" val="14916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Contributions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Greg</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 Integration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Back end routes </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Johan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login/sign-up</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Heroku/</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JawsDB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Integration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Handlebar and CSS design</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a:t>
            </a:r>
          </a:p>
        </p:txBody>
      </p:sp>
    </p:spTree>
    <p:extLst>
      <p:ext uri="{BB962C8B-B14F-4D97-AF65-F5344CB8AC3E}">
        <p14:creationId xmlns:p14="http://schemas.microsoft.com/office/powerpoint/2010/main" val="121215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Demo</a:t>
            </a:r>
            <a:endParaRPr lang="en-US"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835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Future Development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Perpetually Updated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Display username on page with uploaded photo</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Functionality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Shopping cart and check-out functions in the app</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 additional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Ebay</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Have an editable profile page</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Links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6161419"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 Repo URL </a:t>
            </a:r>
          </a:p>
          <a:p>
            <a:pPr marL="742950" lvl="1" indent="-285750" defTabSz="457200">
              <a:spcAft>
                <a:spcPts val="600"/>
              </a:spcAft>
              <a:buClr>
                <a:schemeClr val="tx2"/>
              </a:buClr>
              <a:buSzPct val="70000"/>
              <a:buFont typeface="Arial" panose="020B0604020202020204" pitchFamily="34" charset="0"/>
              <a:buChar char="•"/>
            </a:pPr>
            <a:r>
              <a:rPr lang="en-US" sz="2000" dirty="0">
                <a:solidFill>
                  <a:schemeClr val="bg1">
                    <a:lumMod val="50000"/>
                    <a:lumOff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https://github.com/cmarshman/project2</a:t>
            </a:r>
            <a:endPar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Deployed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https://giftify-project2.herokuapp.com/</a:t>
            </a: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3779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rPr>
              <a:t>Questions?</a:t>
            </a:r>
          </a:p>
        </p:txBody>
      </p:sp>
    </p:spTree>
    <p:extLst>
      <p:ext uri="{BB962C8B-B14F-4D97-AF65-F5344CB8AC3E}">
        <p14:creationId xmlns:p14="http://schemas.microsoft.com/office/powerpoint/2010/main" val="940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A41"/>
      </a:dk2>
      <a:lt2>
        <a:srgbClr val="E2E8E4"/>
      </a:lt2>
      <a:accent1>
        <a:srgbClr val="C34DA3"/>
      </a:accent1>
      <a:accent2>
        <a:srgbClr val="A03BB1"/>
      </a:accent2>
      <a:accent3>
        <a:srgbClr val="814DC3"/>
      </a:accent3>
      <a:accent4>
        <a:srgbClr val="5B59BD"/>
      </a:accent4>
      <a:accent5>
        <a:srgbClr val="4D7BC3"/>
      </a:accent5>
      <a:accent6>
        <a:srgbClr val="3B9BB1"/>
      </a:accent6>
      <a:hlink>
        <a:srgbClr val="677ECC"/>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1473</TotalTime>
  <Words>424</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Calisto MT</vt:lpstr>
      <vt:lpstr>Wingdings 2</vt:lpstr>
      <vt:lpstr>SlateVTI</vt:lpstr>
      <vt:lpstr>Giftify</vt:lpstr>
      <vt:lpstr>Elevator Pitch</vt:lpstr>
      <vt:lpstr>Concept</vt:lpstr>
      <vt:lpstr>Process</vt:lpstr>
      <vt:lpstr>Contributions</vt:lpstr>
      <vt:lpstr>Demo</vt:lpstr>
      <vt:lpstr>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Banana</dc:title>
  <dc:creator>Cory Marshman</dc:creator>
  <cp:lastModifiedBy>Cory Marshman</cp:lastModifiedBy>
  <cp:revision>18</cp:revision>
  <dcterms:created xsi:type="dcterms:W3CDTF">2019-12-04T02:00:14Z</dcterms:created>
  <dcterms:modified xsi:type="dcterms:W3CDTF">2020-02-08T17:21:02Z</dcterms:modified>
</cp:coreProperties>
</file>