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9"/>
    <p:restoredTop sz="95801"/>
  </p:normalViewPr>
  <p:slideViewPr>
    <p:cSldViewPr snapToGrid="0" snapToObjects="1">
      <p:cViewPr varScale="1">
        <p:scale>
          <a:sx n="110" d="100"/>
          <a:sy n="11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7EBF8-E69D-744D-B05B-9761D0DB2921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BA6B1-BA7C-D74C-BF5A-01ED74BA9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A6B1-BA7C-D74C-BF5A-01ED74BA9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7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64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2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2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6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y-woodland-58016.herokuapp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github.com/cmarshman/shoest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Notgel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tgeld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hyperlink" Target="https://en.wikipedia.org/wiki/Currency_intervention" TargetMode="External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y-woodland-58016.herokuapp.com/" TargetMode="External"/><Relationship Id="rId5" Type="http://schemas.openxmlformats.org/officeDocument/2006/relationships/hyperlink" Target="https://en.wikipedia.org/wiki/Notgeld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Shoestring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51F4A-F5AD-DC4E-8306-9569BF330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3838" y="4570850"/>
            <a:ext cx="4242026" cy="13340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35C3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consumer dashboard for a peer to peer payment app.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B6C0F1-9590-654F-A3B7-CED332702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294" y="289922"/>
            <a:ext cx="2717800" cy="1549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2BDB26-FA38-4444-BE7A-5B219C4DBED4}"/>
              </a:ext>
            </a:extLst>
          </p:cNvPr>
          <p:cNvCxnSpPr/>
          <p:nvPr/>
        </p:nvCxnSpPr>
        <p:spPr>
          <a:xfrm>
            <a:off x="8109235" y="502919"/>
            <a:ext cx="3511233" cy="0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42BB607F-D851-3E4A-A8C0-27C03F88B4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09" b="4509"/>
          <a:stretch/>
        </p:blipFill>
        <p:spPr>
          <a:xfrm>
            <a:off x="-3" y="-1"/>
            <a:ext cx="75377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6161419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GitHub Repo URL 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https://dry-woodland-58016.herokuapp.com/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57200">
              <a:buClr>
                <a:schemeClr val="tx2"/>
              </a:buClr>
              <a:buSzPct val="70000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Deployed URL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https://github.com/cmarshman/shoestring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F15CCF-D5D4-F04E-A2AE-ECDC67D70E41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B585A1AF-07E7-E14E-B588-40455CFFF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9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A40F4CA4-DB08-E742-BEB0-E48ECE9F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Questions?</a:t>
            </a:r>
          </a:p>
        </p:txBody>
      </p:sp>
      <p:pic>
        <p:nvPicPr>
          <p:cNvPr id="7" name="Graphic 36">
            <a:extLst>
              <a:ext uri="{FF2B5EF4-FFF2-40B4-BE49-F238E27FC236}">
                <a16:creationId xmlns:a16="http://schemas.microsoft.com/office/drawing/2014/main" id="{A423C755-3120-7948-85C4-E54EFB09A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764169AF-DA6D-3C48-964B-8AE93C82ED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2D6E02-9A6C-8445-98A0-D8572A5987AE}"/>
              </a:ext>
            </a:extLst>
          </p:cNvPr>
          <p:cNvSpPr>
            <a:spLocks noGrp="1"/>
          </p:cNvSpPr>
          <p:nvPr/>
        </p:nvSpPr>
        <p:spPr>
          <a:xfrm>
            <a:off x="5337800" y="1"/>
            <a:ext cx="6135063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91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HK Grotesk" pitchFamily="2" charset="77"/>
              </a:rPr>
              <a:t>Expensive</a:t>
            </a:r>
            <a:r>
              <a:rPr lang="en-US" sz="2000" dirty="0">
                <a:solidFill>
                  <a:schemeClr val="tx1"/>
                </a:solidFill>
                <a:latin typeface="HK Grotesk Light" pitchFamily="2" charset="77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K Grotesk Light" pitchFamily="2" charset="77"/>
              </a:rPr>
              <a:t>– international remittance is the lively hood of millions of families worldwide; transaction fees can take large fees from much needed money.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HK Grotesk Light" pitchFamily="2" charset="77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HK Grotesk" pitchFamily="2" charset="77"/>
              </a:rPr>
              <a:t>Long Wait Times </a:t>
            </a:r>
            <a:r>
              <a:rPr lang="en-US" sz="1600" dirty="0">
                <a:solidFill>
                  <a:schemeClr val="tx1"/>
                </a:solidFill>
                <a:latin typeface="HK Grotesk Light" pitchFamily="2" charset="77"/>
              </a:rPr>
              <a:t>– long transaction wait times mean that families must wait for necessary remittance payments for what can sometimes be an indeterminate amount of time. </a:t>
            </a:r>
          </a:p>
          <a:p>
            <a:endParaRPr lang="en-US" sz="1600" dirty="0">
              <a:solidFill>
                <a:schemeClr val="tx1"/>
              </a:solidFill>
              <a:latin typeface="HK Grotesk Light" pitchFamily="2" charset="77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HK Grotesk" pitchFamily="2" charset="77"/>
              </a:rPr>
              <a:t>Accessibility</a:t>
            </a:r>
            <a:r>
              <a:rPr lang="en-US" sz="2400" dirty="0">
                <a:solidFill>
                  <a:schemeClr val="tx1"/>
                </a:solidFill>
                <a:latin typeface="HK Grotesk Light" pitchFamily="2" charset="77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K Grotesk Light" pitchFamily="2" charset="77"/>
              </a:rPr>
              <a:t>– banks and money cashiers maintain a hold on the international remittance industry.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BB916-427D-B444-9522-44C266B7FE70}"/>
              </a:ext>
            </a:extLst>
          </p:cNvPr>
          <p:cNvSpPr/>
          <p:nvPr/>
        </p:nvSpPr>
        <p:spPr>
          <a:xfrm>
            <a:off x="5406448" y="1738701"/>
            <a:ext cx="190109" cy="190109"/>
          </a:xfrm>
          <a:prstGeom prst="rect">
            <a:avLst/>
          </a:prstGeom>
          <a:solidFill>
            <a:srgbClr val="60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D1CA8-78AA-D045-81B4-0F0007F0CACD}"/>
              </a:ext>
            </a:extLst>
          </p:cNvPr>
          <p:cNvSpPr/>
          <p:nvPr/>
        </p:nvSpPr>
        <p:spPr>
          <a:xfrm>
            <a:off x="5396918" y="4664251"/>
            <a:ext cx="190109" cy="190109"/>
          </a:xfrm>
          <a:prstGeom prst="rect">
            <a:avLst/>
          </a:prstGeom>
          <a:solidFill>
            <a:srgbClr val="60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38F74-AA65-2743-ACF0-2D6EE6640109}"/>
              </a:ext>
            </a:extLst>
          </p:cNvPr>
          <p:cNvSpPr/>
          <p:nvPr/>
        </p:nvSpPr>
        <p:spPr>
          <a:xfrm>
            <a:off x="5401682" y="3205569"/>
            <a:ext cx="190109" cy="190109"/>
          </a:xfrm>
          <a:prstGeom prst="rect">
            <a:avLst/>
          </a:prstGeom>
          <a:solidFill>
            <a:srgbClr val="60D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340BA-6E00-9D4E-A880-14BFAC15F317}"/>
              </a:ext>
            </a:extLst>
          </p:cNvPr>
          <p:cNvCxnSpPr>
            <a:cxnSpLocks/>
          </p:cNvCxnSpPr>
          <p:nvPr/>
        </p:nvCxnSpPr>
        <p:spPr>
          <a:xfrm>
            <a:off x="5117585" y="502919"/>
            <a:ext cx="6583680" cy="0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575DA90C-83CD-C347-9588-044D70360779}"/>
              </a:ext>
            </a:extLst>
          </p:cNvPr>
          <p:cNvSpPr txBox="1">
            <a:spLocks/>
          </p:cNvSpPr>
          <p:nvPr/>
        </p:nvSpPr>
        <p:spPr>
          <a:xfrm>
            <a:off x="585764" y="794541"/>
            <a:ext cx="4076149" cy="775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60D48A"/>
                </a:solidFill>
                <a:latin typeface="HK Grotesk" pitchFamily="2" charset="77"/>
              </a:rPr>
              <a:t>Problem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408E4475-670F-1A4C-9503-994F2C26A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673" y="582930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ack of flyers on a table&#10;&#10;Description automatically generated">
            <a:extLst>
              <a:ext uri="{FF2B5EF4-FFF2-40B4-BE49-F238E27FC236}">
                <a16:creationId xmlns:a16="http://schemas.microsoft.com/office/drawing/2014/main" id="{C94FBF63-8E03-CB44-A2BE-AB56ED17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0160"/>
            <a:ext cx="12192000" cy="68376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203E5B-B2D4-7049-BD60-D02B5BA08057}"/>
              </a:ext>
            </a:extLst>
          </p:cNvPr>
          <p:cNvSpPr>
            <a:spLocks noGrp="1"/>
          </p:cNvSpPr>
          <p:nvPr/>
        </p:nvSpPr>
        <p:spPr>
          <a:xfrm>
            <a:off x="585764" y="784381"/>
            <a:ext cx="4076149" cy="775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60D48A"/>
                </a:solidFill>
                <a:latin typeface="HK Grotesk" pitchFamily="2" charset="77"/>
              </a:rPr>
              <a:t>Solution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AE0181-14BD-AB4D-BD7E-9E50228D3FE5}"/>
              </a:ext>
            </a:extLst>
          </p:cNvPr>
          <p:cNvCxnSpPr>
            <a:cxnSpLocks/>
          </p:cNvCxnSpPr>
          <p:nvPr/>
        </p:nvCxnSpPr>
        <p:spPr>
          <a:xfrm>
            <a:off x="5117585" y="492759"/>
            <a:ext cx="6583680" cy="0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24">
            <a:extLst>
              <a:ext uri="{FF2B5EF4-FFF2-40B4-BE49-F238E27FC236}">
                <a16:creationId xmlns:a16="http://schemas.microsoft.com/office/drawing/2014/main" id="{9A4A1941-49F3-D444-A2FC-81353A1D3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950" y="2725334"/>
            <a:ext cx="972840" cy="1556544"/>
          </a:xfrm>
          <a:prstGeom prst="rect">
            <a:avLst/>
          </a:prstGeom>
        </p:spPr>
      </p:pic>
      <p:pic>
        <p:nvPicPr>
          <p:cNvPr id="8" name="Graphic 26">
            <a:extLst>
              <a:ext uri="{FF2B5EF4-FFF2-40B4-BE49-F238E27FC236}">
                <a16:creationId xmlns:a16="http://schemas.microsoft.com/office/drawing/2014/main" id="{DF763543-2242-3C47-A14C-C95C1EB2A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5790" y="2725334"/>
            <a:ext cx="875556" cy="1556544"/>
          </a:xfrm>
          <a:prstGeom prst="rect">
            <a:avLst/>
          </a:prstGeom>
        </p:spPr>
      </p:pic>
      <p:pic>
        <p:nvPicPr>
          <p:cNvPr id="9" name="Graphic 28">
            <a:extLst>
              <a:ext uri="{FF2B5EF4-FFF2-40B4-BE49-F238E27FC236}">
                <a16:creationId xmlns:a16="http://schemas.microsoft.com/office/drawing/2014/main" id="{717815BF-F9C9-644B-BBE4-E14043E36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6974" y="2600793"/>
            <a:ext cx="2038052" cy="1630442"/>
          </a:xfrm>
          <a:prstGeom prst="rect">
            <a:avLst/>
          </a:prstGeom>
        </p:spPr>
      </p:pic>
      <p:pic>
        <p:nvPicPr>
          <p:cNvPr id="10" name="Graphic 30">
            <a:extLst>
              <a:ext uri="{FF2B5EF4-FFF2-40B4-BE49-F238E27FC236}">
                <a16:creationId xmlns:a16="http://schemas.microsoft.com/office/drawing/2014/main" id="{0515C532-7247-5B44-A702-84F9756A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7593" y="2600793"/>
            <a:ext cx="1629738" cy="1682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D12117-C0D2-1743-87AB-7DC814A8E3E0}"/>
              </a:ext>
            </a:extLst>
          </p:cNvPr>
          <p:cNvSpPr/>
          <p:nvPr/>
        </p:nvSpPr>
        <p:spPr>
          <a:xfrm>
            <a:off x="585764" y="1537926"/>
            <a:ext cx="1102961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K Grotesk Light" pitchFamily="2" charset="77"/>
              </a:rPr>
              <a:t>A mobile application with a web-based dashboard, where users can send money securely and quickly to anywhere. </a:t>
            </a:r>
          </a:p>
        </p:txBody>
      </p:sp>
      <p:pic>
        <p:nvPicPr>
          <p:cNvPr id="12" name="Content Placeholder 35">
            <a:extLst>
              <a:ext uri="{FF2B5EF4-FFF2-40B4-BE49-F238E27FC236}">
                <a16:creationId xmlns:a16="http://schemas.microsoft.com/office/drawing/2014/main" id="{FBCE8CEC-7401-3E46-966A-8369A73862CF}"/>
              </a:ext>
            </a:extLst>
          </p:cNvPr>
          <p:cNvPicPr>
            <a:picLocks noGrp="1"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4669" y="2390235"/>
            <a:ext cx="1167408" cy="1556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B95DE9-EAAF-044C-BED1-60FF0E1522B4}"/>
              </a:ext>
            </a:extLst>
          </p:cNvPr>
          <p:cNvSpPr/>
          <p:nvPr/>
        </p:nvSpPr>
        <p:spPr>
          <a:xfrm>
            <a:off x="1084774" y="4486617"/>
            <a:ext cx="2696572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K Grotesk Light" pitchFamily="2" charset="77"/>
              </a:rPr>
              <a:t>Currency converter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Ensure you send money using 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current exchange rates. 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EF8F2-31BC-F84A-ABF8-355AB8EE0DD7}"/>
              </a:ext>
            </a:extLst>
          </p:cNvPr>
          <p:cNvSpPr/>
          <p:nvPr/>
        </p:nvSpPr>
        <p:spPr>
          <a:xfrm>
            <a:off x="4932861" y="4481366"/>
            <a:ext cx="2326278" cy="12311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K Grotesk Light" pitchFamily="2" charset="77"/>
              </a:rPr>
              <a:t>Social Component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Find friends, send or 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request  money, and send 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thank you notes</a:t>
            </a:r>
          </a:p>
          <a:p>
            <a:pPr algn="ctr"/>
            <a:endParaRPr lang="en-US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9D7057-419B-5C44-A019-D86E2A289415}"/>
              </a:ext>
            </a:extLst>
          </p:cNvPr>
          <p:cNvSpPr/>
          <p:nvPr/>
        </p:nvSpPr>
        <p:spPr>
          <a:xfrm>
            <a:off x="8303217" y="4500904"/>
            <a:ext cx="2438489" cy="12311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HK Grotesk Light" pitchFamily="2" charset="77"/>
              </a:rPr>
              <a:t>Use Blockchain Tech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Use blockchain technology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to send payments anywhere</a:t>
            </a:r>
          </a:p>
          <a:p>
            <a:pPr algn="ctr"/>
            <a:r>
              <a:rPr lang="en-US" sz="1400" b="1" dirty="0">
                <a:latin typeface="HK Grotesk Light" pitchFamily="2" charset="77"/>
              </a:rPr>
              <a:t>to anyone</a:t>
            </a:r>
          </a:p>
          <a:p>
            <a:pPr algn="ctr"/>
            <a:endParaRPr lang="en-US" sz="1400" b="1" dirty="0"/>
          </a:p>
        </p:txBody>
      </p:sp>
      <p:pic>
        <p:nvPicPr>
          <p:cNvPr id="16" name="Graphic 36">
            <a:extLst>
              <a:ext uri="{FF2B5EF4-FFF2-40B4-BE49-F238E27FC236}">
                <a16:creationId xmlns:a16="http://schemas.microsoft.com/office/drawing/2014/main" id="{6C8BDA43-1973-7C42-944D-ABE5C483F6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1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Elevator Pitch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Shoestring is a multifunctional web-based application, which allows user to sign up, find friends, upload profile-photos, connect their bank account, utilize a currency converter and, although it is still under development, transfer money between account users. We utilize a MERN Stack to build out the user dashboard.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User’s must Sign up or log in.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 authenticated the user can connect their bank account, up-load a user photos, search for friends, and utilize a built-in currency converter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are developing a mobile payment application to connect with our user dashboard.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9CDC9-0C5D-A74C-8733-59B483DFCDFD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36">
            <a:extLst>
              <a:ext uri="{FF2B5EF4-FFF2-40B4-BE49-F238E27FC236}">
                <a16:creationId xmlns:a16="http://schemas.microsoft.com/office/drawing/2014/main" id="{464A7697-B8A6-D540-BFCC-82287D06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Description &amp; Motivation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realized there is a gap in the market for a peer to peer payment system that integrates currency conversion to send payments instantly both locally and internationally to anyone, anywhere.  Although we are still in development, this is a presentation of our user dashboard. </a:t>
            </a:r>
          </a:p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 Story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As a person who frequently sends money abroad, finding a cheap, secure, and fast way to send payments is difficult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I want to easily send payments, securely to anyone, anywhere,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So that I can find a cheap alternative to send money abroad.</a:t>
            </a:r>
          </a:p>
          <a:p>
            <a:endParaRPr lang="en-US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I send remittance payments to my family abroad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I send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I should be able to, send money cheaply, securely and instantly.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1194B1-25A0-B24D-85E4-0CE7A1B72794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22AE7537-E97C-5E47-8B2D-13E4A03E1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Bulma.io</a:t>
            </a: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Design Framework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Cloudinary</a:t>
            </a:r>
            <a:endParaRPr lang="en-US" sz="1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Plaid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Exchange Rate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1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NPM Packages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Mongoose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Breakdown of Tasks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Great collaboration across all tasks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API’s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 with the Database</a:t>
            </a:r>
          </a:p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Successes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Populating Modals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 construction and pushing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A0AA-2AFD-3444-9AE7-A4875629CCC4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36A6908E-5ACC-864F-A937-A1069FB20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Cory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Main UI Design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 end routes 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JT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Cloudinary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 end design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Sile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THINGS MONGO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DeVante</a:t>
            </a: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Third party API’s; Plaid, Exchange Rate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9A415B-6A77-B94A-8D76-7A8482F5484C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DB3CD2C4-ACCA-4E45-B19D-1302084D7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EDDBA6CC-13D6-8344-B120-F121BFF330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Graphic 36">
            <a:extLst>
              <a:ext uri="{FF2B5EF4-FFF2-40B4-BE49-F238E27FC236}">
                <a16:creationId xmlns:a16="http://schemas.microsoft.com/office/drawing/2014/main" id="{AFA80999-E265-4746-87F8-F1C51AE26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Development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Additional Information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Perpetually Updated Database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Display username on page with uploaded photo</a:t>
            </a:r>
          </a:p>
          <a:p>
            <a:pPr lvl="1" defTabSz="457200">
              <a:buClr>
                <a:schemeClr val="tx2"/>
              </a:buClr>
              <a:buSzPct val="70000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Additional Functionality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React Native App to connect peer to peer payment system to mobile application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Continue Dashboard functionality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Have an editable profile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273DC1-F56F-374F-AF27-85BC4E3B984A}"/>
              </a:ext>
            </a:extLst>
          </p:cNvPr>
          <p:cNvCxnSpPr>
            <a:cxnSpLocks/>
          </p:cNvCxnSpPr>
          <p:nvPr/>
        </p:nvCxnSpPr>
        <p:spPr>
          <a:xfrm>
            <a:off x="4961136" y="1562292"/>
            <a:ext cx="0" cy="3733415"/>
          </a:xfrm>
          <a:prstGeom prst="line">
            <a:avLst/>
          </a:prstGeom>
          <a:ln w="82550" cap="flat">
            <a:solidFill>
              <a:srgbClr val="60D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36">
            <a:extLst>
              <a:ext uri="{FF2B5EF4-FFF2-40B4-BE49-F238E27FC236}">
                <a16:creationId xmlns:a16="http://schemas.microsoft.com/office/drawing/2014/main" id="{5BB4A251-6F75-0442-B3AB-0C7E2372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673" y="5819140"/>
            <a:ext cx="990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28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A41"/>
      </a:dk2>
      <a:lt2>
        <a:srgbClr val="E2E8E4"/>
      </a:lt2>
      <a:accent1>
        <a:srgbClr val="C34DA3"/>
      </a:accent1>
      <a:accent2>
        <a:srgbClr val="A03BB1"/>
      </a:accent2>
      <a:accent3>
        <a:srgbClr val="814DC3"/>
      </a:accent3>
      <a:accent4>
        <a:srgbClr val="5B59BD"/>
      </a:accent4>
      <a:accent5>
        <a:srgbClr val="4D7BC3"/>
      </a:accent5>
      <a:accent6>
        <a:srgbClr val="3B9BB1"/>
      </a:accent6>
      <a:hlink>
        <a:srgbClr val="677ECC"/>
      </a:hlink>
      <a:folHlink>
        <a:srgbClr val="82828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505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Calisto MT</vt:lpstr>
      <vt:lpstr>HK Grotesk</vt:lpstr>
      <vt:lpstr>HK Grotesk Light</vt:lpstr>
      <vt:lpstr>Wingdings 2</vt:lpstr>
      <vt:lpstr>SlateVTI</vt:lpstr>
      <vt:lpstr>Shoestring</vt:lpstr>
      <vt:lpstr>PowerPoint Presentation</vt:lpstr>
      <vt:lpstr>PowerPoint Presentation</vt:lpstr>
      <vt:lpstr>Elevator Pitch</vt:lpstr>
      <vt:lpstr>Concept</vt:lpstr>
      <vt:lpstr>Process</vt:lpstr>
      <vt:lpstr>Contributions</vt:lpstr>
      <vt:lpstr>Demo</vt:lpstr>
      <vt:lpstr>Future Development</vt:lpstr>
      <vt:lpstr>Links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Intuitive Banana</dc:title>
  <dc:creator>Cory Marshman</dc:creator>
  <cp:lastModifiedBy>Cory Marshman</cp:lastModifiedBy>
  <cp:revision>33</cp:revision>
  <dcterms:created xsi:type="dcterms:W3CDTF">2019-12-04T02:00:14Z</dcterms:created>
  <dcterms:modified xsi:type="dcterms:W3CDTF">2020-04-04T16:37:29Z</dcterms:modified>
</cp:coreProperties>
</file>