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8"/>
    <p:restoredTop sz="95801"/>
  </p:normalViewPr>
  <p:slideViewPr>
    <p:cSldViewPr snapToGrid="0" snapToObjects="1">
      <p:cViewPr varScale="1">
        <p:scale>
          <a:sx n="142" d="100"/>
          <a:sy n="142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7EBF8-E69D-744D-B05B-9761D0DB2921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BA6B1-BA7C-D74C-BF5A-01ED74BA9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9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BA6B1-BA7C-D74C-BF5A-01ED74BA9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7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640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2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4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17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2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7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6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y-woodland-58016.herokuapp.com/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y-woodland-58016.herokuapp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marshman/shoest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52D21-384D-44CC-97A4-A5BFC87CB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" b="142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701" y="3496574"/>
            <a:ext cx="6436104" cy="105242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Shoestring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51F4A-F5AD-DC4E-8306-9569BF330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701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35C3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consumer dashboard for a peer to peer payment app. </a:t>
            </a:r>
          </a:p>
        </p:txBody>
      </p:sp>
    </p:spTree>
    <p:extLst>
      <p:ext uri="{BB962C8B-B14F-4D97-AF65-F5344CB8AC3E}">
        <p14:creationId xmlns:p14="http://schemas.microsoft.com/office/powerpoint/2010/main" val="36689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Elevator Pitch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7"/>
            <a:ext cx="5959791" cy="4827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Shoestring is a multifunctional web-based application, which allows user to find unique gifts for their special someone. We utilize a MERN Stack.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User’s must Sign up or log in.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Once authenticated the user can connect their bank account, search for friends, utilize a built-in currency converter, load photos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 are developing a mobile payment application to connect with our user dashboard.</a:t>
            </a:r>
          </a:p>
        </p:txBody>
      </p:sp>
    </p:spTree>
    <p:extLst>
      <p:ext uri="{BB962C8B-B14F-4D97-AF65-F5344CB8AC3E}">
        <p14:creationId xmlns:p14="http://schemas.microsoft.com/office/powerpoint/2010/main" val="42013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7"/>
            <a:ext cx="5959791" cy="4827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Description &amp; Motivation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 realized there is a gap in in the market for a peer to peer payment system that integrates currency conversion to send payments instantly to anyone, anywhere.  Although we are still in development, this is a presentation of our user dashboard. </a:t>
            </a:r>
          </a:p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User Story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As a person who frequently sends money abroad, finding a cheap, secure, and fast way to send payments is difficult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I want to easily send payments, securely to anyone, anywhere,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So that I can find a cheap alternative to send money abroad.</a:t>
            </a:r>
          </a:p>
          <a:p>
            <a:endParaRPr lang="en-US" sz="23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I send remittance payments to my family abroad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When I send money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Calibri Light" panose="020F0302020204030204" pitchFamily="34" charset="0"/>
                <a:cs typeface="Calibri Light" panose="020F0302020204030204" pitchFamily="34" charset="0"/>
              </a:rPr>
              <a:t>I should be able to, send money cheaply, securely and instantly.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6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Bulma.io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Design Framework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API’s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Cloudinary</a:t>
            </a: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Plaid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Exchange Rate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NPM Packages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Passport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Express</a:t>
            </a:r>
          </a:p>
          <a:p>
            <a:pPr marL="1200150" lvl="2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Breakdown of Tasks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Great collaboration across all tasks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API’s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Working with the Database</a:t>
            </a:r>
          </a:p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Successes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Populating Modals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Database construction and pushing</a:t>
            </a:r>
          </a:p>
        </p:txBody>
      </p:sp>
    </p:spTree>
    <p:extLst>
      <p:ext uri="{BB962C8B-B14F-4D97-AF65-F5344CB8AC3E}">
        <p14:creationId xmlns:p14="http://schemas.microsoft.com/office/powerpoint/2010/main" val="14916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Cory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Main UI Design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Front end routes 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JT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Cloudinary</a:t>
            </a: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Front end design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Sile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THINGS MONGO</a:t>
            </a: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DeVante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Third party API’s Plaid, Exchange Rate</a:t>
            </a:r>
          </a:p>
        </p:txBody>
      </p:sp>
    </p:spTree>
    <p:extLst>
      <p:ext uri="{BB962C8B-B14F-4D97-AF65-F5344CB8AC3E}">
        <p14:creationId xmlns:p14="http://schemas.microsoft.com/office/powerpoint/2010/main" val="121215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52D21-384D-44CC-97A4-A5BFC87CB4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067" b="13706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Development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5959791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Additional Information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Perpetually Updated Database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Display username on page with uploaded photo</a:t>
            </a:r>
          </a:p>
          <a:p>
            <a:pPr lvl="1" defTabSz="457200">
              <a:buClr>
                <a:schemeClr val="tx2"/>
              </a:buClr>
              <a:buSzPct val="70000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Additional Functionality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React Native App to connect peer to peer payment system to mobile application 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Continue Dashboard functionality</a:t>
            </a: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Have an editable profile information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2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0D4E2-9214-7C43-8A46-CEBDFB82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CAF36A-13C2-C742-A0E8-E1B664A37ACF}"/>
              </a:ext>
            </a:extLst>
          </p:cNvPr>
          <p:cNvSpPr txBox="1"/>
          <p:nvPr/>
        </p:nvSpPr>
        <p:spPr>
          <a:xfrm>
            <a:off x="5307765" y="963506"/>
            <a:ext cx="6161419" cy="535523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GitHub Repo URL </a:t>
            </a:r>
          </a:p>
          <a:p>
            <a:pPr marL="742950" lvl="1" indent="-285750" defTabSz="457200"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https://dry-woodland-58016.herokuapp.com/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457200">
              <a:buClr>
                <a:schemeClr val="tx2"/>
              </a:buClr>
              <a:buSzPct val="70000"/>
            </a:pPr>
            <a:endParaRPr 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Deployed </a:t>
            </a:r>
            <a:r>
              <a:rPr lang="en-US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US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defTabSz="457200"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https://github.com/cmarshman/shoestring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779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52D21-384D-44CC-97A4-A5BFC87CB4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067" b="137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7808C-51F2-AD48-B540-2B965D03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0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A41"/>
      </a:dk2>
      <a:lt2>
        <a:srgbClr val="E2E8E4"/>
      </a:lt2>
      <a:accent1>
        <a:srgbClr val="C34DA3"/>
      </a:accent1>
      <a:accent2>
        <a:srgbClr val="A03BB1"/>
      </a:accent2>
      <a:accent3>
        <a:srgbClr val="814DC3"/>
      </a:accent3>
      <a:accent4>
        <a:srgbClr val="5B59BD"/>
      </a:accent4>
      <a:accent5>
        <a:srgbClr val="4D7BC3"/>
      </a:accent5>
      <a:accent6>
        <a:srgbClr val="3B9BB1"/>
      </a:accent6>
      <a:hlink>
        <a:srgbClr val="677ECC"/>
      </a:hlink>
      <a:folHlink>
        <a:srgbClr val="82828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340</Words>
  <Application>Microsoft Macintosh PowerPoint</Application>
  <PresentationFormat>Widescreen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Calisto MT</vt:lpstr>
      <vt:lpstr>Wingdings 2</vt:lpstr>
      <vt:lpstr>SlateVTI</vt:lpstr>
      <vt:lpstr>Shoestring</vt:lpstr>
      <vt:lpstr>Elevator Pitch</vt:lpstr>
      <vt:lpstr>Concept</vt:lpstr>
      <vt:lpstr>Process</vt:lpstr>
      <vt:lpstr>Contributions</vt:lpstr>
      <vt:lpstr>Demo</vt:lpstr>
      <vt:lpstr>Future Development</vt:lpstr>
      <vt:lpstr>Links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Intuitive Banana</dc:title>
  <dc:creator>Cory Marshman</dc:creator>
  <cp:lastModifiedBy>Cory Marshman</cp:lastModifiedBy>
  <cp:revision>22</cp:revision>
  <dcterms:created xsi:type="dcterms:W3CDTF">2019-12-04T02:00:14Z</dcterms:created>
  <dcterms:modified xsi:type="dcterms:W3CDTF">2020-04-04T08:55:43Z</dcterms:modified>
</cp:coreProperties>
</file>