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7" r:id="rId2"/>
  </p:sldIdLst>
  <p:sldSz cx="23774400" cy="3382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46" userDrawn="1">
          <p15:clr>
            <a:srgbClr val="A4A3A4"/>
          </p15:clr>
        </p15:guide>
        <p15:guide id="2" pos="216" userDrawn="1">
          <p15:clr>
            <a:srgbClr val="A4A3A4"/>
          </p15:clr>
        </p15:guide>
        <p15:guide id="3" pos="11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780" y="2058"/>
      </p:cViewPr>
      <p:guideLst>
        <p:guide orient="horz" pos="1946"/>
        <p:guide pos="216"/>
        <p:guide pos="112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553647"/>
            <a:ext cx="17830800" cy="1177772"/>
          </a:xfrm>
        </p:spPr>
        <p:txBody>
          <a:bodyPr anchor="b"/>
          <a:lstStyle>
            <a:lvl1pPr algn="ctr">
              <a:defRPr sz="29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1776839"/>
            <a:ext cx="17830800" cy="816766"/>
          </a:xfrm>
        </p:spPr>
        <p:txBody>
          <a:bodyPr/>
          <a:lstStyle>
            <a:lvl1pPr marL="0" indent="0" algn="ctr">
              <a:buNone/>
              <a:defRPr sz="1184"/>
            </a:lvl1pPr>
            <a:lvl2pPr marL="225537" indent="0" algn="ctr">
              <a:buNone/>
              <a:defRPr sz="987"/>
            </a:lvl2pPr>
            <a:lvl3pPr marL="451074" indent="0" algn="ctr">
              <a:buNone/>
              <a:defRPr sz="888"/>
            </a:lvl3pPr>
            <a:lvl4pPr marL="676610" indent="0" algn="ctr">
              <a:buNone/>
              <a:defRPr sz="789"/>
            </a:lvl4pPr>
            <a:lvl5pPr marL="902147" indent="0" algn="ctr">
              <a:buNone/>
              <a:defRPr sz="789"/>
            </a:lvl5pPr>
            <a:lvl6pPr marL="1127684" indent="0" algn="ctr">
              <a:buNone/>
              <a:defRPr sz="789"/>
            </a:lvl6pPr>
            <a:lvl7pPr marL="1353221" indent="0" algn="ctr">
              <a:buNone/>
              <a:defRPr sz="789"/>
            </a:lvl7pPr>
            <a:lvl8pPr marL="1578757" indent="0" algn="ctr">
              <a:buNone/>
              <a:defRPr sz="789"/>
            </a:lvl8pPr>
            <a:lvl9pPr marL="1804294" indent="0" algn="ctr">
              <a:buNone/>
              <a:defRPr sz="78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C5A2-C61C-4111-803A-333C5F2B37D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357C-65B9-4CFE-9395-4091F84BD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282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C5A2-C61C-4111-803A-333C5F2B37D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357C-65B9-4CFE-9395-4091F84BD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901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3555" y="180111"/>
            <a:ext cx="5126355" cy="286690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490" y="180111"/>
            <a:ext cx="15081885" cy="286690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C5A2-C61C-4111-803A-333C5F2B37D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357C-65B9-4CFE-9395-4091F84BD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596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C5A2-C61C-4111-803A-333C5F2B37D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357C-65B9-4CFE-9395-4091F84BD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084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108" y="843392"/>
            <a:ext cx="20505420" cy="1407218"/>
          </a:xfrm>
        </p:spPr>
        <p:txBody>
          <a:bodyPr anchor="b"/>
          <a:lstStyle>
            <a:lvl1pPr>
              <a:defRPr sz="29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108" y="2263923"/>
            <a:ext cx="20505420" cy="740023"/>
          </a:xfrm>
        </p:spPr>
        <p:txBody>
          <a:bodyPr/>
          <a:lstStyle>
            <a:lvl1pPr marL="0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1pPr>
            <a:lvl2pPr marL="225537" indent="0">
              <a:buNone/>
              <a:defRPr sz="987">
                <a:solidFill>
                  <a:schemeClr val="tx1">
                    <a:tint val="75000"/>
                  </a:schemeClr>
                </a:solidFill>
              </a:defRPr>
            </a:lvl2pPr>
            <a:lvl3pPr marL="451074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3pPr>
            <a:lvl4pPr marL="676610" indent="0">
              <a:buNone/>
              <a:defRPr sz="789">
                <a:solidFill>
                  <a:schemeClr val="tx1">
                    <a:tint val="75000"/>
                  </a:schemeClr>
                </a:solidFill>
              </a:defRPr>
            </a:lvl4pPr>
            <a:lvl5pPr marL="902147" indent="0">
              <a:buNone/>
              <a:defRPr sz="789">
                <a:solidFill>
                  <a:schemeClr val="tx1">
                    <a:tint val="75000"/>
                  </a:schemeClr>
                </a:solidFill>
              </a:defRPr>
            </a:lvl5pPr>
            <a:lvl6pPr marL="1127684" indent="0">
              <a:buNone/>
              <a:defRPr sz="789">
                <a:solidFill>
                  <a:schemeClr val="tx1">
                    <a:tint val="75000"/>
                  </a:schemeClr>
                </a:solidFill>
              </a:defRPr>
            </a:lvl6pPr>
            <a:lvl7pPr marL="1353221" indent="0">
              <a:buNone/>
              <a:defRPr sz="789">
                <a:solidFill>
                  <a:schemeClr val="tx1">
                    <a:tint val="75000"/>
                  </a:schemeClr>
                </a:solidFill>
              </a:defRPr>
            </a:lvl7pPr>
            <a:lvl8pPr marL="1578757" indent="0">
              <a:buNone/>
              <a:defRPr sz="789">
                <a:solidFill>
                  <a:schemeClr val="tx1">
                    <a:tint val="75000"/>
                  </a:schemeClr>
                </a:solidFill>
              </a:defRPr>
            </a:lvl8pPr>
            <a:lvl9pPr marL="1804294" indent="0">
              <a:buNone/>
              <a:defRPr sz="7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C5A2-C61C-4111-803A-333C5F2B37D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357C-65B9-4CFE-9395-4091F84BD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52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490" y="900557"/>
            <a:ext cx="10104120" cy="21464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5790" y="900557"/>
            <a:ext cx="10104120" cy="21464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C5A2-C61C-4111-803A-333C5F2B37D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357C-65B9-4CFE-9395-4091F84BD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06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80112"/>
            <a:ext cx="20505420" cy="65388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587" y="829296"/>
            <a:ext cx="10057685" cy="406425"/>
          </a:xfrm>
        </p:spPr>
        <p:txBody>
          <a:bodyPr anchor="b"/>
          <a:lstStyle>
            <a:lvl1pPr marL="0" indent="0">
              <a:buNone/>
              <a:defRPr sz="1184" b="1"/>
            </a:lvl1pPr>
            <a:lvl2pPr marL="225537" indent="0">
              <a:buNone/>
              <a:defRPr sz="987" b="1"/>
            </a:lvl2pPr>
            <a:lvl3pPr marL="451074" indent="0">
              <a:buNone/>
              <a:defRPr sz="888" b="1"/>
            </a:lvl3pPr>
            <a:lvl4pPr marL="676610" indent="0">
              <a:buNone/>
              <a:defRPr sz="789" b="1"/>
            </a:lvl4pPr>
            <a:lvl5pPr marL="902147" indent="0">
              <a:buNone/>
              <a:defRPr sz="789" b="1"/>
            </a:lvl5pPr>
            <a:lvl6pPr marL="1127684" indent="0">
              <a:buNone/>
              <a:defRPr sz="789" b="1"/>
            </a:lvl6pPr>
            <a:lvl7pPr marL="1353221" indent="0">
              <a:buNone/>
              <a:defRPr sz="789" b="1"/>
            </a:lvl7pPr>
            <a:lvl8pPr marL="1578757" indent="0">
              <a:buNone/>
              <a:defRPr sz="789" b="1"/>
            </a:lvl8pPr>
            <a:lvl9pPr marL="1804294" indent="0">
              <a:buNone/>
              <a:defRPr sz="789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587" y="1235721"/>
            <a:ext cx="10057685" cy="18175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5790" y="829296"/>
            <a:ext cx="10107217" cy="406425"/>
          </a:xfrm>
        </p:spPr>
        <p:txBody>
          <a:bodyPr anchor="b"/>
          <a:lstStyle>
            <a:lvl1pPr marL="0" indent="0">
              <a:buNone/>
              <a:defRPr sz="1184" b="1"/>
            </a:lvl1pPr>
            <a:lvl2pPr marL="225537" indent="0">
              <a:buNone/>
              <a:defRPr sz="987" b="1"/>
            </a:lvl2pPr>
            <a:lvl3pPr marL="451074" indent="0">
              <a:buNone/>
              <a:defRPr sz="888" b="1"/>
            </a:lvl3pPr>
            <a:lvl4pPr marL="676610" indent="0">
              <a:buNone/>
              <a:defRPr sz="789" b="1"/>
            </a:lvl4pPr>
            <a:lvl5pPr marL="902147" indent="0">
              <a:buNone/>
              <a:defRPr sz="789" b="1"/>
            </a:lvl5pPr>
            <a:lvl6pPr marL="1127684" indent="0">
              <a:buNone/>
              <a:defRPr sz="789" b="1"/>
            </a:lvl6pPr>
            <a:lvl7pPr marL="1353221" indent="0">
              <a:buNone/>
              <a:defRPr sz="789" b="1"/>
            </a:lvl7pPr>
            <a:lvl8pPr marL="1578757" indent="0">
              <a:buNone/>
              <a:defRPr sz="789" b="1"/>
            </a:lvl8pPr>
            <a:lvl9pPr marL="1804294" indent="0">
              <a:buNone/>
              <a:defRPr sz="789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5790" y="1235721"/>
            <a:ext cx="10107217" cy="18175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C5A2-C61C-4111-803A-333C5F2B37D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357C-65B9-4CFE-9395-4091F84BD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176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C5A2-C61C-4111-803A-333C5F2B37D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357C-65B9-4CFE-9395-4091F84BD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36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C5A2-C61C-4111-803A-333C5F2B37D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357C-65B9-4CFE-9395-4091F84BD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756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8" y="225531"/>
            <a:ext cx="7667862" cy="789358"/>
          </a:xfrm>
        </p:spPr>
        <p:txBody>
          <a:bodyPr anchor="b"/>
          <a:lstStyle>
            <a:lvl1pPr>
              <a:defRPr sz="15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217" y="487084"/>
            <a:ext cx="12035790" cy="2404096"/>
          </a:xfrm>
        </p:spPr>
        <p:txBody>
          <a:bodyPr/>
          <a:lstStyle>
            <a:lvl1pPr>
              <a:defRPr sz="1579"/>
            </a:lvl1pPr>
            <a:lvl2pPr>
              <a:defRPr sz="1381"/>
            </a:lvl2pPr>
            <a:lvl3pPr>
              <a:defRPr sz="1184"/>
            </a:lvl3pPr>
            <a:lvl4pPr>
              <a:defRPr sz="987"/>
            </a:lvl4pPr>
            <a:lvl5pPr>
              <a:defRPr sz="987"/>
            </a:lvl5pPr>
            <a:lvl6pPr>
              <a:defRPr sz="987"/>
            </a:lvl6pPr>
            <a:lvl7pPr>
              <a:defRPr sz="987"/>
            </a:lvl7pPr>
            <a:lvl8pPr>
              <a:defRPr sz="987"/>
            </a:lvl8pPr>
            <a:lvl9pPr>
              <a:defRPr sz="98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8" y="1014889"/>
            <a:ext cx="7667862" cy="1880207"/>
          </a:xfrm>
        </p:spPr>
        <p:txBody>
          <a:bodyPr/>
          <a:lstStyle>
            <a:lvl1pPr marL="0" indent="0">
              <a:buNone/>
              <a:defRPr sz="789"/>
            </a:lvl1pPr>
            <a:lvl2pPr marL="225537" indent="0">
              <a:buNone/>
              <a:defRPr sz="691"/>
            </a:lvl2pPr>
            <a:lvl3pPr marL="451074" indent="0">
              <a:buNone/>
              <a:defRPr sz="592"/>
            </a:lvl3pPr>
            <a:lvl4pPr marL="676610" indent="0">
              <a:buNone/>
              <a:defRPr sz="493"/>
            </a:lvl4pPr>
            <a:lvl5pPr marL="902147" indent="0">
              <a:buNone/>
              <a:defRPr sz="493"/>
            </a:lvl5pPr>
            <a:lvl6pPr marL="1127684" indent="0">
              <a:buNone/>
              <a:defRPr sz="493"/>
            </a:lvl6pPr>
            <a:lvl7pPr marL="1353221" indent="0">
              <a:buNone/>
              <a:defRPr sz="493"/>
            </a:lvl7pPr>
            <a:lvl8pPr marL="1578757" indent="0">
              <a:buNone/>
              <a:defRPr sz="493"/>
            </a:lvl8pPr>
            <a:lvl9pPr marL="1804294" indent="0">
              <a:buNone/>
              <a:defRPr sz="49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C5A2-C61C-4111-803A-333C5F2B37D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357C-65B9-4CFE-9395-4091F84BD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007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8" y="225531"/>
            <a:ext cx="7667862" cy="789358"/>
          </a:xfrm>
        </p:spPr>
        <p:txBody>
          <a:bodyPr anchor="b"/>
          <a:lstStyle>
            <a:lvl1pPr>
              <a:defRPr sz="15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7217" y="487084"/>
            <a:ext cx="12035790" cy="2404096"/>
          </a:xfrm>
        </p:spPr>
        <p:txBody>
          <a:bodyPr anchor="t"/>
          <a:lstStyle>
            <a:lvl1pPr marL="0" indent="0">
              <a:buNone/>
              <a:defRPr sz="1579"/>
            </a:lvl1pPr>
            <a:lvl2pPr marL="225537" indent="0">
              <a:buNone/>
              <a:defRPr sz="1381"/>
            </a:lvl2pPr>
            <a:lvl3pPr marL="451074" indent="0">
              <a:buNone/>
              <a:defRPr sz="1184"/>
            </a:lvl3pPr>
            <a:lvl4pPr marL="676610" indent="0">
              <a:buNone/>
              <a:defRPr sz="987"/>
            </a:lvl4pPr>
            <a:lvl5pPr marL="902147" indent="0">
              <a:buNone/>
              <a:defRPr sz="987"/>
            </a:lvl5pPr>
            <a:lvl6pPr marL="1127684" indent="0">
              <a:buNone/>
              <a:defRPr sz="987"/>
            </a:lvl6pPr>
            <a:lvl7pPr marL="1353221" indent="0">
              <a:buNone/>
              <a:defRPr sz="987"/>
            </a:lvl7pPr>
            <a:lvl8pPr marL="1578757" indent="0">
              <a:buNone/>
              <a:defRPr sz="987"/>
            </a:lvl8pPr>
            <a:lvl9pPr marL="1804294" indent="0">
              <a:buNone/>
              <a:defRPr sz="98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8" y="1014889"/>
            <a:ext cx="7667862" cy="1880207"/>
          </a:xfrm>
        </p:spPr>
        <p:txBody>
          <a:bodyPr/>
          <a:lstStyle>
            <a:lvl1pPr marL="0" indent="0">
              <a:buNone/>
              <a:defRPr sz="789"/>
            </a:lvl1pPr>
            <a:lvl2pPr marL="225537" indent="0">
              <a:buNone/>
              <a:defRPr sz="691"/>
            </a:lvl2pPr>
            <a:lvl3pPr marL="451074" indent="0">
              <a:buNone/>
              <a:defRPr sz="592"/>
            </a:lvl3pPr>
            <a:lvl4pPr marL="676610" indent="0">
              <a:buNone/>
              <a:defRPr sz="493"/>
            </a:lvl4pPr>
            <a:lvl5pPr marL="902147" indent="0">
              <a:buNone/>
              <a:defRPr sz="493"/>
            </a:lvl5pPr>
            <a:lvl6pPr marL="1127684" indent="0">
              <a:buNone/>
              <a:defRPr sz="493"/>
            </a:lvl6pPr>
            <a:lvl7pPr marL="1353221" indent="0">
              <a:buNone/>
              <a:defRPr sz="493"/>
            </a:lvl7pPr>
            <a:lvl8pPr marL="1578757" indent="0">
              <a:buNone/>
              <a:defRPr sz="493"/>
            </a:lvl8pPr>
            <a:lvl9pPr marL="1804294" indent="0">
              <a:buNone/>
              <a:defRPr sz="49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C5A2-C61C-4111-803A-333C5F2B37D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C357C-65B9-4CFE-9395-4091F84BD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950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490" y="180112"/>
            <a:ext cx="20505420" cy="653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490" y="900557"/>
            <a:ext cx="20505420" cy="2146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490" y="3135506"/>
            <a:ext cx="5349240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8C5A2-C61C-4111-803A-333C5F2B37D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5270" y="3135506"/>
            <a:ext cx="8023860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0670" y="3135506"/>
            <a:ext cx="5349240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C357C-65B9-4CFE-9395-4091F84BD8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39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 advClick="0">
        <p:fade/>
      </p:transition>
    </mc:Fallback>
  </mc:AlternateContent>
  <p:txStyles>
    <p:titleStyle>
      <a:lvl1pPr algn="l" defTabSz="451074" rtl="0" eaLnBrk="1" latinLnBrk="0" hangingPunct="1">
        <a:lnSpc>
          <a:spcPct val="90000"/>
        </a:lnSpc>
        <a:spcBef>
          <a:spcPct val="0"/>
        </a:spcBef>
        <a:buNone/>
        <a:defRPr sz="21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2768" indent="-112768" algn="l" defTabSz="451074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381" kern="1200">
          <a:solidFill>
            <a:schemeClr val="tx1"/>
          </a:solidFill>
          <a:latin typeface="+mn-lt"/>
          <a:ea typeface="+mn-ea"/>
          <a:cs typeface="+mn-cs"/>
        </a:defRPr>
      </a:lvl1pPr>
      <a:lvl2pPr marL="338305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1184" kern="1200">
          <a:solidFill>
            <a:schemeClr val="tx1"/>
          </a:solidFill>
          <a:latin typeface="+mn-lt"/>
          <a:ea typeface="+mn-ea"/>
          <a:cs typeface="+mn-cs"/>
        </a:defRPr>
      </a:lvl2pPr>
      <a:lvl3pPr marL="563842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987" kern="1200">
          <a:solidFill>
            <a:schemeClr val="tx1"/>
          </a:solidFill>
          <a:latin typeface="+mn-lt"/>
          <a:ea typeface="+mn-ea"/>
          <a:cs typeface="+mn-cs"/>
        </a:defRPr>
      </a:lvl3pPr>
      <a:lvl4pPr marL="789379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4pPr>
      <a:lvl5pPr marL="1014915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5pPr>
      <a:lvl6pPr marL="1240452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6pPr>
      <a:lvl7pPr marL="1465989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7pPr>
      <a:lvl8pPr marL="1691526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8pPr>
      <a:lvl9pPr marL="1917062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1pPr>
      <a:lvl2pPr marL="225537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2pPr>
      <a:lvl3pPr marL="451074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3pPr>
      <a:lvl4pPr marL="676610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4pPr>
      <a:lvl5pPr marL="902147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5pPr>
      <a:lvl6pPr marL="1127684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6pPr>
      <a:lvl7pPr marL="1353221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7pPr>
      <a:lvl8pPr marL="1578757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8pPr>
      <a:lvl9pPr marL="1804294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ideo" Target="../media/media4.mp4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5.png"/><Relationship Id="rId3" Type="http://schemas.microsoft.com/office/2007/relationships/media" Target="../media/media2.mp4"/><Relationship Id="rId7" Type="http://schemas.microsoft.com/office/2007/relationships/media" Target="../media/media4.mp4"/><Relationship Id="rId12" Type="http://schemas.openxmlformats.org/officeDocument/2006/relationships/video" Target="../media/media6.mp4"/><Relationship Id="rId17" Type="http://schemas.openxmlformats.org/officeDocument/2006/relationships/image" Target="../media/image4.png"/><Relationship Id="rId2" Type="http://schemas.openxmlformats.org/officeDocument/2006/relationships/video" Target="../media/media1.mp4"/><Relationship Id="rId16" Type="http://schemas.openxmlformats.org/officeDocument/2006/relationships/image" Target="../media/image3.png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microsoft.com/office/2007/relationships/media" Target="../media/media6.mp4"/><Relationship Id="rId5" Type="http://schemas.microsoft.com/office/2007/relationships/media" Target="../media/media3.mp4"/><Relationship Id="rId15" Type="http://schemas.openxmlformats.org/officeDocument/2006/relationships/image" Target="../media/image2.png"/><Relationship Id="rId10" Type="http://schemas.openxmlformats.org/officeDocument/2006/relationships/video" Target="../media/media5.mp4"/><Relationship Id="rId19" Type="http://schemas.openxmlformats.org/officeDocument/2006/relationships/image" Target="../media/image6.png"/><Relationship Id="rId4" Type="http://schemas.openxmlformats.org/officeDocument/2006/relationships/video" Target="../media/media2.mp4"/><Relationship Id="rId9" Type="http://schemas.microsoft.com/office/2007/relationships/media" Target="../media/media5.mp4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761B1DB-2EF2-4189-B157-EEC2D6C9C79E}"/>
              </a:ext>
            </a:extLst>
          </p:cNvPr>
          <p:cNvSpPr/>
          <p:nvPr/>
        </p:nvSpPr>
        <p:spPr>
          <a:xfrm>
            <a:off x="1411" y="2794231"/>
            <a:ext cx="2926629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/>
              <a:t>Rendered video</a:t>
            </a:r>
            <a:endParaRPr lang="zh-CN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7D59C0B-ABED-4C4A-A21B-BAD2B93697E3}"/>
              </a:ext>
            </a:extLst>
          </p:cNvPr>
          <p:cNvSpPr/>
          <p:nvPr/>
        </p:nvSpPr>
        <p:spPr>
          <a:xfrm>
            <a:off x="2938681" y="2794231"/>
            <a:ext cx="293702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/>
              <a:t>Depth</a:t>
            </a:r>
            <a:endParaRPr lang="zh-CN" altLang="en-US" sz="28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7EEE801-984C-4103-AFAB-B7F1A384D637}"/>
              </a:ext>
            </a:extLst>
          </p:cNvPr>
          <p:cNvSpPr/>
          <p:nvPr/>
        </p:nvSpPr>
        <p:spPr>
          <a:xfrm>
            <a:off x="5875706" y="2794231"/>
            <a:ext cx="2941156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/>
              <a:t>Groups</a:t>
            </a:r>
            <a:endParaRPr lang="zh-CN" altLang="en-US" sz="2800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CDD3927-FA94-411C-A24C-09A9D29F238C}"/>
              </a:ext>
            </a:extLst>
          </p:cNvPr>
          <p:cNvSpPr/>
          <p:nvPr/>
        </p:nvSpPr>
        <p:spPr>
          <a:xfrm>
            <a:off x="8816863" y="2794231"/>
            <a:ext cx="2941156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/>
              <a:t>Merged Groups</a:t>
            </a:r>
            <a:endParaRPr lang="zh-CN" altLang="en-US" sz="2800" b="1" dirty="0"/>
          </a:p>
        </p:txBody>
      </p:sp>
      <p:pic>
        <p:nvPicPr>
          <p:cNvPr id="29" name="130_video.seg">
            <a:hlinkClick r:id="" action="ppaction://media"/>
            <a:extLst>
              <a:ext uri="{FF2B5EF4-FFF2-40B4-BE49-F238E27FC236}">
                <a16:creationId xmlns:a16="http://schemas.microsoft.com/office/drawing/2014/main" id="{D632ED3D-8D79-4BE4-B739-07DB3A78F45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14"/>
          <a:srcRect t="18880"/>
          <a:stretch/>
        </p:blipFill>
        <p:spPr>
          <a:xfrm>
            <a:off x="5890782" y="65511"/>
            <a:ext cx="2926080" cy="2373630"/>
          </a:xfrm>
          <a:prstGeom prst="rect">
            <a:avLst/>
          </a:prstGeom>
          <a:ln>
            <a:noFill/>
          </a:ln>
        </p:spPr>
      </p:pic>
      <p:pic>
        <p:nvPicPr>
          <p:cNvPr id="34" name="130_video.rgbd">
            <a:hlinkClick r:id="" action="ppaction://media"/>
            <a:extLst>
              <a:ext uri="{FF2B5EF4-FFF2-40B4-BE49-F238E27FC236}">
                <a16:creationId xmlns:a16="http://schemas.microsoft.com/office/drawing/2014/main" id="{5A0348BE-F451-4975-8EB8-81FCDFB98F5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15"/>
          <a:srcRect t="18880"/>
          <a:stretch/>
        </p:blipFill>
        <p:spPr>
          <a:xfrm>
            <a:off x="23546" y="65511"/>
            <a:ext cx="5852160" cy="2373630"/>
          </a:xfrm>
          <a:prstGeom prst="rect">
            <a:avLst/>
          </a:prstGeom>
          <a:ln>
            <a:noFill/>
          </a:ln>
        </p:spPr>
      </p:pic>
      <p:pic>
        <p:nvPicPr>
          <p:cNvPr id="35" name="130_video.seg">
            <a:hlinkClick r:id="" action="ppaction://media"/>
            <a:extLst>
              <a:ext uri="{FF2B5EF4-FFF2-40B4-BE49-F238E27FC236}">
                <a16:creationId xmlns:a16="http://schemas.microsoft.com/office/drawing/2014/main" id="{ABCE51FD-F1C1-4B77-9A74-18471BB7632D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 rotWithShape="1">
          <a:blip r:embed="rId16"/>
          <a:srcRect t="18880"/>
          <a:stretch/>
        </p:blipFill>
        <p:spPr>
          <a:xfrm>
            <a:off x="8825046" y="65511"/>
            <a:ext cx="2926080" cy="2373630"/>
          </a:xfrm>
          <a:prstGeom prst="rect">
            <a:avLst/>
          </a:prstGeom>
          <a:ln>
            <a:noFill/>
          </a:ln>
        </p:spPr>
      </p:pic>
      <p:pic>
        <p:nvPicPr>
          <p:cNvPr id="36" name="102_video.seg">
            <a:hlinkClick r:id="" action="ppaction://media"/>
            <a:extLst>
              <a:ext uri="{FF2B5EF4-FFF2-40B4-BE49-F238E27FC236}">
                <a16:creationId xmlns:a16="http://schemas.microsoft.com/office/drawing/2014/main" id="{0B86AD38-7F99-4194-A804-686F0F19C9A6}"/>
              </a:ext>
            </a:extLst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7">
            <a:lum/>
          </a:blip>
          <a:stretch>
            <a:fillRect/>
          </a:stretch>
        </p:blipFill>
        <p:spPr>
          <a:xfrm>
            <a:off x="17892282" y="65511"/>
            <a:ext cx="2926080" cy="2926080"/>
          </a:xfrm>
          <a:prstGeom prst="rect">
            <a:avLst/>
          </a:prstGeom>
          <a:ln>
            <a:noFill/>
          </a:ln>
        </p:spPr>
      </p:pic>
      <p:pic>
        <p:nvPicPr>
          <p:cNvPr id="37" name="102_video.rgbd">
            <a:hlinkClick r:id="" action="ppaction://media"/>
            <a:extLst>
              <a:ext uri="{FF2B5EF4-FFF2-40B4-BE49-F238E27FC236}">
                <a16:creationId xmlns:a16="http://schemas.microsoft.com/office/drawing/2014/main" id="{4BB87CA3-FDC0-46B2-A8FE-B40255C66D29}"/>
              </a:ext>
            </a:extLst>
          </p:cNvPr>
          <p:cNvPicPr>
            <a:picLocks noChangeAspect="1"/>
          </p:cNvPicPr>
          <p:nvPr>
            <a:vide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12025046" y="65511"/>
            <a:ext cx="5852160" cy="2926080"/>
          </a:xfrm>
          <a:prstGeom prst="rect">
            <a:avLst/>
          </a:prstGeom>
          <a:ln>
            <a:noFill/>
          </a:ln>
        </p:spPr>
      </p:pic>
      <p:pic>
        <p:nvPicPr>
          <p:cNvPr id="38" name="102_video.seg">
            <a:hlinkClick r:id="" action="ppaction://media"/>
            <a:extLst>
              <a:ext uri="{FF2B5EF4-FFF2-40B4-BE49-F238E27FC236}">
                <a16:creationId xmlns:a16="http://schemas.microsoft.com/office/drawing/2014/main" id="{6E47F4C6-7A46-45CE-B9EE-BD18263590CC}"/>
              </a:ext>
            </a:extLst>
          </p:cNvPr>
          <p:cNvPicPr>
            <a:picLocks noChangeAspect="1"/>
          </p:cNvPicPr>
          <p:nvPr>
            <a:vide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9">
            <a:lum contrast="40000"/>
          </a:blip>
          <a:stretch>
            <a:fillRect/>
          </a:stretch>
        </p:blipFill>
        <p:spPr>
          <a:xfrm>
            <a:off x="20826546" y="65511"/>
            <a:ext cx="2926080" cy="2926080"/>
          </a:xfrm>
          <a:prstGeom prst="rect">
            <a:avLst/>
          </a:prstGeom>
          <a:ln>
            <a:noFill/>
          </a:ln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EC32F8FC-82BE-4FA8-8192-BC0772621108}"/>
              </a:ext>
            </a:extLst>
          </p:cNvPr>
          <p:cNvSpPr/>
          <p:nvPr/>
        </p:nvSpPr>
        <p:spPr>
          <a:xfrm>
            <a:off x="11998742" y="2794231"/>
            <a:ext cx="2926629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/>
              <a:t>Rendered video</a:t>
            </a:r>
            <a:endParaRPr lang="zh-CN" altLang="en-US" sz="2800" b="1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9200845-A9A4-4EBF-A694-DB9903541DFF}"/>
              </a:ext>
            </a:extLst>
          </p:cNvPr>
          <p:cNvSpPr/>
          <p:nvPr/>
        </p:nvSpPr>
        <p:spPr>
          <a:xfrm>
            <a:off x="14936012" y="2794231"/>
            <a:ext cx="293702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/>
              <a:t>Depth</a:t>
            </a:r>
            <a:endParaRPr lang="zh-CN" altLang="en-US" sz="2800" b="1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54075F2-86EA-45E8-9522-38242D0F42F7}"/>
              </a:ext>
            </a:extLst>
          </p:cNvPr>
          <p:cNvSpPr/>
          <p:nvPr/>
        </p:nvSpPr>
        <p:spPr>
          <a:xfrm>
            <a:off x="17873037" y="2794231"/>
            <a:ext cx="2941156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/>
              <a:t>Groups</a:t>
            </a:r>
            <a:endParaRPr lang="zh-CN" altLang="en-US" sz="2800" b="1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41B4544-E337-46FF-B707-DF9AE65715AC}"/>
              </a:ext>
            </a:extLst>
          </p:cNvPr>
          <p:cNvSpPr/>
          <p:nvPr/>
        </p:nvSpPr>
        <p:spPr>
          <a:xfrm>
            <a:off x="20814194" y="2794231"/>
            <a:ext cx="2941156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/>
              <a:t>Merged Groups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5503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34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4034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034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4034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3" presetID="1" presetClass="mediacall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034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5" presetID="1" presetClass="mediacall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4034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29"/>
                </p:tgtEl>
              </p:cMediaNode>
            </p:video>
            <p:video>
              <p:cMediaNode vol="80000">
                <p:cTn id="18" fill="hold" display="0">
                  <p:stCondLst>
                    <p:cond delay="indefinite"/>
                  </p:stCondLst>
                </p:cTn>
                <p:tgtEl>
                  <p:spTgt spid="34"/>
                </p:tgtEl>
              </p:cMediaNode>
            </p:video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35"/>
                </p:tgtEl>
              </p:cMediaNode>
            </p:video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36"/>
                </p:tgtEl>
              </p:cMediaNode>
            </p:video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37"/>
                </p:tgtEl>
              </p:cMediaNode>
            </p:video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38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825</TotalTime>
  <Words>12</Words>
  <Application>Microsoft Office PowerPoint</Application>
  <PresentationFormat>自定义</PresentationFormat>
  <Paragraphs>8</Paragraphs>
  <Slides>1</Slides>
  <Notes>0</Notes>
  <HiddenSlides>0</HiddenSlides>
  <MMClips>6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ykz</dc:creator>
  <cp:lastModifiedBy>ykz</cp:lastModifiedBy>
  <cp:revision>49</cp:revision>
  <dcterms:created xsi:type="dcterms:W3CDTF">2022-11-17T16:31:12Z</dcterms:created>
  <dcterms:modified xsi:type="dcterms:W3CDTF">2022-12-04T07:58:45Z</dcterms:modified>
</cp:coreProperties>
</file>