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1612563" cy="3292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7" userDrawn="1">
          <p15:clr>
            <a:srgbClr val="A4A3A4"/>
          </p15:clr>
        </p15:guide>
        <p15:guide id="2" pos="27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3A5E9C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254" y="1668"/>
      </p:cViewPr>
      <p:guideLst>
        <p:guide orient="horz" pos="1037"/>
        <p:guide pos="2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1571" y="538838"/>
            <a:ext cx="8709422" cy="1146269"/>
          </a:xfrm>
        </p:spPr>
        <p:txBody>
          <a:bodyPr anchor="b"/>
          <a:lstStyle>
            <a:lvl1pPr algn="ctr">
              <a:defRPr sz="288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571" y="1729312"/>
            <a:ext cx="8709422" cy="794919"/>
          </a:xfrm>
        </p:spPr>
        <p:txBody>
          <a:bodyPr/>
          <a:lstStyle>
            <a:lvl1pPr marL="0" indent="0" algn="ctr">
              <a:buNone/>
              <a:defRPr sz="1152"/>
            </a:lvl1pPr>
            <a:lvl2pPr marL="219502" indent="0" algn="ctr">
              <a:buNone/>
              <a:defRPr sz="960"/>
            </a:lvl2pPr>
            <a:lvl3pPr marL="439003" indent="0" algn="ctr">
              <a:buNone/>
              <a:defRPr sz="864"/>
            </a:lvl3pPr>
            <a:lvl4pPr marL="658505" indent="0" algn="ctr">
              <a:buNone/>
              <a:defRPr sz="768"/>
            </a:lvl4pPr>
            <a:lvl5pPr marL="878007" indent="0" algn="ctr">
              <a:buNone/>
              <a:defRPr sz="768"/>
            </a:lvl5pPr>
            <a:lvl6pPr marL="1097509" indent="0" algn="ctr">
              <a:buNone/>
              <a:defRPr sz="768"/>
            </a:lvl6pPr>
            <a:lvl7pPr marL="1317010" indent="0" algn="ctr">
              <a:buNone/>
              <a:defRPr sz="768"/>
            </a:lvl7pPr>
            <a:lvl8pPr marL="1536512" indent="0" algn="ctr">
              <a:buNone/>
              <a:defRPr sz="768"/>
            </a:lvl8pPr>
            <a:lvl9pPr marL="1756014" indent="0" algn="ctr">
              <a:buNone/>
              <a:defRPr sz="76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5D83-7234-4CCF-9DA5-BDD1636DA06B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0429-C5D5-4B67-90EE-78947E200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2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5D83-7234-4CCF-9DA5-BDD1636DA06B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0429-C5D5-4B67-90EE-78947E200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28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10240" y="175294"/>
            <a:ext cx="2503959" cy="279022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8364" y="175294"/>
            <a:ext cx="7366720" cy="279022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5D83-7234-4CCF-9DA5-BDD1636DA06B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0429-C5D5-4B67-90EE-78947E200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70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5D83-7234-4CCF-9DA5-BDD1636DA06B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0429-C5D5-4B67-90EE-78947E200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15" y="820833"/>
            <a:ext cx="10015836" cy="1369578"/>
          </a:xfrm>
        </p:spPr>
        <p:txBody>
          <a:bodyPr anchor="b"/>
          <a:lstStyle>
            <a:lvl1pPr>
              <a:defRPr sz="288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315" y="2203367"/>
            <a:ext cx="10015836" cy="720229"/>
          </a:xfrm>
        </p:spPr>
        <p:txBody>
          <a:bodyPr/>
          <a:lstStyle>
            <a:lvl1pPr marL="0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1pPr>
            <a:lvl2pPr marL="219502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2pPr>
            <a:lvl3pPr marL="439003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3pPr>
            <a:lvl4pPr marL="658505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4pPr>
            <a:lvl5pPr marL="878007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5pPr>
            <a:lvl6pPr marL="1097509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6pPr>
            <a:lvl7pPr marL="1317010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7pPr>
            <a:lvl8pPr marL="1536512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8pPr>
            <a:lvl9pPr marL="1756014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5D83-7234-4CCF-9DA5-BDD1636DA06B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0429-C5D5-4B67-90EE-78947E200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17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8364" y="876469"/>
            <a:ext cx="4935339" cy="208904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8860" y="876469"/>
            <a:ext cx="4935339" cy="208904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5D83-7234-4CCF-9DA5-BDD1636DA06B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0429-C5D5-4B67-90EE-78947E200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4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6" y="175294"/>
            <a:ext cx="10015836" cy="63639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877" y="807114"/>
            <a:ext cx="4912658" cy="395554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502" indent="0">
              <a:buNone/>
              <a:defRPr sz="960" b="1"/>
            </a:lvl2pPr>
            <a:lvl3pPr marL="439003" indent="0">
              <a:buNone/>
              <a:defRPr sz="864" b="1"/>
            </a:lvl3pPr>
            <a:lvl4pPr marL="658505" indent="0">
              <a:buNone/>
              <a:defRPr sz="768" b="1"/>
            </a:lvl4pPr>
            <a:lvl5pPr marL="878007" indent="0">
              <a:buNone/>
              <a:defRPr sz="768" b="1"/>
            </a:lvl5pPr>
            <a:lvl6pPr marL="1097509" indent="0">
              <a:buNone/>
              <a:defRPr sz="768" b="1"/>
            </a:lvl6pPr>
            <a:lvl7pPr marL="1317010" indent="0">
              <a:buNone/>
              <a:defRPr sz="768" b="1"/>
            </a:lvl7pPr>
            <a:lvl8pPr marL="1536512" indent="0">
              <a:buNone/>
              <a:defRPr sz="768" b="1"/>
            </a:lvl8pPr>
            <a:lvl9pPr marL="1756014" indent="0">
              <a:buNone/>
              <a:defRPr sz="76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877" y="1202668"/>
            <a:ext cx="4912658" cy="176894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8860" y="807114"/>
            <a:ext cx="4936852" cy="395554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502" indent="0">
              <a:buNone/>
              <a:defRPr sz="960" b="1"/>
            </a:lvl2pPr>
            <a:lvl3pPr marL="439003" indent="0">
              <a:buNone/>
              <a:defRPr sz="864" b="1"/>
            </a:lvl3pPr>
            <a:lvl4pPr marL="658505" indent="0">
              <a:buNone/>
              <a:defRPr sz="768" b="1"/>
            </a:lvl4pPr>
            <a:lvl5pPr marL="878007" indent="0">
              <a:buNone/>
              <a:defRPr sz="768" b="1"/>
            </a:lvl5pPr>
            <a:lvl6pPr marL="1097509" indent="0">
              <a:buNone/>
              <a:defRPr sz="768" b="1"/>
            </a:lvl6pPr>
            <a:lvl7pPr marL="1317010" indent="0">
              <a:buNone/>
              <a:defRPr sz="768" b="1"/>
            </a:lvl7pPr>
            <a:lvl8pPr marL="1536512" indent="0">
              <a:buNone/>
              <a:defRPr sz="768" b="1"/>
            </a:lvl8pPr>
            <a:lvl9pPr marL="1756014" indent="0">
              <a:buNone/>
              <a:defRPr sz="76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8860" y="1202668"/>
            <a:ext cx="4936852" cy="176894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5D83-7234-4CCF-9DA5-BDD1636DA06B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0429-C5D5-4B67-90EE-78947E200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64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5D83-7234-4CCF-9DA5-BDD1636DA06B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0429-C5D5-4B67-90EE-78947E200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0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5D83-7234-4CCF-9DA5-BDD1636DA06B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0429-C5D5-4B67-90EE-78947E200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59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6" y="219498"/>
            <a:ext cx="3745354" cy="768244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6852" y="474056"/>
            <a:ext cx="5878860" cy="2339791"/>
          </a:xfrm>
        </p:spPr>
        <p:txBody>
          <a:bodyPr/>
          <a:lstStyle>
            <a:lvl1pPr>
              <a:defRPr sz="1536"/>
            </a:lvl1pPr>
            <a:lvl2pPr>
              <a:defRPr sz="1344"/>
            </a:lvl2pPr>
            <a:lvl3pPr>
              <a:defRPr sz="1152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876" y="987743"/>
            <a:ext cx="3745354" cy="1829915"/>
          </a:xfrm>
        </p:spPr>
        <p:txBody>
          <a:bodyPr/>
          <a:lstStyle>
            <a:lvl1pPr marL="0" indent="0">
              <a:buNone/>
              <a:defRPr sz="768"/>
            </a:lvl1pPr>
            <a:lvl2pPr marL="219502" indent="0">
              <a:buNone/>
              <a:defRPr sz="672"/>
            </a:lvl2pPr>
            <a:lvl3pPr marL="439003" indent="0">
              <a:buNone/>
              <a:defRPr sz="576"/>
            </a:lvl3pPr>
            <a:lvl4pPr marL="658505" indent="0">
              <a:buNone/>
              <a:defRPr sz="480"/>
            </a:lvl4pPr>
            <a:lvl5pPr marL="878007" indent="0">
              <a:buNone/>
              <a:defRPr sz="480"/>
            </a:lvl5pPr>
            <a:lvl6pPr marL="1097509" indent="0">
              <a:buNone/>
              <a:defRPr sz="480"/>
            </a:lvl6pPr>
            <a:lvl7pPr marL="1317010" indent="0">
              <a:buNone/>
              <a:defRPr sz="480"/>
            </a:lvl7pPr>
            <a:lvl8pPr marL="1536512" indent="0">
              <a:buNone/>
              <a:defRPr sz="480"/>
            </a:lvl8pPr>
            <a:lvl9pPr marL="1756014" indent="0">
              <a:buNone/>
              <a:defRPr sz="4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5D83-7234-4CCF-9DA5-BDD1636DA06B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0429-C5D5-4B67-90EE-78947E200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47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6" y="219498"/>
            <a:ext cx="3745354" cy="768244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36852" y="474056"/>
            <a:ext cx="5878860" cy="2339791"/>
          </a:xfrm>
        </p:spPr>
        <p:txBody>
          <a:bodyPr anchor="t"/>
          <a:lstStyle>
            <a:lvl1pPr marL="0" indent="0">
              <a:buNone/>
              <a:defRPr sz="1536"/>
            </a:lvl1pPr>
            <a:lvl2pPr marL="219502" indent="0">
              <a:buNone/>
              <a:defRPr sz="1344"/>
            </a:lvl2pPr>
            <a:lvl3pPr marL="439003" indent="0">
              <a:buNone/>
              <a:defRPr sz="1152"/>
            </a:lvl3pPr>
            <a:lvl4pPr marL="658505" indent="0">
              <a:buNone/>
              <a:defRPr sz="960"/>
            </a:lvl4pPr>
            <a:lvl5pPr marL="878007" indent="0">
              <a:buNone/>
              <a:defRPr sz="960"/>
            </a:lvl5pPr>
            <a:lvl6pPr marL="1097509" indent="0">
              <a:buNone/>
              <a:defRPr sz="960"/>
            </a:lvl6pPr>
            <a:lvl7pPr marL="1317010" indent="0">
              <a:buNone/>
              <a:defRPr sz="960"/>
            </a:lvl7pPr>
            <a:lvl8pPr marL="1536512" indent="0">
              <a:buNone/>
              <a:defRPr sz="960"/>
            </a:lvl8pPr>
            <a:lvl9pPr marL="1756014" indent="0">
              <a:buNone/>
              <a:defRPr sz="96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876" y="987743"/>
            <a:ext cx="3745354" cy="1829915"/>
          </a:xfrm>
        </p:spPr>
        <p:txBody>
          <a:bodyPr/>
          <a:lstStyle>
            <a:lvl1pPr marL="0" indent="0">
              <a:buNone/>
              <a:defRPr sz="768"/>
            </a:lvl1pPr>
            <a:lvl2pPr marL="219502" indent="0">
              <a:buNone/>
              <a:defRPr sz="672"/>
            </a:lvl2pPr>
            <a:lvl3pPr marL="439003" indent="0">
              <a:buNone/>
              <a:defRPr sz="576"/>
            </a:lvl3pPr>
            <a:lvl4pPr marL="658505" indent="0">
              <a:buNone/>
              <a:defRPr sz="480"/>
            </a:lvl4pPr>
            <a:lvl5pPr marL="878007" indent="0">
              <a:buNone/>
              <a:defRPr sz="480"/>
            </a:lvl5pPr>
            <a:lvl6pPr marL="1097509" indent="0">
              <a:buNone/>
              <a:defRPr sz="480"/>
            </a:lvl6pPr>
            <a:lvl7pPr marL="1317010" indent="0">
              <a:buNone/>
              <a:defRPr sz="480"/>
            </a:lvl7pPr>
            <a:lvl8pPr marL="1536512" indent="0">
              <a:buNone/>
              <a:defRPr sz="480"/>
            </a:lvl8pPr>
            <a:lvl9pPr marL="1756014" indent="0">
              <a:buNone/>
              <a:defRPr sz="4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5D83-7234-4CCF-9DA5-BDD1636DA06B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0429-C5D5-4B67-90EE-78947E200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59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8364" y="175294"/>
            <a:ext cx="10015836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364" y="876469"/>
            <a:ext cx="10015836" cy="20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364" y="3051637"/>
            <a:ext cx="2612827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E5D83-7234-4CCF-9DA5-BDD1636DA06B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46662" y="3051637"/>
            <a:ext cx="391924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1372" y="3051637"/>
            <a:ext cx="2612827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10429-C5D5-4B67-90EE-78947E200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10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9003" rtl="0" eaLnBrk="1" latinLnBrk="0" hangingPunct="1">
        <a:lnSpc>
          <a:spcPct val="90000"/>
        </a:lnSpc>
        <a:spcBef>
          <a:spcPct val="0"/>
        </a:spcBef>
        <a:buNone/>
        <a:defRPr sz="2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51" indent="-109751" algn="l" defTabSz="43900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29253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48754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68256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987758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207259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426761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646263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865765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1pPr>
      <a:lvl2pPr marL="219502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2pPr>
      <a:lvl3pPr marL="439003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3pPr>
      <a:lvl4pPr marL="658505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878007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097509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317010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536512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756014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00D5D3E9-81DA-4105-B9C2-C7F572EF40FB}"/>
              </a:ext>
            </a:extLst>
          </p:cNvPr>
          <p:cNvGrpSpPr/>
          <p:nvPr/>
        </p:nvGrpSpPr>
        <p:grpSpPr>
          <a:xfrm>
            <a:off x="67026" y="-63540"/>
            <a:ext cx="11529828" cy="3416027"/>
            <a:chOff x="271956" y="12973"/>
            <a:chExt cx="11529828" cy="341602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2447EC9C-FDAC-45CB-8C21-7D204686F78D}"/>
                </a:ext>
              </a:extLst>
            </p:cNvPr>
            <p:cNvGrpSpPr/>
            <p:nvPr/>
          </p:nvGrpSpPr>
          <p:grpSpPr>
            <a:xfrm>
              <a:off x="271956" y="46933"/>
              <a:ext cx="5319628" cy="3382067"/>
              <a:chOff x="83420" y="1134898"/>
              <a:chExt cx="5319628" cy="3382067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A8CFE23E-1105-42F4-92F9-046AD7EF6345}"/>
                  </a:ext>
                </a:extLst>
              </p:cNvPr>
              <p:cNvGrpSpPr/>
              <p:nvPr/>
            </p:nvGrpSpPr>
            <p:grpSpPr>
              <a:xfrm>
                <a:off x="83420" y="1511460"/>
                <a:ext cx="5319628" cy="2678864"/>
                <a:chOff x="355845" y="1511460"/>
                <a:chExt cx="5319628" cy="2678864"/>
              </a:xfrm>
            </p:grpSpPr>
            <p:pic>
              <p:nvPicPr>
                <p:cNvPr id="4" name="图片 3">
                  <a:extLst>
                    <a:ext uri="{FF2B5EF4-FFF2-40B4-BE49-F238E27FC236}">
                      <a16:creationId xmlns:a16="http://schemas.microsoft.com/office/drawing/2014/main" id="{646AE982-0CB5-4659-90A7-6A1901E4D7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27138"/>
                <a:stretch/>
              </p:blipFill>
              <p:spPr>
                <a:xfrm>
                  <a:off x="355847" y="1621390"/>
                  <a:ext cx="1676400" cy="1221464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5" name="图片 4">
                  <a:extLst>
                    <a:ext uri="{FF2B5EF4-FFF2-40B4-BE49-F238E27FC236}">
                      <a16:creationId xmlns:a16="http://schemas.microsoft.com/office/drawing/2014/main" id="{BE3FC60A-08B2-4E65-AC45-80ABC27809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27138"/>
                <a:stretch/>
              </p:blipFill>
              <p:spPr>
                <a:xfrm>
                  <a:off x="2177460" y="1621390"/>
                  <a:ext cx="1676400" cy="1221464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6" name="图片 5">
                  <a:extLst>
                    <a:ext uri="{FF2B5EF4-FFF2-40B4-BE49-F238E27FC236}">
                      <a16:creationId xmlns:a16="http://schemas.microsoft.com/office/drawing/2014/main" id="{3C06E10D-DAE9-4F33-AE63-C21CEEF671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27138"/>
                <a:stretch/>
              </p:blipFill>
              <p:spPr>
                <a:xfrm>
                  <a:off x="3999073" y="1621390"/>
                  <a:ext cx="1676400" cy="1221464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7" name="图片 6">
                  <a:extLst>
                    <a:ext uri="{FF2B5EF4-FFF2-40B4-BE49-F238E27FC236}">
                      <a16:creationId xmlns:a16="http://schemas.microsoft.com/office/drawing/2014/main" id="{341EF907-CB42-4B13-8BF7-E98CF2BCB4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18664" b="27138"/>
                <a:stretch/>
              </p:blipFill>
              <p:spPr>
                <a:xfrm>
                  <a:off x="2177461" y="3070838"/>
                  <a:ext cx="1676400" cy="908580"/>
                </a:xfrm>
                <a:prstGeom prst="rect">
                  <a:avLst/>
                </a:prstGeom>
                <a:ln>
                  <a:noFill/>
                </a:ln>
              </p:spPr>
            </p:pic>
            <p:cxnSp>
              <p:nvCxnSpPr>
                <p:cNvPr id="8" name="连接符: 曲线 7">
                  <a:extLst>
                    <a:ext uri="{FF2B5EF4-FFF2-40B4-BE49-F238E27FC236}">
                      <a16:creationId xmlns:a16="http://schemas.microsoft.com/office/drawing/2014/main" id="{7F5E0384-EC25-4129-B485-EE099E994DDD}"/>
                    </a:ext>
                  </a:extLst>
                </p:cNvPr>
                <p:cNvCxnSpPr>
                  <a:stCxn id="4" idx="2"/>
                  <a:endCxn id="7" idx="1"/>
                </p:cNvCxnSpPr>
                <p:nvPr/>
              </p:nvCxnSpPr>
              <p:spPr>
                <a:xfrm rot="16200000" flipH="1">
                  <a:off x="1344617" y="2692284"/>
                  <a:ext cx="682274" cy="983414"/>
                </a:xfrm>
                <a:prstGeom prst="curvedConnector2">
                  <a:avLst/>
                </a:prstGeom>
                <a:ln w="44450">
                  <a:solidFill>
                    <a:srgbClr val="3A5E9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连接符: 曲线 8">
                  <a:extLst>
                    <a:ext uri="{FF2B5EF4-FFF2-40B4-BE49-F238E27FC236}">
                      <a16:creationId xmlns:a16="http://schemas.microsoft.com/office/drawing/2014/main" id="{6D5F2AF2-76AF-4813-AACE-0FE764B6FAC2}"/>
                    </a:ext>
                  </a:extLst>
                </p:cNvPr>
                <p:cNvCxnSpPr>
                  <a:cxnSpLocks/>
                  <a:stCxn id="6" idx="2"/>
                  <a:endCxn id="7" idx="3"/>
                </p:cNvCxnSpPr>
                <p:nvPr/>
              </p:nvCxnSpPr>
              <p:spPr>
                <a:xfrm rot="5400000">
                  <a:off x="4004430" y="2692285"/>
                  <a:ext cx="682274" cy="983412"/>
                </a:xfrm>
                <a:prstGeom prst="curvedConnector2">
                  <a:avLst/>
                </a:prstGeom>
                <a:ln w="44450">
                  <a:solidFill>
                    <a:srgbClr val="3A5E9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箭头连接符 9">
                  <a:extLst>
                    <a:ext uri="{FF2B5EF4-FFF2-40B4-BE49-F238E27FC236}">
                      <a16:creationId xmlns:a16="http://schemas.microsoft.com/office/drawing/2014/main" id="{10528EDB-79D3-45F8-9DC1-A0886FCFBB47}"/>
                    </a:ext>
                  </a:extLst>
                </p:cNvPr>
                <p:cNvCxnSpPr>
                  <a:cxnSpLocks/>
                  <a:stCxn id="5" idx="2"/>
                  <a:endCxn id="7" idx="0"/>
                </p:cNvCxnSpPr>
                <p:nvPr/>
              </p:nvCxnSpPr>
              <p:spPr>
                <a:xfrm>
                  <a:off x="3015660" y="2842854"/>
                  <a:ext cx="1" cy="227984"/>
                </a:xfrm>
                <a:prstGeom prst="straightConnector1">
                  <a:avLst/>
                </a:prstGeom>
                <a:ln w="44450">
                  <a:solidFill>
                    <a:srgbClr val="3A5E9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箭头: 右 10">
                  <a:extLst>
                    <a:ext uri="{FF2B5EF4-FFF2-40B4-BE49-F238E27FC236}">
                      <a16:creationId xmlns:a16="http://schemas.microsoft.com/office/drawing/2014/main" id="{93ABBF20-17A4-4AD0-8130-D852EB7008A7}"/>
                    </a:ext>
                  </a:extLst>
                </p:cNvPr>
                <p:cNvSpPr/>
                <p:nvPr/>
              </p:nvSpPr>
              <p:spPr>
                <a:xfrm>
                  <a:off x="1937074" y="2084266"/>
                  <a:ext cx="335559" cy="295712"/>
                </a:xfrm>
                <a:prstGeom prst="rightArrow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" name="箭头: 右 11">
                  <a:extLst>
                    <a:ext uri="{FF2B5EF4-FFF2-40B4-BE49-F238E27FC236}">
                      <a16:creationId xmlns:a16="http://schemas.microsoft.com/office/drawing/2014/main" id="{F7A5631B-FF69-43DB-9F9A-7E6CC7D5558E}"/>
                    </a:ext>
                  </a:extLst>
                </p:cNvPr>
                <p:cNvSpPr/>
                <p:nvPr/>
              </p:nvSpPr>
              <p:spPr>
                <a:xfrm>
                  <a:off x="3758687" y="2084266"/>
                  <a:ext cx="335559" cy="295712"/>
                </a:xfrm>
                <a:prstGeom prst="rightArrow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C584DB2B-B6CE-4982-929B-1F931790A7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5845" y="1511461"/>
                      <a:ext cx="167639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</a:t>
                      </a:r>
                      <a14:m>
                        <m:oMath xmlns:m="http://schemas.openxmlformats.org/officeDocument/2006/math">
                          <m:r>
                            <a:rPr lang="en-US" altLang="zh-CN" sz="16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oMath>
                      </a14:m>
                      <a:r>
                        <a:rPr lang="en-US" altLang="zh-C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  <a:endParaRPr lang="zh-CN" alt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C584DB2B-B6CE-4982-929B-1F931790A7B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5845" y="1511461"/>
                      <a:ext cx="167639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t="-5455" b="-2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0DF667D4-5720-4CA7-894C-5F26C15E22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77456" y="1511460"/>
                      <a:ext cx="167639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</a:t>
                      </a:r>
                      <a14:m>
                        <m:oMath xmlns:m="http://schemas.openxmlformats.org/officeDocument/2006/math">
                          <m:r>
                            <a:rPr lang="en-US" altLang="zh-CN" sz="16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oMath>
                      </a14:m>
                      <a:endParaRPr lang="zh-CN" alt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0DF667D4-5720-4CA7-894C-5F26C15E22E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77456" y="1511460"/>
                      <a:ext cx="1676399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5455" b="-2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4904653D-95DE-4C7D-BBF8-E8B56FDB2E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99064" y="1511460"/>
                      <a:ext cx="167639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</a:t>
                      </a:r>
                      <a14:m>
                        <m:oMath xmlns:m="http://schemas.openxmlformats.org/officeDocument/2006/math">
                          <m:r>
                            <a:rPr lang="en-US" altLang="zh-CN" sz="16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oMath>
                      </a14:m>
                      <a:r>
                        <a:rPr lang="en-US" altLang="zh-C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  <a:endParaRPr lang="zh-CN" alt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4904653D-95DE-4C7D-BBF8-E8B56FDB2E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99064" y="1511460"/>
                      <a:ext cx="1676399" cy="33855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t="-5455" b="-2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41E30C5-ACC8-467D-B8FC-CB131BFD3D04}"/>
                    </a:ext>
                  </a:extLst>
                </p:cNvPr>
                <p:cNvSpPr txBox="1"/>
                <p:nvPr/>
              </p:nvSpPr>
              <p:spPr>
                <a:xfrm>
                  <a:off x="2177456" y="3851770"/>
                  <a:ext cx="16763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Canonical Space</a:t>
                  </a:r>
                  <a:endParaRPr lang="zh-CN" altLang="en-US" sz="16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D0ECF81-1079-49B5-8535-0567760032FF}"/>
                  </a:ext>
                </a:extLst>
              </p:cNvPr>
              <p:cNvSpPr/>
              <p:nvPr/>
            </p:nvSpPr>
            <p:spPr>
              <a:xfrm>
                <a:off x="83420" y="1134898"/>
                <a:ext cx="507399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GB" altLang="zh-CN" sz="1600" b="1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Eulerian </a:t>
                </a:r>
                <a:r>
                  <a:rPr lang="en-US" altLang="zh-CN" sz="1600" b="1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r>
                  <a:rPr lang="en-GB" altLang="zh-CN" sz="1600" b="1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en-US" altLang="zh-CN" sz="1600" b="1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2F74F69-723C-4634-83DB-95AAC8182556}"/>
                  </a:ext>
                </a:extLst>
              </p:cNvPr>
              <p:cNvSpPr/>
              <p:nvPr/>
            </p:nvSpPr>
            <p:spPr>
              <a:xfrm>
                <a:off x="343677" y="4178411"/>
                <a:ext cx="479910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Record the particle flows through specific locations</a:t>
                </a:r>
                <a:endParaRPr lang="zh-CN" altLang="en-US" sz="1600" b="1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6986EFFC-3180-49DD-A546-0D5C9268A9C7}"/>
                </a:ext>
              </a:extLst>
            </p:cNvPr>
            <p:cNvGrpSpPr/>
            <p:nvPr/>
          </p:nvGrpSpPr>
          <p:grpSpPr>
            <a:xfrm>
              <a:off x="6408850" y="12973"/>
              <a:ext cx="5392934" cy="3416027"/>
              <a:chOff x="6220314" y="1100938"/>
              <a:chExt cx="5392934" cy="3416027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642E3213-6585-4ACE-B40D-0B7669AAED24}"/>
                  </a:ext>
                </a:extLst>
              </p:cNvPr>
              <p:cNvGrpSpPr/>
              <p:nvPr/>
            </p:nvGrpSpPr>
            <p:grpSpPr>
              <a:xfrm>
                <a:off x="6220314" y="1511460"/>
                <a:ext cx="5319628" cy="2678864"/>
                <a:chOff x="6220314" y="1511460"/>
                <a:chExt cx="5319628" cy="2678864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D2760104-0E4D-4D85-B560-040FB3DF9E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27138"/>
                <a:stretch/>
              </p:blipFill>
              <p:spPr>
                <a:xfrm>
                  <a:off x="6220316" y="1621390"/>
                  <a:ext cx="1676400" cy="1221464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8" name="图片 17">
                  <a:extLst>
                    <a:ext uri="{FF2B5EF4-FFF2-40B4-BE49-F238E27FC236}">
                      <a16:creationId xmlns:a16="http://schemas.microsoft.com/office/drawing/2014/main" id="{D5223323-9C72-48B5-9C6D-BD456D94F8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27138"/>
                <a:stretch/>
              </p:blipFill>
              <p:spPr>
                <a:xfrm>
                  <a:off x="8041929" y="1621390"/>
                  <a:ext cx="1676400" cy="1221464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9" name="图片 18">
                  <a:extLst>
                    <a:ext uri="{FF2B5EF4-FFF2-40B4-BE49-F238E27FC236}">
                      <a16:creationId xmlns:a16="http://schemas.microsoft.com/office/drawing/2014/main" id="{41262864-51B9-4BFA-95EA-3D656B6876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27138"/>
                <a:stretch/>
              </p:blipFill>
              <p:spPr>
                <a:xfrm>
                  <a:off x="9863542" y="1621390"/>
                  <a:ext cx="1676400" cy="1221464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0" name="图片 19">
                  <a:extLst>
                    <a:ext uri="{FF2B5EF4-FFF2-40B4-BE49-F238E27FC236}">
                      <a16:creationId xmlns:a16="http://schemas.microsoft.com/office/drawing/2014/main" id="{E0B1BA4E-2519-4279-8895-09D1AA7EFB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18664" b="27138"/>
                <a:stretch/>
              </p:blipFill>
              <p:spPr>
                <a:xfrm>
                  <a:off x="8041930" y="3070838"/>
                  <a:ext cx="1676400" cy="908580"/>
                </a:xfrm>
                <a:prstGeom prst="rect">
                  <a:avLst/>
                </a:prstGeom>
                <a:ln>
                  <a:noFill/>
                </a:ln>
              </p:spPr>
            </p:pic>
            <p:cxnSp>
              <p:nvCxnSpPr>
                <p:cNvPr id="21" name="连接符: 曲线 20">
                  <a:extLst>
                    <a:ext uri="{FF2B5EF4-FFF2-40B4-BE49-F238E27FC236}">
                      <a16:creationId xmlns:a16="http://schemas.microsoft.com/office/drawing/2014/main" id="{E66BFD4C-2A3D-4AEC-B4A9-5705D66722FA}"/>
                    </a:ext>
                  </a:extLst>
                </p:cNvPr>
                <p:cNvCxnSpPr>
                  <a:cxnSpLocks/>
                  <a:stCxn id="20" idx="1"/>
                  <a:endCxn id="17" idx="2"/>
                </p:cNvCxnSpPr>
                <p:nvPr/>
              </p:nvCxnSpPr>
              <p:spPr>
                <a:xfrm rot="10800000">
                  <a:off x="7058516" y="2842854"/>
                  <a:ext cx="983414" cy="682274"/>
                </a:xfrm>
                <a:prstGeom prst="curvedConnector2">
                  <a:avLst/>
                </a:prstGeom>
                <a:ln w="444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连接符: 曲线 21">
                  <a:extLst>
                    <a:ext uri="{FF2B5EF4-FFF2-40B4-BE49-F238E27FC236}">
                      <a16:creationId xmlns:a16="http://schemas.microsoft.com/office/drawing/2014/main" id="{025BDAC4-71D5-4A1A-B810-A5D0B495BF2F}"/>
                    </a:ext>
                  </a:extLst>
                </p:cNvPr>
                <p:cNvCxnSpPr>
                  <a:cxnSpLocks/>
                  <a:stCxn id="20" idx="3"/>
                  <a:endCxn id="19" idx="2"/>
                </p:cNvCxnSpPr>
                <p:nvPr/>
              </p:nvCxnSpPr>
              <p:spPr>
                <a:xfrm flipV="1">
                  <a:off x="9718330" y="2842854"/>
                  <a:ext cx="983412" cy="682274"/>
                </a:xfrm>
                <a:prstGeom prst="curvedConnector2">
                  <a:avLst/>
                </a:prstGeom>
                <a:ln w="444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>
                  <a:extLst>
                    <a:ext uri="{FF2B5EF4-FFF2-40B4-BE49-F238E27FC236}">
                      <a16:creationId xmlns:a16="http://schemas.microsoft.com/office/drawing/2014/main" id="{8D0DF164-36F4-4FE3-86A5-C45A20104A76}"/>
                    </a:ext>
                  </a:extLst>
                </p:cNvPr>
                <p:cNvCxnSpPr>
                  <a:cxnSpLocks/>
                  <a:stCxn id="20" idx="0"/>
                  <a:endCxn id="18" idx="2"/>
                </p:cNvCxnSpPr>
                <p:nvPr/>
              </p:nvCxnSpPr>
              <p:spPr>
                <a:xfrm flipH="1" flipV="1">
                  <a:off x="8880129" y="2842854"/>
                  <a:ext cx="1" cy="227984"/>
                </a:xfrm>
                <a:prstGeom prst="straightConnector1">
                  <a:avLst/>
                </a:prstGeom>
                <a:ln w="444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箭头: 右 23">
                  <a:extLst>
                    <a:ext uri="{FF2B5EF4-FFF2-40B4-BE49-F238E27FC236}">
                      <a16:creationId xmlns:a16="http://schemas.microsoft.com/office/drawing/2014/main" id="{74446556-0EEF-4973-ADEB-C642AE4C11ED}"/>
                    </a:ext>
                  </a:extLst>
                </p:cNvPr>
                <p:cNvSpPr/>
                <p:nvPr/>
              </p:nvSpPr>
              <p:spPr>
                <a:xfrm>
                  <a:off x="7801543" y="2084266"/>
                  <a:ext cx="335559" cy="295712"/>
                </a:xfrm>
                <a:prstGeom prst="rightArrow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" name="箭头: 右 24">
                  <a:extLst>
                    <a:ext uri="{FF2B5EF4-FFF2-40B4-BE49-F238E27FC236}">
                      <a16:creationId xmlns:a16="http://schemas.microsoft.com/office/drawing/2014/main" id="{652BE14A-45C8-462C-8B7F-8E2957636791}"/>
                    </a:ext>
                  </a:extLst>
                </p:cNvPr>
                <p:cNvSpPr/>
                <p:nvPr/>
              </p:nvSpPr>
              <p:spPr>
                <a:xfrm>
                  <a:off x="9623156" y="2084266"/>
                  <a:ext cx="335559" cy="295712"/>
                </a:xfrm>
                <a:prstGeom prst="rightArrow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文本框 25">
                      <a:extLst>
                        <a:ext uri="{FF2B5EF4-FFF2-40B4-BE49-F238E27FC236}">
                          <a16:creationId xmlns:a16="http://schemas.microsoft.com/office/drawing/2014/main" id="{C24FC401-0B65-4502-BA3D-14EC4BEC40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20314" y="1511461"/>
                      <a:ext cx="167639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</a:t>
                      </a:r>
                      <a14:m>
                        <m:oMath xmlns:m="http://schemas.openxmlformats.org/officeDocument/2006/math">
                          <m:r>
                            <a:rPr lang="en-US" altLang="zh-CN" sz="16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oMath>
                      </a14:m>
                      <a:r>
                        <a:rPr lang="en-US" altLang="zh-C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  <a:endParaRPr lang="zh-CN" alt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6" name="文本框 25">
                      <a:extLst>
                        <a:ext uri="{FF2B5EF4-FFF2-40B4-BE49-F238E27FC236}">
                          <a16:creationId xmlns:a16="http://schemas.microsoft.com/office/drawing/2014/main" id="{C24FC401-0B65-4502-BA3D-14EC4BEC40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20314" y="1511461"/>
                      <a:ext cx="1676399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5455" b="-2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" name="文本框 26">
                      <a:extLst>
                        <a:ext uri="{FF2B5EF4-FFF2-40B4-BE49-F238E27FC236}">
                          <a16:creationId xmlns:a16="http://schemas.microsoft.com/office/drawing/2014/main" id="{404B2236-45E8-4E48-9E95-496DBCA930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41925" y="1511460"/>
                      <a:ext cx="167639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</a:t>
                      </a:r>
                      <a14:m>
                        <m:oMath xmlns:m="http://schemas.openxmlformats.org/officeDocument/2006/math">
                          <m:r>
                            <a:rPr lang="en-US" altLang="zh-CN" sz="16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oMath>
                      </a14:m>
                      <a:endParaRPr lang="zh-CN" alt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7" name="文本框 26">
                      <a:extLst>
                        <a:ext uri="{FF2B5EF4-FFF2-40B4-BE49-F238E27FC236}">
                          <a16:creationId xmlns:a16="http://schemas.microsoft.com/office/drawing/2014/main" id="{404B2236-45E8-4E48-9E95-496DBCA930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41925" y="1511460"/>
                      <a:ext cx="1676399" cy="33855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t="-5455" b="-2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" name="文本框 27">
                      <a:extLst>
                        <a:ext uri="{FF2B5EF4-FFF2-40B4-BE49-F238E27FC236}">
                          <a16:creationId xmlns:a16="http://schemas.microsoft.com/office/drawing/2014/main" id="{9C44F009-AB34-4358-8415-BD85750CF5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63533" y="1511460"/>
                      <a:ext cx="167639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</a:t>
                      </a:r>
                      <a14:m>
                        <m:oMath xmlns:m="http://schemas.openxmlformats.org/officeDocument/2006/math">
                          <m:r>
                            <a:rPr lang="en-US" altLang="zh-CN" sz="16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oMath>
                      </a14:m>
                      <a:r>
                        <a:rPr lang="en-US" altLang="zh-C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  <a:endParaRPr lang="zh-CN" alt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8" name="文本框 27">
                      <a:extLst>
                        <a:ext uri="{FF2B5EF4-FFF2-40B4-BE49-F238E27FC236}">
                          <a16:creationId xmlns:a16="http://schemas.microsoft.com/office/drawing/2014/main" id="{9C44F009-AB34-4358-8415-BD85750CF5B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63533" y="1511460"/>
                      <a:ext cx="1676399" cy="33855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t="-5455" b="-2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65543559-A947-481D-B27D-8CAD91B45469}"/>
                    </a:ext>
                  </a:extLst>
                </p:cNvPr>
                <p:cNvSpPr txBox="1"/>
                <p:nvPr/>
              </p:nvSpPr>
              <p:spPr>
                <a:xfrm>
                  <a:off x="8041925" y="3851770"/>
                  <a:ext cx="16763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Canonical Space</a:t>
                  </a:r>
                  <a:endParaRPr lang="zh-CN" altLang="en-US" sz="16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51DA214-9E2D-4398-BB55-580BC89BCABE}"/>
                  </a:ext>
                </a:extLst>
              </p:cNvPr>
              <p:cNvSpPr/>
              <p:nvPr/>
            </p:nvSpPr>
            <p:spPr>
              <a:xfrm>
                <a:off x="6220314" y="1100938"/>
                <a:ext cx="539293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altLang="zh-CN" sz="1600" b="1" dirty="0" err="1">
                    <a:solidFill>
                      <a:srgbClr val="7F7F7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Lagrangian</a:t>
                </a:r>
                <a:r>
                  <a:rPr lang="en-GB" altLang="zh-CN" sz="1600" b="1" dirty="0">
                    <a:solidFill>
                      <a:srgbClr val="7F7F7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600" b="1" dirty="0">
                    <a:solidFill>
                      <a:srgbClr val="7F7F7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r>
                  <a:rPr lang="en-GB" altLang="zh-CN" sz="1600" b="1" dirty="0">
                    <a:solidFill>
                      <a:srgbClr val="7F7F7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en-US" altLang="zh-CN" sz="1600" b="1" dirty="0">
                  <a:solidFill>
                    <a:srgbClr val="7F7F7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87EB5DC-F462-4614-98ED-C05624CC07A0}"/>
                  </a:ext>
                </a:extLst>
              </p:cNvPr>
              <p:cNvSpPr/>
              <p:nvPr/>
            </p:nvSpPr>
            <p:spPr>
              <a:xfrm>
                <a:off x="7202709" y="4178411"/>
                <a:ext cx="33548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7F7F7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Track the motion of specific particles</a:t>
                </a:r>
                <a:endParaRPr lang="zh-CN" altLang="en-US" sz="1600" b="1" dirty="0">
                  <a:solidFill>
                    <a:srgbClr val="7F7F7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694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43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ykz</dc:creator>
  <cp:lastModifiedBy>ykz</cp:lastModifiedBy>
  <cp:revision>4</cp:revision>
  <dcterms:created xsi:type="dcterms:W3CDTF">2023-03-13T06:37:46Z</dcterms:created>
  <dcterms:modified xsi:type="dcterms:W3CDTF">2023-03-13T06:48:52Z</dcterms:modified>
</cp:coreProperties>
</file>