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</p:sldIdLst>
  <p:sldSz cx="5943600" cy="228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20" userDrawn="1">
          <p15:clr>
            <a:srgbClr val="A4A3A4"/>
          </p15:clr>
        </p15:guide>
        <p15:guide id="2" pos="187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8" autoAdjust="0"/>
    <p:restoredTop sz="94660"/>
  </p:normalViewPr>
  <p:slideViewPr>
    <p:cSldViewPr snapToGrid="0" showGuides="1">
      <p:cViewPr>
        <p:scale>
          <a:sx n="125" d="100"/>
          <a:sy n="125" d="100"/>
        </p:scale>
        <p:origin x="2394" y="1548"/>
      </p:cViewPr>
      <p:guideLst>
        <p:guide orient="horz" pos="720"/>
        <p:guide pos="18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374121"/>
            <a:ext cx="4457700" cy="795867"/>
          </a:xfrm>
        </p:spPr>
        <p:txBody>
          <a:bodyPr anchor="b"/>
          <a:lstStyle>
            <a:lvl1pPr algn="ctr"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950" y="1200679"/>
            <a:ext cx="4457700" cy="551921"/>
          </a:xfrm>
        </p:spPr>
        <p:txBody>
          <a:bodyPr/>
          <a:lstStyle>
            <a:lvl1pPr marL="0" indent="0" algn="ctr">
              <a:buNone/>
              <a:defRPr sz="800"/>
            </a:lvl1pPr>
            <a:lvl2pPr marL="152385" indent="0" algn="ctr">
              <a:buNone/>
              <a:defRPr sz="667"/>
            </a:lvl2pPr>
            <a:lvl3pPr marL="304770" indent="0" algn="ctr">
              <a:buNone/>
              <a:defRPr sz="600"/>
            </a:lvl3pPr>
            <a:lvl4pPr marL="457154" indent="0" algn="ctr">
              <a:buNone/>
              <a:defRPr sz="533"/>
            </a:lvl4pPr>
            <a:lvl5pPr marL="609539" indent="0" algn="ctr">
              <a:buNone/>
              <a:defRPr sz="533"/>
            </a:lvl5pPr>
            <a:lvl6pPr marL="761924" indent="0" algn="ctr">
              <a:buNone/>
              <a:defRPr sz="533"/>
            </a:lvl6pPr>
            <a:lvl7pPr marL="914309" indent="0" algn="ctr">
              <a:buNone/>
              <a:defRPr sz="533"/>
            </a:lvl7pPr>
            <a:lvl8pPr marL="1066693" indent="0" algn="ctr">
              <a:buNone/>
              <a:defRPr sz="533"/>
            </a:lvl8pPr>
            <a:lvl9pPr marL="1219078" indent="0" algn="ctr">
              <a:buNone/>
              <a:defRPr sz="533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0969B-1B04-4506-8A45-7C3F8C349A2D}" type="datetimeFigureOut">
              <a:rPr lang="zh-CN" altLang="en-US" smtClean="0"/>
              <a:t>2023/3/13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3ECEE-4AC5-4918-AACD-5A4D8030F3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708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0969B-1B04-4506-8A45-7C3F8C349A2D}" type="datetimeFigureOut">
              <a:rPr lang="zh-CN" altLang="en-US" smtClean="0"/>
              <a:t>2023/3/13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3ECEE-4AC5-4918-AACD-5A4D8030F3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5429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253389" y="121709"/>
            <a:ext cx="1281589" cy="19372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8623" y="121709"/>
            <a:ext cx="3770471" cy="193727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0969B-1B04-4506-8A45-7C3F8C349A2D}" type="datetimeFigureOut">
              <a:rPr lang="zh-CN" altLang="en-US" smtClean="0"/>
              <a:t>2023/3/13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3ECEE-4AC5-4918-AACD-5A4D8030F3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2007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0969B-1B04-4506-8A45-7C3F8C349A2D}" type="datetimeFigureOut">
              <a:rPr lang="zh-CN" altLang="en-US" smtClean="0"/>
              <a:t>2023/3/13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3ECEE-4AC5-4918-AACD-5A4D8030F3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8940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527" y="569913"/>
            <a:ext cx="5126355" cy="950912"/>
          </a:xfrm>
        </p:spPr>
        <p:txBody>
          <a:bodyPr anchor="b"/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5527" y="1529821"/>
            <a:ext cx="5126355" cy="500062"/>
          </a:xfrm>
        </p:spPr>
        <p:txBody>
          <a:bodyPr/>
          <a:lstStyle>
            <a:lvl1pPr marL="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1pPr>
            <a:lvl2pPr marL="152385" indent="0">
              <a:buNone/>
              <a:defRPr sz="667">
                <a:solidFill>
                  <a:schemeClr val="tx1">
                    <a:tint val="75000"/>
                  </a:schemeClr>
                </a:solidFill>
              </a:defRPr>
            </a:lvl2pPr>
            <a:lvl3pPr marL="30477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3pPr>
            <a:lvl4pPr marL="457154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4pPr>
            <a:lvl5pPr marL="609539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5pPr>
            <a:lvl6pPr marL="761924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6pPr>
            <a:lvl7pPr marL="914309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7pPr>
            <a:lvl8pPr marL="1066693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8pPr>
            <a:lvl9pPr marL="1219078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0969B-1B04-4506-8A45-7C3F8C349A2D}" type="datetimeFigureOut">
              <a:rPr lang="zh-CN" altLang="en-US" smtClean="0"/>
              <a:t>2023/3/13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3ECEE-4AC5-4918-AACD-5A4D8030F3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6683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8623" y="608542"/>
            <a:ext cx="2526030" cy="145044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08948" y="608542"/>
            <a:ext cx="2526030" cy="145044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0969B-1B04-4506-8A45-7C3F8C349A2D}" type="datetimeFigureOut">
              <a:rPr lang="zh-CN" altLang="en-US" smtClean="0"/>
              <a:t>2023/3/13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3ECEE-4AC5-4918-AACD-5A4D8030F3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1795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121709"/>
            <a:ext cx="5126355" cy="44185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9397" y="560388"/>
            <a:ext cx="2514421" cy="274637"/>
          </a:xfrm>
        </p:spPr>
        <p:txBody>
          <a:bodyPr anchor="b"/>
          <a:lstStyle>
            <a:lvl1pPr marL="0" indent="0">
              <a:buNone/>
              <a:defRPr sz="800" b="1"/>
            </a:lvl1pPr>
            <a:lvl2pPr marL="152385" indent="0">
              <a:buNone/>
              <a:defRPr sz="667" b="1"/>
            </a:lvl2pPr>
            <a:lvl3pPr marL="304770" indent="0">
              <a:buNone/>
              <a:defRPr sz="600" b="1"/>
            </a:lvl3pPr>
            <a:lvl4pPr marL="457154" indent="0">
              <a:buNone/>
              <a:defRPr sz="533" b="1"/>
            </a:lvl4pPr>
            <a:lvl5pPr marL="609539" indent="0">
              <a:buNone/>
              <a:defRPr sz="533" b="1"/>
            </a:lvl5pPr>
            <a:lvl6pPr marL="761924" indent="0">
              <a:buNone/>
              <a:defRPr sz="533" b="1"/>
            </a:lvl6pPr>
            <a:lvl7pPr marL="914309" indent="0">
              <a:buNone/>
              <a:defRPr sz="533" b="1"/>
            </a:lvl7pPr>
            <a:lvl8pPr marL="1066693" indent="0">
              <a:buNone/>
              <a:defRPr sz="533" b="1"/>
            </a:lvl8pPr>
            <a:lvl9pPr marL="1219078" indent="0">
              <a:buNone/>
              <a:defRPr sz="533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9397" y="835025"/>
            <a:ext cx="2514421" cy="122819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08948" y="560388"/>
            <a:ext cx="2526804" cy="274637"/>
          </a:xfrm>
        </p:spPr>
        <p:txBody>
          <a:bodyPr anchor="b"/>
          <a:lstStyle>
            <a:lvl1pPr marL="0" indent="0">
              <a:buNone/>
              <a:defRPr sz="800" b="1"/>
            </a:lvl1pPr>
            <a:lvl2pPr marL="152385" indent="0">
              <a:buNone/>
              <a:defRPr sz="667" b="1"/>
            </a:lvl2pPr>
            <a:lvl3pPr marL="304770" indent="0">
              <a:buNone/>
              <a:defRPr sz="600" b="1"/>
            </a:lvl3pPr>
            <a:lvl4pPr marL="457154" indent="0">
              <a:buNone/>
              <a:defRPr sz="533" b="1"/>
            </a:lvl4pPr>
            <a:lvl5pPr marL="609539" indent="0">
              <a:buNone/>
              <a:defRPr sz="533" b="1"/>
            </a:lvl5pPr>
            <a:lvl6pPr marL="761924" indent="0">
              <a:buNone/>
              <a:defRPr sz="533" b="1"/>
            </a:lvl6pPr>
            <a:lvl7pPr marL="914309" indent="0">
              <a:buNone/>
              <a:defRPr sz="533" b="1"/>
            </a:lvl7pPr>
            <a:lvl8pPr marL="1066693" indent="0">
              <a:buNone/>
              <a:defRPr sz="533" b="1"/>
            </a:lvl8pPr>
            <a:lvl9pPr marL="1219078" indent="0">
              <a:buNone/>
              <a:defRPr sz="533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08948" y="835025"/>
            <a:ext cx="2526804" cy="122819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0969B-1B04-4506-8A45-7C3F8C349A2D}" type="datetimeFigureOut">
              <a:rPr lang="zh-CN" altLang="en-US" smtClean="0"/>
              <a:t>2023/3/13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3ECEE-4AC5-4918-AACD-5A4D8030F3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3942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0969B-1B04-4506-8A45-7C3F8C349A2D}" type="datetimeFigureOut">
              <a:rPr lang="zh-CN" altLang="en-US" smtClean="0"/>
              <a:t>2023/3/13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3ECEE-4AC5-4918-AACD-5A4D8030F3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596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0969B-1B04-4506-8A45-7C3F8C349A2D}" type="datetimeFigureOut">
              <a:rPr lang="zh-CN" altLang="en-US" smtClean="0"/>
              <a:t>2023/3/13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3ECEE-4AC5-4918-AACD-5A4D8030F3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8707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152400"/>
            <a:ext cx="1916966" cy="533400"/>
          </a:xfrm>
        </p:spPr>
        <p:txBody>
          <a:bodyPr anchor="b"/>
          <a:lstStyle>
            <a:lvl1pPr>
              <a:defRPr sz="106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6804" y="329142"/>
            <a:ext cx="3008948" cy="1624542"/>
          </a:xfrm>
        </p:spPr>
        <p:txBody>
          <a:bodyPr/>
          <a:lstStyle>
            <a:lvl1pPr>
              <a:defRPr sz="1067"/>
            </a:lvl1pPr>
            <a:lvl2pPr>
              <a:defRPr sz="933"/>
            </a:lvl2pPr>
            <a:lvl3pPr>
              <a:defRPr sz="800"/>
            </a:lvl3pPr>
            <a:lvl4pPr>
              <a:defRPr sz="667"/>
            </a:lvl4pPr>
            <a:lvl5pPr>
              <a:defRPr sz="667"/>
            </a:lvl5pPr>
            <a:lvl6pPr>
              <a:defRPr sz="667"/>
            </a:lvl6pPr>
            <a:lvl7pPr>
              <a:defRPr sz="667"/>
            </a:lvl7pPr>
            <a:lvl8pPr>
              <a:defRPr sz="667"/>
            </a:lvl8pPr>
            <a:lvl9pPr>
              <a:defRPr sz="667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9397" y="685800"/>
            <a:ext cx="1916966" cy="1270529"/>
          </a:xfrm>
        </p:spPr>
        <p:txBody>
          <a:bodyPr/>
          <a:lstStyle>
            <a:lvl1pPr marL="0" indent="0">
              <a:buNone/>
              <a:defRPr sz="533"/>
            </a:lvl1pPr>
            <a:lvl2pPr marL="152385" indent="0">
              <a:buNone/>
              <a:defRPr sz="467"/>
            </a:lvl2pPr>
            <a:lvl3pPr marL="304770" indent="0">
              <a:buNone/>
              <a:defRPr sz="400"/>
            </a:lvl3pPr>
            <a:lvl4pPr marL="457154" indent="0">
              <a:buNone/>
              <a:defRPr sz="333"/>
            </a:lvl4pPr>
            <a:lvl5pPr marL="609539" indent="0">
              <a:buNone/>
              <a:defRPr sz="333"/>
            </a:lvl5pPr>
            <a:lvl6pPr marL="761924" indent="0">
              <a:buNone/>
              <a:defRPr sz="333"/>
            </a:lvl6pPr>
            <a:lvl7pPr marL="914309" indent="0">
              <a:buNone/>
              <a:defRPr sz="333"/>
            </a:lvl7pPr>
            <a:lvl8pPr marL="1066693" indent="0">
              <a:buNone/>
              <a:defRPr sz="333"/>
            </a:lvl8pPr>
            <a:lvl9pPr marL="1219078" indent="0">
              <a:buNone/>
              <a:defRPr sz="333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0969B-1B04-4506-8A45-7C3F8C349A2D}" type="datetimeFigureOut">
              <a:rPr lang="zh-CN" altLang="en-US" smtClean="0"/>
              <a:t>2023/3/13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3ECEE-4AC5-4918-AACD-5A4D8030F3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4063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152400"/>
            <a:ext cx="1916966" cy="533400"/>
          </a:xfrm>
        </p:spPr>
        <p:txBody>
          <a:bodyPr anchor="b"/>
          <a:lstStyle>
            <a:lvl1pPr>
              <a:defRPr sz="106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26804" y="329142"/>
            <a:ext cx="3008948" cy="1624542"/>
          </a:xfrm>
        </p:spPr>
        <p:txBody>
          <a:bodyPr anchor="t"/>
          <a:lstStyle>
            <a:lvl1pPr marL="0" indent="0">
              <a:buNone/>
              <a:defRPr sz="1067"/>
            </a:lvl1pPr>
            <a:lvl2pPr marL="152385" indent="0">
              <a:buNone/>
              <a:defRPr sz="933"/>
            </a:lvl2pPr>
            <a:lvl3pPr marL="304770" indent="0">
              <a:buNone/>
              <a:defRPr sz="800"/>
            </a:lvl3pPr>
            <a:lvl4pPr marL="457154" indent="0">
              <a:buNone/>
              <a:defRPr sz="667"/>
            </a:lvl4pPr>
            <a:lvl5pPr marL="609539" indent="0">
              <a:buNone/>
              <a:defRPr sz="667"/>
            </a:lvl5pPr>
            <a:lvl6pPr marL="761924" indent="0">
              <a:buNone/>
              <a:defRPr sz="667"/>
            </a:lvl6pPr>
            <a:lvl7pPr marL="914309" indent="0">
              <a:buNone/>
              <a:defRPr sz="667"/>
            </a:lvl7pPr>
            <a:lvl8pPr marL="1066693" indent="0">
              <a:buNone/>
              <a:defRPr sz="667"/>
            </a:lvl8pPr>
            <a:lvl9pPr marL="1219078" indent="0">
              <a:buNone/>
              <a:defRPr sz="667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9397" y="685800"/>
            <a:ext cx="1916966" cy="1270529"/>
          </a:xfrm>
        </p:spPr>
        <p:txBody>
          <a:bodyPr/>
          <a:lstStyle>
            <a:lvl1pPr marL="0" indent="0">
              <a:buNone/>
              <a:defRPr sz="533"/>
            </a:lvl1pPr>
            <a:lvl2pPr marL="152385" indent="0">
              <a:buNone/>
              <a:defRPr sz="467"/>
            </a:lvl2pPr>
            <a:lvl3pPr marL="304770" indent="0">
              <a:buNone/>
              <a:defRPr sz="400"/>
            </a:lvl3pPr>
            <a:lvl4pPr marL="457154" indent="0">
              <a:buNone/>
              <a:defRPr sz="333"/>
            </a:lvl4pPr>
            <a:lvl5pPr marL="609539" indent="0">
              <a:buNone/>
              <a:defRPr sz="333"/>
            </a:lvl5pPr>
            <a:lvl6pPr marL="761924" indent="0">
              <a:buNone/>
              <a:defRPr sz="333"/>
            </a:lvl6pPr>
            <a:lvl7pPr marL="914309" indent="0">
              <a:buNone/>
              <a:defRPr sz="333"/>
            </a:lvl7pPr>
            <a:lvl8pPr marL="1066693" indent="0">
              <a:buNone/>
              <a:defRPr sz="333"/>
            </a:lvl8pPr>
            <a:lvl9pPr marL="1219078" indent="0">
              <a:buNone/>
              <a:defRPr sz="333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0969B-1B04-4506-8A45-7C3F8C349A2D}" type="datetimeFigureOut">
              <a:rPr lang="zh-CN" altLang="en-US" smtClean="0"/>
              <a:t>2023/3/13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3ECEE-4AC5-4918-AACD-5A4D8030F3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2759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8623" y="121709"/>
            <a:ext cx="5126355" cy="4418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8623" y="608542"/>
            <a:ext cx="5126355" cy="14504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8623" y="2118784"/>
            <a:ext cx="1337310" cy="1217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0969B-1B04-4506-8A45-7C3F8C349A2D}" type="datetimeFigureOut">
              <a:rPr lang="zh-CN" altLang="en-US" smtClean="0"/>
              <a:t>2023/3/13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68818" y="2118784"/>
            <a:ext cx="2005965" cy="1217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7668" y="2118784"/>
            <a:ext cx="1337310" cy="1217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83ECEE-4AC5-4918-AACD-5A4D8030F3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3604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304770" rtl="0" eaLnBrk="1" latinLnBrk="0" hangingPunct="1">
        <a:lnSpc>
          <a:spcPct val="90000"/>
        </a:lnSpc>
        <a:spcBef>
          <a:spcPct val="0"/>
        </a:spcBef>
        <a:buNone/>
        <a:defRPr sz="14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6192" indent="-76192" algn="l" defTabSz="30477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933" kern="1200">
          <a:solidFill>
            <a:schemeClr val="tx1"/>
          </a:solidFill>
          <a:latin typeface="+mn-lt"/>
          <a:ea typeface="+mn-ea"/>
          <a:cs typeface="+mn-cs"/>
        </a:defRPr>
      </a:lvl1pPr>
      <a:lvl2pPr marL="228577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380962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67" kern="1200">
          <a:solidFill>
            <a:schemeClr val="tx1"/>
          </a:solidFill>
          <a:latin typeface="+mn-lt"/>
          <a:ea typeface="+mn-ea"/>
          <a:cs typeface="+mn-cs"/>
        </a:defRPr>
      </a:lvl3pPr>
      <a:lvl4pPr marL="533347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4pPr>
      <a:lvl5pPr marL="685731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5pPr>
      <a:lvl6pPr marL="838116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6pPr>
      <a:lvl7pPr marL="990501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7pPr>
      <a:lvl8pPr marL="1142886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8pPr>
      <a:lvl9pPr marL="1295270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1pPr>
      <a:lvl2pPr marL="152385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2pPr>
      <a:lvl3pPr marL="304770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3pPr>
      <a:lvl4pPr marL="457154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4pPr>
      <a:lvl5pPr marL="609539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5pPr>
      <a:lvl6pPr marL="761924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6pPr>
      <a:lvl7pPr marL="914309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7pPr>
      <a:lvl8pPr marL="1066693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8pPr>
      <a:lvl9pPr marL="1219078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1" Type="http://schemas.openxmlformats.org/officeDocument/2006/relationships/image" Target="../media/image382.png"/><Relationship Id="rId42" Type="http://schemas.openxmlformats.org/officeDocument/2006/relationships/image" Target="../media/image373.png"/><Relationship Id="rId47" Type="http://schemas.openxmlformats.org/officeDocument/2006/relationships/image" Target="../media/image378.png"/><Relationship Id="rId50" Type="http://schemas.openxmlformats.org/officeDocument/2006/relationships/image" Target="../media/image381.png"/><Relationship Id="rId55" Type="http://schemas.openxmlformats.org/officeDocument/2006/relationships/image" Target="../media/image385.png"/><Relationship Id="rId46" Type="http://schemas.openxmlformats.org/officeDocument/2006/relationships/image" Target="../media/image377.png"/><Relationship Id="rId59" Type="http://schemas.openxmlformats.org/officeDocument/2006/relationships/image" Target="../media/image389.png"/><Relationship Id="rId5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5" Type="http://schemas.openxmlformats.org/officeDocument/2006/relationships/image" Target="../media/image376.png"/><Relationship Id="rId53" Type="http://schemas.openxmlformats.org/officeDocument/2006/relationships/image" Target="../media/image384.png"/><Relationship Id="rId58" Type="http://schemas.openxmlformats.org/officeDocument/2006/relationships/image" Target="../media/image388.png"/><Relationship Id="rId49" Type="http://schemas.openxmlformats.org/officeDocument/2006/relationships/image" Target="../media/image380.png"/><Relationship Id="rId36" Type="http://schemas.openxmlformats.org/officeDocument/2006/relationships/image" Target="../media/image367.png"/><Relationship Id="rId57" Type="http://schemas.openxmlformats.org/officeDocument/2006/relationships/image" Target="../media/image387.png"/><Relationship Id="rId61" Type="http://schemas.openxmlformats.org/officeDocument/2006/relationships/image" Target="../media/image391.png"/><Relationship Id="rId44" Type="http://schemas.openxmlformats.org/officeDocument/2006/relationships/image" Target="../media/image375.png"/><Relationship Id="rId52" Type="http://schemas.openxmlformats.org/officeDocument/2006/relationships/image" Target="../media/image383.png"/><Relationship Id="rId60" Type="http://schemas.openxmlformats.org/officeDocument/2006/relationships/image" Target="../media/image390.png"/><Relationship Id="rId43" Type="http://schemas.openxmlformats.org/officeDocument/2006/relationships/image" Target="../media/image374.png"/><Relationship Id="rId48" Type="http://schemas.openxmlformats.org/officeDocument/2006/relationships/image" Target="../media/image379.png"/><Relationship Id="rId56" Type="http://schemas.openxmlformats.org/officeDocument/2006/relationships/image" Target="../media/image38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893EDFA3-687A-4D06-8DAE-66122942CDAA}"/>
              </a:ext>
            </a:extLst>
          </p:cNvPr>
          <p:cNvGrpSpPr/>
          <p:nvPr/>
        </p:nvGrpSpPr>
        <p:grpSpPr>
          <a:xfrm>
            <a:off x="-5015" y="30480"/>
            <a:ext cx="5968869" cy="2206417"/>
            <a:chOff x="22174318" y="9382042"/>
            <a:chExt cx="5968869" cy="2206417"/>
          </a:xfrm>
        </p:grpSpPr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F42616C4-992F-4740-AD05-7D762C5AD977}"/>
                </a:ext>
              </a:extLst>
            </p:cNvPr>
            <p:cNvSpPr/>
            <p:nvPr/>
          </p:nvSpPr>
          <p:spPr>
            <a:xfrm flipV="1">
              <a:off x="22201414" y="10661379"/>
              <a:ext cx="3623374" cy="718761"/>
            </a:xfrm>
            <a:prstGeom prst="roundRect">
              <a:avLst>
                <a:gd name="adj" fmla="val 10783"/>
              </a:avLst>
            </a:prstGeom>
            <a:noFill/>
            <a:ln w="12700">
              <a:solidFill>
                <a:schemeClr val="bg2">
                  <a:lumMod val="9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EA5C50DF-72D3-4558-84E6-1C88782DBADD}"/>
                    </a:ext>
                  </a:extLst>
                </p:cNvPr>
                <p:cNvSpPr txBox="1"/>
                <p:nvPr/>
              </p:nvSpPr>
              <p:spPr>
                <a:xfrm>
                  <a:off x="26975723" y="9382042"/>
                  <a:ext cx="1167464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8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Canonical Volume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𝐕</m:t>
                          </m:r>
                        </m:e>
                        <m:sub>
                          <m:r>
                            <a:rPr lang="en-US" altLang="zh-CN" sz="8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sub>
                      </m:sSub>
                    </m:oMath>
                  </a14:m>
                  <a:r>
                    <a:rPr lang="en-US" altLang="zh-CN" sz="8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137" name="文本框 136">
                  <a:extLst>
                    <a:ext uri="{FF2B5EF4-FFF2-40B4-BE49-F238E27FC236}">
                      <a16:creationId xmlns:a16="http://schemas.microsoft.com/office/drawing/2014/main" id="{1CEFCE89-4521-48E3-BDDC-572762045A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975723" y="9382042"/>
                  <a:ext cx="1167464" cy="215444"/>
                </a:xfrm>
                <a:prstGeom prst="rect">
                  <a:avLst/>
                </a:prstGeom>
                <a:blipFill>
                  <a:blip r:embed="rId42"/>
                  <a:stretch>
                    <a:fillRect b="-85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54E5A1CD-4DB2-454E-A31D-B0F2B70E9FA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5881804" y="10343949"/>
              <a:ext cx="1033077" cy="1034212"/>
              <a:chOff x="9255306" y="5123068"/>
              <a:chExt cx="826348" cy="827255"/>
            </a:xfrm>
            <a:solidFill>
              <a:schemeClr val="accent1">
                <a:lumMod val="50000"/>
                <a:alpha val="10000"/>
              </a:schemeClr>
            </a:solidFill>
          </p:grpSpPr>
          <p:grpSp>
            <p:nvGrpSpPr>
              <p:cNvPr id="123" name="组合 122">
                <a:extLst>
                  <a:ext uri="{FF2B5EF4-FFF2-40B4-BE49-F238E27FC236}">
                    <a16:creationId xmlns:a16="http://schemas.microsoft.com/office/drawing/2014/main" id="{B5E90941-829E-4FD4-A67B-5B8AD8FFE318}"/>
                  </a:ext>
                </a:extLst>
              </p:cNvPr>
              <p:cNvGrpSpPr/>
              <p:nvPr/>
            </p:nvGrpSpPr>
            <p:grpSpPr>
              <a:xfrm>
                <a:off x="9373459" y="5123068"/>
                <a:ext cx="708195" cy="708913"/>
                <a:chOff x="9373459" y="5123068"/>
                <a:chExt cx="708195" cy="708913"/>
              </a:xfrm>
              <a:grpFill/>
            </p:grpSpPr>
            <p:sp>
              <p:nvSpPr>
                <p:cNvPr id="129" name="立方体 128">
                  <a:extLst>
                    <a:ext uri="{FF2B5EF4-FFF2-40B4-BE49-F238E27FC236}">
                      <a16:creationId xmlns:a16="http://schemas.microsoft.com/office/drawing/2014/main" id="{7DAE5ADA-BADA-470E-BCC9-C1FFC78C5A54}"/>
                    </a:ext>
                  </a:extLst>
                </p:cNvPr>
                <p:cNvSpPr/>
                <p:nvPr/>
              </p:nvSpPr>
              <p:spPr>
                <a:xfrm>
                  <a:off x="9373459" y="5419479"/>
                  <a:ext cx="413904" cy="412502"/>
                </a:xfrm>
                <a:prstGeom prst="cube">
                  <a:avLst>
                    <a:gd name="adj" fmla="val 29084"/>
                  </a:avLst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  <a:alpha val="26000"/>
                    </a:scheme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900"/>
                </a:p>
              </p:txBody>
            </p:sp>
            <p:sp>
              <p:nvSpPr>
                <p:cNvPr id="130" name="立方体 129">
                  <a:extLst>
                    <a:ext uri="{FF2B5EF4-FFF2-40B4-BE49-F238E27FC236}">
                      <a16:creationId xmlns:a16="http://schemas.microsoft.com/office/drawing/2014/main" id="{BADFE108-9118-43D9-A800-39953BB5FA4C}"/>
                    </a:ext>
                  </a:extLst>
                </p:cNvPr>
                <p:cNvSpPr/>
                <p:nvPr/>
              </p:nvSpPr>
              <p:spPr>
                <a:xfrm>
                  <a:off x="9667750" y="5419479"/>
                  <a:ext cx="413904" cy="412502"/>
                </a:xfrm>
                <a:prstGeom prst="cube">
                  <a:avLst>
                    <a:gd name="adj" fmla="val 29084"/>
                  </a:avLst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  <a:alpha val="26000"/>
                    </a:scheme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900"/>
                </a:p>
              </p:txBody>
            </p:sp>
            <p:sp>
              <p:nvSpPr>
                <p:cNvPr id="131" name="立方体 130">
                  <a:extLst>
                    <a:ext uri="{FF2B5EF4-FFF2-40B4-BE49-F238E27FC236}">
                      <a16:creationId xmlns:a16="http://schemas.microsoft.com/office/drawing/2014/main" id="{0BEE3AED-9F65-4F66-A4E4-8C9A30F959F6}"/>
                    </a:ext>
                  </a:extLst>
                </p:cNvPr>
                <p:cNvSpPr/>
                <p:nvPr/>
              </p:nvSpPr>
              <p:spPr>
                <a:xfrm>
                  <a:off x="9373459" y="5123068"/>
                  <a:ext cx="413904" cy="412502"/>
                </a:xfrm>
                <a:prstGeom prst="cube">
                  <a:avLst>
                    <a:gd name="adj" fmla="val 29084"/>
                  </a:avLst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  <a:alpha val="26000"/>
                    </a:scheme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900"/>
                </a:p>
              </p:txBody>
            </p:sp>
            <p:sp>
              <p:nvSpPr>
                <p:cNvPr id="132" name="立方体 131">
                  <a:extLst>
                    <a:ext uri="{FF2B5EF4-FFF2-40B4-BE49-F238E27FC236}">
                      <a16:creationId xmlns:a16="http://schemas.microsoft.com/office/drawing/2014/main" id="{1701D85B-CE6A-4E37-82AD-DCBC7F52C272}"/>
                    </a:ext>
                  </a:extLst>
                </p:cNvPr>
                <p:cNvSpPr/>
                <p:nvPr/>
              </p:nvSpPr>
              <p:spPr>
                <a:xfrm>
                  <a:off x="9667750" y="5123068"/>
                  <a:ext cx="413904" cy="412502"/>
                </a:xfrm>
                <a:prstGeom prst="cube">
                  <a:avLst>
                    <a:gd name="adj" fmla="val 29084"/>
                  </a:avLst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  <a:alpha val="26000"/>
                    </a:scheme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900"/>
                </a:p>
              </p:txBody>
            </p:sp>
          </p:grpSp>
          <p:grpSp>
            <p:nvGrpSpPr>
              <p:cNvPr id="124" name="组合 123">
                <a:extLst>
                  <a:ext uri="{FF2B5EF4-FFF2-40B4-BE49-F238E27FC236}">
                    <a16:creationId xmlns:a16="http://schemas.microsoft.com/office/drawing/2014/main" id="{D6ED2C4D-E320-4104-B62E-7C4563F0309E}"/>
                  </a:ext>
                </a:extLst>
              </p:cNvPr>
              <p:cNvGrpSpPr/>
              <p:nvPr/>
            </p:nvGrpSpPr>
            <p:grpSpPr>
              <a:xfrm>
                <a:off x="9255306" y="5241410"/>
                <a:ext cx="708195" cy="708913"/>
                <a:chOff x="9373459" y="5123068"/>
                <a:chExt cx="708195" cy="708913"/>
              </a:xfrm>
              <a:grpFill/>
            </p:grpSpPr>
            <p:sp>
              <p:nvSpPr>
                <p:cNvPr id="125" name="立方体 124">
                  <a:extLst>
                    <a:ext uri="{FF2B5EF4-FFF2-40B4-BE49-F238E27FC236}">
                      <a16:creationId xmlns:a16="http://schemas.microsoft.com/office/drawing/2014/main" id="{4E526CC2-50CE-42A8-9A14-3FF1128AAD45}"/>
                    </a:ext>
                  </a:extLst>
                </p:cNvPr>
                <p:cNvSpPr/>
                <p:nvPr/>
              </p:nvSpPr>
              <p:spPr>
                <a:xfrm>
                  <a:off x="9373459" y="5419479"/>
                  <a:ext cx="413904" cy="412502"/>
                </a:xfrm>
                <a:prstGeom prst="cube">
                  <a:avLst>
                    <a:gd name="adj" fmla="val 29084"/>
                  </a:avLst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  <a:alpha val="26000"/>
                    </a:scheme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900"/>
                </a:p>
              </p:txBody>
            </p:sp>
            <p:sp>
              <p:nvSpPr>
                <p:cNvPr id="126" name="立方体 125">
                  <a:extLst>
                    <a:ext uri="{FF2B5EF4-FFF2-40B4-BE49-F238E27FC236}">
                      <a16:creationId xmlns:a16="http://schemas.microsoft.com/office/drawing/2014/main" id="{727BD3F4-806C-40B8-A44C-9186DB5B4912}"/>
                    </a:ext>
                  </a:extLst>
                </p:cNvPr>
                <p:cNvSpPr/>
                <p:nvPr/>
              </p:nvSpPr>
              <p:spPr>
                <a:xfrm>
                  <a:off x="9667750" y="5419479"/>
                  <a:ext cx="413904" cy="412502"/>
                </a:xfrm>
                <a:prstGeom prst="cube">
                  <a:avLst>
                    <a:gd name="adj" fmla="val 29084"/>
                  </a:avLst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  <a:alpha val="26000"/>
                    </a:scheme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900"/>
                </a:p>
              </p:txBody>
            </p:sp>
            <p:sp>
              <p:nvSpPr>
                <p:cNvPr id="127" name="立方体 126">
                  <a:extLst>
                    <a:ext uri="{FF2B5EF4-FFF2-40B4-BE49-F238E27FC236}">
                      <a16:creationId xmlns:a16="http://schemas.microsoft.com/office/drawing/2014/main" id="{A7003449-B5B4-4075-98B8-40EDE96F2F15}"/>
                    </a:ext>
                  </a:extLst>
                </p:cNvPr>
                <p:cNvSpPr/>
                <p:nvPr/>
              </p:nvSpPr>
              <p:spPr>
                <a:xfrm>
                  <a:off x="9373459" y="5123068"/>
                  <a:ext cx="413904" cy="412502"/>
                </a:xfrm>
                <a:prstGeom prst="cube">
                  <a:avLst>
                    <a:gd name="adj" fmla="val 29084"/>
                  </a:avLst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  <a:alpha val="26000"/>
                    </a:scheme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900"/>
                </a:p>
              </p:txBody>
            </p:sp>
            <p:sp>
              <p:nvSpPr>
                <p:cNvPr id="128" name="立方体 127">
                  <a:extLst>
                    <a:ext uri="{FF2B5EF4-FFF2-40B4-BE49-F238E27FC236}">
                      <a16:creationId xmlns:a16="http://schemas.microsoft.com/office/drawing/2014/main" id="{4714E733-DB0A-4F11-8042-44A8104735C4}"/>
                    </a:ext>
                  </a:extLst>
                </p:cNvPr>
                <p:cNvSpPr/>
                <p:nvPr/>
              </p:nvSpPr>
              <p:spPr>
                <a:xfrm>
                  <a:off x="9667750" y="5123068"/>
                  <a:ext cx="413904" cy="412502"/>
                </a:xfrm>
                <a:prstGeom prst="cube">
                  <a:avLst>
                    <a:gd name="adj" fmla="val 29084"/>
                  </a:avLst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  <a:alpha val="26000"/>
                    </a:scheme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900"/>
                </a:p>
              </p:txBody>
            </p:sp>
          </p:grpSp>
        </p:grp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0FECC52F-C304-4A9E-A3FA-974454ABE204}"/>
                </a:ext>
              </a:extLst>
            </p:cNvPr>
            <p:cNvSpPr/>
            <p:nvPr/>
          </p:nvSpPr>
          <p:spPr>
            <a:xfrm>
              <a:off x="26154517" y="11027895"/>
              <a:ext cx="98866" cy="10212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/>
            </a:p>
          </p:txBody>
        </p: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30E64CB6-BB26-4EA0-B7FF-213109CD7296}"/>
                </a:ext>
              </a:extLst>
            </p:cNvPr>
            <p:cNvCxnSpPr>
              <a:cxnSpLocks/>
              <a:stCxn id="9" idx="2"/>
              <a:endCxn id="68" idx="2"/>
            </p:cNvCxnSpPr>
            <p:nvPr/>
          </p:nvCxnSpPr>
          <p:spPr>
            <a:xfrm flipH="1">
              <a:off x="25668629" y="11078955"/>
              <a:ext cx="485888" cy="1400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B3AD663A-E757-4494-AFCD-280316F83276}"/>
                    </a:ext>
                  </a:extLst>
                </p:cNvPr>
                <p:cNvSpPr txBox="1"/>
                <p:nvPr/>
              </p:nvSpPr>
              <p:spPr>
                <a:xfrm>
                  <a:off x="25781820" y="11373015"/>
                  <a:ext cx="1227697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8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Lagrangian</a:t>
                  </a:r>
                  <a:r>
                    <a:rPr lang="en-US" altLang="zh-CN" sz="8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 sz="8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Volume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𝐕</m:t>
                          </m:r>
                        </m:e>
                        <m:sub>
                          <m:r>
                            <a:rPr lang="en-US" altLang="zh-CN" sz="8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</m:sub>
                      </m:sSub>
                    </m:oMath>
                  </a14:m>
                  <a:r>
                    <a:rPr lang="en-US" altLang="zh-CN" sz="8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142" name="文本框 141">
                  <a:extLst>
                    <a:ext uri="{FF2B5EF4-FFF2-40B4-BE49-F238E27FC236}">
                      <a16:creationId xmlns:a16="http://schemas.microsoft.com/office/drawing/2014/main" id="{C4AAC09F-30ED-4C8E-97AF-6B1E491474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781820" y="11373015"/>
                  <a:ext cx="1227697" cy="215444"/>
                </a:xfrm>
                <a:prstGeom prst="rect">
                  <a:avLst/>
                </a:prstGeom>
                <a:blipFill>
                  <a:blip r:embed="rId43"/>
                  <a:stretch>
                    <a:fillRect b="-85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4BF98428-82C3-4E39-AA82-19AB7B0A2832}"/>
                </a:ext>
              </a:extLst>
            </p:cNvPr>
            <p:cNvSpPr txBox="1"/>
            <p:nvPr/>
          </p:nvSpPr>
          <p:spPr>
            <a:xfrm>
              <a:off x="26191802" y="10883986"/>
              <a:ext cx="7621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 Specific Particle</a:t>
              </a:r>
            </a:p>
          </p:txBody>
        </p: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D31D0D5D-76D1-493E-846A-51D3D0EE442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2210900" y="9597385"/>
              <a:ext cx="1033077" cy="1034212"/>
              <a:chOff x="9255306" y="5123068"/>
              <a:chExt cx="826348" cy="827255"/>
            </a:xfrm>
            <a:solidFill>
              <a:schemeClr val="tx1">
                <a:lumMod val="95000"/>
                <a:lumOff val="5000"/>
                <a:alpha val="10000"/>
              </a:schemeClr>
            </a:solidFill>
          </p:grpSpPr>
          <p:grpSp>
            <p:nvGrpSpPr>
              <p:cNvPr id="113" name="组合 112">
                <a:extLst>
                  <a:ext uri="{FF2B5EF4-FFF2-40B4-BE49-F238E27FC236}">
                    <a16:creationId xmlns:a16="http://schemas.microsoft.com/office/drawing/2014/main" id="{A2A21219-F20F-4A03-895F-811E05B372DA}"/>
                  </a:ext>
                </a:extLst>
              </p:cNvPr>
              <p:cNvGrpSpPr/>
              <p:nvPr/>
            </p:nvGrpSpPr>
            <p:grpSpPr>
              <a:xfrm>
                <a:off x="9373459" y="5123068"/>
                <a:ext cx="708195" cy="708913"/>
                <a:chOff x="9373459" y="5123068"/>
                <a:chExt cx="708195" cy="708913"/>
              </a:xfrm>
              <a:grpFill/>
            </p:grpSpPr>
            <p:sp>
              <p:nvSpPr>
                <p:cNvPr id="119" name="立方体 118">
                  <a:extLst>
                    <a:ext uri="{FF2B5EF4-FFF2-40B4-BE49-F238E27FC236}">
                      <a16:creationId xmlns:a16="http://schemas.microsoft.com/office/drawing/2014/main" id="{912A0A3F-DDCF-45E7-A587-FFE0745E2A5A}"/>
                    </a:ext>
                  </a:extLst>
                </p:cNvPr>
                <p:cNvSpPr/>
                <p:nvPr/>
              </p:nvSpPr>
              <p:spPr>
                <a:xfrm>
                  <a:off x="9373459" y="5419479"/>
                  <a:ext cx="413904" cy="412502"/>
                </a:xfrm>
                <a:prstGeom prst="cube">
                  <a:avLst>
                    <a:gd name="adj" fmla="val 29084"/>
                  </a:avLst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  <a:alpha val="26000"/>
                    </a:scheme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900"/>
                </a:p>
              </p:txBody>
            </p:sp>
            <p:sp>
              <p:nvSpPr>
                <p:cNvPr id="120" name="立方体 119">
                  <a:extLst>
                    <a:ext uri="{FF2B5EF4-FFF2-40B4-BE49-F238E27FC236}">
                      <a16:creationId xmlns:a16="http://schemas.microsoft.com/office/drawing/2014/main" id="{23399F32-87D0-498A-B635-7ABE3FD046D7}"/>
                    </a:ext>
                  </a:extLst>
                </p:cNvPr>
                <p:cNvSpPr/>
                <p:nvPr/>
              </p:nvSpPr>
              <p:spPr>
                <a:xfrm>
                  <a:off x="9667750" y="5419479"/>
                  <a:ext cx="413904" cy="412502"/>
                </a:xfrm>
                <a:prstGeom prst="cube">
                  <a:avLst>
                    <a:gd name="adj" fmla="val 29084"/>
                  </a:avLst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  <a:alpha val="26000"/>
                    </a:scheme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900"/>
                </a:p>
              </p:txBody>
            </p:sp>
            <p:sp>
              <p:nvSpPr>
                <p:cNvPr id="121" name="立方体 120">
                  <a:extLst>
                    <a:ext uri="{FF2B5EF4-FFF2-40B4-BE49-F238E27FC236}">
                      <a16:creationId xmlns:a16="http://schemas.microsoft.com/office/drawing/2014/main" id="{8C1F935A-B4E4-4C62-9A51-9687407B6FF6}"/>
                    </a:ext>
                  </a:extLst>
                </p:cNvPr>
                <p:cNvSpPr/>
                <p:nvPr/>
              </p:nvSpPr>
              <p:spPr>
                <a:xfrm>
                  <a:off x="9373459" y="5123068"/>
                  <a:ext cx="413904" cy="412502"/>
                </a:xfrm>
                <a:prstGeom prst="cube">
                  <a:avLst>
                    <a:gd name="adj" fmla="val 29084"/>
                  </a:avLst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  <a:alpha val="26000"/>
                    </a:scheme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900"/>
                </a:p>
              </p:txBody>
            </p:sp>
            <p:sp>
              <p:nvSpPr>
                <p:cNvPr id="122" name="立方体 121">
                  <a:extLst>
                    <a:ext uri="{FF2B5EF4-FFF2-40B4-BE49-F238E27FC236}">
                      <a16:creationId xmlns:a16="http://schemas.microsoft.com/office/drawing/2014/main" id="{6FA7D056-81BC-4305-B533-B7E325F5D43F}"/>
                    </a:ext>
                  </a:extLst>
                </p:cNvPr>
                <p:cNvSpPr/>
                <p:nvPr/>
              </p:nvSpPr>
              <p:spPr>
                <a:xfrm>
                  <a:off x="9667750" y="5123068"/>
                  <a:ext cx="413904" cy="412502"/>
                </a:xfrm>
                <a:prstGeom prst="cube">
                  <a:avLst>
                    <a:gd name="adj" fmla="val 29084"/>
                  </a:avLst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  <a:alpha val="26000"/>
                    </a:scheme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900"/>
                </a:p>
              </p:txBody>
            </p:sp>
          </p:grpSp>
          <p:grpSp>
            <p:nvGrpSpPr>
              <p:cNvPr id="114" name="组合 113">
                <a:extLst>
                  <a:ext uri="{FF2B5EF4-FFF2-40B4-BE49-F238E27FC236}">
                    <a16:creationId xmlns:a16="http://schemas.microsoft.com/office/drawing/2014/main" id="{68A67080-A8B8-4438-9DA8-D7A0B2F871A9}"/>
                  </a:ext>
                </a:extLst>
              </p:cNvPr>
              <p:cNvGrpSpPr/>
              <p:nvPr/>
            </p:nvGrpSpPr>
            <p:grpSpPr>
              <a:xfrm>
                <a:off x="9255306" y="5241410"/>
                <a:ext cx="708195" cy="708913"/>
                <a:chOff x="9373459" y="5123068"/>
                <a:chExt cx="708195" cy="708913"/>
              </a:xfrm>
              <a:grpFill/>
            </p:grpSpPr>
            <p:sp>
              <p:nvSpPr>
                <p:cNvPr id="115" name="立方体 114">
                  <a:extLst>
                    <a:ext uri="{FF2B5EF4-FFF2-40B4-BE49-F238E27FC236}">
                      <a16:creationId xmlns:a16="http://schemas.microsoft.com/office/drawing/2014/main" id="{6CBB877E-AEA7-4C4F-93A5-A280FB2A913C}"/>
                    </a:ext>
                  </a:extLst>
                </p:cNvPr>
                <p:cNvSpPr/>
                <p:nvPr/>
              </p:nvSpPr>
              <p:spPr>
                <a:xfrm>
                  <a:off x="9373459" y="5419479"/>
                  <a:ext cx="413904" cy="412502"/>
                </a:xfrm>
                <a:prstGeom prst="cube">
                  <a:avLst>
                    <a:gd name="adj" fmla="val 29084"/>
                  </a:avLst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  <a:alpha val="26000"/>
                    </a:scheme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900"/>
                </a:p>
              </p:txBody>
            </p:sp>
            <p:sp>
              <p:nvSpPr>
                <p:cNvPr id="116" name="立方体 115">
                  <a:extLst>
                    <a:ext uri="{FF2B5EF4-FFF2-40B4-BE49-F238E27FC236}">
                      <a16:creationId xmlns:a16="http://schemas.microsoft.com/office/drawing/2014/main" id="{BD77985D-1A61-4711-9307-D8485DFD4D6A}"/>
                    </a:ext>
                  </a:extLst>
                </p:cNvPr>
                <p:cNvSpPr/>
                <p:nvPr/>
              </p:nvSpPr>
              <p:spPr>
                <a:xfrm>
                  <a:off x="9667750" y="5419479"/>
                  <a:ext cx="413904" cy="412502"/>
                </a:xfrm>
                <a:prstGeom prst="cube">
                  <a:avLst>
                    <a:gd name="adj" fmla="val 29084"/>
                  </a:avLst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  <a:alpha val="26000"/>
                    </a:scheme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900"/>
                </a:p>
              </p:txBody>
            </p:sp>
            <p:sp>
              <p:nvSpPr>
                <p:cNvPr id="117" name="立方体 116">
                  <a:extLst>
                    <a:ext uri="{FF2B5EF4-FFF2-40B4-BE49-F238E27FC236}">
                      <a16:creationId xmlns:a16="http://schemas.microsoft.com/office/drawing/2014/main" id="{A5955AC1-0895-4229-B3F4-C279D1882E17}"/>
                    </a:ext>
                  </a:extLst>
                </p:cNvPr>
                <p:cNvSpPr/>
                <p:nvPr/>
              </p:nvSpPr>
              <p:spPr>
                <a:xfrm>
                  <a:off x="9373459" y="5123068"/>
                  <a:ext cx="413904" cy="412502"/>
                </a:xfrm>
                <a:prstGeom prst="cube">
                  <a:avLst>
                    <a:gd name="adj" fmla="val 29084"/>
                  </a:avLst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  <a:alpha val="26000"/>
                    </a:scheme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900"/>
                </a:p>
              </p:txBody>
            </p:sp>
            <p:sp>
              <p:nvSpPr>
                <p:cNvPr id="118" name="立方体 117">
                  <a:extLst>
                    <a:ext uri="{FF2B5EF4-FFF2-40B4-BE49-F238E27FC236}">
                      <a16:creationId xmlns:a16="http://schemas.microsoft.com/office/drawing/2014/main" id="{9A529BFF-1A27-4DA6-8CE8-D73992BB8A8D}"/>
                    </a:ext>
                  </a:extLst>
                </p:cNvPr>
                <p:cNvSpPr/>
                <p:nvPr/>
              </p:nvSpPr>
              <p:spPr>
                <a:xfrm>
                  <a:off x="9667750" y="5123068"/>
                  <a:ext cx="413904" cy="412502"/>
                </a:xfrm>
                <a:prstGeom prst="cube">
                  <a:avLst>
                    <a:gd name="adj" fmla="val 29084"/>
                  </a:avLst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  <a:alpha val="26000"/>
                    </a:scheme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900"/>
                </a:p>
              </p:txBody>
            </p:sp>
          </p:grpSp>
        </p:grp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58F84333-6326-4329-AA58-2D39AFAD924F}"/>
                </a:ext>
              </a:extLst>
            </p:cNvPr>
            <p:cNvCxnSpPr>
              <a:cxnSpLocks/>
              <a:stCxn id="15" idx="6"/>
            </p:cNvCxnSpPr>
            <p:nvPr/>
          </p:nvCxnSpPr>
          <p:spPr>
            <a:xfrm flipV="1">
              <a:off x="22899651" y="9941378"/>
              <a:ext cx="906378" cy="447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3E1874A4-151D-42BB-8DD0-C556BE586A7D}"/>
                </a:ext>
              </a:extLst>
            </p:cNvPr>
            <p:cNvSpPr/>
            <p:nvPr/>
          </p:nvSpPr>
          <p:spPr>
            <a:xfrm>
              <a:off x="22800785" y="9890765"/>
              <a:ext cx="98866" cy="10212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EAE8F790-C963-4A4F-B4D3-3DDC5CAAD083}"/>
                    </a:ext>
                  </a:extLst>
                </p:cNvPr>
                <p:cNvSpPr txBox="1"/>
                <p:nvPr/>
              </p:nvSpPr>
              <p:spPr>
                <a:xfrm>
                  <a:off x="22212419" y="9382042"/>
                  <a:ext cx="117493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8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Eulerian</a:t>
                  </a:r>
                  <a:r>
                    <a:rPr lang="en-US" altLang="zh-CN" sz="8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 sz="8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Volume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𝐕</m:t>
                          </m:r>
                        </m:e>
                        <m:sub>
                          <m:r>
                            <a:rPr lang="en-US" altLang="zh-CN" sz="8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𝐸</m:t>
                          </m:r>
                        </m:sub>
                      </m:sSub>
                    </m:oMath>
                  </a14:m>
                  <a:r>
                    <a:rPr lang="en-US" altLang="zh-CN" sz="8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147" name="文本框 146">
                  <a:extLst>
                    <a:ext uri="{FF2B5EF4-FFF2-40B4-BE49-F238E27FC236}">
                      <a16:creationId xmlns:a16="http://schemas.microsoft.com/office/drawing/2014/main" id="{A7A18496-E1E3-41BD-AF5A-7D2334C4E4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12419" y="9382042"/>
                  <a:ext cx="1174936" cy="215444"/>
                </a:xfrm>
                <a:prstGeom prst="rect">
                  <a:avLst/>
                </a:prstGeom>
                <a:blipFill>
                  <a:blip r:embed="rId44"/>
                  <a:stretch>
                    <a:fillRect b="-85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C1360C09-9C1D-4998-8C55-BB4A0D56D8A8}"/>
                </a:ext>
              </a:extLst>
            </p:cNvPr>
            <p:cNvSpPr txBox="1"/>
            <p:nvPr/>
          </p:nvSpPr>
          <p:spPr>
            <a:xfrm>
              <a:off x="22174318" y="9758166"/>
              <a:ext cx="7495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 Specific Location</a:t>
              </a:r>
            </a:p>
          </p:txBody>
        </p: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739E2B1A-23BD-40BB-B849-F141977F1430}"/>
                </a:ext>
              </a:extLst>
            </p:cNvPr>
            <p:cNvGrpSpPr>
              <a:grpSpLocks noChangeAspect="1"/>
            </p:cNvGrpSpPr>
            <p:nvPr/>
          </p:nvGrpSpPr>
          <p:grpSpPr>
            <a:xfrm rot="16200000">
              <a:off x="27224190" y="10619266"/>
              <a:ext cx="208779" cy="419317"/>
              <a:chOff x="3889802" y="2274583"/>
              <a:chExt cx="295438" cy="506696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110" name="矩形 109">
                <a:extLst>
                  <a:ext uri="{FF2B5EF4-FFF2-40B4-BE49-F238E27FC236}">
                    <a16:creationId xmlns:a16="http://schemas.microsoft.com/office/drawing/2014/main" id="{859CE70D-7AD5-484A-96E4-104AC401EDA3}"/>
                  </a:ext>
                </a:extLst>
              </p:cNvPr>
              <p:cNvSpPr/>
              <p:nvPr/>
            </p:nvSpPr>
            <p:spPr>
              <a:xfrm>
                <a:off x="3889802" y="2401256"/>
                <a:ext cx="76249" cy="25334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00"/>
              </a:p>
            </p:txBody>
          </p:sp>
          <p:sp>
            <p:nvSpPr>
              <p:cNvPr id="111" name="矩形 110">
                <a:extLst>
                  <a:ext uri="{FF2B5EF4-FFF2-40B4-BE49-F238E27FC236}">
                    <a16:creationId xmlns:a16="http://schemas.microsoft.com/office/drawing/2014/main" id="{597DEFC4-7D75-4CBB-966C-33E67584B3B3}"/>
                  </a:ext>
                </a:extLst>
              </p:cNvPr>
              <p:cNvSpPr/>
              <p:nvPr/>
            </p:nvSpPr>
            <p:spPr>
              <a:xfrm>
                <a:off x="4000560" y="2337096"/>
                <a:ext cx="76249" cy="38167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00"/>
              </a:p>
            </p:txBody>
          </p:sp>
          <p:sp>
            <p:nvSpPr>
              <p:cNvPr id="112" name="矩形 111">
                <a:extLst>
                  <a:ext uri="{FF2B5EF4-FFF2-40B4-BE49-F238E27FC236}">
                    <a16:creationId xmlns:a16="http://schemas.microsoft.com/office/drawing/2014/main" id="{57C7ADC0-C99A-4F24-BC3B-E8B6F0C45380}"/>
                  </a:ext>
                </a:extLst>
              </p:cNvPr>
              <p:cNvSpPr/>
              <p:nvPr/>
            </p:nvSpPr>
            <p:spPr>
              <a:xfrm>
                <a:off x="4108991" y="2274583"/>
                <a:ext cx="76249" cy="50669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00" dirty="0"/>
              </a:p>
            </p:txBody>
          </p:sp>
        </p:grpSp>
        <p:cxnSp>
          <p:nvCxnSpPr>
            <p:cNvPr id="19" name="连接符: 肘形 18">
              <a:extLst>
                <a:ext uri="{FF2B5EF4-FFF2-40B4-BE49-F238E27FC236}">
                  <a16:creationId xmlns:a16="http://schemas.microsoft.com/office/drawing/2014/main" id="{5579759F-DDE7-4BB9-9CC1-77919AE891E6}"/>
                </a:ext>
              </a:extLst>
            </p:cNvPr>
            <p:cNvCxnSpPr>
              <a:cxnSpLocks/>
              <a:stCxn id="110" idx="1"/>
              <a:endCxn id="106" idx="1"/>
            </p:cNvCxnSpPr>
            <p:nvPr/>
          </p:nvCxnSpPr>
          <p:spPr>
            <a:xfrm rot="16200000" flipH="1">
              <a:off x="27401653" y="10860239"/>
              <a:ext cx="82086" cy="228235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9009093D-9BD2-45C7-B658-C2B3B4AB92DA}"/>
                </a:ext>
              </a:extLst>
            </p:cNvPr>
            <p:cNvGrpSpPr/>
            <p:nvPr/>
          </p:nvGrpSpPr>
          <p:grpSpPr>
            <a:xfrm>
              <a:off x="27556814" y="10885827"/>
              <a:ext cx="369680" cy="259145"/>
              <a:chOff x="8193068" y="3747026"/>
              <a:chExt cx="467594" cy="331983"/>
            </a:xfrm>
          </p:grpSpPr>
          <p:sp>
            <p:nvSpPr>
              <p:cNvPr id="106" name="矩形 105">
                <a:extLst>
                  <a:ext uri="{FF2B5EF4-FFF2-40B4-BE49-F238E27FC236}">
                    <a16:creationId xmlns:a16="http://schemas.microsoft.com/office/drawing/2014/main" id="{65F68847-B1FD-4292-911B-BDB21D29953E}"/>
                  </a:ext>
                </a:extLst>
              </p:cNvPr>
              <p:cNvSpPr/>
              <p:nvPr/>
            </p:nvSpPr>
            <p:spPr>
              <a:xfrm>
                <a:off x="8193068" y="3747026"/>
                <a:ext cx="76249" cy="331983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00"/>
              </a:p>
            </p:txBody>
          </p:sp>
          <p:sp>
            <p:nvSpPr>
              <p:cNvPr id="107" name="矩形 106">
                <a:extLst>
                  <a:ext uri="{FF2B5EF4-FFF2-40B4-BE49-F238E27FC236}">
                    <a16:creationId xmlns:a16="http://schemas.microsoft.com/office/drawing/2014/main" id="{FA977263-71CA-42BC-A57B-D0F6E707AB81}"/>
                  </a:ext>
                </a:extLst>
              </p:cNvPr>
              <p:cNvSpPr/>
              <p:nvPr/>
            </p:nvSpPr>
            <p:spPr>
              <a:xfrm>
                <a:off x="8303820" y="3788108"/>
                <a:ext cx="76249" cy="249819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00"/>
              </a:p>
            </p:txBody>
          </p:sp>
          <p:sp>
            <p:nvSpPr>
              <p:cNvPr id="108" name="矩形 107">
                <a:extLst>
                  <a:ext uri="{FF2B5EF4-FFF2-40B4-BE49-F238E27FC236}">
                    <a16:creationId xmlns:a16="http://schemas.microsoft.com/office/drawing/2014/main" id="{CE27F5FD-2794-423A-888B-4E5167273EA4}"/>
                  </a:ext>
                </a:extLst>
              </p:cNvPr>
              <p:cNvSpPr/>
              <p:nvPr/>
            </p:nvSpPr>
            <p:spPr>
              <a:xfrm>
                <a:off x="8412256" y="3833037"/>
                <a:ext cx="76249" cy="16655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00" dirty="0"/>
              </a:p>
            </p:txBody>
          </p:sp>
          <p:cxnSp>
            <p:nvCxnSpPr>
              <p:cNvPr id="109" name="直接箭头连接符 108">
                <a:extLst>
                  <a:ext uri="{FF2B5EF4-FFF2-40B4-BE49-F238E27FC236}">
                    <a16:creationId xmlns:a16="http://schemas.microsoft.com/office/drawing/2014/main" id="{0F5F13C5-15B6-4F1B-B7AE-1057E46F1E67}"/>
                  </a:ext>
                </a:extLst>
              </p:cNvPr>
              <p:cNvCxnSpPr>
                <a:cxnSpLocks/>
                <a:stCxn id="108" idx="3"/>
              </p:cNvCxnSpPr>
              <p:nvPr/>
            </p:nvCxnSpPr>
            <p:spPr>
              <a:xfrm>
                <a:off x="8488505" y="3916315"/>
                <a:ext cx="172157" cy="0"/>
              </a:xfrm>
              <a:prstGeom prst="straightConnector1">
                <a:avLst/>
              </a:prstGeom>
              <a:ln w="19050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D7D3B19F-6474-4B0C-9D4C-011338CB7DCF}"/>
                    </a:ext>
                  </a:extLst>
                </p:cNvPr>
                <p:cNvSpPr txBox="1"/>
                <p:nvPr/>
              </p:nvSpPr>
              <p:spPr>
                <a:xfrm>
                  <a:off x="27958374" y="10892583"/>
                  <a:ext cx="117129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l-GR" altLang="zh-CN" sz="9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900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52" name="文本框 151">
                  <a:extLst>
                    <a:ext uri="{FF2B5EF4-FFF2-40B4-BE49-F238E27FC236}">
                      <a16:creationId xmlns:a16="http://schemas.microsoft.com/office/drawing/2014/main" id="{06000878-D207-4E90-84E8-6842B87F88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958374" y="10892583"/>
                  <a:ext cx="117129" cy="230832"/>
                </a:xfrm>
                <a:prstGeom prst="rect">
                  <a:avLst/>
                </a:prstGeom>
                <a:blipFill>
                  <a:blip r:embed="rId45"/>
                  <a:stretch>
                    <a:fillRect l="-1578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C734C9C8-FA41-42C7-8F2F-2E72C9C38489}"/>
                </a:ext>
              </a:extLst>
            </p:cNvPr>
            <p:cNvGrpSpPr/>
            <p:nvPr/>
          </p:nvGrpSpPr>
          <p:grpSpPr>
            <a:xfrm>
              <a:off x="27556045" y="11209801"/>
              <a:ext cx="369680" cy="259145"/>
              <a:chOff x="8193068" y="3747026"/>
              <a:chExt cx="467594" cy="331983"/>
            </a:xfrm>
          </p:grpSpPr>
          <p:sp>
            <p:nvSpPr>
              <p:cNvPr id="102" name="矩形 101">
                <a:extLst>
                  <a:ext uri="{FF2B5EF4-FFF2-40B4-BE49-F238E27FC236}">
                    <a16:creationId xmlns:a16="http://schemas.microsoft.com/office/drawing/2014/main" id="{7C0917F7-F59E-4605-8AA0-6BBD133426E6}"/>
                  </a:ext>
                </a:extLst>
              </p:cNvPr>
              <p:cNvSpPr/>
              <p:nvPr/>
            </p:nvSpPr>
            <p:spPr>
              <a:xfrm>
                <a:off x="8193068" y="3747026"/>
                <a:ext cx="76249" cy="33198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00"/>
              </a:p>
            </p:txBody>
          </p:sp>
          <p:sp>
            <p:nvSpPr>
              <p:cNvPr id="103" name="矩形 102">
                <a:extLst>
                  <a:ext uri="{FF2B5EF4-FFF2-40B4-BE49-F238E27FC236}">
                    <a16:creationId xmlns:a16="http://schemas.microsoft.com/office/drawing/2014/main" id="{62EEE1E3-4D2C-4BED-89E8-539E8D8E2989}"/>
                  </a:ext>
                </a:extLst>
              </p:cNvPr>
              <p:cNvSpPr/>
              <p:nvPr/>
            </p:nvSpPr>
            <p:spPr>
              <a:xfrm>
                <a:off x="8303820" y="3788108"/>
                <a:ext cx="76249" cy="249819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00"/>
              </a:p>
            </p:txBody>
          </p:sp>
          <p:sp>
            <p:nvSpPr>
              <p:cNvPr id="104" name="矩形 103">
                <a:extLst>
                  <a:ext uri="{FF2B5EF4-FFF2-40B4-BE49-F238E27FC236}">
                    <a16:creationId xmlns:a16="http://schemas.microsoft.com/office/drawing/2014/main" id="{3455F94B-C27F-444A-BCCF-220DDF393659}"/>
                  </a:ext>
                </a:extLst>
              </p:cNvPr>
              <p:cNvSpPr/>
              <p:nvPr/>
            </p:nvSpPr>
            <p:spPr>
              <a:xfrm>
                <a:off x="8412256" y="3833037"/>
                <a:ext cx="76249" cy="166555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00" dirty="0"/>
              </a:p>
            </p:txBody>
          </p:sp>
          <p:cxnSp>
            <p:nvCxnSpPr>
              <p:cNvPr id="105" name="直接箭头连接符 104">
                <a:extLst>
                  <a:ext uri="{FF2B5EF4-FFF2-40B4-BE49-F238E27FC236}">
                    <a16:creationId xmlns:a16="http://schemas.microsoft.com/office/drawing/2014/main" id="{E3EFF747-098B-4D8E-9B9E-649915A9AE5D}"/>
                  </a:ext>
                </a:extLst>
              </p:cNvPr>
              <p:cNvCxnSpPr>
                <a:cxnSpLocks/>
                <a:stCxn id="104" idx="3"/>
              </p:cNvCxnSpPr>
              <p:nvPr/>
            </p:nvCxnSpPr>
            <p:spPr>
              <a:xfrm>
                <a:off x="8488505" y="3916315"/>
                <a:ext cx="172157" cy="0"/>
              </a:xfrm>
              <a:prstGeom prst="straightConnector1">
                <a:avLst/>
              </a:prstGeom>
              <a:ln w="19050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61D5DCEC-A0B8-4770-8BB8-1C68140FD612}"/>
                    </a:ext>
                  </a:extLst>
                </p:cNvPr>
                <p:cNvSpPr txBox="1"/>
                <p:nvPr/>
              </p:nvSpPr>
              <p:spPr>
                <a:xfrm>
                  <a:off x="27952004" y="11209536"/>
                  <a:ext cx="139491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900" b="1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𝐜</m:t>
                        </m:r>
                      </m:oMath>
                    </m:oMathPara>
                  </a14:m>
                  <a:endParaRPr lang="zh-CN" altLang="en-US" sz="9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54" name="文本框 153">
                  <a:extLst>
                    <a:ext uri="{FF2B5EF4-FFF2-40B4-BE49-F238E27FC236}">
                      <a16:creationId xmlns:a16="http://schemas.microsoft.com/office/drawing/2014/main" id="{9D65D5E9-0932-4D20-AF88-C28E9773D7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952004" y="11209536"/>
                  <a:ext cx="139491" cy="230832"/>
                </a:xfrm>
                <a:prstGeom prst="rect">
                  <a:avLst/>
                </a:prstGeom>
                <a:blipFill>
                  <a:blip r:embed="rId46"/>
                  <a:stretch>
                    <a:fillRect l="-434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连接符: 肘形 23">
              <a:extLst>
                <a:ext uri="{FF2B5EF4-FFF2-40B4-BE49-F238E27FC236}">
                  <a16:creationId xmlns:a16="http://schemas.microsoft.com/office/drawing/2014/main" id="{4B5D7B96-8913-4C32-801A-2CC7A0FAEF2A}"/>
                </a:ext>
              </a:extLst>
            </p:cNvPr>
            <p:cNvCxnSpPr>
              <a:cxnSpLocks/>
              <a:stCxn id="110" idx="1"/>
              <a:endCxn id="25" idx="1"/>
            </p:cNvCxnSpPr>
            <p:nvPr/>
          </p:nvCxnSpPr>
          <p:spPr>
            <a:xfrm rot="16200000" flipH="1">
              <a:off x="27279241" y="10982652"/>
              <a:ext cx="324391" cy="225714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00D328F7-FD46-48CE-AA0D-D88DC5B3FE40}"/>
                </a:ext>
              </a:extLst>
            </p:cNvPr>
            <p:cNvSpPr/>
            <p:nvPr/>
          </p:nvSpPr>
          <p:spPr>
            <a:xfrm>
              <a:off x="27554293" y="11205687"/>
              <a:ext cx="76249" cy="1040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FFAD9E48-0ABA-4293-BD5A-000624CE7063}"/>
                </a:ext>
              </a:extLst>
            </p:cNvPr>
            <p:cNvCxnSpPr>
              <a:cxnSpLocks/>
              <a:stCxn id="27" idx="3"/>
            </p:cNvCxnSpPr>
            <p:nvPr/>
          </p:nvCxnSpPr>
          <p:spPr>
            <a:xfrm>
              <a:off x="27247064" y="11404475"/>
              <a:ext cx="302937" cy="0"/>
            </a:xfrm>
            <a:prstGeom prst="straightConnector1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447CD1A1-B879-4DA9-BEF2-E9801BF70455}"/>
                </a:ext>
              </a:extLst>
            </p:cNvPr>
            <p:cNvSpPr txBox="1"/>
            <p:nvPr/>
          </p:nvSpPr>
          <p:spPr>
            <a:xfrm>
              <a:off x="27114948" y="11289059"/>
              <a:ext cx="13211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9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zh-CN" alt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矩形: 圆角 27">
              <a:extLst>
                <a:ext uri="{FF2B5EF4-FFF2-40B4-BE49-F238E27FC236}">
                  <a16:creationId xmlns:a16="http://schemas.microsoft.com/office/drawing/2014/main" id="{8F3DB034-8D55-4266-87EA-CC0A504F241B}"/>
                </a:ext>
              </a:extLst>
            </p:cNvPr>
            <p:cNvSpPr/>
            <p:nvPr/>
          </p:nvSpPr>
          <p:spPr>
            <a:xfrm flipV="1">
              <a:off x="27031400" y="10658936"/>
              <a:ext cx="1068907" cy="858245"/>
            </a:xfrm>
            <a:prstGeom prst="roundRect">
              <a:avLst>
                <a:gd name="adj" fmla="val 10783"/>
              </a:avLst>
            </a:prstGeom>
            <a:noFill/>
            <a:ln w="12700">
              <a:solidFill>
                <a:schemeClr val="bg2">
                  <a:lumMod val="9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A3BA61F9-20C5-42A4-90DC-D1EEB09F726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3810406" y="9809591"/>
              <a:ext cx="287535" cy="472744"/>
              <a:chOff x="3889805" y="2143177"/>
              <a:chExt cx="295437" cy="507199"/>
            </a:xfrm>
            <a:solidFill>
              <a:schemeClr val="accent3">
                <a:lumMod val="60000"/>
                <a:lumOff val="40000"/>
              </a:schemeClr>
            </a:solidFill>
          </p:grpSpPr>
          <p:sp>
            <p:nvSpPr>
              <p:cNvPr id="99" name="矩形 98">
                <a:extLst>
                  <a:ext uri="{FF2B5EF4-FFF2-40B4-BE49-F238E27FC236}">
                    <a16:creationId xmlns:a16="http://schemas.microsoft.com/office/drawing/2014/main" id="{7B78A139-55A2-4BF6-A918-819712A39100}"/>
                  </a:ext>
                </a:extLst>
              </p:cNvPr>
              <p:cNvSpPr/>
              <p:nvPr/>
            </p:nvSpPr>
            <p:spPr>
              <a:xfrm>
                <a:off x="3889805" y="2143177"/>
                <a:ext cx="76249" cy="50719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  <p:sp>
            <p:nvSpPr>
              <p:cNvPr id="100" name="矩形 99">
                <a:extLst>
                  <a:ext uri="{FF2B5EF4-FFF2-40B4-BE49-F238E27FC236}">
                    <a16:creationId xmlns:a16="http://schemas.microsoft.com/office/drawing/2014/main" id="{4FBEDD5D-1719-4FDD-B891-4B6A932782A5}"/>
                  </a:ext>
                </a:extLst>
              </p:cNvPr>
              <p:cNvSpPr/>
              <p:nvPr/>
            </p:nvSpPr>
            <p:spPr>
              <a:xfrm>
                <a:off x="4000557" y="2205941"/>
                <a:ext cx="76249" cy="38167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  <p:sp>
            <p:nvSpPr>
              <p:cNvPr id="101" name="矩形 100">
                <a:extLst>
                  <a:ext uri="{FF2B5EF4-FFF2-40B4-BE49-F238E27FC236}">
                    <a16:creationId xmlns:a16="http://schemas.microsoft.com/office/drawing/2014/main" id="{F435B97F-0DE9-4241-9C8B-4F00E26B96FE}"/>
                  </a:ext>
                </a:extLst>
              </p:cNvPr>
              <p:cNvSpPr/>
              <p:nvPr/>
            </p:nvSpPr>
            <p:spPr>
              <a:xfrm>
                <a:off x="4108993" y="2274584"/>
                <a:ext cx="76249" cy="25446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/>
              </a:p>
            </p:txBody>
          </p:sp>
        </p:grpSp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82A4577C-588A-4654-A63E-3FCC90F4FAF6}"/>
                </a:ext>
              </a:extLst>
            </p:cNvPr>
            <p:cNvCxnSpPr>
              <a:cxnSpLocks/>
              <a:stCxn id="101" idx="3"/>
              <a:endCxn id="31" idx="1"/>
            </p:cNvCxnSpPr>
            <p:nvPr/>
          </p:nvCxnSpPr>
          <p:spPr>
            <a:xfrm>
              <a:off x="24097941" y="10050658"/>
              <a:ext cx="321325" cy="0"/>
            </a:xfrm>
            <a:prstGeom prst="straightConnector1">
              <a:avLst/>
            </a:prstGeom>
            <a:ln w="19050">
              <a:solidFill>
                <a:srgbClr val="59595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FD988114-526F-42E9-9E51-E6053483488A}"/>
                </a:ext>
              </a:extLst>
            </p:cNvPr>
            <p:cNvSpPr/>
            <p:nvPr/>
          </p:nvSpPr>
          <p:spPr>
            <a:xfrm>
              <a:off x="24419266" y="9859393"/>
              <a:ext cx="93178" cy="382530"/>
            </a:xfrm>
            <a:prstGeom prst="rect">
              <a:avLst/>
            </a:prstGeom>
            <a:solidFill>
              <a:srgbClr val="C9C9C9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793480CF-9E30-488C-80F7-E8D03BB83EF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4837493" y="9814429"/>
              <a:ext cx="287535" cy="472744"/>
              <a:chOff x="3889805" y="2143177"/>
              <a:chExt cx="295437" cy="507199"/>
            </a:xfrm>
            <a:solidFill>
              <a:srgbClr val="F8CBAD"/>
            </a:solidFill>
          </p:grpSpPr>
          <p:sp>
            <p:nvSpPr>
              <p:cNvPr id="96" name="矩形 95">
                <a:extLst>
                  <a:ext uri="{FF2B5EF4-FFF2-40B4-BE49-F238E27FC236}">
                    <a16:creationId xmlns:a16="http://schemas.microsoft.com/office/drawing/2014/main" id="{9CAD93DB-58BB-487F-80C1-B741C2709F5A}"/>
                  </a:ext>
                </a:extLst>
              </p:cNvPr>
              <p:cNvSpPr/>
              <p:nvPr/>
            </p:nvSpPr>
            <p:spPr>
              <a:xfrm>
                <a:off x="3889805" y="2143177"/>
                <a:ext cx="76249" cy="50719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  <p:sp>
            <p:nvSpPr>
              <p:cNvPr id="97" name="矩形 96">
                <a:extLst>
                  <a:ext uri="{FF2B5EF4-FFF2-40B4-BE49-F238E27FC236}">
                    <a16:creationId xmlns:a16="http://schemas.microsoft.com/office/drawing/2014/main" id="{580F2985-CC02-4988-B1B9-77D8269FC242}"/>
                  </a:ext>
                </a:extLst>
              </p:cNvPr>
              <p:cNvSpPr/>
              <p:nvPr/>
            </p:nvSpPr>
            <p:spPr>
              <a:xfrm>
                <a:off x="4000557" y="2205941"/>
                <a:ext cx="76249" cy="38167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  <p:sp>
            <p:nvSpPr>
              <p:cNvPr id="98" name="矩形 97">
                <a:extLst>
                  <a:ext uri="{FF2B5EF4-FFF2-40B4-BE49-F238E27FC236}">
                    <a16:creationId xmlns:a16="http://schemas.microsoft.com/office/drawing/2014/main" id="{67DECFA8-6DDA-44C2-A22C-291C81ABA49F}"/>
                  </a:ext>
                </a:extLst>
              </p:cNvPr>
              <p:cNvSpPr/>
              <p:nvPr/>
            </p:nvSpPr>
            <p:spPr>
              <a:xfrm>
                <a:off x="4108993" y="2274584"/>
                <a:ext cx="76249" cy="25446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/>
              </a:p>
            </p:txBody>
          </p:sp>
        </p:grpSp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615060B7-75C3-4A06-826C-6AC9F539F077}"/>
                </a:ext>
              </a:extLst>
            </p:cNvPr>
            <p:cNvCxnSpPr>
              <a:cxnSpLocks/>
              <a:stCxn id="31" idx="3"/>
              <a:endCxn id="96" idx="1"/>
            </p:cNvCxnSpPr>
            <p:nvPr/>
          </p:nvCxnSpPr>
          <p:spPr>
            <a:xfrm>
              <a:off x="24512444" y="10050658"/>
              <a:ext cx="325049" cy="143"/>
            </a:xfrm>
            <a:prstGeom prst="straightConnector1">
              <a:avLst/>
            </a:prstGeom>
            <a:ln w="19050">
              <a:solidFill>
                <a:srgbClr val="59595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9386D2EA-C0C8-4906-AA37-BE6B1799464C}"/>
                    </a:ext>
                  </a:extLst>
                </p:cNvPr>
                <p:cNvSpPr txBox="1"/>
                <p:nvPr/>
              </p:nvSpPr>
              <p:spPr>
                <a:xfrm>
                  <a:off x="25447314" y="9942421"/>
                  <a:ext cx="354175" cy="2308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altLang="zh-CN" sz="9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CA" altLang="zh-CN" sz="900" b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𝐑</m:t>
                            </m:r>
                          </m:e>
                          <m:sub>
                            <m:r>
                              <a:rPr lang="en-CA" altLang="zh-CN" sz="9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𝐸</m:t>
                            </m:r>
                          </m:sub>
                        </m:sSub>
                        <m:r>
                          <a:rPr lang="en-CA" altLang="zh-CN" sz="9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CA" altLang="zh-CN" sz="9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900" b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𝐭</m:t>
                            </m:r>
                          </m:e>
                          <m:sub>
                            <m:r>
                              <a:rPr lang="en-CA" altLang="zh-CN" sz="9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𝐸</m:t>
                            </m:r>
                          </m:sub>
                        </m:sSub>
                      </m:oMath>
                    </m:oMathPara>
                  </a14:m>
                  <a:endParaRPr lang="zh-CN" altLang="en-US" sz="1200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65" name="文本框 164">
                  <a:extLst>
                    <a:ext uri="{FF2B5EF4-FFF2-40B4-BE49-F238E27FC236}">
                      <a16:creationId xmlns:a16="http://schemas.microsoft.com/office/drawing/2014/main" id="{9340BE2E-7CFC-4E88-82AB-5B01FFDCC1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47314" y="9942421"/>
                  <a:ext cx="354175" cy="230832"/>
                </a:xfrm>
                <a:prstGeom prst="rect">
                  <a:avLst/>
                </a:prstGeom>
                <a:blipFill>
                  <a:blip r:embed="rId47"/>
                  <a:stretch>
                    <a:fillRect l="-862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62E4E506-B387-44D2-B802-7D5EC5AC4626}"/>
                </a:ext>
              </a:extLst>
            </p:cNvPr>
            <p:cNvCxnSpPr>
              <a:cxnSpLocks/>
              <a:stCxn id="98" idx="3"/>
              <a:endCxn id="34" idx="1"/>
            </p:cNvCxnSpPr>
            <p:nvPr/>
          </p:nvCxnSpPr>
          <p:spPr>
            <a:xfrm>
              <a:off x="25125028" y="10055496"/>
              <a:ext cx="322286" cy="2341"/>
            </a:xfrm>
            <a:prstGeom prst="straightConnector1">
              <a:avLst/>
            </a:prstGeom>
            <a:ln w="19050">
              <a:solidFill>
                <a:srgbClr val="59595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流程图: 汇总连接 35">
              <a:extLst>
                <a:ext uri="{FF2B5EF4-FFF2-40B4-BE49-F238E27FC236}">
                  <a16:creationId xmlns:a16="http://schemas.microsoft.com/office/drawing/2014/main" id="{FC8BA44D-76FD-47F4-83E9-7A0E8F47E1CB}"/>
                </a:ext>
              </a:extLst>
            </p:cNvPr>
            <p:cNvSpPr/>
            <p:nvPr/>
          </p:nvSpPr>
          <p:spPr>
            <a:xfrm>
              <a:off x="26073730" y="9967148"/>
              <a:ext cx="182880" cy="182880"/>
            </a:xfrm>
            <a:prstGeom prst="flowChartSummingJunction">
              <a:avLst/>
            </a:prstGeom>
            <a:noFill/>
            <a:ln w="19050">
              <a:solidFill>
                <a:srgbClr val="5959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/>
            </a:p>
          </p:txBody>
        </p:sp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1A83CBBF-E6DA-4A74-A3E3-65431168CBE0}"/>
                </a:ext>
              </a:extLst>
            </p:cNvPr>
            <p:cNvCxnSpPr>
              <a:cxnSpLocks/>
              <a:stCxn id="34" idx="3"/>
              <a:endCxn id="36" idx="2"/>
            </p:cNvCxnSpPr>
            <p:nvPr/>
          </p:nvCxnSpPr>
          <p:spPr>
            <a:xfrm>
              <a:off x="25801489" y="10057837"/>
              <a:ext cx="272241" cy="751"/>
            </a:xfrm>
            <a:prstGeom prst="straightConnector1">
              <a:avLst/>
            </a:prstGeom>
            <a:ln w="19050">
              <a:solidFill>
                <a:srgbClr val="59595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45365825-5E4E-4EC7-969A-F77BEE3305EF}"/>
                </a:ext>
              </a:extLst>
            </p:cNvPr>
            <p:cNvCxnSpPr>
              <a:cxnSpLocks/>
              <a:endCxn id="36" idx="0"/>
            </p:cNvCxnSpPr>
            <p:nvPr/>
          </p:nvCxnSpPr>
          <p:spPr>
            <a:xfrm>
              <a:off x="26164313" y="9798586"/>
              <a:ext cx="857" cy="168562"/>
            </a:xfrm>
            <a:prstGeom prst="straightConnector1">
              <a:avLst/>
            </a:prstGeom>
            <a:ln w="19050">
              <a:solidFill>
                <a:srgbClr val="59595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文本框 38">
                  <a:extLst>
                    <a:ext uri="{FF2B5EF4-FFF2-40B4-BE49-F238E27FC236}">
                      <a16:creationId xmlns:a16="http://schemas.microsoft.com/office/drawing/2014/main" id="{CAA6B35C-7E67-49F7-A0FE-3445A115AE72}"/>
                    </a:ext>
                  </a:extLst>
                </p:cNvPr>
                <p:cNvSpPr txBox="1"/>
                <p:nvPr/>
              </p:nvSpPr>
              <p:spPr>
                <a:xfrm>
                  <a:off x="26033317" y="9608191"/>
                  <a:ext cx="282758" cy="2308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CA" altLang="zh-CN" sz="900" b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𝐱</m:t>
                        </m:r>
                      </m:oMath>
                    </m:oMathPara>
                  </a14:m>
                  <a:endParaRPr lang="zh-CN" altLang="en-US" sz="9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70" name="文本框 169">
                  <a:extLst>
                    <a:ext uri="{FF2B5EF4-FFF2-40B4-BE49-F238E27FC236}">
                      <a16:creationId xmlns:a16="http://schemas.microsoft.com/office/drawing/2014/main" id="{905655FE-9E20-471D-AA0F-89A9B5A0AC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33317" y="9608191"/>
                  <a:ext cx="282758" cy="230832"/>
                </a:xfrm>
                <a:prstGeom prst="rect">
                  <a:avLst/>
                </a:prstGeom>
                <a:blipFill>
                  <a:blip r:embed="rId4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直接箭头连接符 39">
              <a:extLst>
                <a:ext uri="{FF2B5EF4-FFF2-40B4-BE49-F238E27FC236}">
                  <a16:creationId xmlns:a16="http://schemas.microsoft.com/office/drawing/2014/main" id="{221B9D3E-4AFD-4184-993D-D833EE5C34F4}"/>
                </a:ext>
              </a:extLst>
            </p:cNvPr>
            <p:cNvCxnSpPr>
              <a:cxnSpLocks/>
              <a:stCxn id="36" idx="6"/>
              <a:endCxn id="41" idx="1"/>
            </p:cNvCxnSpPr>
            <p:nvPr/>
          </p:nvCxnSpPr>
          <p:spPr>
            <a:xfrm flipV="1">
              <a:off x="26256610" y="10057463"/>
              <a:ext cx="278184" cy="1125"/>
            </a:xfrm>
            <a:prstGeom prst="straightConnector1">
              <a:avLst/>
            </a:prstGeom>
            <a:ln w="19050">
              <a:solidFill>
                <a:srgbClr val="59595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文本框 40">
                  <a:extLst>
                    <a:ext uri="{FF2B5EF4-FFF2-40B4-BE49-F238E27FC236}">
                      <a16:creationId xmlns:a16="http://schemas.microsoft.com/office/drawing/2014/main" id="{2DC2698A-CB64-47E0-B170-E0A94EE55B81}"/>
                    </a:ext>
                  </a:extLst>
                </p:cNvPr>
                <p:cNvSpPr txBox="1"/>
                <p:nvPr/>
              </p:nvSpPr>
              <p:spPr>
                <a:xfrm>
                  <a:off x="26534794" y="9942047"/>
                  <a:ext cx="186974" cy="2308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altLang="zh-CN" sz="9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CA" altLang="zh-CN" sz="900" b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CA" altLang="zh-CN" sz="900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c</m:t>
                            </m:r>
                          </m:sub>
                        </m:sSub>
                      </m:oMath>
                    </m:oMathPara>
                  </a14:m>
                  <a:endParaRPr lang="zh-CN" altLang="en-US" sz="9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72" name="文本框 171">
                  <a:extLst>
                    <a:ext uri="{FF2B5EF4-FFF2-40B4-BE49-F238E27FC236}">
                      <a16:creationId xmlns:a16="http://schemas.microsoft.com/office/drawing/2014/main" id="{89CB9B86-5375-47C1-90AF-A02292D2E7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534794" y="9942047"/>
                  <a:ext cx="186974" cy="230832"/>
                </a:xfrm>
                <a:prstGeom prst="rect">
                  <a:avLst/>
                </a:prstGeom>
                <a:blipFill>
                  <a:blip r:embed="rId49"/>
                  <a:stretch>
                    <a:fillRect l="-322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文本框 41">
                  <a:extLst>
                    <a:ext uri="{FF2B5EF4-FFF2-40B4-BE49-F238E27FC236}">
                      <a16:creationId xmlns:a16="http://schemas.microsoft.com/office/drawing/2014/main" id="{2E900613-5EFF-4EC4-9640-7FC63FD4A21F}"/>
                    </a:ext>
                  </a:extLst>
                </p:cNvPr>
                <p:cNvSpPr txBox="1"/>
                <p:nvPr/>
              </p:nvSpPr>
              <p:spPr>
                <a:xfrm>
                  <a:off x="23764353" y="9576293"/>
                  <a:ext cx="379280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9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9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ℰ</m:t>
                            </m:r>
                          </m:e>
                          <m:sub>
                            <m:r>
                              <a:rPr lang="en-US" altLang="zh-CN" sz="9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𝐸</m:t>
                            </m:r>
                          </m:sub>
                        </m:sSub>
                      </m:oMath>
                    </m:oMathPara>
                  </a14:m>
                  <a:endParaRPr lang="en-US" altLang="zh-CN" sz="9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73" name="文本框 172">
                  <a:extLst>
                    <a:ext uri="{FF2B5EF4-FFF2-40B4-BE49-F238E27FC236}">
                      <a16:creationId xmlns:a16="http://schemas.microsoft.com/office/drawing/2014/main" id="{98CB8AEA-C2C2-40FE-9887-B22878F910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764353" y="9576293"/>
                  <a:ext cx="379280" cy="230832"/>
                </a:xfrm>
                <a:prstGeom prst="rect">
                  <a:avLst/>
                </a:prstGeom>
                <a:blipFill>
                  <a:blip r:embed="rId5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文本框 42">
                  <a:extLst>
                    <a:ext uri="{FF2B5EF4-FFF2-40B4-BE49-F238E27FC236}">
                      <a16:creationId xmlns:a16="http://schemas.microsoft.com/office/drawing/2014/main" id="{A12C27B8-72F2-4FEA-9BB5-E5D3D3B617BB}"/>
                    </a:ext>
                  </a:extLst>
                </p:cNvPr>
                <p:cNvSpPr txBox="1"/>
                <p:nvPr/>
              </p:nvSpPr>
              <p:spPr>
                <a:xfrm>
                  <a:off x="24328494" y="9576293"/>
                  <a:ext cx="379280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9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900" b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𝐟</m:t>
                            </m:r>
                          </m:e>
                          <m:sub>
                            <m:r>
                              <a:rPr lang="en-US" altLang="zh-CN" sz="9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𝐸𝑚</m:t>
                            </m:r>
                          </m:sub>
                        </m:sSub>
                      </m:oMath>
                    </m:oMathPara>
                  </a14:m>
                  <a:endParaRPr lang="en-US" altLang="zh-CN" sz="9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74" name="文本框 173">
                  <a:extLst>
                    <a:ext uri="{FF2B5EF4-FFF2-40B4-BE49-F238E27FC236}">
                      <a16:creationId xmlns:a16="http://schemas.microsoft.com/office/drawing/2014/main" id="{3D7603D6-C191-4098-B197-EF72FDC710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28494" y="9576293"/>
                  <a:ext cx="379280" cy="230832"/>
                </a:xfrm>
                <a:prstGeom prst="rect">
                  <a:avLst/>
                </a:prstGeom>
                <a:blipFill>
                  <a:blip r:embed="rId5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文本框 43">
                  <a:extLst>
                    <a:ext uri="{FF2B5EF4-FFF2-40B4-BE49-F238E27FC236}">
                      <a16:creationId xmlns:a16="http://schemas.microsoft.com/office/drawing/2014/main" id="{2715DF39-114E-427D-A2D9-DFCCF63405B4}"/>
                    </a:ext>
                  </a:extLst>
                </p:cNvPr>
                <p:cNvSpPr txBox="1"/>
                <p:nvPr/>
              </p:nvSpPr>
              <p:spPr>
                <a:xfrm>
                  <a:off x="24796908" y="9576293"/>
                  <a:ext cx="379280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9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9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𝒟</m:t>
                            </m:r>
                          </m:e>
                          <m:sub>
                            <m:r>
                              <a:rPr lang="en-US" altLang="zh-CN" sz="9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𝐸</m:t>
                            </m:r>
                          </m:sub>
                        </m:sSub>
                      </m:oMath>
                    </m:oMathPara>
                  </a14:m>
                  <a:endParaRPr lang="en-US" altLang="zh-CN" sz="9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75" name="文本框 174">
                  <a:extLst>
                    <a:ext uri="{FF2B5EF4-FFF2-40B4-BE49-F238E27FC236}">
                      <a16:creationId xmlns:a16="http://schemas.microsoft.com/office/drawing/2014/main" id="{B03C533F-2162-4145-A973-3E5B6F7835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796908" y="9576293"/>
                  <a:ext cx="379280" cy="230832"/>
                </a:xfrm>
                <a:prstGeom prst="rect">
                  <a:avLst/>
                </a:prstGeom>
                <a:blipFill>
                  <a:blip r:embed="rId5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" name="矩形: 圆角 44">
              <a:extLst>
                <a:ext uri="{FF2B5EF4-FFF2-40B4-BE49-F238E27FC236}">
                  <a16:creationId xmlns:a16="http://schemas.microsoft.com/office/drawing/2014/main" id="{B48F0F97-B739-428E-9227-A176C07D1978}"/>
                </a:ext>
              </a:extLst>
            </p:cNvPr>
            <p:cNvSpPr/>
            <p:nvPr/>
          </p:nvSpPr>
          <p:spPr>
            <a:xfrm flipV="1">
              <a:off x="23350242" y="9597384"/>
              <a:ext cx="3577339" cy="726590"/>
            </a:xfrm>
            <a:prstGeom prst="roundRect">
              <a:avLst>
                <a:gd name="adj" fmla="val 10783"/>
              </a:avLst>
            </a:prstGeom>
            <a:noFill/>
            <a:ln w="12700">
              <a:solidFill>
                <a:schemeClr val="bg2">
                  <a:lumMod val="9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5C895F65-7164-4635-AD5A-52372D1326C6}"/>
                </a:ext>
              </a:extLst>
            </p:cNvPr>
            <p:cNvCxnSpPr>
              <a:cxnSpLocks/>
            </p:cNvCxnSpPr>
            <p:nvPr/>
          </p:nvCxnSpPr>
          <p:spPr>
            <a:xfrm>
              <a:off x="23529112" y="10210293"/>
              <a:ext cx="274320" cy="0"/>
            </a:xfrm>
            <a:prstGeom prst="straightConnector1">
              <a:avLst/>
            </a:prstGeom>
            <a:ln w="19050">
              <a:solidFill>
                <a:srgbClr val="59595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文本框 46">
                  <a:extLst>
                    <a:ext uri="{FF2B5EF4-FFF2-40B4-BE49-F238E27FC236}">
                      <a16:creationId xmlns:a16="http://schemas.microsoft.com/office/drawing/2014/main" id="{47328B31-1250-465F-9A6A-8A54CCE397CB}"/>
                    </a:ext>
                  </a:extLst>
                </p:cNvPr>
                <p:cNvSpPr txBox="1"/>
                <p:nvPr/>
              </p:nvSpPr>
              <p:spPr>
                <a:xfrm>
                  <a:off x="23403011" y="10062471"/>
                  <a:ext cx="172929" cy="2616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05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oMath>
                    </m:oMathPara>
                  </a14:m>
                  <a:endParaRPr lang="zh-CN" altLang="en-US" sz="1050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78" name="文本框 177">
                  <a:extLst>
                    <a:ext uri="{FF2B5EF4-FFF2-40B4-BE49-F238E27FC236}">
                      <a16:creationId xmlns:a16="http://schemas.microsoft.com/office/drawing/2014/main" id="{B7741419-471E-40DE-B063-B38702845E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03011" y="10062471"/>
                  <a:ext cx="172929" cy="261610"/>
                </a:xfrm>
                <a:prstGeom prst="rect">
                  <a:avLst/>
                </a:prstGeom>
                <a:blipFill>
                  <a:blip r:embed="rId5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D85A898A-676E-4008-9676-3C981DDE08B6}"/>
                </a:ext>
              </a:extLst>
            </p:cNvPr>
            <p:cNvSpPr txBox="1"/>
            <p:nvPr/>
          </p:nvSpPr>
          <p:spPr>
            <a:xfrm>
              <a:off x="24373445" y="9382042"/>
              <a:ext cx="182415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Eulerian</a:t>
              </a:r>
              <a:r>
                <a:rPr lang="en-US" altLang="zh-CN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Motion Modeling</a:t>
              </a:r>
              <a:endParaRPr lang="en-US" altLang="zh-CN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49" name="图片 48">
              <a:extLst>
                <a:ext uri="{FF2B5EF4-FFF2-40B4-BE49-F238E27FC236}">
                  <a16:creationId xmlns:a16="http://schemas.microsoft.com/office/drawing/2014/main" id="{5DEA56BA-4D78-4B37-9585-D3647F3D43F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6464" t="20187" r="6037" b="18560"/>
            <a:stretch/>
          </p:blipFill>
          <p:spPr>
            <a:xfrm>
              <a:off x="27085255" y="9858328"/>
              <a:ext cx="943113" cy="660213"/>
            </a:xfrm>
            <a:prstGeom prst="rect">
              <a:avLst/>
            </a:prstGeom>
          </p:spPr>
        </p:pic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id="{68E5FBF2-5DC0-4146-8FDB-181627F5EA8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7043748" y="9571145"/>
              <a:ext cx="1061080" cy="1062245"/>
              <a:chOff x="9255306" y="5123068"/>
              <a:chExt cx="826348" cy="827255"/>
            </a:xfrm>
            <a:solidFill>
              <a:schemeClr val="bg1">
                <a:lumMod val="75000"/>
                <a:alpha val="10000"/>
              </a:schemeClr>
            </a:solidFill>
          </p:grpSpPr>
          <p:grpSp>
            <p:nvGrpSpPr>
              <p:cNvPr id="86" name="组合 85">
                <a:extLst>
                  <a:ext uri="{FF2B5EF4-FFF2-40B4-BE49-F238E27FC236}">
                    <a16:creationId xmlns:a16="http://schemas.microsoft.com/office/drawing/2014/main" id="{9FF4FD4D-C92B-4445-AE93-461CBDF01A9E}"/>
                  </a:ext>
                </a:extLst>
              </p:cNvPr>
              <p:cNvGrpSpPr/>
              <p:nvPr/>
            </p:nvGrpSpPr>
            <p:grpSpPr>
              <a:xfrm>
                <a:off x="9373459" y="5123068"/>
                <a:ext cx="708195" cy="708913"/>
                <a:chOff x="9373459" y="5123068"/>
                <a:chExt cx="708195" cy="708913"/>
              </a:xfrm>
              <a:grpFill/>
            </p:grpSpPr>
            <p:sp>
              <p:nvSpPr>
                <p:cNvPr id="92" name="立方体 91">
                  <a:extLst>
                    <a:ext uri="{FF2B5EF4-FFF2-40B4-BE49-F238E27FC236}">
                      <a16:creationId xmlns:a16="http://schemas.microsoft.com/office/drawing/2014/main" id="{047D15D5-8E8C-4F15-977B-51854A5F140F}"/>
                    </a:ext>
                  </a:extLst>
                </p:cNvPr>
                <p:cNvSpPr/>
                <p:nvPr/>
              </p:nvSpPr>
              <p:spPr>
                <a:xfrm>
                  <a:off x="9373459" y="5419479"/>
                  <a:ext cx="413904" cy="412502"/>
                </a:xfrm>
                <a:prstGeom prst="cube">
                  <a:avLst>
                    <a:gd name="adj" fmla="val 29084"/>
                  </a:avLst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  <a:alpha val="26000"/>
                    </a:scheme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900"/>
                </a:p>
              </p:txBody>
            </p:sp>
            <p:sp>
              <p:nvSpPr>
                <p:cNvPr id="93" name="立方体 92">
                  <a:extLst>
                    <a:ext uri="{FF2B5EF4-FFF2-40B4-BE49-F238E27FC236}">
                      <a16:creationId xmlns:a16="http://schemas.microsoft.com/office/drawing/2014/main" id="{17D4E5A0-E514-4FA1-BD01-48EDD49F5113}"/>
                    </a:ext>
                  </a:extLst>
                </p:cNvPr>
                <p:cNvSpPr/>
                <p:nvPr/>
              </p:nvSpPr>
              <p:spPr>
                <a:xfrm>
                  <a:off x="9667750" y="5419479"/>
                  <a:ext cx="413904" cy="412502"/>
                </a:xfrm>
                <a:prstGeom prst="cube">
                  <a:avLst>
                    <a:gd name="adj" fmla="val 29084"/>
                  </a:avLst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  <a:alpha val="26000"/>
                    </a:scheme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900"/>
                </a:p>
              </p:txBody>
            </p:sp>
            <p:sp>
              <p:nvSpPr>
                <p:cNvPr id="94" name="立方体 93">
                  <a:extLst>
                    <a:ext uri="{FF2B5EF4-FFF2-40B4-BE49-F238E27FC236}">
                      <a16:creationId xmlns:a16="http://schemas.microsoft.com/office/drawing/2014/main" id="{70111C3A-53F3-4F18-A08E-38CC9E059BC6}"/>
                    </a:ext>
                  </a:extLst>
                </p:cNvPr>
                <p:cNvSpPr/>
                <p:nvPr/>
              </p:nvSpPr>
              <p:spPr>
                <a:xfrm>
                  <a:off x="9373459" y="5123068"/>
                  <a:ext cx="413904" cy="412502"/>
                </a:xfrm>
                <a:prstGeom prst="cube">
                  <a:avLst>
                    <a:gd name="adj" fmla="val 29084"/>
                  </a:avLst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  <a:alpha val="26000"/>
                    </a:scheme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900"/>
                </a:p>
              </p:txBody>
            </p:sp>
            <p:sp>
              <p:nvSpPr>
                <p:cNvPr id="95" name="立方体 94">
                  <a:extLst>
                    <a:ext uri="{FF2B5EF4-FFF2-40B4-BE49-F238E27FC236}">
                      <a16:creationId xmlns:a16="http://schemas.microsoft.com/office/drawing/2014/main" id="{AE852C48-FADF-4BBA-834D-5FD408AD5AEC}"/>
                    </a:ext>
                  </a:extLst>
                </p:cNvPr>
                <p:cNvSpPr/>
                <p:nvPr/>
              </p:nvSpPr>
              <p:spPr>
                <a:xfrm>
                  <a:off x="9667750" y="5123068"/>
                  <a:ext cx="413904" cy="412502"/>
                </a:xfrm>
                <a:prstGeom prst="cube">
                  <a:avLst>
                    <a:gd name="adj" fmla="val 29084"/>
                  </a:avLst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  <a:alpha val="26000"/>
                    </a:scheme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900"/>
                </a:p>
              </p:txBody>
            </p:sp>
          </p:grpSp>
          <p:grpSp>
            <p:nvGrpSpPr>
              <p:cNvPr id="87" name="组合 86">
                <a:extLst>
                  <a:ext uri="{FF2B5EF4-FFF2-40B4-BE49-F238E27FC236}">
                    <a16:creationId xmlns:a16="http://schemas.microsoft.com/office/drawing/2014/main" id="{3DEA1CDD-9C86-4D7F-A9E2-C5A47207660E}"/>
                  </a:ext>
                </a:extLst>
              </p:cNvPr>
              <p:cNvGrpSpPr/>
              <p:nvPr/>
            </p:nvGrpSpPr>
            <p:grpSpPr>
              <a:xfrm>
                <a:off x="9255306" y="5241410"/>
                <a:ext cx="708195" cy="708913"/>
                <a:chOff x="9373459" y="5123068"/>
                <a:chExt cx="708195" cy="708913"/>
              </a:xfrm>
              <a:grpFill/>
            </p:grpSpPr>
            <p:sp>
              <p:nvSpPr>
                <p:cNvPr id="88" name="立方体 87">
                  <a:extLst>
                    <a:ext uri="{FF2B5EF4-FFF2-40B4-BE49-F238E27FC236}">
                      <a16:creationId xmlns:a16="http://schemas.microsoft.com/office/drawing/2014/main" id="{84913440-CE2B-4896-9508-7585BF59D47D}"/>
                    </a:ext>
                  </a:extLst>
                </p:cNvPr>
                <p:cNvSpPr/>
                <p:nvPr/>
              </p:nvSpPr>
              <p:spPr>
                <a:xfrm>
                  <a:off x="9373459" y="5419479"/>
                  <a:ext cx="413904" cy="412502"/>
                </a:xfrm>
                <a:prstGeom prst="cube">
                  <a:avLst>
                    <a:gd name="adj" fmla="val 29084"/>
                  </a:avLst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  <a:alpha val="26000"/>
                    </a:scheme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900"/>
                </a:p>
              </p:txBody>
            </p:sp>
            <p:sp>
              <p:nvSpPr>
                <p:cNvPr id="89" name="立方体 88">
                  <a:extLst>
                    <a:ext uri="{FF2B5EF4-FFF2-40B4-BE49-F238E27FC236}">
                      <a16:creationId xmlns:a16="http://schemas.microsoft.com/office/drawing/2014/main" id="{CD50B030-EACB-4705-A204-BE6AD196DE5A}"/>
                    </a:ext>
                  </a:extLst>
                </p:cNvPr>
                <p:cNvSpPr/>
                <p:nvPr/>
              </p:nvSpPr>
              <p:spPr>
                <a:xfrm>
                  <a:off x="9667750" y="5419479"/>
                  <a:ext cx="413904" cy="412502"/>
                </a:xfrm>
                <a:prstGeom prst="cube">
                  <a:avLst>
                    <a:gd name="adj" fmla="val 29084"/>
                  </a:avLst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  <a:alpha val="26000"/>
                    </a:scheme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900"/>
                </a:p>
              </p:txBody>
            </p:sp>
            <p:sp>
              <p:nvSpPr>
                <p:cNvPr id="90" name="立方体 89">
                  <a:extLst>
                    <a:ext uri="{FF2B5EF4-FFF2-40B4-BE49-F238E27FC236}">
                      <a16:creationId xmlns:a16="http://schemas.microsoft.com/office/drawing/2014/main" id="{932165E0-3E5D-4AF3-88E9-471B46BF5730}"/>
                    </a:ext>
                  </a:extLst>
                </p:cNvPr>
                <p:cNvSpPr/>
                <p:nvPr/>
              </p:nvSpPr>
              <p:spPr>
                <a:xfrm>
                  <a:off x="9373459" y="5123068"/>
                  <a:ext cx="413904" cy="412502"/>
                </a:xfrm>
                <a:prstGeom prst="cube">
                  <a:avLst>
                    <a:gd name="adj" fmla="val 29084"/>
                  </a:avLst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  <a:alpha val="26000"/>
                    </a:scheme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900"/>
                </a:p>
              </p:txBody>
            </p:sp>
            <p:sp>
              <p:nvSpPr>
                <p:cNvPr id="91" name="立方体 90">
                  <a:extLst>
                    <a:ext uri="{FF2B5EF4-FFF2-40B4-BE49-F238E27FC236}">
                      <a16:creationId xmlns:a16="http://schemas.microsoft.com/office/drawing/2014/main" id="{298D4EFF-4F53-4BD9-9065-26B88601FF54}"/>
                    </a:ext>
                  </a:extLst>
                </p:cNvPr>
                <p:cNvSpPr/>
                <p:nvPr/>
              </p:nvSpPr>
              <p:spPr>
                <a:xfrm>
                  <a:off x="9667750" y="5123068"/>
                  <a:ext cx="413904" cy="412502"/>
                </a:xfrm>
                <a:prstGeom prst="cube">
                  <a:avLst>
                    <a:gd name="adj" fmla="val 29084"/>
                  </a:avLst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  <a:alpha val="26000"/>
                    </a:scheme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900"/>
                </a:p>
              </p:txBody>
            </p:sp>
          </p:grpSp>
        </p:grpSp>
        <p:cxnSp>
          <p:nvCxnSpPr>
            <p:cNvPr id="51" name="连接符: 曲线 50">
              <a:extLst>
                <a:ext uri="{FF2B5EF4-FFF2-40B4-BE49-F238E27FC236}">
                  <a16:creationId xmlns:a16="http://schemas.microsoft.com/office/drawing/2014/main" id="{91D1E79A-15AD-4F3F-8D5E-C7807158C853}"/>
                </a:ext>
              </a:extLst>
            </p:cNvPr>
            <p:cNvCxnSpPr>
              <a:cxnSpLocks/>
              <a:stCxn id="41" idx="2"/>
              <a:endCxn id="9" idx="0"/>
            </p:cNvCxnSpPr>
            <p:nvPr/>
          </p:nvCxnSpPr>
          <p:spPr>
            <a:xfrm rot="5400000">
              <a:off x="25988608" y="10388222"/>
              <a:ext cx="855016" cy="424331"/>
            </a:xfrm>
            <a:prstGeom prst="curvedConnector3">
              <a:avLst/>
            </a:prstGeom>
            <a:ln w="19050">
              <a:solidFill>
                <a:srgbClr val="59595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连接符: 曲线 51">
              <a:extLst>
                <a:ext uri="{FF2B5EF4-FFF2-40B4-BE49-F238E27FC236}">
                  <a16:creationId xmlns:a16="http://schemas.microsoft.com/office/drawing/2014/main" id="{639FBE91-723D-461B-90E0-6162A48D3BCE}"/>
                </a:ext>
              </a:extLst>
            </p:cNvPr>
            <p:cNvCxnSpPr>
              <a:cxnSpLocks/>
              <a:stCxn id="67" idx="0"/>
              <a:endCxn id="15" idx="4"/>
            </p:cNvCxnSpPr>
            <p:nvPr/>
          </p:nvCxnSpPr>
          <p:spPr>
            <a:xfrm rot="5400000" flipH="1" flipV="1">
              <a:off x="22180566" y="10158021"/>
              <a:ext cx="834787" cy="504517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rgbClr val="59595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连接符: 曲线 52">
              <a:extLst>
                <a:ext uri="{FF2B5EF4-FFF2-40B4-BE49-F238E27FC236}">
                  <a16:creationId xmlns:a16="http://schemas.microsoft.com/office/drawing/2014/main" id="{19FD41F7-ED46-4B92-8529-7DF700E466A8}"/>
                </a:ext>
              </a:extLst>
            </p:cNvPr>
            <p:cNvCxnSpPr>
              <a:cxnSpLocks/>
              <a:stCxn id="41" idx="3"/>
              <a:endCxn id="76" idx="2"/>
            </p:cNvCxnSpPr>
            <p:nvPr/>
          </p:nvCxnSpPr>
          <p:spPr>
            <a:xfrm>
              <a:off x="26721768" y="10057463"/>
              <a:ext cx="557128" cy="258938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rgbClr val="59595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>
              <a:extLst>
                <a:ext uri="{FF2B5EF4-FFF2-40B4-BE49-F238E27FC236}">
                  <a16:creationId xmlns:a16="http://schemas.microsoft.com/office/drawing/2014/main" id="{035F73BE-77D2-4BCB-AAC4-A1CEB271DE8A}"/>
                </a:ext>
              </a:extLst>
            </p:cNvPr>
            <p:cNvCxnSpPr>
              <a:cxnSpLocks/>
              <a:stCxn id="76" idx="4"/>
              <a:endCxn id="112" idx="3"/>
            </p:cNvCxnSpPr>
            <p:nvPr/>
          </p:nvCxnSpPr>
          <p:spPr>
            <a:xfrm>
              <a:off x="27328329" y="10367461"/>
              <a:ext cx="251" cy="357074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5" name="组合 54">
              <a:extLst>
                <a:ext uri="{FF2B5EF4-FFF2-40B4-BE49-F238E27FC236}">
                  <a16:creationId xmlns:a16="http://schemas.microsoft.com/office/drawing/2014/main" id="{DF170B86-31C7-4A4D-9730-85F2CFF55CE9}"/>
                </a:ext>
              </a:extLst>
            </p:cNvPr>
            <p:cNvGrpSpPr>
              <a:grpSpLocks noChangeAspect="1"/>
            </p:cNvGrpSpPr>
            <p:nvPr/>
          </p:nvGrpSpPr>
          <p:grpSpPr>
            <a:xfrm rot="10800000">
              <a:off x="24842832" y="10718983"/>
              <a:ext cx="287535" cy="472744"/>
              <a:chOff x="3889805" y="2143177"/>
              <a:chExt cx="295437" cy="507199"/>
            </a:xfrm>
            <a:solidFill>
              <a:srgbClr val="8FAADC"/>
            </a:solidFill>
          </p:grpSpPr>
          <p:sp>
            <p:nvSpPr>
              <p:cNvPr id="83" name="矩形 82">
                <a:extLst>
                  <a:ext uri="{FF2B5EF4-FFF2-40B4-BE49-F238E27FC236}">
                    <a16:creationId xmlns:a16="http://schemas.microsoft.com/office/drawing/2014/main" id="{F3D01813-DD56-4226-B669-C943900B0AA1}"/>
                  </a:ext>
                </a:extLst>
              </p:cNvPr>
              <p:cNvSpPr/>
              <p:nvPr/>
            </p:nvSpPr>
            <p:spPr>
              <a:xfrm>
                <a:off x="3889805" y="2143177"/>
                <a:ext cx="76249" cy="50719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  <p:sp>
            <p:nvSpPr>
              <p:cNvPr id="84" name="矩形 83">
                <a:extLst>
                  <a:ext uri="{FF2B5EF4-FFF2-40B4-BE49-F238E27FC236}">
                    <a16:creationId xmlns:a16="http://schemas.microsoft.com/office/drawing/2014/main" id="{66E1D977-E2BA-4C93-BA04-7834E32B8732}"/>
                  </a:ext>
                </a:extLst>
              </p:cNvPr>
              <p:cNvSpPr/>
              <p:nvPr/>
            </p:nvSpPr>
            <p:spPr>
              <a:xfrm>
                <a:off x="4000557" y="2205941"/>
                <a:ext cx="76249" cy="38167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  <p:sp>
            <p:nvSpPr>
              <p:cNvPr id="85" name="矩形 84">
                <a:extLst>
                  <a:ext uri="{FF2B5EF4-FFF2-40B4-BE49-F238E27FC236}">
                    <a16:creationId xmlns:a16="http://schemas.microsoft.com/office/drawing/2014/main" id="{85A7B479-FC3D-495E-B36B-51825044565C}"/>
                  </a:ext>
                </a:extLst>
              </p:cNvPr>
              <p:cNvSpPr/>
              <p:nvPr/>
            </p:nvSpPr>
            <p:spPr>
              <a:xfrm>
                <a:off x="4108993" y="2274584"/>
                <a:ext cx="76249" cy="25446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/>
              </a:p>
            </p:txBody>
          </p:sp>
        </p:grpSp>
        <p:cxnSp>
          <p:nvCxnSpPr>
            <p:cNvPr id="56" name="直接箭头连接符 55">
              <a:extLst>
                <a:ext uri="{FF2B5EF4-FFF2-40B4-BE49-F238E27FC236}">
                  <a16:creationId xmlns:a16="http://schemas.microsoft.com/office/drawing/2014/main" id="{8F7D5497-C125-4D51-A8BD-545463C22FF9}"/>
                </a:ext>
              </a:extLst>
            </p:cNvPr>
            <p:cNvCxnSpPr>
              <a:cxnSpLocks/>
              <a:stCxn id="85" idx="3"/>
              <a:endCxn id="57" idx="1"/>
            </p:cNvCxnSpPr>
            <p:nvPr/>
          </p:nvCxnSpPr>
          <p:spPr>
            <a:xfrm flipH="1">
              <a:off x="24508807" y="10950660"/>
              <a:ext cx="334025" cy="0"/>
            </a:xfrm>
            <a:prstGeom prst="straightConnector1">
              <a:avLst/>
            </a:prstGeom>
            <a:ln w="19050">
              <a:solidFill>
                <a:srgbClr val="59595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274663EB-0B5F-4971-B672-6C1FD5BD00B8}"/>
                </a:ext>
              </a:extLst>
            </p:cNvPr>
            <p:cNvSpPr/>
            <p:nvPr/>
          </p:nvSpPr>
          <p:spPr>
            <a:xfrm rot="10800000">
              <a:off x="24415629" y="10759395"/>
              <a:ext cx="93178" cy="382530"/>
            </a:xfrm>
            <a:prstGeom prst="rect">
              <a:avLst/>
            </a:prstGeom>
            <a:solidFill>
              <a:srgbClr val="8FAADC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grpSp>
          <p:nvGrpSpPr>
            <p:cNvPr id="58" name="组合 57">
              <a:extLst>
                <a:ext uri="{FF2B5EF4-FFF2-40B4-BE49-F238E27FC236}">
                  <a16:creationId xmlns:a16="http://schemas.microsoft.com/office/drawing/2014/main" id="{433FD74D-9BA0-4B85-88F3-21CCE4DAF98E}"/>
                </a:ext>
              </a:extLst>
            </p:cNvPr>
            <p:cNvGrpSpPr>
              <a:grpSpLocks noChangeAspect="1"/>
            </p:cNvGrpSpPr>
            <p:nvPr/>
          </p:nvGrpSpPr>
          <p:grpSpPr>
            <a:xfrm rot="10800000">
              <a:off x="23809395" y="10714145"/>
              <a:ext cx="287535" cy="472744"/>
              <a:chOff x="3889805" y="2143177"/>
              <a:chExt cx="295437" cy="507199"/>
            </a:xfrm>
            <a:solidFill>
              <a:srgbClr val="F8CBAD"/>
            </a:solidFill>
          </p:grpSpPr>
          <p:sp>
            <p:nvSpPr>
              <p:cNvPr id="80" name="矩形 79">
                <a:extLst>
                  <a:ext uri="{FF2B5EF4-FFF2-40B4-BE49-F238E27FC236}">
                    <a16:creationId xmlns:a16="http://schemas.microsoft.com/office/drawing/2014/main" id="{4A209065-E5CC-4D80-8F69-5DC94A4CA3AC}"/>
                  </a:ext>
                </a:extLst>
              </p:cNvPr>
              <p:cNvSpPr/>
              <p:nvPr/>
            </p:nvSpPr>
            <p:spPr>
              <a:xfrm>
                <a:off x="3889805" y="2143177"/>
                <a:ext cx="76249" cy="50719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  <p:sp>
            <p:nvSpPr>
              <p:cNvPr id="81" name="矩形 80">
                <a:extLst>
                  <a:ext uri="{FF2B5EF4-FFF2-40B4-BE49-F238E27FC236}">
                    <a16:creationId xmlns:a16="http://schemas.microsoft.com/office/drawing/2014/main" id="{20242CE7-D756-4CCC-ABE2-C73F7FE423BF}"/>
                  </a:ext>
                </a:extLst>
              </p:cNvPr>
              <p:cNvSpPr/>
              <p:nvPr/>
            </p:nvSpPr>
            <p:spPr>
              <a:xfrm>
                <a:off x="4000557" y="2205941"/>
                <a:ext cx="76249" cy="38167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AF1557A5-DF1A-4D63-A591-D7EC02A5E591}"/>
                  </a:ext>
                </a:extLst>
              </p:cNvPr>
              <p:cNvSpPr/>
              <p:nvPr/>
            </p:nvSpPr>
            <p:spPr>
              <a:xfrm>
                <a:off x="4108993" y="2274584"/>
                <a:ext cx="76249" cy="25446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/>
              </a:p>
            </p:txBody>
          </p:sp>
        </p:grpSp>
        <p:cxnSp>
          <p:nvCxnSpPr>
            <p:cNvPr id="59" name="直接箭头连接符 58">
              <a:extLst>
                <a:ext uri="{FF2B5EF4-FFF2-40B4-BE49-F238E27FC236}">
                  <a16:creationId xmlns:a16="http://schemas.microsoft.com/office/drawing/2014/main" id="{613CF4BA-A351-4969-AEED-4D4F725C75E4}"/>
                </a:ext>
              </a:extLst>
            </p:cNvPr>
            <p:cNvCxnSpPr>
              <a:cxnSpLocks/>
              <a:stCxn id="57" idx="3"/>
              <a:endCxn id="80" idx="1"/>
            </p:cNvCxnSpPr>
            <p:nvPr/>
          </p:nvCxnSpPr>
          <p:spPr>
            <a:xfrm flipH="1" flipV="1">
              <a:off x="24096930" y="10950517"/>
              <a:ext cx="318699" cy="143"/>
            </a:xfrm>
            <a:prstGeom prst="straightConnector1">
              <a:avLst/>
            </a:prstGeom>
            <a:ln w="19050">
              <a:solidFill>
                <a:srgbClr val="59595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箭头连接符 59">
              <a:extLst>
                <a:ext uri="{FF2B5EF4-FFF2-40B4-BE49-F238E27FC236}">
                  <a16:creationId xmlns:a16="http://schemas.microsoft.com/office/drawing/2014/main" id="{7ACA5B8D-4BA4-4B76-86BB-21D656C6F200}"/>
                </a:ext>
              </a:extLst>
            </p:cNvPr>
            <p:cNvCxnSpPr>
              <a:cxnSpLocks/>
              <a:stCxn id="82" idx="3"/>
              <a:endCxn id="65" idx="3"/>
            </p:cNvCxnSpPr>
            <p:nvPr/>
          </p:nvCxnSpPr>
          <p:spPr>
            <a:xfrm flipH="1" flipV="1">
              <a:off x="23574132" y="10942651"/>
              <a:ext cx="235263" cy="3171"/>
            </a:xfrm>
            <a:prstGeom prst="straightConnector1">
              <a:avLst/>
            </a:prstGeom>
            <a:ln w="19050">
              <a:solidFill>
                <a:srgbClr val="59595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流程图: 汇总连接 60">
              <a:extLst>
                <a:ext uri="{FF2B5EF4-FFF2-40B4-BE49-F238E27FC236}">
                  <a16:creationId xmlns:a16="http://schemas.microsoft.com/office/drawing/2014/main" id="{195CD157-2717-4309-A4A8-1D948DE3170D}"/>
                </a:ext>
              </a:extLst>
            </p:cNvPr>
            <p:cNvSpPr/>
            <p:nvPr/>
          </p:nvSpPr>
          <p:spPr>
            <a:xfrm rot="10800000">
              <a:off x="22666694" y="10851290"/>
              <a:ext cx="182880" cy="182880"/>
            </a:xfrm>
            <a:prstGeom prst="flowChartSummingJunction">
              <a:avLst/>
            </a:prstGeom>
            <a:noFill/>
            <a:ln w="19050">
              <a:solidFill>
                <a:srgbClr val="5959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/>
            </a:p>
          </p:txBody>
        </p:sp>
        <p:cxnSp>
          <p:nvCxnSpPr>
            <p:cNvPr id="62" name="直接箭头连接符 61">
              <a:extLst>
                <a:ext uri="{FF2B5EF4-FFF2-40B4-BE49-F238E27FC236}">
                  <a16:creationId xmlns:a16="http://schemas.microsoft.com/office/drawing/2014/main" id="{8C431D69-1404-436E-ACFB-FFFB747E6FCF}"/>
                </a:ext>
              </a:extLst>
            </p:cNvPr>
            <p:cNvCxnSpPr>
              <a:cxnSpLocks/>
              <a:stCxn id="65" idx="1"/>
              <a:endCxn id="61" idx="2"/>
            </p:cNvCxnSpPr>
            <p:nvPr/>
          </p:nvCxnSpPr>
          <p:spPr>
            <a:xfrm flipH="1">
              <a:off x="22849574" y="10942651"/>
              <a:ext cx="275036" cy="79"/>
            </a:xfrm>
            <a:prstGeom prst="straightConnector1">
              <a:avLst/>
            </a:prstGeom>
            <a:ln w="19050">
              <a:solidFill>
                <a:srgbClr val="59595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箭头连接符 62">
              <a:extLst>
                <a:ext uri="{FF2B5EF4-FFF2-40B4-BE49-F238E27FC236}">
                  <a16:creationId xmlns:a16="http://schemas.microsoft.com/office/drawing/2014/main" id="{FD3ABD55-E4FC-4F7C-B538-7EA2BDE52AE4}"/>
                </a:ext>
              </a:extLst>
            </p:cNvPr>
            <p:cNvCxnSpPr>
              <a:cxnSpLocks/>
              <a:endCxn id="61" idx="0"/>
            </p:cNvCxnSpPr>
            <p:nvPr/>
          </p:nvCxnSpPr>
          <p:spPr>
            <a:xfrm flipH="1" flipV="1">
              <a:off x="22758134" y="11034170"/>
              <a:ext cx="191" cy="190782"/>
            </a:xfrm>
            <a:prstGeom prst="straightConnector1">
              <a:avLst/>
            </a:prstGeom>
            <a:ln w="19050">
              <a:solidFill>
                <a:srgbClr val="59595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箭头连接符 63">
              <a:extLst>
                <a:ext uri="{FF2B5EF4-FFF2-40B4-BE49-F238E27FC236}">
                  <a16:creationId xmlns:a16="http://schemas.microsoft.com/office/drawing/2014/main" id="{3EEDB02B-E32A-453E-B175-24E302ED7C66}"/>
                </a:ext>
              </a:extLst>
            </p:cNvPr>
            <p:cNvCxnSpPr>
              <a:cxnSpLocks/>
              <a:stCxn id="61" idx="6"/>
              <a:endCxn id="67" idx="3"/>
            </p:cNvCxnSpPr>
            <p:nvPr/>
          </p:nvCxnSpPr>
          <p:spPr>
            <a:xfrm flipH="1">
              <a:off x="22439188" y="10942730"/>
              <a:ext cx="227506" cy="358"/>
            </a:xfrm>
            <a:prstGeom prst="straightConnector1">
              <a:avLst/>
            </a:prstGeom>
            <a:ln w="19050">
              <a:solidFill>
                <a:srgbClr val="59595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文本框 64">
                  <a:extLst>
                    <a:ext uri="{FF2B5EF4-FFF2-40B4-BE49-F238E27FC236}">
                      <a16:creationId xmlns:a16="http://schemas.microsoft.com/office/drawing/2014/main" id="{4ACB87DD-6B47-4588-8EAA-2E907E057B3F}"/>
                    </a:ext>
                  </a:extLst>
                </p:cNvPr>
                <p:cNvSpPr txBox="1"/>
                <p:nvPr/>
              </p:nvSpPr>
              <p:spPr>
                <a:xfrm>
                  <a:off x="23124610" y="10827235"/>
                  <a:ext cx="449522" cy="2308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9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900" b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𝐑</m:t>
                            </m:r>
                          </m:e>
                          <m:sub>
                            <m:r>
                              <a:rPr lang="en-CA" altLang="zh-CN" sz="9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𝐿</m:t>
                            </m:r>
                          </m:sub>
                          <m:sup>
                            <m:r>
                              <a:rPr lang="en-US" altLang="zh-CN" sz="9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p>
                        </m:sSubSup>
                        <m:r>
                          <a:rPr lang="en-CA" altLang="zh-CN" sz="9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9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CA" altLang="zh-CN" sz="9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900" b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𝐭</m:t>
                            </m:r>
                          </m:e>
                          <m:sub>
                            <m:r>
                              <a:rPr lang="en-CA" altLang="zh-CN" sz="9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𝐿</m:t>
                            </m:r>
                          </m:sub>
                        </m:sSub>
                      </m:oMath>
                    </m:oMathPara>
                  </a14:m>
                  <a:endParaRPr lang="zh-CN" altLang="en-US" sz="900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96" name="文本框 195">
                  <a:extLst>
                    <a:ext uri="{FF2B5EF4-FFF2-40B4-BE49-F238E27FC236}">
                      <a16:creationId xmlns:a16="http://schemas.microsoft.com/office/drawing/2014/main" id="{036273AD-583F-4958-8D33-49DA818DCD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124610" y="10827235"/>
                  <a:ext cx="449522" cy="230832"/>
                </a:xfrm>
                <a:prstGeom prst="rect">
                  <a:avLst/>
                </a:prstGeom>
                <a:blipFill>
                  <a:blip r:embed="rId55"/>
                  <a:stretch>
                    <a:fillRect l="-945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文本框 65">
                  <a:extLst>
                    <a:ext uri="{FF2B5EF4-FFF2-40B4-BE49-F238E27FC236}">
                      <a16:creationId xmlns:a16="http://schemas.microsoft.com/office/drawing/2014/main" id="{269F25FB-CE5E-442B-95B9-A62EE01E5BB4}"/>
                    </a:ext>
                  </a:extLst>
                </p:cNvPr>
                <p:cNvSpPr txBox="1"/>
                <p:nvPr/>
              </p:nvSpPr>
              <p:spPr>
                <a:xfrm>
                  <a:off x="22691397" y="11150119"/>
                  <a:ext cx="182880" cy="2308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900" b="1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CA" altLang="zh-CN" sz="900" b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900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c</m:t>
                            </m:r>
                          </m:sub>
                        </m:sSub>
                      </m:oMath>
                    </m:oMathPara>
                  </a14:m>
                  <a:endParaRPr lang="en-US" altLang="zh-CN" sz="9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97" name="文本框 196">
                  <a:extLst>
                    <a:ext uri="{FF2B5EF4-FFF2-40B4-BE49-F238E27FC236}">
                      <a16:creationId xmlns:a16="http://schemas.microsoft.com/office/drawing/2014/main" id="{AD07985C-6854-46B5-83F3-CCF4D2302F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91397" y="11150119"/>
                  <a:ext cx="182880" cy="230832"/>
                </a:xfrm>
                <a:prstGeom prst="rect">
                  <a:avLst/>
                </a:prstGeom>
                <a:blipFill>
                  <a:blip r:embed="rId56"/>
                  <a:stretch>
                    <a:fillRect l="-333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文本框 66">
                  <a:extLst>
                    <a:ext uri="{FF2B5EF4-FFF2-40B4-BE49-F238E27FC236}">
                      <a16:creationId xmlns:a16="http://schemas.microsoft.com/office/drawing/2014/main" id="{6CEE5DBB-D5F6-46EE-99BB-C58B10878B67}"/>
                    </a:ext>
                  </a:extLst>
                </p:cNvPr>
                <p:cNvSpPr txBox="1"/>
                <p:nvPr/>
              </p:nvSpPr>
              <p:spPr>
                <a:xfrm>
                  <a:off x="22252214" y="10827672"/>
                  <a:ext cx="186974" cy="2308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altLang="zh-CN" sz="900" b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𝐱</m:t>
                        </m:r>
                      </m:oMath>
                    </m:oMathPara>
                  </a14:m>
                  <a:endParaRPr lang="zh-CN" altLang="en-US" sz="9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98" name="文本框 197">
                  <a:extLst>
                    <a:ext uri="{FF2B5EF4-FFF2-40B4-BE49-F238E27FC236}">
                      <a16:creationId xmlns:a16="http://schemas.microsoft.com/office/drawing/2014/main" id="{00C89072-2BD3-4B5B-99A0-38D0BA5E3A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52214" y="10827672"/>
                  <a:ext cx="186974" cy="230832"/>
                </a:xfrm>
                <a:prstGeom prst="rect">
                  <a:avLst/>
                </a:prstGeom>
                <a:blipFill>
                  <a:blip r:embed="rId3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梯形 67">
                  <a:extLst>
                    <a:ext uri="{FF2B5EF4-FFF2-40B4-BE49-F238E27FC236}">
                      <a16:creationId xmlns:a16="http://schemas.microsoft.com/office/drawing/2014/main" id="{F6EBA012-F951-46CA-9904-0C11DC2BB03C}"/>
                    </a:ext>
                  </a:extLst>
                </p:cNvPr>
                <p:cNvSpPr/>
                <p:nvPr/>
              </p:nvSpPr>
              <p:spPr>
                <a:xfrm rot="16200000">
                  <a:off x="25334222" y="10924083"/>
                  <a:ext cx="356270" cy="312543"/>
                </a:xfrm>
                <a:prstGeom prst="trapezoid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𝒢</m:t>
                        </m:r>
                      </m:oMath>
                    </m:oMathPara>
                  </a14:m>
                  <a:endParaRPr lang="zh-CN" altLang="en-US" sz="1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9" name="梯形 198">
                  <a:extLst>
                    <a:ext uri="{FF2B5EF4-FFF2-40B4-BE49-F238E27FC236}">
                      <a16:creationId xmlns:a16="http://schemas.microsoft.com/office/drawing/2014/main" id="{A71569F4-D491-4E6C-B91F-F34F632BA6B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25334222" y="10924083"/>
                  <a:ext cx="356270" cy="312543"/>
                </a:xfrm>
                <a:prstGeom prst="trapezoid">
                  <a:avLst/>
                </a:prstGeom>
                <a:blipFill>
                  <a:blip r:embed="rId5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9" name="直接箭头连接符 68">
              <a:extLst>
                <a:ext uri="{FF2B5EF4-FFF2-40B4-BE49-F238E27FC236}">
                  <a16:creationId xmlns:a16="http://schemas.microsoft.com/office/drawing/2014/main" id="{0229CBCD-ED5D-48C5-BDC0-8354D15CA4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122912" y="11080355"/>
              <a:ext cx="228600" cy="2516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文本框 69">
                  <a:extLst>
                    <a:ext uri="{FF2B5EF4-FFF2-40B4-BE49-F238E27FC236}">
                      <a16:creationId xmlns:a16="http://schemas.microsoft.com/office/drawing/2014/main" id="{53BD90B5-2F08-4112-B4AC-741AF221B596}"/>
                    </a:ext>
                  </a:extLst>
                </p:cNvPr>
                <p:cNvSpPr txBox="1"/>
                <p:nvPr/>
              </p:nvSpPr>
              <p:spPr>
                <a:xfrm>
                  <a:off x="24275706" y="11161759"/>
                  <a:ext cx="379280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9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900" b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𝐟</m:t>
                            </m:r>
                          </m:e>
                          <m:sub>
                            <m:r>
                              <a:rPr lang="en-US" altLang="zh-CN" sz="9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𝐿𝑚</m:t>
                            </m:r>
                          </m:sub>
                        </m:sSub>
                      </m:oMath>
                    </m:oMathPara>
                  </a14:m>
                  <a:endParaRPr lang="en-US" altLang="zh-CN" sz="105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01" name="文本框 200">
                  <a:extLst>
                    <a:ext uri="{FF2B5EF4-FFF2-40B4-BE49-F238E27FC236}">
                      <a16:creationId xmlns:a16="http://schemas.microsoft.com/office/drawing/2014/main" id="{345BCDD9-F575-4A30-8ED4-CC99366500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75706" y="11161759"/>
                  <a:ext cx="379280" cy="230832"/>
                </a:xfrm>
                <a:prstGeom prst="rect">
                  <a:avLst/>
                </a:prstGeom>
                <a:blipFill>
                  <a:blip r:embed="rId5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文本框 70">
                  <a:extLst>
                    <a:ext uri="{FF2B5EF4-FFF2-40B4-BE49-F238E27FC236}">
                      <a16:creationId xmlns:a16="http://schemas.microsoft.com/office/drawing/2014/main" id="{0CF2D88B-BE83-42FB-8C79-283E7605419D}"/>
                    </a:ext>
                  </a:extLst>
                </p:cNvPr>
                <p:cNvSpPr txBox="1"/>
                <p:nvPr/>
              </p:nvSpPr>
              <p:spPr>
                <a:xfrm>
                  <a:off x="24878276" y="11161759"/>
                  <a:ext cx="228108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9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9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ℰ</m:t>
                            </m:r>
                          </m:e>
                          <m:sub>
                            <m:r>
                              <a:rPr lang="en-US" altLang="zh-CN" sz="9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𝐿</m:t>
                            </m:r>
                          </m:sub>
                        </m:sSub>
                      </m:oMath>
                    </m:oMathPara>
                  </a14:m>
                  <a:endParaRPr lang="en-US" altLang="zh-CN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02" name="文本框 201">
                  <a:extLst>
                    <a:ext uri="{FF2B5EF4-FFF2-40B4-BE49-F238E27FC236}">
                      <a16:creationId xmlns:a16="http://schemas.microsoft.com/office/drawing/2014/main" id="{8A35C032-01A9-4409-9956-96401D09CA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78276" y="11161759"/>
                  <a:ext cx="228108" cy="230832"/>
                </a:xfrm>
                <a:prstGeom prst="rect">
                  <a:avLst/>
                </a:prstGeom>
                <a:blipFill>
                  <a:blip r:embed="rId59"/>
                  <a:stretch>
                    <a:fillRect l="-270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文本框 71">
                  <a:extLst>
                    <a:ext uri="{FF2B5EF4-FFF2-40B4-BE49-F238E27FC236}">
                      <a16:creationId xmlns:a16="http://schemas.microsoft.com/office/drawing/2014/main" id="{28BDD6AB-9E9F-48A9-81F2-3CC01223B507}"/>
                    </a:ext>
                  </a:extLst>
                </p:cNvPr>
                <p:cNvSpPr txBox="1"/>
                <p:nvPr/>
              </p:nvSpPr>
              <p:spPr>
                <a:xfrm>
                  <a:off x="23761933" y="11161759"/>
                  <a:ext cx="379280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9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9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𝒟</m:t>
                            </m:r>
                          </m:e>
                          <m:sub>
                            <m:r>
                              <a:rPr lang="en-US" altLang="zh-CN" sz="9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𝐿</m:t>
                            </m:r>
                          </m:sub>
                        </m:sSub>
                      </m:oMath>
                    </m:oMathPara>
                  </a14:m>
                  <a:endParaRPr lang="en-US" altLang="zh-CN" sz="9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03" name="文本框 202">
                  <a:extLst>
                    <a:ext uri="{FF2B5EF4-FFF2-40B4-BE49-F238E27FC236}">
                      <a16:creationId xmlns:a16="http://schemas.microsoft.com/office/drawing/2014/main" id="{ED24DBDF-08F6-4841-8425-287E6776A9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761933" y="11161759"/>
                  <a:ext cx="379280" cy="230832"/>
                </a:xfrm>
                <a:prstGeom prst="rect">
                  <a:avLst/>
                </a:prstGeom>
                <a:blipFill>
                  <a:blip r:embed="rId6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文本框 72">
                  <a:extLst>
                    <a:ext uri="{FF2B5EF4-FFF2-40B4-BE49-F238E27FC236}">
                      <a16:creationId xmlns:a16="http://schemas.microsoft.com/office/drawing/2014/main" id="{2F11C8E4-8A09-4EE1-89C9-1239B7137873}"/>
                    </a:ext>
                  </a:extLst>
                </p:cNvPr>
                <p:cNvSpPr txBox="1"/>
                <p:nvPr/>
              </p:nvSpPr>
              <p:spPr>
                <a:xfrm>
                  <a:off x="25419827" y="10675042"/>
                  <a:ext cx="172929" cy="2616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05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oMath>
                    </m:oMathPara>
                  </a14:m>
                  <a:endParaRPr lang="zh-CN" altLang="en-US" sz="1050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04" name="文本框 203">
                  <a:extLst>
                    <a:ext uri="{FF2B5EF4-FFF2-40B4-BE49-F238E27FC236}">
                      <a16:creationId xmlns:a16="http://schemas.microsoft.com/office/drawing/2014/main" id="{B44AB4DA-AD76-493D-974C-F12428CC1E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19827" y="10675042"/>
                  <a:ext cx="172929" cy="261610"/>
                </a:xfrm>
                <a:prstGeom prst="rect">
                  <a:avLst/>
                </a:prstGeom>
                <a:blipFill>
                  <a:blip r:embed="rId61"/>
                  <a:stretch>
                    <a:fillRect l="-357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4" name="直接箭头连接符 73">
              <a:extLst>
                <a:ext uri="{FF2B5EF4-FFF2-40B4-BE49-F238E27FC236}">
                  <a16:creationId xmlns:a16="http://schemas.microsoft.com/office/drawing/2014/main" id="{14FA54A9-5CAF-4207-B30F-999C10885822}"/>
                </a:ext>
              </a:extLst>
            </p:cNvPr>
            <p:cNvCxnSpPr>
              <a:cxnSpLocks/>
              <a:stCxn id="73" idx="1"/>
            </p:cNvCxnSpPr>
            <p:nvPr/>
          </p:nvCxnSpPr>
          <p:spPr>
            <a:xfrm flipH="1">
              <a:off x="25132446" y="10805847"/>
              <a:ext cx="287381" cy="2387"/>
            </a:xfrm>
            <a:prstGeom prst="straightConnector1">
              <a:avLst/>
            </a:prstGeom>
            <a:ln w="19050">
              <a:solidFill>
                <a:srgbClr val="59595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158FC7FD-9660-4B29-B762-320C0FA99286}"/>
                </a:ext>
              </a:extLst>
            </p:cNvPr>
            <p:cNvSpPr txBox="1"/>
            <p:nvPr/>
          </p:nvSpPr>
          <p:spPr>
            <a:xfrm>
              <a:off x="23086838" y="11373015"/>
              <a:ext cx="182415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Lagrangian</a:t>
              </a:r>
              <a:r>
                <a:rPr lang="en-US" altLang="zh-CN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Motion Modeling</a:t>
              </a:r>
              <a:endParaRPr lang="en-US" altLang="zh-CN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" name="椭圆 75">
              <a:extLst>
                <a:ext uri="{FF2B5EF4-FFF2-40B4-BE49-F238E27FC236}">
                  <a16:creationId xmlns:a16="http://schemas.microsoft.com/office/drawing/2014/main" id="{CC6ED94D-1ACE-45D9-BB2F-456F5CCCF26A}"/>
                </a:ext>
              </a:extLst>
            </p:cNvPr>
            <p:cNvSpPr/>
            <p:nvPr/>
          </p:nvSpPr>
          <p:spPr>
            <a:xfrm>
              <a:off x="27278896" y="10265341"/>
              <a:ext cx="98866" cy="10212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/>
            </a:p>
          </p:txBody>
        </p:sp>
        <p:sp>
          <p:nvSpPr>
            <p:cNvPr id="77" name="箭头: 右弧形 76">
              <a:extLst>
                <a:ext uri="{FF2B5EF4-FFF2-40B4-BE49-F238E27FC236}">
                  <a16:creationId xmlns:a16="http://schemas.microsoft.com/office/drawing/2014/main" id="{6F4704F1-9F2A-4F57-90F8-DCE0945EBB65}"/>
                </a:ext>
              </a:extLst>
            </p:cNvPr>
            <p:cNvSpPr/>
            <p:nvPr/>
          </p:nvSpPr>
          <p:spPr>
            <a:xfrm rot="10800000">
              <a:off x="23998167" y="10275294"/>
              <a:ext cx="434977" cy="391407"/>
            </a:xfrm>
            <a:prstGeom prst="curvedLeftArrow">
              <a:avLst>
                <a:gd name="adj1" fmla="val 9908"/>
                <a:gd name="adj2" fmla="val 26903"/>
                <a:gd name="adj3" fmla="val 31799"/>
              </a:avLst>
            </a:prstGeom>
            <a:solidFill>
              <a:schemeClr val="bg2">
                <a:lumMod val="9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>
                <a:solidFill>
                  <a:schemeClr val="tx1"/>
                </a:solidFill>
              </a:endParaRPr>
            </a:p>
          </p:txBody>
        </p: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C610D704-BBB6-463B-9EA0-DC1AF140396A}"/>
                </a:ext>
              </a:extLst>
            </p:cNvPr>
            <p:cNvSpPr txBox="1"/>
            <p:nvPr/>
          </p:nvSpPr>
          <p:spPr>
            <a:xfrm>
              <a:off x="24052410" y="10313992"/>
              <a:ext cx="805313" cy="3367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Cycle</a:t>
              </a:r>
            </a:p>
            <a:p>
              <a:pPr algn="ctr"/>
              <a:r>
                <a:rPr lang="en-US" altLang="zh-CN" sz="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Consistency</a:t>
              </a:r>
            </a:p>
          </p:txBody>
        </p:sp>
        <p:sp>
          <p:nvSpPr>
            <p:cNvPr id="79" name="箭头: 右弧形 78">
              <a:extLst>
                <a:ext uri="{FF2B5EF4-FFF2-40B4-BE49-F238E27FC236}">
                  <a16:creationId xmlns:a16="http://schemas.microsoft.com/office/drawing/2014/main" id="{1353E8D6-1E7E-4156-97A6-CC558FC2489E}"/>
                </a:ext>
              </a:extLst>
            </p:cNvPr>
            <p:cNvSpPr/>
            <p:nvPr/>
          </p:nvSpPr>
          <p:spPr>
            <a:xfrm>
              <a:off x="24484778" y="10312722"/>
              <a:ext cx="434977" cy="391407"/>
            </a:xfrm>
            <a:prstGeom prst="curvedLeftArrow">
              <a:avLst>
                <a:gd name="adj1" fmla="val 9908"/>
                <a:gd name="adj2" fmla="val 27532"/>
                <a:gd name="adj3" fmla="val 31799"/>
              </a:avLst>
            </a:prstGeom>
            <a:solidFill>
              <a:schemeClr val="bg2">
                <a:lumMod val="9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2703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</TotalTime>
  <Words>47</Words>
  <Application>Microsoft Office PowerPoint</Application>
  <PresentationFormat>自定义</PresentationFormat>
  <Paragraphs>27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等线</vt:lpstr>
      <vt:lpstr>等线 Light</vt:lpstr>
      <vt:lpstr>Arial</vt:lpstr>
      <vt:lpstr>Calibri</vt:lpstr>
      <vt:lpstr>Calibri Light</vt:lpstr>
      <vt:lpstr>Cambria Math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ykz</dc:creator>
  <cp:lastModifiedBy>ykz</cp:lastModifiedBy>
  <cp:revision>3</cp:revision>
  <dcterms:created xsi:type="dcterms:W3CDTF">2023-03-13T05:28:39Z</dcterms:created>
  <dcterms:modified xsi:type="dcterms:W3CDTF">2023-03-13T05:37:49Z</dcterms:modified>
</cp:coreProperties>
</file>