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84" autoAdjust="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康 鑫" userId="b9016b1e89135378" providerId="LiveId" clId="{A23E5876-3B57-4517-86BD-778F3F9F4A1B}"/>
    <pc:docChg chg="undo custSel addSld delSld modSld">
      <pc:chgData name="康 鑫" userId="b9016b1e89135378" providerId="LiveId" clId="{A23E5876-3B57-4517-86BD-778F3F9F4A1B}" dt="2021-09-12T06:58:14.798" v="3592" actId="47"/>
      <pc:docMkLst>
        <pc:docMk/>
      </pc:docMkLst>
      <pc:sldChg chg="addSp delSp modSp new mod">
        <pc:chgData name="康 鑫" userId="b9016b1e89135378" providerId="LiveId" clId="{A23E5876-3B57-4517-86BD-778F3F9F4A1B}" dt="2021-09-11T13:06:02.275" v="80"/>
        <pc:sldMkLst>
          <pc:docMk/>
          <pc:sldMk cId="3001020006" sldId="256"/>
        </pc:sldMkLst>
        <pc:spChg chg="mod">
          <ac:chgData name="康 鑫" userId="b9016b1e89135378" providerId="LiveId" clId="{A23E5876-3B57-4517-86BD-778F3F9F4A1B}" dt="2021-09-11T13:06:02.275" v="80"/>
          <ac:spMkLst>
            <pc:docMk/>
            <pc:sldMk cId="3001020006" sldId="256"/>
            <ac:spMk id="2" creationId="{17426847-6615-41F0-A6F6-56207B0FF483}"/>
          </ac:spMkLst>
        </pc:spChg>
        <pc:spChg chg="mod">
          <ac:chgData name="康 鑫" userId="b9016b1e89135378" providerId="LiveId" clId="{A23E5876-3B57-4517-86BD-778F3F9F4A1B}" dt="2021-09-11T13:06:02.275" v="80"/>
          <ac:spMkLst>
            <pc:docMk/>
            <pc:sldMk cId="3001020006" sldId="256"/>
            <ac:spMk id="3" creationId="{77E7159E-C675-45B7-B808-56B22E547DEC}"/>
          </ac:spMkLst>
        </pc:spChg>
        <pc:spChg chg="add del mod">
          <ac:chgData name="康 鑫" userId="b9016b1e89135378" providerId="LiveId" clId="{A23E5876-3B57-4517-86BD-778F3F9F4A1B}" dt="2021-09-11T13:04:55.300" v="62"/>
          <ac:spMkLst>
            <pc:docMk/>
            <pc:sldMk cId="3001020006" sldId="256"/>
            <ac:spMk id="4" creationId="{26B6F446-809B-4511-8942-A497D4C18194}"/>
          </ac:spMkLst>
        </pc:spChg>
      </pc:sldChg>
      <pc:sldChg chg="addSp delSp modSp new mod modAnim modNotesTx">
        <pc:chgData name="康 鑫" userId="b9016b1e89135378" providerId="LiveId" clId="{A23E5876-3B57-4517-86BD-778F3F9F4A1B}" dt="2021-09-11T13:39:59.003" v="1202" actId="1076"/>
        <pc:sldMkLst>
          <pc:docMk/>
          <pc:sldMk cId="2717523970" sldId="257"/>
        </pc:sldMkLst>
        <pc:spChg chg="mod">
          <ac:chgData name="康 鑫" userId="b9016b1e89135378" providerId="LiveId" clId="{A23E5876-3B57-4517-86BD-778F3F9F4A1B}" dt="2021-09-11T13:22:16.013" v="563" actId="1076"/>
          <ac:spMkLst>
            <pc:docMk/>
            <pc:sldMk cId="2717523970" sldId="257"/>
            <ac:spMk id="2" creationId="{203C8F90-D1D3-4595-B5FE-B535AC97C7F7}"/>
          </ac:spMkLst>
        </pc:spChg>
        <pc:spChg chg="add del mod">
          <ac:chgData name="康 鑫" userId="b9016b1e89135378" providerId="LiveId" clId="{A23E5876-3B57-4517-86BD-778F3F9F4A1B}" dt="2021-09-11T13:38:06.366" v="1147" actId="21"/>
          <ac:spMkLst>
            <pc:docMk/>
            <pc:sldMk cId="2717523970" sldId="257"/>
            <ac:spMk id="3" creationId="{EE518A4C-2F67-4A1C-8147-4E4D53E4E686}"/>
          </ac:spMkLst>
        </pc:spChg>
        <pc:spChg chg="add mod">
          <ac:chgData name="康 鑫" userId="b9016b1e89135378" providerId="LiveId" clId="{A23E5876-3B57-4517-86BD-778F3F9F4A1B}" dt="2021-09-11T13:39:50.404" v="1201" actId="1076"/>
          <ac:spMkLst>
            <pc:docMk/>
            <pc:sldMk cId="2717523970" sldId="257"/>
            <ac:spMk id="6" creationId="{F59644B0-9A5B-4333-8BF0-3C81CFFF87FB}"/>
          </ac:spMkLst>
        </pc:spChg>
        <pc:spChg chg="add mod">
          <ac:chgData name="康 鑫" userId="b9016b1e89135378" providerId="LiveId" clId="{A23E5876-3B57-4517-86BD-778F3F9F4A1B}" dt="2021-09-11T13:23:12.748" v="583" actId="207"/>
          <ac:spMkLst>
            <pc:docMk/>
            <pc:sldMk cId="2717523970" sldId="257"/>
            <ac:spMk id="7" creationId="{D8B4D57D-BCF5-4495-B21E-BADBA027C4AB}"/>
          </ac:spMkLst>
        </pc:spChg>
        <pc:spChg chg="add mod">
          <ac:chgData name="康 鑫" userId="b9016b1e89135378" providerId="LiveId" clId="{A23E5876-3B57-4517-86BD-778F3F9F4A1B}" dt="2021-09-11T13:39:50.404" v="1201" actId="1076"/>
          <ac:spMkLst>
            <pc:docMk/>
            <pc:sldMk cId="2717523970" sldId="257"/>
            <ac:spMk id="8" creationId="{DC333129-7C60-4E71-A5A2-B53891E71218}"/>
          </ac:spMkLst>
        </pc:spChg>
        <pc:spChg chg="add mod">
          <ac:chgData name="康 鑫" userId="b9016b1e89135378" providerId="LiveId" clId="{A23E5876-3B57-4517-86BD-778F3F9F4A1B}" dt="2021-09-11T13:39:59.003" v="1202" actId="1076"/>
          <ac:spMkLst>
            <pc:docMk/>
            <pc:sldMk cId="2717523970" sldId="257"/>
            <ac:spMk id="10" creationId="{41C34BC1-9EFE-48E9-B8B8-D073B2448EEB}"/>
          </ac:spMkLst>
        </pc:spChg>
        <pc:picChg chg="add mod">
          <ac:chgData name="康 鑫" userId="b9016b1e89135378" providerId="LiveId" clId="{A23E5876-3B57-4517-86BD-778F3F9F4A1B}" dt="2021-09-11T13:39:50.404" v="1201" actId="1076"/>
          <ac:picMkLst>
            <pc:docMk/>
            <pc:sldMk cId="2717523970" sldId="257"/>
            <ac:picMk id="5" creationId="{B791A533-96B0-4D64-9B96-E4EA0385A85A}"/>
          </ac:picMkLst>
        </pc:picChg>
        <pc:picChg chg="add mod">
          <ac:chgData name="康 鑫" userId="b9016b1e89135378" providerId="LiveId" clId="{A23E5876-3B57-4517-86BD-778F3F9F4A1B}" dt="2021-09-11T13:39:50.404" v="1201" actId="1076"/>
          <ac:picMkLst>
            <pc:docMk/>
            <pc:sldMk cId="2717523970" sldId="257"/>
            <ac:picMk id="1026" creationId="{A13474AB-62E8-4F7F-A590-02790F853FF0}"/>
          </ac:picMkLst>
        </pc:picChg>
      </pc:sldChg>
      <pc:sldChg chg="addSp delSp modSp new del mod">
        <pc:chgData name="康 鑫" userId="b9016b1e89135378" providerId="LiveId" clId="{A23E5876-3B57-4517-86BD-778F3F9F4A1B}" dt="2021-09-11T14:19:45.317" v="2297" actId="47"/>
        <pc:sldMkLst>
          <pc:docMk/>
          <pc:sldMk cId="1932899263" sldId="258"/>
        </pc:sldMkLst>
        <pc:spChg chg="mod">
          <ac:chgData name="康 鑫" userId="b9016b1e89135378" providerId="LiveId" clId="{A23E5876-3B57-4517-86BD-778F3F9F4A1B}" dt="2021-09-11T13:24:28.957" v="595" actId="20577"/>
          <ac:spMkLst>
            <pc:docMk/>
            <pc:sldMk cId="1932899263" sldId="258"/>
            <ac:spMk id="2" creationId="{685A64D8-25CA-4DF6-A912-AD2FFE1D68E0}"/>
          </ac:spMkLst>
        </pc:spChg>
        <pc:spChg chg="add del mod">
          <ac:chgData name="康 鑫" userId="b9016b1e89135378" providerId="LiveId" clId="{A23E5876-3B57-4517-86BD-778F3F9F4A1B}" dt="2021-09-11T13:37:30.399" v="1119"/>
          <ac:spMkLst>
            <pc:docMk/>
            <pc:sldMk cId="1932899263" sldId="258"/>
            <ac:spMk id="3" creationId="{9811C9EF-395A-4B24-8891-7B4BBBDD488E}"/>
          </ac:spMkLst>
        </pc:spChg>
        <pc:picChg chg="add mod">
          <ac:chgData name="康 鑫" userId="b9016b1e89135378" providerId="LiveId" clId="{A23E5876-3B57-4517-86BD-778F3F9F4A1B}" dt="2021-09-11T13:26:57.660" v="695" actId="1076"/>
          <ac:picMkLst>
            <pc:docMk/>
            <pc:sldMk cId="1932899263" sldId="258"/>
            <ac:picMk id="5" creationId="{286F9A1D-0ED2-4354-94A9-B112201716BC}"/>
          </ac:picMkLst>
        </pc:picChg>
      </pc:sldChg>
      <pc:sldChg chg="addSp modSp new mod">
        <pc:chgData name="康 鑫" userId="b9016b1e89135378" providerId="LiveId" clId="{A23E5876-3B57-4517-86BD-778F3F9F4A1B}" dt="2021-09-11T14:01:58.673" v="1599" actId="1076"/>
        <pc:sldMkLst>
          <pc:docMk/>
          <pc:sldMk cId="1512547550" sldId="259"/>
        </pc:sldMkLst>
        <pc:spChg chg="mod">
          <ac:chgData name="康 鑫" userId="b9016b1e89135378" providerId="LiveId" clId="{A23E5876-3B57-4517-86BD-778F3F9F4A1B}" dt="2021-09-11T13:30:57.757" v="734" actId="20577"/>
          <ac:spMkLst>
            <pc:docMk/>
            <pc:sldMk cId="1512547550" sldId="259"/>
            <ac:spMk id="2" creationId="{AF5D3A17-71D1-4927-80E4-FC78DF8909CA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3" creationId="{322C7748-2C7B-4972-94C3-A4224366CEF6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4" creationId="{27F0ED32-2387-4395-917D-1F494C871394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5" creationId="{25B92211-CBD5-4751-B298-8D3BF15A2D07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6" creationId="{A49374A7-C7D0-43F7-A0CD-E6B69A886633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7" creationId="{C03BD006-3885-4007-9193-06F90B287E6B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8" creationId="{F0F46FA5-EA9C-4624-B2BC-BDDC2A5E5183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9" creationId="{066F37F3-CFC4-4A92-BB74-5B1F7F01D80B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10" creationId="{CBC941A3-F305-4C87-ABD5-C991C7A6FDED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11" creationId="{E304BC13-94C1-4E68-A26C-2882CFF910BB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12" creationId="{3294BB4A-2EE9-4E56-B2A3-61E26EDB4E71}"/>
          </ac:spMkLst>
        </pc:spChg>
        <pc:spChg chg="add mod">
          <ac:chgData name="康 鑫" userId="b9016b1e89135378" providerId="LiveId" clId="{A23E5876-3B57-4517-86BD-778F3F9F4A1B}" dt="2021-09-11T14:01:58.673" v="1599" actId="1076"/>
          <ac:spMkLst>
            <pc:docMk/>
            <pc:sldMk cId="1512547550" sldId="259"/>
            <ac:spMk id="17" creationId="{C5FFD084-4A54-4E8A-86F4-65D3843F7E6C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25" creationId="{C200AFD1-0B10-469E-9824-83CB6AC8D017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26" creationId="{15033EC9-8B1A-4602-98E9-0C44C50F8FF2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27" creationId="{E5D13918-A656-4683-9470-30D2E13E547F}"/>
          </ac:spMkLst>
        </pc:spChg>
        <pc:spChg chg="add mod">
          <ac:chgData name="康 鑫" userId="b9016b1e89135378" providerId="LiveId" clId="{A23E5876-3B57-4517-86BD-778F3F9F4A1B}" dt="2021-09-11T14:00:22.402" v="1586" actId="1076"/>
          <ac:spMkLst>
            <pc:docMk/>
            <pc:sldMk cId="1512547550" sldId="259"/>
            <ac:spMk id="28" creationId="{9D936A69-F36C-469C-96E0-0D72856DE25A}"/>
          </ac:spMkLst>
        </pc:spChg>
        <pc:spChg chg="add mod">
          <ac:chgData name="康 鑫" userId="b9016b1e89135378" providerId="LiveId" clId="{A23E5876-3B57-4517-86BD-778F3F9F4A1B}" dt="2021-09-11T14:00:54.334" v="1592" actId="207"/>
          <ac:spMkLst>
            <pc:docMk/>
            <pc:sldMk cId="1512547550" sldId="259"/>
            <ac:spMk id="31" creationId="{5505DDC3-0059-4010-9E87-3054BA6FADC8}"/>
          </ac:spMkLst>
        </pc:spChg>
        <pc:picChg chg="add mod">
          <ac:chgData name="康 鑫" userId="b9016b1e89135378" providerId="LiveId" clId="{A23E5876-3B57-4517-86BD-778F3F9F4A1B}" dt="2021-09-11T14:01:58.673" v="1599" actId="1076"/>
          <ac:picMkLst>
            <pc:docMk/>
            <pc:sldMk cId="1512547550" sldId="259"/>
            <ac:picMk id="15" creationId="{36863D06-A79D-4F76-A2A0-B191D4960582}"/>
          </ac:picMkLst>
        </pc:picChg>
        <pc:picChg chg="add mod">
          <ac:chgData name="康 鑫" userId="b9016b1e89135378" providerId="LiveId" clId="{A23E5876-3B57-4517-86BD-778F3F9F4A1B}" dt="2021-09-11T13:47:26.235" v="1275" actId="1076"/>
          <ac:picMkLst>
            <pc:docMk/>
            <pc:sldMk cId="1512547550" sldId="259"/>
            <ac:picMk id="30" creationId="{C15D5E34-736A-437B-BCDF-69B1F01611DE}"/>
          </ac:picMkLst>
        </pc:picChg>
        <pc:cxnChg chg="add mod">
          <ac:chgData name="康 鑫" userId="b9016b1e89135378" providerId="LiveId" clId="{A23E5876-3B57-4517-86BD-778F3F9F4A1B}" dt="2021-09-11T14:00:22.402" v="1586" actId="1076"/>
          <ac:cxnSpMkLst>
            <pc:docMk/>
            <pc:sldMk cId="1512547550" sldId="259"/>
            <ac:cxnSpMk id="14" creationId="{91F739D1-D9A6-4538-A733-CAAA2381C46B}"/>
          </ac:cxnSpMkLst>
        </pc:cxnChg>
        <pc:cxnChg chg="add mod">
          <ac:chgData name="康 鑫" userId="b9016b1e89135378" providerId="LiveId" clId="{A23E5876-3B57-4517-86BD-778F3F9F4A1B}" dt="2021-09-11T14:00:22.402" v="1586" actId="1076"/>
          <ac:cxnSpMkLst>
            <pc:docMk/>
            <pc:sldMk cId="1512547550" sldId="259"/>
            <ac:cxnSpMk id="16" creationId="{0416DEFE-C4E8-404B-8950-4CAA10A9FF90}"/>
          </ac:cxnSpMkLst>
        </pc:cxnChg>
        <pc:cxnChg chg="add mod">
          <ac:chgData name="康 鑫" userId="b9016b1e89135378" providerId="LiveId" clId="{A23E5876-3B57-4517-86BD-778F3F9F4A1B}" dt="2021-09-11T14:00:22.402" v="1586" actId="1076"/>
          <ac:cxnSpMkLst>
            <pc:docMk/>
            <pc:sldMk cId="1512547550" sldId="259"/>
            <ac:cxnSpMk id="18" creationId="{229D0FDE-8454-4F66-A12F-F587AFE36BD2}"/>
          </ac:cxnSpMkLst>
        </pc:cxnChg>
        <pc:cxnChg chg="add mod">
          <ac:chgData name="康 鑫" userId="b9016b1e89135378" providerId="LiveId" clId="{A23E5876-3B57-4517-86BD-778F3F9F4A1B}" dt="2021-09-11T14:00:22.402" v="1586" actId="1076"/>
          <ac:cxnSpMkLst>
            <pc:docMk/>
            <pc:sldMk cId="1512547550" sldId="259"/>
            <ac:cxnSpMk id="21" creationId="{0B76CBF1-FCA7-4B2B-B621-ED125E2691B4}"/>
          </ac:cxnSpMkLst>
        </pc:cxnChg>
        <pc:cxnChg chg="add mod">
          <ac:chgData name="康 鑫" userId="b9016b1e89135378" providerId="LiveId" clId="{A23E5876-3B57-4517-86BD-778F3F9F4A1B}" dt="2021-09-11T14:00:22.402" v="1586" actId="1076"/>
          <ac:cxnSpMkLst>
            <pc:docMk/>
            <pc:sldMk cId="1512547550" sldId="259"/>
            <ac:cxnSpMk id="24" creationId="{B574AF74-427C-4EC4-8029-FAEA0600403B}"/>
          </ac:cxnSpMkLst>
        </pc:cxnChg>
      </pc:sldChg>
      <pc:sldChg chg="addSp delSp modSp new mod">
        <pc:chgData name="康 鑫" userId="b9016b1e89135378" providerId="LiveId" clId="{A23E5876-3B57-4517-86BD-778F3F9F4A1B}" dt="2021-09-11T14:12:17.683" v="1834" actId="20577"/>
        <pc:sldMkLst>
          <pc:docMk/>
          <pc:sldMk cId="897382457" sldId="260"/>
        </pc:sldMkLst>
        <pc:spChg chg="mod">
          <ac:chgData name="康 鑫" userId="b9016b1e89135378" providerId="LiveId" clId="{A23E5876-3B57-4517-86BD-778F3F9F4A1B}" dt="2021-09-11T13:53:47.866" v="1509" actId="20577"/>
          <ac:spMkLst>
            <pc:docMk/>
            <pc:sldMk cId="897382457" sldId="260"/>
            <ac:spMk id="2" creationId="{EBC3527D-D334-457B-B965-50FACB54535F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3" creationId="{C909C5ED-5F4F-4607-8FEA-42A345F00E31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4" creationId="{D60E636E-5E0D-478C-8DA6-7FA607A23B42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5" creationId="{35C1745E-B69E-493B-8A3A-D9BD461820F3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6" creationId="{7FD86C40-ABDC-48B7-8470-28819D8DDE43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7" creationId="{51939FA3-30D4-4685-BCEA-C73B835AAAED}"/>
          </ac:spMkLst>
        </pc:spChg>
        <pc:spChg chg="add del mod">
          <ac:chgData name="康 鑫" userId="b9016b1e89135378" providerId="LiveId" clId="{A23E5876-3B57-4517-86BD-778F3F9F4A1B}" dt="2021-09-11T13:57:01.227" v="1539" actId="478"/>
          <ac:spMkLst>
            <pc:docMk/>
            <pc:sldMk cId="897382457" sldId="260"/>
            <ac:spMk id="8" creationId="{0C1D97ED-681E-4322-9BB8-CBD89A801E43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8" creationId="{99092540-AB93-4A4D-867B-B7737E567D9E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9" creationId="{AA5C198A-F3CF-4367-930E-3A8B348DD16D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10" creationId="{9F2218C4-8742-4F53-BE9C-44385C318049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11" creationId="{2EE785D6-CFCE-4915-9A4E-1E9F8BEDB7AF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12" creationId="{A7BA98DA-FFE2-4F69-8AF9-0B1A8B0D9BBB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13" creationId="{0BA95D25-9C44-412F-B89A-69762B5087EF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14" creationId="{EE197A93-AF89-440B-8F2B-616EA7345683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15" creationId="{93A6596C-EA33-4C67-BAD4-AA1DAB181CCD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16" creationId="{F2F6D161-A7D5-4E32-B10B-B75ED116C97C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27" creationId="{E9B478FD-D1A4-40CE-B4D9-3A2762840791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28" creationId="{F9F3E91C-1117-4DEF-A9BE-B214C603E665}"/>
          </ac:spMkLst>
        </pc:spChg>
        <pc:spChg chg="add mod">
          <ac:chgData name="康 鑫" userId="b9016b1e89135378" providerId="LiveId" clId="{A23E5876-3B57-4517-86BD-778F3F9F4A1B}" dt="2021-09-11T14:05:02.753" v="1653" actId="1076"/>
          <ac:spMkLst>
            <pc:docMk/>
            <pc:sldMk cId="897382457" sldId="260"/>
            <ac:spMk id="29" creationId="{F187A202-A065-47DC-9B05-A3A49DA41F0D}"/>
          </ac:spMkLst>
        </pc:spChg>
        <pc:spChg chg="add del mod">
          <ac:chgData name="康 鑫" userId="b9016b1e89135378" providerId="LiveId" clId="{A23E5876-3B57-4517-86BD-778F3F9F4A1B}" dt="2021-09-11T14:05:45.414" v="1656" actId="478"/>
          <ac:spMkLst>
            <pc:docMk/>
            <pc:sldMk cId="897382457" sldId="260"/>
            <ac:spMk id="31" creationId="{547D733C-1BDC-4BFD-B9BA-D70EC14E7D9E}"/>
          </ac:spMkLst>
        </pc:spChg>
        <pc:spChg chg="add mod">
          <ac:chgData name="康 鑫" userId="b9016b1e89135378" providerId="LiveId" clId="{A23E5876-3B57-4517-86BD-778F3F9F4A1B}" dt="2021-09-11T14:12:17.683" v="1834" actId="20577"/>
          <ac:spMkLst>
            <pc:docMk/>
            <pc:sldMk cId="897382457" sldId="260"/>
            <ac:spMk id="32" creationId="{5A082323-394B-4A43-95FB-1E1A7499E651}"/>
          </ac:spMkLst>
        </pc:spChg>
        <pc:spChg chg="add mod">
          <ac:chgData name="康 鑫" userId="b9016b1e89135378" providerId="LiveId" clId="{A23E5876-3B57-4517-86BD-778F3F9F4A1B}" dt="2021-09-11T14:10:09.414" v="1724" actId="20577"/>
          <ac:spMkLst>
            <pc:docMk/>
            <pc:sldMk cId="897382457" sldId="260"/>
            <ac:spMk id="33" creationId="{00C1C64A-401A-48DB-9868-9AB685D74FD3}"/>
          </ac:spMkLst>
        </pc:spChg>
        <pc:spChg chg="add mod">
          <ac:chgData name="康 鑫" userId="b9016b1e89135378" providerId="LiveId" clId="{A23E5876-3B57-4517-86BD-778F3F9F4A1B}" dt="2021-09-11T14:10:41.361" v="1731" actId="1076"/>
          <ac:spMkLst>
            <pc:docMk/>
            <pc:sldMk cId="897382457" sldId="260"/>
            <ac:spMk id="38" creationId="{18FB1498-BFF6-4760-A0CF-206EFEFA08D5}"/>
          </ac:spMkLst>
        </pc:spChg>
        <pc:spChg chg="add mod">
          <ac:chgData name="康 鑫" userId="b9016b1e89135378" providerId="LiveId" clId="{A23E5876-3B57-4517-86BD-778F3F9F4A1B}" dt="2021-09-11T14:10:41.361" v="1731" actId="1076"/>
          <ac:spMkLst>
            <pc:docMk/>
            <pc:sldMk cId="897382457" sldId="260"/>
            <ac:spMk id="39" creationId="{DF015F1C-29E4-49FF-864D-2C3350C2502E}"/>
          </ac:spMkLst>
        </pc:spChg>
        <pc:spChg chg="add mod">
          <ac:chgData name="康 鑫" userId="b9016b1e89135378" providerId="LiveId" clId="{A23E5876-3B57-4517-86BD-778F3F9F4A1B}" dt="2021-09-11T14:10:41.361" v="1731" actId="1076"/>
          <ac:spMkLst>
            <pc:docMk/>
            <pc:sldMk cId="897382457" sldId="260"/>
            <ac:spMk id="40" creationId="{8F61711A-D124-4753-9846-B873AC1AB8E4}"/>
          </ac:spMkLst>
        </pc:spChg>
        <pc:cxnChg chg="add mod">
          <ac:chgData name="康 鑫" userId="b9016b1e89135378" providerId="LiveId" clId="{A23E5876-3B57-4517-86BD-778F3F9F4A1B}" dt="2021-09-11T14:05:02.753" v="1653" actId="1076"/>
          <ac:cxnSpMkLst>
            <pc:docMk/>
            <pc:sldMk cId="897382457" sldId="260"/>
            <ac:cxnSpMk id="18" creationId="{E0F076A4-63C4-48BC-9320-01EDE0A0A82B}"/>
          </ac:cxnSpMkLst>
        </pc:cxnChg>
        <pc:cxnChg chg="add mod">
          <ac:chgData name="康 鑫" userId="b9016b1e89135378" providerId="LiveId" clId="{A23E5876-3B57-4517-86BD-778F3F9F4A1B}" dt="2021-09-11T14:05:02.753" v="1653" actId="1076"/>
          <ac:cxnSpMkLst>
            <pc:docMk/>
            <pc:sldMk cId="897382457" sldId="260"/>
            <ac:cxnSpMk id="19" creationId="{72F998E6-ADC1-4D18-86CA-D2BA8C39976D}"/>
          </ac:cxnSpMkLst>
        </pc:cxnChg>
        <pc:cxnChg chg="add mod">
          <ac:chgData name="康 鑫" userId="b9016b1e89135378" providerId="LiveId" clId="{A23E5876-3B57-4517-86BD-778F3F9F4A1B}" dt="2021-09-11T14:05:02.753" v="1653" actId="1076"/>
          <ac:cxnSpMkLst>
            <pc:docMk/>
            <pc:sldMk cId="897382457" sldId="260"/>
            <ac:cxnSpMk id="20" creationId="{94630F99-B5B7-4B7E-BC73-5A8519EA592E}"/>
          </ac:cxnSpMkLst>
        </pc:cxnChg>
        <pc:cxnChg chg="add mod">
          <ac:chgData name="康 鑫" userId="b9016b1e89135378" providerId="LiveId" clId="{A23E5876-3B57-4517-86BD-778F3F9F4A1B}" dt="2021-09-11T14:05:02.753" v="1653" actId="1076"/>
          <ac:cxnSpMkLst>
            <pc:docMk/>
            <pc:sldMk cId="897382457" sldId="260"/>
            <ac:cxnSpMk id="21" creationId="{CEC50DB4-6344-49AF-AFBA-A3930FADF472}"/>
          </ac:cxnSpMkLst>
        </pc:cxnChg>
        <pc:cxnChg chg="add mod">
          <ac:chgData name="康 鑫" userId="b9016b1e89135378" providerId="LiveId" clId="{A23E5876-3B57-4517-86BD-778F3F9F4A1B}" dt="2021-09-11T14:05:02.753" v="1653" actId="1076"/>
          <ac:cxnSpMkLst>
            <pc:docMk/>
            <pc:sldMk cId="897382457" sldId="260"/>
            <ac:cxnSpMk id="22" creationId="{6F491FF5-2085-4AC2-AFB1-4FA306A3FD29}"/>
          </ac:cxnSpMkLst>
        </pc:cxnChg>
        <pc:cxnChg chg="add del mod">
          <ac:chgData name="康 鑫" userId="b9016b1e89135378" providerId="LiveId" clId="{A23E5876-3B57-4517-86BD-778F3F9F4A1B}" dt="2021-09-11T14:04:29.451" v="1646" actId="478"/>
          <ac:cxnSpMkLst>
            <pc:docMk/>
            <pc:sldMk cId="897382457" sldId="260"/>
            <ac:cxnSpMk id="23" creationId="{3DA4FA09-F3A7-4B8E-B7ED-37DF1A5F0ED7}"/>
          </ac:cxnSpMkLst>
        </pc:cxnChg>
        <pc:cxnChg chg="add mod">
          <ac:chgData name="康 鑫" userId="b9016b1e89135378" providerId="LiveId" clId="{A23E5876-3B57-4517-86BD-778F3F9F4A1B}" dt="2021-09-11T14:05:02.753" v="1653" actId="1076"/>
          <ac:cxnSpMkLst>
            <pc:docMk/>
            <pc:sldMk cId="897382457" sldId="260"/>
            <ac:cxnSpMk id="25" creationId="{CAFAC44D-BBED-4FB1-8E18-15DE1D56D161}"/>
          </ac:cxnSpMkLst>
        </pc:cxnChg>
        <pc:cxnChg chg="add mod">
          <ac:chgData name="康 鑫" userId="b9016b1e89135378" providerId="LiveId" clId="{A23E5876-3B57-4517-86BD-778F3F9F4A1B}" dt="2021-09-11T14:10:30.370" v="1729" actId="14100"/>
          <ac:cxnSpMkLst>
            <pc:docMk/>
            <pc:sldMk cId="897382457" sldId="260"/>
            <ac:cxnSpMk id="26" creationId="{61C3E72D-68AE-4188-A2CA-1573470E8363}"/>
          </ac:cxnSpMkLst>
        </pc:cxnChg>
        <pc:cxnChg chg="add mod">
          <ac:chgData name="康 鑫" userId="b9016b1e89135378" providerId="LiveId" clId="{A23E5876-3B57-4517-86BD-778F3F9F4A1B}" dt="2021-09-11T14:10:27.794" v="1728" actId="1076"/>
          <ac:cxnSpMkLst>
            <pc:docMk/>
            <pc:sldMk cId="897382457" sldId="260"/>
            <ac:cxnSpMk id="34" creationId="{8F0D8D0B-DAA1-4691-ABDC-B6A27287FF9B}"/>
          </ac:cxnSpMkLst>
        </pc:cxnChg>
        <pc:cxnChg chg="add mod">
          <ac:chgData name="康 鑫" userId="b9016b1e89135378" providerId="LiveId" clId="{A23E5876-3B57-4517-86BD-778F3F9F4A1B}" dt="2021-09-11T14:10:41.361" v="1731" actId="1076"/>
          <ac:cxnSpMkLst>
            <pc:docMk/>
            <pc:sldMk cId="897382457" sldId="260"/>
            <ac:cxnSpMk id="37" creationId="{531E6900-B5E9-4990-BAE3-333797907E80}"/>
          </ac:cxnSpMkLst>
        </pc:cxnChg>
      </pc:sldChg>
      <pc:sldChg chg="addSp modSp new mod modNotesTx">
        <pc:chgData name="康 鑫" userId="b9016b1e89135378" providerId="LiveId" clId="{A23E5876-3B57-4517-86BD-778F3F9F4A1B}" dt="2021-09-11T14:28:42.768" v="2733" actId="20577"/>
        <pc:sldMkLst>
          <pc:docMk/>
          <pc:sldMk cId="1204342732" sldId="261"/>
        </pc:sldMkLst>
        <pc:spChg chg="mod">
          <ac:chgData name="康 鑫" userId="b9016b1e89135378" providerId="LiveId" clId="{A23E5876-3B57-4517-86BD-778F3F9F4A1B}" dt="2021-09-11T14:14:19.324" v="1891" actId="20577"/>
          <ac:spMkLst>
            <pc:docMk/>
            <pc:sldMk cId="1204342732" sldId="261"/>
            <ac:spMk id="2" creationId="{A9643407-D7DA-45C6-A739-0197D090F8AA}"/>
          </ac:spMkLst>
        </pc:spChg>
        <pc:spChg chg="add mod">
          <ac:chgData name="康 鑫" userId="b9016b1e89135378" providerId="LiveId" clId="{A23E5876-3B57-4517-86BD-778F3F9F4A1B}" dt="2021-09-11T14:19:39.475" v="2296" actId="207"/>
          <ac:spMkLst>
            <pc:docMk/>
            <pc:sldMk cId="1204342732" sldId="261"/>
            <ac:spMk id="5" creationId="{9DD3E998-F61C-49C5-A57C-05AE18ADC3DA}"/>
          </ac:spMkLst>
        </pc:spChg>
        <pc:picChg chg="add mod">
          <ac:chgData name="康 鑫" userId="b9016b1e89135378" providerId="LiveId" clId="{A23E5876-3B57-4517-86BD-778F3F9F4A1B}" dt="2021-09-11T14:14:43.785" v="1894" actId="1076"/>
          <ac:picMkLst>
            <pc:docMk/>
            <pc:sldMk cId="1204342732" sldId="261"/>
            <ac:picMk id="4" creationId="{E8D8303C-39F0-40B3-80EA-01702EB67FA1}"/>
          </ac:picMkLst>
        </pc:picChg>
      </pc:sldChg>
      <pc:sldChg chg="addSp modSp new mod">
        <pc:chgData name="康 鑫" userId="b9016b1e89135378" providerId="LiveId" clId="{A23E5876-3B57-4517-86BD-778F3F9F4A1B}" dt="2021-09-11T14:54:46.681" v="3065" actId="207"/>
        <pc:sldMkLst>
          <pc:docMk/>
          <pc:sldMk cId="713094988" sldId="262"/>
        </pc:sldMkLst>
        <pc:spChg chg="mod">
          <ac:chgData name="康 鑫" userId="b9016b1e89135378" providerId="LiveId" clId="{A23E5876-3B57-4517-86BD-778F3F9F4A1B}" dt="2021-09-11T14:20:43.618" v="2317" actId="20577"/>
          <ac:spMkLst>
            <pc:docMk/>
            <pc:sldMk cId="713094988" sldId="262"/>
            <ac:spMk id="2" creationId="{10629399-7A5E-41EB-BB85-0266067AAAE8}"/>
          </ac:spMkLst>
        </pc:spChg>
        <pc:spChg chg="add mod">
          <ac:chgData name="康 鑫" userId="b9016b1e89135378" providerId="LiveId" clId="{A23E5876-3B57-4517-86BD-778F3F9F4A1B}" dt="2021-09-11T14:54:46.681" v="3065" actId="207"/>
          <ac:spMkLst>
            <pc:docMk/>
            <pc:sldMk cId="713094988" sldId="262"/>
            <ac:spMk id="3" creationId="{3752E1CA-A85D-4912-813C-8DB2725CB45C}"/>
          </ac:spMkLst>
        </pc:spChg>
        <pc:picChg chg="add mod">
          <ac:chgData name="康 鑫" userId="b9016b1e89135378" providerId="LiveId" clId="{A23E5876-3B57-4517-86BD-778F3F9F4A1B}" dt="2021-09-11T14:53:37.710" v="3018" actId="1076"/>
          <ac:picMkLst>
            <pc:docMk/>
            <pc:sldMk cId="713094988" sldId="262"/>
            <ac:picMk id="5" creationId="{66F2A2D8-08EB-4692-BCE6-206902E68FA4}"/>
          </ac:picMkLst>
        </pc:picChg>
      </pc:sldChg>
      <pc:sldChg chg="addSp modSp new mod">
        <pc:chgData name="康 鑫" userId="b9016b1e89135378" providerId="LiveId" clId="{A23E5876-3B57-4517-86BD-778F3F9F4A1B}" dt="2021-09-11T14:56:27.429" v="3080" actId="14100"/>
        <pc:sldMkLst>
          <pc:docMk/>
          <pc:sldMk cId="2922803564" sldId="263"/>
        </pc:sldMkLst>
        <pc:spChg chg="mod">
          <ac:chgData name="康 鑫" userId="b9016b1e89135378" providerId="LiveId" clId="{A23E5876-3B57-4517-86BD-778F3F9F4A1B}" dt="2021-09-11T14:54:54.268" v="3073" actId="20577"/>
          <ac:spMkLst>
            <pc:docMk/>
            <pc:sldMk cId="2922803564" sldId="263"/>
            <ac:spMk id="2" creationId="{20CB2220-5EBB-402D-A34E-16E105829CDE}"/>
          </ac:spMkLst>
        </pc:spChg>
        <pc:picChg chg="add mod">
          <ac:chgData name="康 鑫" userId="b9016b1e89135378" providerId="LiveId" clId="{A23E5876-3B57-4517-86BD-778F3F9F4A1B}" dt="2021-09-11T14:55:25.294" v="3076" actId="1076"/>
          <ac:picMkLst>
            <pc:docMk/>
            <pc:sldMk cId="2922803564" sldId="263"/>
            <ac:picMk id="4" creationId="{C8045FF6-2C5B-4A7D-8E61-33C7ECC0E988}"/>
          </ac:picMkLst>
        </pc:picChg>
        <pc:picChg chg="add mod">
          <ac:chgData name="康 鑫" userId="b9016b1e89135378" providerId="LiveId" clId="{A23E5876-3B57-4517-86BD-778F3F9F4A1B}" dt="2021-09-11T14:56:27.429" v="3080" actId="14100"/>
          <ac:picMkLst>
            <pc:docMk/>
            <pc:sldMk cId="2922803564" sldId="263"/>
            <ac:picMk id="6" creationId="{663325FB-5333-4C49-82D7-B2D2DDA58183}"/>
          </ac:picMkLst>
        </pc:picChg>
      </pc:sldChg>
      <pc:sldChg chg="addSp modSp new mod">
        <pc:chgData name="康 鑫" userId="b9016b1e89135378" providerId="LiveId" clId="{A23E5876-3B57-4517-86BD-778F3F9F4A1B}" dt="2021-09-11T14:59:05.830" v="3113" actId="1076"/>
        <pc:sldMkLst>
          <pc:docMk/>
          <pc:sldMk cId="1350707600" sldId="264"/>
        </pc:sldMkLst>
        <pc:spChg chg="mod">
          <ac:chgData name="康 鑫" userId="b9016b1e89135378" providerId="LiveId" clId="{A23E5876-3B57-4517-86BD-778F3F9F4A1B}" dt="2021-09-11T14:58:42.086" v="3110" actId="20577"/>
          <ac:spMkLst>
            <pc:docMk/>
            <pc:sldMk cId="1350707600" sldId="264"/>
            <ac:spMk id="2" creationId="{12EFBDEB-4BD4-4E0B-BD70-157A906981B5}"/>
          </ac:spMkLst>
        </pc:spChg>
        <pc:picChg chg="add mod">
          <ac:chgData name="康 鑫" userId="b9016b1e89135378" providerId="LiveId" clId="{A23E5876-3B57-4517-86BD-778F3F9F4A1B}" dt="2021-09-11T14:59:05.830" v="3113" actId="1076"/>
          <ac:picMkLst>
            <pc:docMk/>
            <pc:sldMk cId="1350707600" sldId="264"/>
            <ac:picMk id="4" creationId="{1C043AC5-589C-44BF-8E94-F5BD14C82C12}"/>
          </ac:picMkLst>
        </pc:picChg>
      </pc:sldChg>
      <pc:sldChg chg="addSp modSp new mod">
        <pc:chgData name="康 鑫" userId="b9016b1e89135378" providerId="LiveId" clId="{A23E5876-3B57-4517-86BD-778F3F9F4A1B}" dt="2021-09-11T15:09:20.021" v="3135" actId="1076"/>
        <pc:sldMkLst>
          <pc:docMk/>
          <pc:sldMk cId="1359452935" sldId="265"/>
        </pc:sldMkLst>
        <pc:spChg chg="mod">
          <ac:chgData name="康 鑫" userId="b9016b1e89135378" providerId="LiveId" clId="{A23E5876-3B57-4517-86BD-778F3F9F4A1B}" dt="2021-09-11T15:08:38.106" v="3128" actId="20577"/>
          <ac:spMkLst>
            <pc:docMk/>
            <pc:sldMk cId="1359452935" sldId="265"/>
            <ac:spMk id="2" creationId="{6F8DAF01-1F29-43A4-888D-8B3FD9CF138F}"/>
          </ac:spMkLst>
        </pc:spChg>
        <pc:picChg chg="add mod">
          <ac:chgData name="康 鑫" userId="b9016b1e89135378" providerId="LiveId" clId="{A23E5876-3B57-4517-86BD-778F3F9F4A1B}" dt="2021-09-11T15:08:55.044" v="3131" actId="1076"/>
          <ac:picMkLst>
            <pc:docMk/>
            <pc:sldMk cId="1359452935" sldId="265"/>
            <ac:picMk id="4" creationId="{8A2EDA3D-4B9B-411C-85CC-D601F5EFE41A}"/>
          </ac:picMkLst>
        </pc:picChg>
        <pc:picChg chg="add mod">
          <ac:chgData name="康 鑫" userId="b9016b1e89135378" providerId="LiveId" clId="{A23E5876-3B57-4517-86BD-778F3F9F4A1B}" dt="2021-09-11T15:09:20.021" v="3135" actId="1076"/>
          <ac:picMkLst>
            <pc:docMk/>
            <pc:sldMk cId="1359452935" sldId="265"/>
            <ac:picMk id="6" creationId="{BDC2BFA8-1751-43A3-BE7F-C4DD5AE58318}"/>
          </ac:picMkLst>
        </pc:picChg>
      </pc:sldChg>
      <pc:sldChg chg="addSp delSp modSp new del mod">
        <pc:chgData name="康 鑫" userId="b9016b1e89135378" providerId="LiveId" clId="{A23E5876-3B57-4517-86BD-778F3F9F4A1B}" dt="2021-09-12T06:58:14.798" v="3592" actId="47"/>
        <pc:sldMkLst>
          <pc:docMk/>
          <pc:sldMk cId="2687966293" sldId="266"/>
        </pc:sldMkLst>
        <pc:spChg chg="add mod">
          <ac:chgData name="康 鑫" userId="b9016b1e89135378" providerId="LiveId" clId="{A23E5876-3B57-4517-86BD-778F3F9F4A1B}" dt="2021-09-12T03:45:19.203" v="3139" actId="164"/>
          <ac:spMkLst>
            <pc:docMk/>
            <pc:sldMk cId="2687966293" sldId="266"/>
            <ac:spMk id="2" creationId="{F4586473-1EAF-4278-8A9A-4B2AA5A321D6}"/>
          </ac:spMkLst>
        </pc:spChg>
        <pc:spChg chg="add mod">
          <ac:chgData name="康 鑫" userId="b9016b1e89135378" providerId="LiveId" clId="{A23E5876-3B57-4517-86BD-778F3F9F4A1B}" dt="2021-09-12T03:45:19.203" v="3139" actId="164"/>
          <ac:spMkLst>
            <pc:docMk/>
            <pc:sldMk cId="2687966293" sldId="266"/>
            <ac:spMk id="3" creationId="{F440F626-EB3C-4684-ACC4-9F38C29E9468}"/>
          </ac:spMkLst>
        </pc:spChg>
        <pc:spChg chg="add mod">
          <ac:chgData name="康 鑫" userId="b9016b1e89135378" providerId="LiveId" clId="{A23E5876-3B57-4517-86BD-778F3F9F4A1B}" dt="2021-09-12T03:45:19.203" v="3139" actId="164"/>
          <ac:spMkLst>
            <pc:docMk/>
            <pc:sldMk cId="2687966293" sldId="266"/>
            <ac:spMk id="4" creationId="{8FAB50FD-7DBF-475F-8AF4-1AC38308A4CB}"/>
          </ac:spMkLst>
        </pc:spChg>
        <pc:spChg chg="add mod">
          <ac:chgData name="康 鑫" userId="b9016b1e89135378" providerId="LiveId" clId="{A23E5876-3B57-4517-86BD-778F3F9F4A1B}" dt="2021-09-12T03:45:19.203" v="3139" actId="164"/>
          <ac:spMkLst>
            <pc:docMk/>
            <pc:sldMk cId="2687966293" sldId="266"/>
            <ac:spMk id="5" creationId="{B9D0EA1A-6D30-4387-AAFD-8381A096AA34}"/>
          </ac:spMkLst>
        </pc:spChg>
        <pc:spChg chg="add mod">
          <ac:chgData name="康 鑫" userId="b9016b1e89135378" providerId="LiveId" clId="{A23E5876-3B57-4517-86BD-778F3F9F4A1B}" dt="2021-09-12T03:45:19.203" v="3139" actId="164"/>
          <ac:spMkLst>
            <pc:docMk/>
            <pc:sldMk cId="2687966293" sldId="266"/>
            <ac:spMk id="6" creationId="{D5C24447-657A-461A-9F86-8B23FFDB537D}"/>
          </ac:spMkLst>
        </pc:spChg>
        <pc:spChg chg="mod">
          <ac:chgData name="康 鑫" userId="b9016b1e89135378" providerId="LiveId" clId="{A23E5876-3B57-4517-86BD-778F3F9F4A1B}" dt="2021-09-12T03:46:16.610" v="3148" actId="207"/>
          <ac:spMkLst>
            <pc:docMk/>
            <pc:sldMk cId="2687966293" sldId="266"/>
            <ac:spMk id="9" creationId="{9DA43551-95F9-457E-A3ED-403D54495E8A}"/>
          </ac:spMkLst>
        </pc:spChg>
        <pc:spChg chg="mod">
          <ac:chgData name="康 鑫" userId="b9016b1e89135378" providerId="LiveId" clId="{A23E5876-3B57-4517-86BD-778F3F9F4A1B}" dt="2021-09-12T03:46:16.610" v="3148" actId="207"/>
          <ac:spMkLst>
            <pc:docMk/>
            <pc:sldMk cId="2687966293" sldId="266"/>
            <ac:spMk id="10" creationId="{6C0ECA14-626E-4EF2-9F7B-9BEA2693F85F}"/>
          </ac:spMkLst>
        </pc:spChg>
        <pc:spChg chg="mod">
          <ac:chgData name="康 鑫" userId="b9016b1e89135378" providerId="LiveId" clId="{A23E5876-3B57-4517-86BD-778F3F9F4A1B}" dt="2021-09-12T03:46:16.610" v="3148" actId="207"/>
          <ac:spMkLst>
            <pc:docMk/>
            <pc:sldMk cId="2687966293" sldId="266"/>
            <ac:spMk id="11" creationId="{93652863-C843-4153-BE55-822543128AA8}"/>
          </ac:spMkLst>
        </pc:spChg>
        <pc:spChg chg="mod">
          <ac:chgData name="康 鑫" userId="b9016b1e89135378" providerId="LiveId" clId="{A23E5876-3B57-4517-86BD-778F3F9F4A1B}" dt="2021-09-12T03:46:16.610" v="3148" actId="207"/>
          <ac:spMkLst>
            <pc:docMk/>
            <pc:sldMk cId="2687966293" sldId="266"/>
            <ac:spMk id="12" creationId="{DEDF1BCE-4FA3-455B-BF9F-49037E07B4CE}"/>
          </ac:spMkLst>
        </pc:spChg>
        <pc:spChg chg="mod">
          <ac:chgData name="康 鑫" userId="b9016b1e89135378" providerId="LiveId" clId="{A23E5876-3B57-4517-86BD-778F3F9F4A1B}" dt="2021-09-12T03:46:16.610" v="3148" actId="207"/>
          <ac:spMkLst>
            <pc:docMk/>
            <pc:sldMk cId="2687966293" sldId="266"/>
            <ac:spMk id="13" creationId="{ECB78D34-FEAA-44F0-BFD3-63F4956B5076}"/>
          </ac:spMkLst>
        </pc:spChg>
        <pc:spChg chg="mod">
          <ac:chgData name="康 鑫" userId="b9016b1e89135378" providerId="LiveId" clId="{A23E5876-3B57-4517-86BD-778F3F9F4A1B}" dt="2021-09-12T03:46:20.330" v="3149" actId="207"/>
          <ac:spMkLst>
            <pc:docMk/>
            <pc:sldMk cId="2687966293" sldId="266"/>
            <ac:spMk id="15" creationId="{875918F7-3484-4EED-97F5-89C864C8224A}"/>
          </ac:spMkLst>
        </pc:spChg>
        <pc:spChg chg="mod">
          <ac:chgData name="康 鑫" userId="b9016b1e89135378" providerId="LiveId" clId="{A23E5876-3B57-4517-86BD-778F3F9F4A1B}" dt="2021-09-12T03:46:20.330" v="3149" actId="207"/>
          <ac:spMkLst>
            <pc:docMk/>
            <pc:sldMk cId="2687966293" sldId="266"/>
            <ac:spMk id="16" creationId="{45A5DFB7-B220-4EA0-8CAC-2F998999549C}"/>
          </ac:spMkLst>
        </pc:spChg>
        <pc:spChg chg="mod">
          <ac:chgData name="康 鑫" userId="b9016b1e89135378" providerId="LiveId" clId="{A23E5876-3B57-4517-86BD-778F3F9F4A1B}" dt="2021-09-12T03:46:20.330" v="3149" actId="207"/>
          <ac:spMkLst>
            <pc:docMk/>
            <pc:sldMk cId="2687966293" sldId="266"/>
            <ac:spMk id="17" creationId="{28D1D2EE-E9ED-41F0-8A4E-9E2A5982DA76}"/>
          </ac:spMkLst>
        </pc:spChg>
        <pc:spChg chg="mod">
          <ac:chgData name="康 鑫" userId="b9016b1e89135378" providerId="LiveId" clId="{A23E5876-3B57-4517-86BD-778F3F9F4A1B}" dt="2021-09-12T03:46:20.330" v="3149" actId="207"/>
          <ac:spMkLst>
            <pc:docMk/>
            <pc:sldMk cId="2687966293" sldId="266"/>
            <ac:spMk id="18" creationId="{94D1EE1E-7642-4E9B-9E31-010214501B28}"/>
          </ac:spMkLst>
        </pc:spChg>
        <pc:spChg chg="mod">
          <ac:chgData name="康 鑫" userId="b9016b1e89135378" providerId="LiveId" clId="{A23E5876-3B57-4517-86BD-778F3F9F4A1B}" dt="2021-09-12T03:46:20.330" v="3149" actId="207"/>
          <ac:spMkLst>
            <pc:docMk/>
            <pc:sldMk cId="2687966293" sldId="266"/>
            <ac:spMk id="19" creationId="{A5957D04-3E37-41F2-A90C-55503C8CCCBD}"/>
          </ac:spMkLst>
        </pc:spChg>
        <pc:spChg chg="mod">
          <ac:chgData name="康 鑫" userId="b9016b1e89135378" providerId="LiveId" clId="{A23E5876-3B57-4517-86BD-778F3F9F4A1B}" dt="2021-09-12T03:46:23.065" v="3150" actId="207"/>
          <ac:spMkLst>
            <pc:docMk/>
            <pc:sldMk cId="2687966293" sldId="266"/>
            <ac:spMk id="21" creationId="{1A0D50BA-D111-4F89-B5E2-A6E076B43EB5}"/>
          </ac:spMkLst>
        </pc:spChg>
        <pc:spChg chg="mod">
          <ac:chgData name="康 鑫" userId="b9016b1e89135378" providerId="LiveId" clId="{A23E5876-3B57-4517-86BD-778F3F9F4A1B}" dt="2021-09-12T03:46:23.065" v="3150" actId="207"/>
          <ac:spMkLst>
            <pc:docMk/>
            <pc:sldMk cId="2687966293" sldId="266"/>
            <ac:spMk id="22" creationId="{DBC2121B-2C36-4CA0-B7F1-34F5EAED32FD}"/>
          </ac:spMkLst>
        </pc:spChg>
        <pc:spChg chg="mod">
          <ac:chgData name="康 鑫" userId="b9016b1e89135378" providerId="LiveId" clId="{A23E5876-3B57-4517-86BD-778F3F9F4A1B}" dt="2021-09-12T03:46:23.065" v="3150" actId="207"/>
          <ac:spMkLst>
            <pc:docMk/>
            <pc:sldMk cId="2687966293" sldId="266"/>
            <ac:spMk id="23" creationId="{CFC7E57D-AD37-477B-A369-199B0294D911}"/>
          </ac:spMkLst>
        </pc:spChg>
        <pc:spChg chg="mod">
          <ac:chgData name="康 鑫" userId="b9016b1e89135378" providerId="LiveId" clId="{A23E5876-3B57-4517-86BD-778F3F9F4A1B}" dt="2021-09-12T03:46:23.065" v="3150" actId="207"/>
          <ac:spMkLst>
            <pc:docMk/>
            <pc:sldMk cId="2687966293" sldId="266"/>
            <ac:spMk id="24" creationId="{0ADE6314-F5CB-43E8-BFC4-E1F55C68E662}"/>
          </ac:spMkLst>
        </pc:spChg>
        <pc:spChg chg="mod">
          <ac:chgData name="康 鑫" userId="b9016b1e89135378" providerId="LiveId" clId="{A23E5876-3B57-4517-86BD-778F3F9F4A1B}" dt="2021-09-12T03:46:23.065" v="3150" actId="207"/>
          <ac:spMkLst>
            <pc:docMk/>
            <pc:sldMk cId="2687966293" sldId="266"/>
            <ac:spMk id="25" creationId="{CF9A70D1-648F-4EE8-A70F-B7021DA63C11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27" creationId="{4915A89E-02EC-4058-9199-96FD0F16794E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28" creationId="{A4D7ABBC-E3E5-46D4-B65E-D9B777DE11D0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29" creationId="{B24F96B1-955E-4906-89BA-3A430947929B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30" creationId="{458C8B7E-83AB-474A-BC05-660A96BD768A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31" creationId="{8E2360FF-1706-4134-8706-CB0A11374A9E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33" creationId="{7B947EBA-2254-47BC-9E53-965AA5FAE944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34" creationId="{4CEC78D3-EE60-4C5B-A6E8-1BA67598E020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35" creationId="{5062EECD-9295-469D-AE8E-FFC523A9C43C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36" creationId="{C07CECC1-DD30-4802-AF83-5B5FE897F150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37" creationId="{8B0B1C68-1DF3-4F2C-9AE1-F4FE0FB108D9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39" creationId="{244FF77E-99B2-4B7E-83DF-AF4FE04292E5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40" creationId="{175061B6-1A93-4130-8527-E17D91A7056D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41" creationId="{80554EFC-31DA-4286-9AD5-89BCC5A3494D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42" creationId="{50662F35-90F9-4348-AF4D-8985DB29A730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43" creationId="{EA5443A5-724E-4EB4-82D8-412439807C73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45" creationId="{5299FFFB-7C5F-47FC-8E32-55047B479C04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46" creationId="{0856AD34-4825-4E50-8D5A-074B40AB728F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47" creationId="{8E9193DA-075E-4F7F-A3F4-0518E64E93E9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48" creationId="{0687E74D-81F3-4589-86B0-3555286AEE27}"/>
          </ac:spMkLst>
        </pc:spChg>
        <pc:spChg chg="mod">
          <ac:chgData name="康 鑫" userId="b9016b1e89135378" providerId="LiveId" clId="{A23E5876-3B57-4517-86BD-778F3F9F4A1B}" dt="2021-09-12T03:46:28.159" v="3151"/>
          <ac:spMkLst>
            <pc:docMk/>
            <pc:sldMk cId="2687966293" sldId="266"/>
            <ac:spMk id="49" creationId="{618804BF-5508-4280-A831-E26F7697F16E}"/>
          </ac:spMkLst>
        </pc:spChg>
        <pc:spChg chg="add mod">
          <ac:chgData name="康 鑫" userId="b9016b1e89135378" providerId="LiveId" clId="{A23E5876-3B57-4517-86BD-778F3F9F4A1B}" dt="2021-09-12T03:48:35.177" v="3162" actId="1076"/>
          <ac:spMkLst>
            <pc:docMk/>
            <pc:sldMk cId="2687966293" sldId="266"/>
            <ac:spMk id="51" creationId="{7399A0E8-4ED8-43C8-96FD-22BF6C6EB826}"/>
          </ac:spMkLst>
        </pc:spChg>
        <pc:spChg chg="add del mod">
          <ac:chgData name="康 鑫" userId="b9016b1e89135378" providerId="LiveId" clId="{A23E5876-3B57-4517-86BD-778F3F9F4A1B}" dt="2021-09-12T04:00:15.486" v="3591" actId="478"/>
          <ac:spMkLst>
            <pc:docMk/>
            <pc:sldMk cId="2687966293" sldId="266"/>
            <ac:spMk id="52" creationId="{212F2808-615C-4304-990F-D9720A833773}"/>
          </ac:spMkLst>
        </pc:spChg>
        <pc:grpChg chg="add mod">
          <ac:chgData name="康 鑫" userId="b9016b1e89135378" providerId="LiveId" clId="{A23E5876-3B57-4517-86BD-778F3F9F4A1B}" dt="2021-09-12T03:47:11.553" v="3157" actId="1076"/>
          <ac:grpSpMkLst>
            <pc:docMk/>
            <pc:sldMk cId="2687966293" sldId="266"/>
            <ac:grpSpMk id="7" creationId="{CB1B5C28-3D51-440A-B955-5250D698BAEB}"/>
          </ac:grpSpMkLst>
        </pc:grpChg>
        <pc:grpChg chg="add mod">
          <ac:chgData name="康 鑫" userId="b9016b1e89135378" providerId="LiveId" clId="{A23E5876-3B57-4517-86BD-778F3F9F4A1B}" dt="2021-09-12T03:47:11.553" v="3157" actId="1076"/>
          <ac:grpSpMkLst>
            <pc:docMk/>
            <pc:sldMk cId="2687966293" sldId="266"/>
            <ac:grpSpMk id="8" creationId="{4709407E-4E4E-452B-AE35-7D8A0197B798}"/>
          </ac:grpSpMkLst>
        </pc:grpChg>
        <pc:grpChg chg="add mod">
          <ac:chgData name="康 鑫" userId="b9016b1e89135378" providerId="LiveId" clId="{A23E5876-3B57-4517-86BD-778F3F9F4A1B}" dt="2021-09-12T03:47:11.553" v="3157" actId="1076"/>
          <ac:grpSpMkLst>
            <pc:docMk/>
            <pc:sldMk cId="2687966293" sldId="266"/>
            <ac:grpSpMk id="14" creationId="{5545178E-E209-474C-9B22-123051F17765}"/>
          </ac:grpSpMkLst>
        </pc:grpChg>
        <pc:grpChg chg="add mod">
          <ac:chgData name="康 鑫" userId="b9016b1e89135378" providerId="LiveId" clId="{A23E5876-3B57-4517-86BD-778F3F9F4A1B}" dt="2021-09-12T03:47:11.553" v="3157" actId="1076"/>
          <ac:grpSpMkLst>
            <pc:docMk/>
            <pc:sldMk cId="2687966293" sldId="266"/>
            <ac:grpSpMk id="20" creationId="{7FAB804C-16A4-4579-97F0-9ABFF80FF50C}"/>
          </ac:grpSpMkLst>
        </pc:grpChg>
        <pc:grpChg chg="add mod">
          <ac:chgData name="康 鑫" userId="b9016b1e89135378" providerId="LiveId" clId="{A23E5876-3B57-4517-86BD-778F3F9F4A1B}" dt="2021-09-12T03:46:37.065" v="3153" actId="164"/>
          <ac:grpSpMkLst>
            <pc:docMk/>
            <pc:sldMk cId="2687966293" sldId="266"/>
            <ac:grpSpMk id="26" creationId="{FB5F301D-FFB3-4656-A488-E97E17072306}"/>
          </ac:grpSpMkLst>
        </pc:grpChg>
        <pc:grpChg chg="add mod">
          <ac:chgData name="康 鑫" userId="b9016b1e89135378" providerId="LiveId" clId="{A23E5876-3B57-4517-86BD-778F3F9F4A1B}" dt="2021-09-12T03:46:37.065" v="3153" actId="164"/>
          <ac:grpSpMkLst>
            <pc:docMk/>
            <pc:sldMk cId="2687966293" sldId="266"/>
            <ac:grpSpMk id="32" creationId="{E0581ACF-CC32-498F-82E2-58E18845929C}"/>
          </ac:grpSpMkLst>
        </pc:grpChg>
        <pc:grpChg chg="add mod">
          <ac:chgData name="康 鑫" userId="b9016b1e89135378" providerId="LiveId" clId="{A23E5876-3B57-4517-86BD-778F3F9F4A1B}" dt="2021-09-12T03:46:37.065" v="3153" actId="164"/>
          <ac:grpSpMkLst>
            <pc:docMk/>
            <pc:sldMk cId="2687966293" sldId="266"/>
            <ac:grpSpMk id="38" creationId="{B4E123E8-A202-4F83-ACA9-2A20A952004D}"/>
          </ac:grpSpMkLst>
        </pc:grpChg>
        <pc:grpChg chg="add mod">
          <ac:chgData name="康 鑫" userId="b9016b1e89135378" providerId="LiveId" clId="{A23E5876-3B57-4517-86BD-778F3F9F4A1B}" dt="2021-09-12T03:46:37.065" v="3153" actId="164"/>
          <ac:grpSpMkLst>
            <pc:docMk/>
            <pc:sldMk cId="2687966293" sldId="266"/>
            <ac:grpSpMk id="44" creationId="{A61CB7A2-64E7-4FD0-AE41-028D5315D897}"/>
          </ac:grpSpMkLst>
        </pc:grpChg>
        <pc:grpChg chg="add mod">
          <ac:chgData name="康 鑫" userId="b9016b1e89135378" providerId="LiveId" clId="{A23E5876-3B57-4517-86BD-778F3F9F4A1B}" dt="2021-09-12T03:46:43.106" v="3156" actId="688"/>
          <ac:grpSpMkLst>
            <pc:docMk/>
            <pc:sldMk cId="2687966293" sldId="266"/>
            <ac:grpSpMk id="50" creationId="{C32A65EA-0D86-4FD1-912C-1D83765FDDF3}"/>
          </ac:grpSpMkLst>
        </pc:grpChg>
      </pc:sldChg>
      <pc:sldMasterChg chg="addSldLayout">
        <pc:chgData name="康 鑫" userId="b9016b1e89135378" providerId="LiveId" clId="{A23E5876-3B57-4517-86BD-778F3F9F4A1B}" dt="2021-09-11T13:02:41.205" v="0" actId="680"/>
        <pc:sldMasterMkLst>
          <pc:docMk/>
          <pc:sldMasterMk cId="311085145" sldId="2147483648"/>
        </pc:sldMasterMkLst>
        <pc:sldLayoutChg chg="add">
          <pc:chgData name="康 鑫" userId="b9016b1e89135378" providerId="LiveId" clId="{A23E5876-3B57-4517-86BD-778F3F9F4A1B}" dt="2021-09-11T13:02:41.205" v="0" actId="680"/>
          <pc:sldLayoutMkLst>
            <pc:docMk/>
            <pc:sldMasterMk cId="311085145" sldId="2147483648"/>
            <pc:sldLayoutMk cId="2041094129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A44C-9022-4BC6-9428-CDF8F27BBA0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0ADB-B9B1-4C71-9266-0829B4C55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64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a pixel in an image, it is in some kind of relation to the pixels around it.</a:t>
            </a:r>
          </a:p>
          <a:p>
            <a:r>
              <a:rPr lang="en-US" altLang="zh-CN" dirty="0"/>
              <a:t>So it is naturally to build model using this prior knowledge.</a:t>
            </a:r>
          </a:p>
          <a:p>
            <a:r>
              <a:rPr lang="en-US" altLang="zh-CN" dirty="0"/>
              <a:t>Convolutional neural network using a sliding filter to slide over the image with all shared weights.</a:t>
            </a:r>
          </a:p>
          <a:p>
            <a:r>
              <a:rPr lang="en-US" altLang="zh-CN" dirty="0"/>
              <a:t>This design says that what matters to a pixel is the pixels around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10ADB-B9B1-4C71-9266-0829B4C558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0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to understand this?</a:t>
            </a:r>
          </a:p>
          <a:p>
            <a:r>
              <a:rPr lang="en-US" altLang="zh-CN" dirty="0"/>
              <a:t>The query is the questions you want to ask.</a:t>
            </a:r>
          </a:p>
          <a:p>
            <a:r>
              <a:rPr lang="en-US" altLang="zh-CN" dirty="0"/>
              <a:t>The key and value contains thousands of different kind information.</a:t>
            </a:r>
          </a:p>
          <a:p>
            <a:r>
              <a:rPr lang="en-US" altLang="zh-CN" dirty="0"/>
              <a:t>Cross attention is like to gather inputs as the answers.</a:t>
            </a:r>
          </a:p>
          <a:p>
            <a:r>
              <a:rPr lang="en-US" altLang="zh-CN" dirty="0"/>
              <a:t>The next query sees the data before, so it may look for more detailed information for a more accurate answer.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10ADB-B9B1-4C71-9266-0829B4C55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2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1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1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6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4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4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26847-6615-41F0-A6F6-56207B0FF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b="0" i="0" u="none" strike="noStrike" baseline="0" dirty="0">
                <a:latin typeface="+mj-ea"/>
              </a:rPr>
              <a:t>Perceiver: General Perception with Iterative Attention</a:t>
            </a:r>
            <a:endParaRPr lang="zh-CN" altLang="en-US" sz="8800" dirty="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E7159E-C675-45B7-B808-56B22E547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600" b="0" i="0" u="none" strike="noStrike" baseline="0" dirty="0">
                <a:latin typeface="+mn-ea"/>
              </a:rPr>
              <a:t>Andrew </a:t>
            </a:r>
            <a:r>
              <a:rPr lang="en-US" altLang="zh-CN" sz="1600" b="0" i="0" u="none" strike="noStrike" baseline="0" dirty="0" err="1">
                <a:latin typeface="+mn-ea"/>
              </a:rPr>
              <a:t>Jaegle</a:t>
            </a:r>
            <a:r>
              <a:rPr lang="en-US" altLang="zh-CN" sz="1600" b="0" i="0" u="none" strike="noStrike" baseline="0" dirty="0">
                <a:latin typeface="+mn-ea"/>
              </a:rPr>
              <a:t>  Felix </a:t>
            </a:r>
            <a:r>
              <a:rPr lang="en-US" altLang="zh-CN" sz="1600" b="0" i="0" u="none" strike="noStrike" baseline="0" dirty="0" err="1">
                <a:latin typeface="+mn-ea"/>
              </a:rPr>
              <a:t>Gimeno</a:t>
            </a:r>
            <a:r>
              <a:rPr lang="en-US" altLang="zh-CN" sz="1600" b="0" i="0" u="none" strike="noStrike" baseline="0" dirty="0">
                <a:latin typeface="+mn-ea"/>
              </a:rPr>
              <a:t>  Andrew Brock  Andrew Zisserman  Oriol </a:t>
            </a:r>
            <a:r>
              <a:rPr lang="en-US" altLang="zh-CN" sz="1600" b="0" i="0" u="none" strike="noStrike" baseline="0" dirty="0" err="1">
                <a:latin typeface="+mn-ea"/>
              </a:rPr>
              <a:t>Vinyals</a:t>
            </a:r>
            <a:r>
              <a:rPr lang="en-US" altLang="zh-CN" sz="1600" b="0" i="0" u="none" strike="noStrike" baseline="0" dirty="0">
                <a:latin typeface="+mn-ea"/>
              </a:rPr>
              <a:t>  Joao </a:t>
            </a:r>
            <a:r>
              <a:rPr lang="en-US" altLang="zh-CN" sz="1600" b="0" i="0" u="none" strike="noStrike" baseline="0" dirty="0" err="1">
                <a:latin typeface="+mn-ea"/>
              </a:rPr>
              <a:t>Carreira</a:t>
            </a:r>
            <a:endParaRPr lang="en-US" altLang="zh-CN" sz="1600" b="0" i="0" u="none" strike="noStrike" baseline="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ICML 2021, Google DeepMind</a:t>
            </a:r>
          </a:p>
        </p:txBody>
      </p:sp>
    </p:spTree>
    <p:extLst>
      <p:ext uri="{BB962C8B-B14F-4D97-AF65-F5344CB8AC3E}">
        <p14:creationId xmlns:p14="http://schemas.microsoft.com/office/powerpoint/2010/main" val="300102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C8F90-D1D3-4595-B5FE-B535AC97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91A533-96B0-4D64-9B96-E4EA0385A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7565"/>
            <a:ext cx="4177683" cy="3557834"/>
          </a:xfrm>
          <a:prstGeom prst="rect">
            <a:avLst/>
          </a:prstGeom>
        </p:spPr>
      </p:pic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A13474AB-62E8-4F7F-A590-02790F85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80" y="2643647"/>
            <a:ext cx="4920043" cy="367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9644B0-9A5B-4333-8BF0-3C81CFFF87FB}"/>
              </a:ext>
            </a:extLst>
          </p:cNvPr>
          <p:cNvSpPr txBox="1"/>
          <p:nvPr/>
        </p:nvSpPr>
        <p:spPr>
          <a:xfrm>
            <a:off x="1467955" y="6430171"/>
            <a:ext cx="29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Convolution for 2D grid input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333129-7C60-4E71-A5A2-B53891E71218}"/>
              </a:ext>
            </a:extLst>
          </p:cNvPr>
          <p:cNvSpPr txBox="1"/>
          <p:nvPr/>
        </p:nvSpPr>
        <p:spPr>
          <a:xfrm>
            <a:off x="7034405" y="6425399"/>
            <a:ext cx="27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RNN for 1D sequence input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B4D57D-BCF5-4495-B21E-BADBA027C4AB}"/>
              </a:ext>
            </a:extLst>
          </p:cNvPr>
          <p:cNvSpPr txBox="1"/>
          <p:nvPr/>
        </p:nvSpPr>
        <p:spPr>
          <a:xfrm>
            <a:off x="3951545" y="543440"/>
            <a:ext cx="775458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Should we bake modality priors into models with hard architectural design?</a:t>
            </a:r>
          </a:p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Or are we better off building in as much as flexibility as possible and encouraging the data to speak for itself? --LeCun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C34BC1-9EFE-48E9-B8B8-D073B2448EEB}"/>
              </a:ext>
            </a:extLst>
          </p:cNvPr>
          <p:cNvSpPr txBox="1"/>
          <p:nvPr/>
        </p:nvSpPr>
        <p:spPr>
          <a:xfrm>
            <a:off x="838200" y="1630335"/>
            <a:ext cx="10333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Strong </a:t>
            </a:r>
            <a:r>
              <a:rPr lang="en-US" altLang="zh-CN" dirty="0">
                <a:solidFill>
                  <a:srgbClr val="FF0000"/>
                </a:solidFill>
              </a:rPr>
              <a:t>architectural priors</a:t>
            </a:r>
            <a:r>
              <a:rPr lang="en-US" altLang="zh-CN" dirty="0"/>
              <a:t> are often modality-specific.</a:t>
            </a:r>
          </a:p>
          <a:p>
            <a:r>
              <a:rPr lang="en-US" altLang="zh-CN" dirty="0"/>
              <a:t>We are forced to redesign the architecture we use every time the input changes.</a:t>
            </a:r>
          </a:p>
          <a:p>
            <a:r>
              <a:rPr lang="en-US" altLang="zh-CN" dirty="0"/>
              <a:t>This paper introduces </a:t>
            </a:r>
            <a:r>
              <a:rPr lang="en-US" altLang="zh-CN" dirty="0">
                <a:solidFill>
                  <a:srgbClr val="FF0000"/>
                </a:solidFill>
              </a:rPr>
              <a:t>perceiver</a:t>
            </a:r>
            <a:r>
              <a:rPr lang="en-US" altLang="zh-CN" dirty="0"/>
              <a:t>: a model designed to handle arbitrary configurations of different modalities using a single Transformer-based architecture.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5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D3A17-71D1-4927-80E4-FC78DF89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Quadratic Bottleneck in Self-Attention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22C7748-2C7B-4972-94C3-A4224366CEF6}"/>
              </a:ext>
            </a:extLst>
          </p:cNvPr>
          <p:cNvSpPr/>
          <p:nvPr/>
        </p:nvSpPr>
        <p:spPr>
          <a:xfrm>
            <a:off x="2017095" y="3028581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7F0ED32-2387-4395-917D-1F494C871394}"/>
              </a:ext>
            </a:extLst>
          </p:cNvPr>
          <p:cNvSpPr/>
          <p:nvPr/>
        </p:nvSpPr>
        <p:spPr>
          <a:xfrm>
            <a:off x="2507425" y="3028581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B92211-CBD5-4751-B298-8D3BF15A2D07}"/>
              </a:ext>
            </a:extLst>
          </p:cNvPr>
          <p:cNvSpPr/>
          <p:nvPr/>
        </p:nvSpPr>
        <p:spPr>
          <a:xfrm>
            <a:off x="2997755" y="3028581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49374A7-C7D0-43F7-A0CD-E6B69A886633}"/>
              </a:ext>
            </a:extLst>
          </p:cNvPr>
          <p:cNvSpPr/>
          <p:nvPr/>
        </p:nvSpPr>
        <p:spPr>
          <a:xfrm>
            <a:off x="3488085" y="3028581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03BD006-3885-4007-9193-06F90B287E6B}"/>
              </a:ext>
            </a:extLst>
          </p:cNvPr>
          <p:cNvSpPr/>
          <p:nvPr/>
        </p:nvSpPr>
        <p:spPr>
          <a:xfrm>
            <a:off x="3978415" y="3028581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0F46FA5-EA9C-4624-B2BC-BDDC2A5E5183}"/>
              </a:ext>
            </a:extLst>
          </p:cNvPr>
          <p:cNvSpPr/>
          <p:nvPr/>
        </p:nvSpPr>
        <p:spPr>
          <a:xfrm>
            <a:off x="2017095" y="193027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66F37F3-CFC4-4A92-BB74-5B1F7F01D80B}"/>
              </a:ext>
            </a:extLst>
          </p:cNvPr>
          <p:cNvSpPr/>
          <p:nvPr/>
        </p:nvSpPr>
        <p:spPr>
          <a:xfrm>
            <a:off x="2507425" y="193027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C941A3-F305-4C87-ABD5-C991C7A6FDED}"/>
              </a:ext>
            </a:extLst>
          </p:cNvPr>
          <p:cNvSpPr/>
          <p:nvPr/>
        </p:nvSpPr>
        <p:spPr>
          <a:xfrm>
            <a:off x="2997755" y="193027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04BC13-94C1-4E68-A26C-2882CFF910BB}"/>
              </a:ext>
            </a:extLst>
          </p:cNvPr>
          <p:cNvSpPr/>
          <p:nvPr/>
        </p:nvSpPr>
        <p:spPr>
          <a:xfrm>
            <a:off x="3488085" y="193027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294BB4A-2EE9-4E56-B2A3-61E26EDB4E71}"/>
              </a:ext>
            </a:extLst>
          </p:cNvPr>
          <p:cNvSpPr/>
          <p:nvPr/>
        </p:nvSpPr>
        <p:spPr>
          <a:xfrm>
            <a:off x="3978415" y="193027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1F739D1-D9A6-4538-A733-CAAA2381C46B}"/>
              </a:ext>
            </a:extLst>
          </p:cNvPr>
          <p:cNvCxnSpPr>
            <a:stCxn id="3" idx="0"/>
            <a:endCxn id="8" idx="4"/>
          </p:cNvCxnSpPr>
          <p:nvPr/>
        </p:nvCxnSpPr>
        <p:spPr>
          <a:xfrm flipV="1">
            <a:off x="2107095" y="2110277"/>
            <a:ext cx="0" cy="91830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16DEFE-C4E8-404B-8950-4CAA10A9FF90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2107095" y="2110277"/>
            <a:ext cx="490330" cy="91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9D0FDE-8454-4F66-A12F-F587AFE36BD2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2107095" y="2110277"/>
            <a:ext cx="980660" cy="91830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B76CBF1-FCA7-4B2B-B621-ED125E2691B4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2107095" y="2110277"/>
            <a:ext cx="1470990" cy="91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74AF74-427C-4EC4-8029-FAEA0600403B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2107095" y="2110277"/>
            <a:ext cx="1961320" cy="91830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200AFD1-0B10-469E-9824-83CB6AC8D017}"/>
              </a:ext>
            </a:extLst>
          </p:cNvPr>
          <p:cNvSpPr txBox="1"/>
          <p:nvPr/>
        </p:nvSpPr>
        <p:spPr>
          <a:xfrm>
            <a:off x="1124891" y="29391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033EC9-8B1A-4602-98E9-0C44C50F8FF2}"/>
              </a:ext>
            </a:extLst>
          </p:cNvPr>
          <p:cNvSpPr txBox="1"/>
          <p:nvPr/>
        </p:nvSpPr>
        <p:spPr>
          <a:xfrm>
            <a:off x="1039129" y="18356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E5D13918-A656-4683-9470-30D2E13E547F}"/>
              </a:ext>
            </a:extLst>
          </p:cNvPr>
          <p:cNvSpPr/>
          <p:nvPr/>
        </p:nvSpPr>
        <p:spPr>
          <a:xfrm>
            <a:off x="4492487" y="2425311"/>
            <a:ext cx="1381539" cy="28823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936A69-F36C-469C-96E0-0D72856DE25A}"/>
              </a:ext>
            </a:extLst>
          </p:cNvPr>
          <p:cNvSpPr txBox="1"/>
          <p:nvPr/>
        </p:nvSpPr>
        <p:spPr>
          <a:xfrm>
            <a:off x="4634034" y="2110277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15D5E34-736A-437B-BCDF-69B1F0161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5" y="1601190"/>
            <a:ext cx="3988648" cy="3969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05DDC3-0059-4010-9E87-3054BA6FADC8}"/>
                  </a:ext>
                </a:extLst>
              </p:cNvPr>
              <p:cNvSpPr txBox="1"/>
              <p:nvPr/>
            </p:nvSpPr>
            <p:spPr>
              <a:xfrm>
                <a:off x="833514" y="5706495"/>
                <a:ext cx="11228267" cy="647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The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assuming the input sequence is very long (224*224 for a image).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05DDC3-0059-4010-9E87-3054BA6FA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4" y="5706495"/>
                <a:ext cx="11228267" cy="647228"/>
              </a:xfrm>
              <a:prstGeom prst="rect">
                <a:avLst/>
              </a:prstGeom>
              <a:blipFill>
                <a:blip r:embed="rId3"/>
                <a:stretch>
                  <a:fillRect l="-489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36863D06-A79D-4F76-A2A0-B191D4960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65" y="3484614"/>
            <a:ext cx="1781320" cy="205938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5FFD084-4A54-4E8A-86F4-65D3843F7E6C}"/>
              </a:ext>
            </a:extLst>
          </p:cNvPr>
          <p:cNvSpPr/>
          <p:nvPr/>
        </p:nvSpPr>
        <p:spPr>
          <a:xfrm>
            <a:off x="1036436" y="3418249"/>
            <a:ext cx="3372028" cy="21776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4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527D-D334-457B-B965-50FACB54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Attention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09C5ED-5F4F-4607-8FEA-42A345F00E31}"/>
              </a:ext>
            </a:extLst>
          </p:cNvPr>
          <p:cNvSpPr/>
          <p:nvPr/>
        </p:nvSpPr>
        <p:spPr>
          <a:xfrm>
            <a:off x="1719611" y="2063322"/>
            <a:ext cx="180000" cy="18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0E636E-5E0D-478C-8DA6-7FA607A23B42}"/>
              </a:ext>
            </a:extLst>
          </p:cNvPr>
          <p:cNvSpPr/>
          <p:nvPr/>
        </p:nvSpPr>
        <p:spPr>
          <a:xfrm>
            <a:off x="1719611" y="2243322"/>
            <a:ext cx="180000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C1745E-B69E-493B-8A3A-D9BD461820F3}"/>
              </a:ext>
            </a:extLst>
          </p:cNvPr>
          <p:cNvSpPr/>
          <p:nvPr/>
        </p:nvSpPr>
        <p:spPr>
          <a:xfrm>
            <a:off x="1719611" y="2423322"/>
            <a:ext cx="180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D86C40-ABDC-48B7-8470-28819D8DDE43}"/>
              </a:ext>
            </a:extLst>
          </p:cNvPr>
          <p:cNvSpPr/>
          <p:nvPr/>
        </p:nvSpPr>
        <p:spPr>
          <a:xfrm>
            <a:off x="1719611" y="2603322"/>
            <a:ext cx="18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939FA3-30D4-4685-BCEA-C73B835AAAED}"/>
              </a:ext>
            </a:extLst>
          </p:cNvPr>
          <p:cNvSpPr/>
          <p:nvPr/>
        </p:nvSpPr>
        <p:spPr>
          <a:xfrm>
            <a:off x="1719611" y="278332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5C198A-F3CF-4367-930E-3A8B348DD16D}"/>
              </a:ext>
            </a:extLst>
          </p:cNvPr>
          <p:cNvSpPr/>
          <p:nvPr/>
        </p:nvSpPr>
        <p:spPr>
          <a:xfrm>
            <a:off x="1719611" y="3613826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2218C4-8742-4F53-BE9C-44385C318049}"/>
              </a:ext>
            </a:extLst>
          </p:cNvPr>
          <p:cNvSpPr/>
          <p:nvPr/>
        </p:nvSpPr>
        <p:spPr>
          <a:xfrm>
            <a:off x="1719611" y="3793826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E785D6-CFCE-4915-9A4E-1E9F8BEDB7AF}"/>
              </a:ext>
            </a:extLst>
          </p:cNvPr>
          <p:cNvSpPr/>
          <p:nvPr/>
        </p:nvSpPr>
        <p:spPr>
          <a:xfrm>
            <a:off x="1719611" y="3973826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092540-AB93-4A4D-867B-B7737E567D9E}"/>
              </a:ext>
            </a:extLst>
          </p:cNvPr>
          <p:cNvSpPr txBox="1"/>
          <p:nvPr/>
        </p:nvSpPr>
        <p:spPr>
          <a:xfrm>
            <a:off x="838200" y="2136991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</a:p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BA98DA-FFE2-4F69-8AF9-0B1A8B0D9BBB}"/>
              </a:ext>
            </a:extLst>
          </p:cNvPr>
          <p:cNvSpPr txBox="1"/>
          <p:nvPr/>
        </p:nvSpPr>
        <p:spPr>
          <a:xfrm>
            <a:off x="838200" y="3555575"/>
            <a:ext cx="77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Latent</a:t>
            </a:r>
          </a:p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A95D25-9C44-412F-B89A-69762B5087EF}"/>
              </a:ext>
            </a:extLst>
          </p:cNvPr>
          <p:cNvSpPr/>
          <p:nvPr/>
        </p:nvSpPr>
        <p:spPr>
          <a:xfrm>
            <a:off x="2375169" y="3703826"/>
            <a:ext cx="252919" cy="3428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Q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E197A93-AF89-440B-8F2B-616EA7345683}"/>
              </a:ext>
            </a:extLst>
          </p:cNvPr>
          <p:cNvSpPr/>
          <p:nvPr/>
        </p:nvSpPr>
        <p:spPr>
          <a:xfrm>
            <a:off x="2375167" y="2063322"/>
            <a:ext cx="252919" cy="3428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K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3A6596C-EA33-4C67-BAD4-AA1DAB181CCD}"/>
              </a:ext>
            </a:extLst>
          </p:cNvPr>
          <p:cNvSpPr/>
          <p:nvPr/>
        </p:nvSpPr>
        <p:spPr>
          <a:xfrm>
            <a:off x="2375167" y="2620441"/>
            <a:ext cx="252919" cy="3428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V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F6D161-A7D5-4E32-B10B-B75ED116C97C}"/>
              </a:ext>
            </a:extLst>
          </p:cNvPr>
          <p:cNvSpPr/>
          <p:nvPr/>
        </p:nvSpPr>
        <p:spPr>
          <a:xfrm rot="16200000">
            <a:off x="2616815" y="2750934"/>
            <a:ext cx="2237970" cy="6639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Cross Attention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F076A4-63C4-48BC-9320-01EDE0A0A82B}"/>
              </a:ext>
            </a:extLst>
          </p:cNvPr>
          <p:cNvCxnSpPr>
            <a:cxnSpLocks/>
          </p:cNvCxnSpPr>
          <p:nvPr/>
        </p:nvCxnSpPr>
        <p:spPr>
          <a:xfrm flipV="1">
            <a:off x="1899611" y="2243322"/>
            <a:ext cx="475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2F998E6-ADC1-4D18-86CA-D2BA8C39976D}"/>
              </a:ext>
            </a:extLst>
          </p:cNvPr>
          <p:cNvCxnSpPr/>
          <p:nvPr/>
        </p:nvCxnSpPr>
        <p:spPr>
          <a:xfrm flipV="1">
            <a:off x="1899611" y="2783322"/>
            <a:ext cx="475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4630F99-B5B7-4B7E-BC73-5A8519EA592E}"/>
              </a:ext>
            </a:extLst>
          </p:cNvPr>
          <p:cNvCxnSpPr/>
          <p:nvPr/>
        </p:nvCxnSpPr>
        <p:spPr>
          <a:xfrm flipV="1">
            <a:off x="1899611" y="3879305"/>
            <a:ext cx="475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C50DB4-6344-49AF-AFBA-A3930FADF472}"/>
              </a:ext>
            </a:extLst>
          </p:cNvPr>
          <p:cNvCxnSpPr>
            <a:cxnSpLocks/>
          </p:cNvCxnSpPr>
          <p:nvPr/>
        </p:nvCxnSpPr>
        <p:spPr>
          <a:xfrm flipV="1">
            <a:off x="2628086" y="2243322"/>
            <a:ext cx="7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F491FF5-2085-4AC2-AFB1-4FA306A3FD29}"/>
              </a:ext>
            </a:extLst>
          </p:cNvPr>
          <p:cNvCxnSpPr>
            <a:cxnSpLocks/>
          </p:cNvCxnSpPr>
          <p:nvPr/>
        </p:nvCxnSpPr>
        <p:spPr>
          <a:xfrm flipV="1">
            <a:off x="2628086" y="2783322"/>
            <a:ext cx="7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AFAC44D-BBED-4FB1-8E18-15DE1D56D161}"/>
              </a:ext>
            </a:extLst>
          </p:cNvPr>
          <p:cNvCxnSpPr>
            <a:cxnSpLocks/>
          </p:cNvCxnSpPr>
          <p:nvPr/>
        </p:nvCxnSpPr>
        <p:spPr>
          <a:xfrm flipV="1">
            <a:off x="2628086" y="3879305"/>
            <a:ext cx="7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1C3E72D-68AE-4188-A2CA-1573470E836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67786" y="3883758"/>
            <a:ext cx="512512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9B478FD-D1A4-40CE-B4D9-3A2762840791}"/>
              </a:ext>
            </a:extLst>
          </p:cNvPr>
          <p:cNvSpPr/>
          <p:nvPr/>
        </p:nvSpPr>
        <p:spPr>
          <a:xfrm>
            <a:off x="4580298" y="3613826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F3E91C-1117-4DEF-A9BE-B214C603E665}"/>
              </a:ext>
            </a:extLst>
          </p:cNvPr>
          <p:cNvSpPr/>
          <p:nvPr/>
        </p:nvSpPr>
        <p:spPr>
          <a:xfrm>
            <a:off x="4580298" y="3793826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87A202-A065-47DC-9B05-A3A49DA41F0D}"/>
              </a:ext>
            </a:extLst>
          </p:cNvPr>
          <p:cNvSpPr/>
          <p:nvPr/>
        </p:nvSpPr>
        <p:spPr>
          <a:xfrm>
            <a:off x="4580298" y="3973826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A082323-394B-4A43-95FB-1E1A7499E651}"/>
                  </a:ext>
                </a:extLst>
              </p:cNvPr>
              <p:cNvSpPr txBox="1"/>
              <p:nvPr/>
            </p:nvSpPr>
            <p:spPr>
              <a:xfrm>
                <a:off x="838200" y="4559532"/>
                <a:ext cx="7390421" cy="924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Cross attention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/>
                  <a:t>With latent transformer, the total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𝑀𝑁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A082323-394B-4A43-95FB-1E1A7499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9532"/>
                <a:ext cx="7390421" cy="924227"/>
              </a:xfrm>
              <a:prstGeom prst="rect">
                <a:avLst/>
              </a:prstGeom>
              <a:blipFill>
                <a:blip r:embed="rId2"/>
                <a:stretch>
                  <a:fillRect l="-743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0C1C64A-401A-48DB-9868-9AB685D74FD3}"/>
              </a:ext>
            </a:extLst>
          </p:cNvPr>
          <p:cNvSpPr/>
          <p:nvPr/>
        </p:nvSpPr>
        <p:spPr>
          <a:xfrm rot="16200000">
            <a:off x="4645030" y="2750934"/>
            <a:ext cx="2237970" cy="6639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Latent Transformer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0D8D0B-DAA1-4691-ABDC-B6A27287FF9B}"/>
              </a:ext>
            </a:extLst>
          </p:cNvPr>
          <p:cNvCxnSpPr>
            <a:cxnSpLocks/>
          </p:cNvCxnSpPr>
          <p:nvPr/>
        </p:nvCxnSpPr>
        <p:spPr>
          <a:xfrm flipV="1">
            <a:off x="4760298" y="3883758"/>
            <a:ext cx="671731" cy="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1E6900-B5E9-4990-BAE3-333797907E8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03760" y="3883758"/>
            <a:ext cx="512512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8FB1498-BFF6-4760-A0CF-206EFEFA08D5}"/>
              </a:ext>
            </a:extLst>
          </p:cNvPr>
          <p:cNvSpPr/>
          <p:nvPr/>
        </p:nvSpPr>
        <p:spPr>
          <a:xfrm>
            <a:off x="6616272" y="3613826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F015F1C-29E4-49FF-864D-2C3350C2502E}"/>
              </a:ext>
            </a:extLst>
          </p:cNvPr>
          <p:cNvSpPr/>
          <p:nvPr/>
        </p:nvSpPr>
        <p:spPr>
          <a:xfrm>
            <a:off x="6616272" y="3793826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61711A-D124-4753-9846-B873AC1AB8E4}"/>
              </a:ext>
            </a:extLst>
          </p:cNvPr>
          <p:cNvSpPr/>
          <p:nvPr/>
        </p:nvSpPr>
        <p:spPr>
          <a:xfrm>
            <a:off x="6616272" y="3973826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8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43407-D7DA-45C6-A739-0197D090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Cross Attention and Weight Sharing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8303C-39F0-40B3-80EA-01702EB67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30" y="1690688"/>
            <a:ext cx="9931940" cy="3259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D3E998-F61C-49C5-A57C-05AE18ADC3DA}"/>
              </a:ext>
            </a:extLst>
          </p:cNvPr>
          <p:cNvSpPr txBox="1"/>
          <p:nvPr/>
        </p:nvSpPr>
        <p:spPr>
          <a:xfrm>
            <a:off x="534450" y="5048655"/>
            <a:ext cx="11657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Only one layer cross attention may not be capable to capture all of the necessary details.</a:t>
            </a:r>
          </a:p>
          <a:p>
            <a:r>
              <a:rPr lang="en-US" altLang="zh-CN" dirty="0"/>
              <a:t>Iterative cross attention allows us to </a:t>
            </a:r>
            <a:r>
              <a:rPr lang="en-US" altLang="zh-CN" dirty="0">
                <a:solidFill>
                  <a:srgbClr val="FF0000"/>
                </a:solidFill>
              </a:rPr>
              <a:t>make a balance between informative cross-attends and redundant latent self-attends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To increase parameter efficiency, we </a:t>
            </a:r>
            <a:r>
              <a:rPr lang="en-US" altLang="zh-CN" dirty="0">
                <a:solidFill>
                  <a:srgbClr val="FF0000"/>
                </a:solidFill>
              </a:rPr>
              <a:t>share weights</a:t>
            </a:r>
            <a:r>
              <a:rPr lang="en-US" altLang="zh-CN" dirty="0"/>
              <a:t> between the corresponding blocks.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34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29399-7A5E-41EB-BB85-0266067A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Positional 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52E1CA-A85D-4912-813C-8DB2725CB45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23380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Spatial relationships are essential for sensory reasoning.</a:t>
                </a:r>
              </a:p>
              <a:p>
                <a:r>
                  <a:rPr lang="en-US" altLang="zh-CN" dirty="0"/>
                  <a:t>In this paper, we use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Fourier Positional Encoding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 the d-dimension data, the position encoding is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 is the k-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frequency, d is the d-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dimension.</a:t>
                </a:r>
              </a:p>
              <a:p>
                <a:r>
                  <a:rPr lang="en-US" altLang="zh-CN" dirty="0"/>
                  <a:t>This encoding way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doesn’t need to learn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52E1CA-A85D-4912-813C-8DB2725CB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233809" cy="2031325"/>
              </a:xfrm>
              <a:prstGeom prst="rect">
                <a:avLst/>
              </a:prstGeom>
              <a:blipFill>
                <a:blip r:embed="rId2"/>
                <a:stretch>
                  <a:fillRect l="-881" t="-1497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6F2A2D8-08EB-4692-BCE6-206902E68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50" y="1368274"/>
            <a:ext cx="36390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9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B2220-5EBB-402D-A34E-16E10582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045FF6-2C5B-4A7D-8E61-33C7ECC0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874"/>
            <a:ext cx="5587631" cy="4369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3325FB-5333-4C49-82D7-B2D2DDA58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31" y="1834874"/>
            <a:ext cx="5150084" cy="36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FBDEB-4BD4-4E0B-BD70-157A9069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Map Visualization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043AC5-589C-44BF-8E94-F5BD14C8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28" y="1432570"/>
            <a:ext cx="8387544" cy="53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AF01-1F29-43A4-888D-8B3FD9CF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2EDA3D-4B9B-411C-85CC-D601F5EFE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2" y="1690688"/>
            <a:ext cx="11449455" cy="3492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C2BFA8-1751-43A3-BE7F-C4DD5AE5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2" y="5253446"/>
            <a:ext cx="4895828" cy="8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5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467</Words>
  <Application>Microsoft Office PowerPoint</Application>
  <PresentationFormat>宽屏</PresentationFormat>
  <Paragraphs>55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等线 Light</vt:lpstr>
      <vt:lpstr>Arial</vt:lpstr>
      <vt:lpstr>Calibri</vt:lpstr>
      <vt:lpstr>Calibri Light</vt:lpstr>
      <vt:lpstr>Cambria Math</vt:lpstr>
      <vt:lpstr>Office Theme</vt:lpstr>
      <vt:lpstr>Perceiver: General Perception with Iterative Attention</vt:lpstr>
      <vt:lpstr>Motivation</vt:lpstr>
      <vt:lpstr>Quadratic Bottleneck in Self-Attention</vt:lpstr>
      <vt:lpstr>Cross Attention</vt:lpstr>
      <vt:lpstr>Iterative Cross Attention and Weight Sharing</vt:lpstr>
      <vt:lpstr>Positional Encoding</vt:lpstr>
      <vt:lpstr>Results</vt:lpstr>
      <vt:lpstr>Attention Map Visualization</vt:lpstr>
      <vt:lpstr>Ablation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Perceiver: General Perception with Iterative Attention</dc:title>
  <dc:creator>康 鑫</dc:creator>
  <cp:lastModifiedBy>康 鑫</cp:lastModifiedBy>
  <cp:revision>2</cp:revision>
  <dcterms:created xsi:type="dcterms:W3CDTF">2021-09-11T13:02:40Z</dcterms:created>
  <dcterms:modified xsi:type="dcterms:W3CDTF">2021-09-12T06:58:16Z</dcterms:modified>
</cp:coreProperties>
</file>