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5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CE89CD-3105-4068-8C1B-7E2F467B61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9B154A-8EAB-4ED5-AF8E-AADED0CBB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517562-D804-4FF0-86A6-199885132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1236-D9BB-4BFA-96DA-72A048A107B7}" type="datetimeFigureOut">
              <a:rPr lang="zh-CN" altLang="en-US" smtClean="0"/>
              <a:t>2021/9/18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CC2B36-2D1C-40B8-8F2E-F2612E08A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B24CD7-DE1B-4A4B-B814-8E187FFEA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B1D6-6216-4081-AD16-A96ED0A0F9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999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D6FCA0-68E2-4424-A0C1-2391B4224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437CA4-E7B9-40CF-BF57-D1E631377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CC7987-107E-4886-998F-D73E475AE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1236-D9BB-4BFA-96DA-72A048A107B7}" type="datetimeFigureOut">
              <a:rPr lang="zh-CN" altLang="en-US" smtClean="0"/>
              <a:t>2021/9/18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29BF9D-AC13-440C-AFB5-1E5621D93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F30F49-9BFC-4D72-B616-2C6C821C4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B1D6-6216-4081-AD16-A96ED0A0F9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491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7FB07F-97CA-4FEB-BB7F-A45252C2AA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1DB97E-1F4C-4997-81D0-EC6CC6D202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76E965-331C-4F7B-A603-41F1F074F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1236-D9BB-4BFA-96DA-72A048A107B7}" type="datetimeFigureOut">
              <a:rPr lang="zh-CN" altLang="en-US" smtClean="0"/>
              <a:t>2021/9/18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416185-581B-42E3-BEF0-8F4C9ED69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E2507A-0DB1-4165-BBD6-FE8159F5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B1D6-6216-4081-AD16-A96ED0A0F9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175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AA42B7-4D8D-44C0-8781-0B8BE394D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1DA909-FC3D-4CF6-A6D3-FEADB5A4A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5A73AB-F3CC-4125-88D3-DB490BB54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1236-D9BB-4BFA-96DA-72A048A107B7}" type="datetimeFigureOut">
              <a:rPr lang="zh-CN" altLang="en-US" smtClean="0"/>
              <a:t>2021/9/18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5D5E96-87DE-49B3-B2E3-2F01C302B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113716-8BFB-4A35-AB1F-CD6488C04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B1D6-6216-4081-AD16-A96ED0A0F9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298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4ACE53-008D-40D1-9D42-4C7EB167F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D40AF2-CFEF-4357-AFFF-A18DE47FC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7E42E2-C774-4683-8608-5ABDD383E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1236-D9BB-4BFA-96DA-72A048A107B7}" type="datetimeFigureOut">
              <a:rPr lang="zh-CN" altLang="en-US" smtClean="0"/>
              <a:t>2021/9/18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145889-559A-4B6C-B7F9-F2E70CC30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694F41-9016-4D5A-90E3-60E4A7C46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B1D6-6216-4081-AD16-A96ED0A0F9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338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2BCFED-A182-4B07-984A-A36E12138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555297-5BF2-4B8F-AA7E-FD192159F7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0D4A59-4CBA-4C16-A63C-4AD15A6C26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349D16-3501-4EB6-A05A-883929FC8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1236-D9BB-4BFA-96DA-72A048A107B7}" type="datetimeFigureOut">
              <a:rPr lang="zh-CN" altLang="en-US" smtClean="0"/>
              <a:t>2021/9/18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13574D-29D2-4BF7-95E1-F32747ED4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971011-700D-4E83-943E-2FEA24D64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B1D6-6216-4081-AD16-A96ED0A0F9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96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78484A-FD6D-461E-86D0-CA85568D8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66BB76-2A85-4C67-9DC7-4365DEB9E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A9807C-0FA4-4D8E-A401-C4F3E0E0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9B845A-5659-4A12-9EBC-B2E61CE282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F66E462-47F3-4DFD-8548-24FED05F18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8A79757-9FC9-431D-B58C-0A4431503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1236-D9BB-4BFA-96DA-72A048A107B7}" type="datetimeFigureOut">
              <a:rPr lang="zh-CN" altLang="en-US" smtClean="0"/>
              <a:t>2021/9/18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B34F614-17F3-432E-835C-251DB5E50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F06BEEE-AE3A-4B0B-861F-46D0537E4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B1D6-6216-4081-AD16-A96ED0A0F9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263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6F36DA-D1DE-439F-B77C-830B86C68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99755E-5BA6-4C01-8C2F-CF890939A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1236-D9BB-4BFA-96DA-72A048A107B7}" type="datetimeFigureOut">
              <a:rPr lang="zh-CN" altLang="en-US" smtClean="0"/>
              <a:t>2021/9/18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4B5988A-024B-46D1-87D1-B2F0AE03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1BC6895-0B73-4F40-B5B8-4A35183D3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B1D6-6216-4081-AD16-A96ED0A0F9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5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02D87CE-5851-4EA0-86FE-4BF65B3EA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1236-D9BB-4BFA-96DA-72A048A107B7}" type="datetimeFigureOut">
              <a:rPr lang="zh-CN" altLang="en-US" smtClean="0"/>
              <a:t>2021/9/18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FC6061F-F9D7-4396-B419-1C51BDD8F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58194C-A3B9-49EE-99E4-7E9516C14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B1D6-6216-4081-AD16-A96ED0A0F9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739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B21CC-FBF5-4241-9980-5DE34632B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9DF943-B697-4D8C-A8E3-BDE5A09BC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347502-A6A8-4E8C-A10C-2922610FF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4C2E6E-8EF2-4924-8C74-28EFD0C81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1236-D9BB-4BFA-96DA-72A048A107B7}" type="datetimeFigureOut">
              <a:rPr lang="zh-CN" altLang="en-US" smtClean="0"/>
              <a:t>2021/9/18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3F1122-A9A5-4E59-8894-66F6453B3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95DCB3-A9F7-491A-9334-B913E0FDD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B1D6-6216-4081-AD16-A96ED0A0F9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79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429EAF-F85E-42BC-8F05-18AB30ED0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E083FB8-07F3-425A-AE5C-50FB6A02BF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A433CD-A493-47AE-AF13-81207EBA8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D17E59-4746-42D0-860F-365A241F0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1236-D9BB-4BFA-96DA-72A048A107B7}" type="datetimeFigureOut">
              <a:rPr lang="zh-CN" altLang="en-US" smtClean="0"/>
              <a:t>2021/9/18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0449E5-12C6-4AEE-9C5C-629C36F41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E516C8-08F1-4644-86ED-A219289B6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B1D6-6216-4081-AD16-A96ED0A0F9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510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72F237-DCE5-42CD-AB1F-2F54178C6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3AE9B4-694C-4F3A-8E54-9F84A1E07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E58023-CF6D-4DEB-B306-69358A084B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71236-D9BB-4BFA-96DA-72A048A107B7}" type="datetimeFigureOut">
              <a:rPr lang="zh-CN" altLang="en-US" smtClean="0"/>
              <a:t>2021/9/18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53F0D3-C4D6-471B-9EBF-A6998D3F44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B5D166-6E2C-4480-8A70-75A102EFDC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1B1D6-6216-4081-AD16-A96ED0A0F9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47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D3CF213-40B5-47A4-8890-3A427A417BA1}"/>
              </a:ext>
            </a:extLst>
          </p:cNvPr>
          <p:cNvSpPr txBox="1"/>
          <p:nvPr/>
        </p:nvSpPr>
        <p:spPr>
          <a:xfrm>
            <a:off x="921862" y="2257514"/>
            <a:ext cx="10348275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0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DELTAS: Depth Estimation by </a:t>
            </a:r>
          </a:p>
          <a:p>
            <a:pPr algn="ctr"/>
            <a:r>
              <a:rPr lang="en-US" altLang="zh-CN" sz="3200" b="0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Learning</a:t>
            </a:r>
            <a:r>
              <a:rPr lang="en-US" altLang="zh-CN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zh-CN" sz="3200" b="0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Triangulation And </a:t>
            </a:r>
            <a:r>
              <a:rPr lang="en-US" altLang="zh-CN" sz="3200" b="0" i="0" u="none" strike="noStrike" baseline="0" dirty="0" err="1">
                <a:latin typeface="Cambria" panose="02040503050406030204" pitchFamily="18" charset="0"/>
                <a:ea typeface="Cambria" panose="02040503050406030204" pitchFamily="18" charset="0"/>
              </a:rPr>
              <a:t>densication</a:t>
            </a:r>
            <a:r>
              <a:rPr lang="en-US" altLang="zh-CN" sz="3200" b="0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 of Sparse points</a:t>
            </a:r>
          </a:p>
          <a:p>
            <a:pPr algn="ctr"/>
            <a:endParaRPr lang="en-US" altLang="zh-CN" sz="3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altLang="zh-CN" sz="3200" dirty="0">
                <a:latin typeface="Cambria" panose="02040503050406030204" pitchFamily="18" charset="0"/>
                <a:ea typeface="Cambria" panose="02040503050406030204" pitchFamily="18" charset="0"/>
              </a:rPr>
              <a:t>ECCV 2020      Magic leap</a:t>
            </a:r>
            <a:endParaRPr lang="zh-CN" altLang="en-US" sz="32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023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33C8A13-FA29-4820-82E5-F7884B369E10}"/>
              </a:ext>
            </a:extLst>
          </p:cNvPr>
          <p:cNvSpPr txBox="1"/>
          <p:nvPr/>
        </p:nvSpPr>
        <p:spPr>
          <a:xfrm>
            <a:off x="103695" y="197962"/>
            <a:ext cx="2060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Experiments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EE0253A1-8C33-4E92-841F-372B33E5713A}"/>
              </a:ext>
            </a:extLst>
          </p:cNvPr>
          <p:cNvCxnSpPr>
            <a:cxnSpLocks/>
          </p:cNvCxnSpPr>
          <p:nvPr/>
        </p:nvCxnSpPr>
        <p:spPr>
          <a:xfrm>
            <a:off x="0" y="721182"/>
            <a:ext cx="21638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E4004339-FC81-471F-9BA4-A6B4435AF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386" y="4072954"/>
            <a:ext cx="8702794" cy="243861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4A14902-9CA8-4B61-B0BC-ED7297D77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230" y="1103527"/>
            <a:ext cx="5104101" cy="296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245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AFD1A42-205E-4265-A53B-696AAFAB2778}"/>
              </a:ext>
            </a:extLst>
          </p:cNvPr>
          <p:cNvSpPr txBox="1"/>
          <p:nvPr/>
        </p:nvSpPr>
        <p:spPr>
          <a:xfrm>
            <a:off x="0" y="197962"/>
            <a:ext cx="2220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Introduction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2973C566-2A04-4D4C-87CF-63C722211152}"/>
              </a:ext>
            </a:extLst>
          </p:cNvPr>
          <p:cNvCxnSpPr>
            <a:cxnSpLocks/>
          </p:cNvCxnSpPr>
          <p:nvPr/>
        </p:nvCxnSpPr>
        <p:spPr>
          <a:xfrm>
            <a:off x="0" y="721182"/>
            <a:ext cx="20447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185B0D96-DE65-4BBC-8FAD-464EA33DD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358" y="3334732"/>
            <a:ext cx="3494331" cy="2995142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D72ED437-4DA8-4DF3-AB3C-DAB17F88DE0F}"/>
              </a:ext>
            </a:extLst>
          </p:cNvPr>
          <p:cNvSpPr/>
          <p:nvPr/>
        </p:nvSpPr>
        <p:spPr>
          <a:xfrm>
            <a:off x="10114961" y="5255218"/>
            <a:ext cx="1272619" cy="99924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2699E10-842E-4E23-8182-34C35C2C8B48}"/>
              </a:ext>
            </a:extLst>
          </p:cNvPr>
          <p:cNvSpPr txBox="1"/>
          <p:nvPr/>
        </p:nvSpPr>
        <p:spPr>
          <a:xfrm>
            <a:off x="103695" y="1159561"/>
            <a:ext cx="706635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setting: multi-view stereo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Images/Videos; Camera intrinsic &amp; extrinsic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the depth map of every image / 3D points cloud</a:t>
            </a:r>
          </a:p>
        </p:txBody>
      </p:sp>
    </p:spTree>
    <p:extLst>
      <p:ext uri="{BB962C8B-B14F-4D97-AF65-F5344CB8AC3E}">
        <p14:creationId xmlns:p14="http://schemas.microsoft.com/office/powerpoint/2010/main" val="2617986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AFD1A42-205E-4265-A53B-696AAFAB2778}"/>
              </a:ext>
            </a:extLst>
          </p:cNvPr>
          <p:cNvSpPr txBox="1"/>
          <p:nvPr/>
        </p:nvSpPr>
        <p:spPr>
          <a:xfrm>
            <a:off x="0" y="197962"/>
            <a:ext cx="6333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Prerequisite: </a:t>
            </a:r>
            <a:r>
              <a:rPr lang="en-US" altLang="zh-CN" sz="2800" b="1" dirty="0" err="1"/>
              <a:t>Epipolar</a:t>
            </a:r>
            <a:r>
              <a:rPr lang="en-US" altLang="zh-CN" sz="2800" b="1" dirty="0"/>
              <a:t> Search for MVS 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2973C566-2A04-4D4C-87CF-63C722211152}"/>
              </a:ext>
            </a:extLst>
          </p:cNvPr>
          <p:cNvCxnSpPr>
            <a:cxnSpLocks/>
          </p:cNvCxnSpPr>
          <p:nvPr/>
        </p:nvCxnSpPr>
        <p:spPr>
          <a:xfrm>
            <a:off x="0" y="721182"/>
            <a:ext cx="609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D72ED437-4DA8-4DF3-AB3C-DAB17F88DE0F}"/>
              </a:ext>
            </a:extLst>
          </p:cNvPr>
          <p:cNvSpPr/>
          <p:nvPr/>
        </p:nvSpPr>
        <p:spPr>
          <a:xfrm>
            <a:off x="10114961" y="5255218"/>
            <a:ext cx="1272619" cy="99924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在这里插入图片描述">
            <a:extLst>
              <a:ext uri="{FF2B5EF4-FFF2-40B4-BE49-F238E27FC236}">
                <a16:creationId xmlns:a16="http://schemas.microsoft.com/office/drawing/2014/main" id="{DB05C3F7-10CB-48EF-921F-3CF64E0D8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479" y="1037012"/>
            <a:ext cx="8067823" cy="3947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A0A2EA2-271B-47CB-B59F-06FA80C247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101" y="4984814"/>
            <a:ext cx="1779623" cy="129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180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AFD1A42-205E-4265-A53B-696AAFAB2778}"/>
              </a:ext>
            </a:extLst>
          </p:cNvPr>
          <p:cNvSpPr txBox="1"/>
          <p:nvPr/>
        </p:nvSpPr>
        <p:spPr>
          <a:xfrm>
            <a:off x="103695" y="197962"/>
            <a:ext cx="1837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Motivation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2973C566-2A04-4D4C-87CF-63C722211152}"/>
              </a:ext>
            </a:extLst>
          </p:cNvPr>
          <p:cNvCxnSpPr>
            <a:cxnSpLocks/>
          </p:cNvCxnSpPr>
          <p:nvPr/>
        </p:nvCxnSpPr>
        <p:spPr>
          <a:xfrm>
            <a:off x="0" y="721182"/>
            <a:ext cx="20447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92724D7F-A678-43EB-BA48-DD5053C8C2C8}"/>
              </a:ext>
            </a:extLst>
          </p:cNvPr>
          <p:cNvSpPr txBox="1"/>
          <p:nvPr/>
        </p:nvSpPr>
        <p:spPr>
          <a:xfrm>
            <a:off x="103695" y="1159561"/>
            <a:ext cx="111700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MVS Method highly rely on 3D cost volume, which is time &amp; memory consuming.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Revisited the traditional geometry method!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5F49ED1-36C6-45DB-AF71-202D3A097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28936"/>
            <a:ext cx="5520708" cy="359650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BCA73FA-A278-470E-AD3F-2E7A8E465C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547" y="2612072"/>
            <a:ext cx="6127011" cy="308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733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AFD1A42-205E-4265-A53B-696AAFAB2778}"/>
              </a:ext>
            </a:extLst>
          </p:cNvPr>
          <p:cNvSpPr txBox="1"/>
          <p:nvPr/>
        </p:nvSpPr>
        <p:spPr>
          <a:xfrm>
            <a:off x="103695" y="197962"/>
            <a:ext cx="2791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Method: Pipeline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2973C566-2A04-4D4C-87CF-63C722211152}"/>
              </a:ext>
            </a:extLst>
          </p:cNvPr>
          <p:cNvCxnSpPr>
            <a:cxnSpLocks/>
          </p:cNvCxnSpPr>
          <p:nvPr/>
        </p:nvCxnSpPr>
        <p:spPr>
          <a:xfrm>
            <a:off x="0" y="721182"/>
            <a:ext cx="27104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0FB330E4-956B-4214-8A20-6D8B12D65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06" y="1316872"/>
            <a:ext cx="11323987" cy="429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95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AFD1A42-205E-4265-A53B-696AAFAB2778}"/>
              </a:ext>
            </a:extLst>
          </p:cNvPr>
          <p:cNvSpPr txBox="1"/>
          <p:nvPr/>
        </p:nvSpPr>
        <p:spPr>
          <a:xfrm>
            <a:off x="103695" y="197962"/>
            <a:ext cx="7346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Method: Interest point detector and descriptor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2973C566-2A04-4D4C-87CF-63C722211152}"/>
              </a:ext>
            </a:extLst>
          </p:cNvPr>
          <p:cNvCxnSpPr>
            <a:cxnSpLocks/>
          </p:cNvCxnSpPr>
          <p:nvPr/>
        </p:nvCxnSpPr>
        <p:spPr>
          <a:xfrm>
            <a:off x="0" y="721182"/>
            <a:ext cx="72963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E6EFEF30-1441-4198-BE84-7BEC12282A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64" y="1052271"/>
            <a:ext cx="10366271" cy="429272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3FB55E4-2CC6-49B8-BB2C-64373E9C7FF3}"/>
              </a:ext>
            </a:extLst>
          </p:cNvPr>
          <p:cNvSpPr txBox="1"/>
          <p:nvPr/>
        </p:nvSpPr>
        <p:spPr>
          <a:xfrm>
            <a:off x="721952" y="5603818"/>
            <a:ext cx="10748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dirty="0"/>
              <a:t>Train the interest point detector network by </a:t>
            </a:r>
            <a:r>
              <a:rPr lang="en-US" altLang="zh-CN" sz="2200" b="1" dirty="0"/>
              <a:t>distilling the output of the original </a:t>
            </a:r>
            <a:r>
              <a:rPr lang="en-US" altLang="zh-CN" sz="2200" b="1" dirty="0" err="1"/>
              <a:t>SuperPoint</a:t>
            </a:r>
            <a:r>
              <a:rPr lang="en-US" altLang="zh-CN" sz="2200" b="1" dirty="0"/>
              <a:t> network</a:t>
            </a:r>
            <a:r>
              <a:rPr lang="en-US" altLang="zh-CN" sz="2200" dirty="0"/>
              <a:t> and the descriptors are trained by </a:t>
            </a:r>
            <a:r>
              <a:rPr lang="en-US" altLang="zh-CN" sz="2200" b="1" dirty="0"/>
              <a:t>the matching formulation</a:t>
            </a:r>
            <a:r>
              <a:rPr lang="en-US" altLang="zh-CN" sz="2200" dirty="0"/>
              <a:t>.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325337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AFD1A42-205E-4265-A53B-696AAFAB2778}"/>
              </a:ext>
            </a:extLst>
          </p:cNvPr>
          <p:cNvSpPr txBox="1"/>
          <p:nvPr/>
        </p:nvSpPr>
        <p:spPr>
          <a:xfrm>
            <a:off x="103695" y="197962"/>
            <a:ext cx="5830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Method:</a:t>
            </a:r>
            <a:r>
              <a:rPr lang="zh-CN" altLang="en-US" sz="2800" dirty="0"/>
              <a:t> </a:t>
            </a:r>
            <a:r>
              <a:rPr lang="en-US" altLang="zh-CN" sz="2800" dirty="0"/>
              <a:t>Matching and Triangulation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2973C566-2A04-4D4C-87CF-63C722211152}"/>
              </a:ext>
            </a:extLst>
          </p:cNvPr>
          <p:cNvCxnSpPr>
            <a:cxnSpLocks/>
          </p:cNvCxnSpPr>
          <p:nvPr/>
        </p:nvCxnSpPr>
        <p:spPr>
          <a:xfrm>
            <a:off x="0" y="721182"/>
            <a:ext cx="36198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3894240A-96D1-4432-85F5-A7FAC691AD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25" y="1938742"/>
            <a:ext cx="10281795" cy="203783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F7CF025-DC2C-46B4-B2E9-B2A07EA8A0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757" y="3993072"/>
            <a:ext cx="8542760" cy="87637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74B4C04-7294-46C5-BE33-668652707165}"/>
              </a:ext>
            </a:extLst>
          </p:cNvPr>
          <p:cNvSpPr txBox="1"/>
          <p:nvPr/>
        </p:nvSpPr>
        <p:spPr>
          <a:xfrm>
            <a:off x="2005662" y="5429840"/>
            <a:ext cx="74158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2. Triangulation: Key idea is to minimize the reprojection error</a:t>
            </a:r>
            <a:endParaRPr lang="zh-CN" altLang="en-US" sz="2000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079147B-24E7-4ACA-A8B8-BE2C5BB52C07}"/>
              </a:ext>
            </a:extLst>
          </p:cNvPr>
          <p:cNvSpPr txBox="1"/>
          <p:nvPr/>
        </p:nvSpPr>
        <p:spPr>
          <a:xfrm>
            <a:off x="2005662" y="5060508"/>
            <a:ext cx="72346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1. Matching is from argmax operation which is differentiable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21563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AFD1A42-205E-4265-A53B-696AAFAB2778}"/>
              </a:ext>
            </a:extLst>
          </p:cNvPr>
          <p:cNvSpPr txBox="1"/>
          <p:nvPr/>
        </p:nvSpPr>
        <p:spPr>
          <a:xfrm>
            <a:off x="103695" y="197962"/>
            <a:ext cx="59490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Method: Densification of sparse point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2973C566-2A04-4D4C-87CF-63C722211152}"/>
              </a:ext>
            </a:extLst>
          </p:cNvPr>
          <p:cNvCxnSpPr>
            <a:cxnSpLocks/>
          </p:cNvCxnSpPr>
          <p:nvPr/>
        </p:nvCxnSpPr>
        <p:spPr>
          <a:xfrm>
            <a:off x="0" y="721182"/>
            <a:ext cx="60527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32679C75-9CBC-442D-9CCA-A7442BEBDE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2"/>
          <a:stretch/>
        </p:blipFill>
        <p:spPr>
          <a:xfrm>
            <a:off x="1734313" y="1161061"/>
            <a:ext cx="7626503" cy="468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534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33C8A13-FA29-4820-82E5-F7884B369E10}"/>
              </a:ext>
            </a:extLst>
          </p:cNvPr>
          <p:cNvSpPr txBox="1"/>
          <p:nvPr/>
        </p:nvSpPr>
        <p:spPr>
          <a:xfrm>
            <a:off x="103695" y="197962"/>
            <a:ext cx="2060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Experiments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EE0253A1-8C33-4E92-841F-372B33E5713A}"/>
              </a:ext>
            </a:extLst>
          </p:cNvPr>
          <p:cNvCxnSpPr>
            <a:cxnSpLocks/>
          </p:cNvCxnSpPr>
          <p:nvPr/>
        </p:nvCxnSpPr>
        <p:spPr>
          <a:xfrm>
            <a:off x="0" y="721182"/>
            <a:ext cx="21638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BFA11790-AB6E-42FE-A762-F91C90B67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227" y="1244402"/>
            <a:ext cx="8748519" cy="251037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219FB49-E89C-4586-87DC-2E636C57B3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228" y="4155446"/>
            <a:ext cx="8748518" cy="198137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FA546CB5-D25D-40E8-A074-BBE91CC23EC2}"/>
              </a:ext>
            </a:extLst>
          </p:cNvPr>
          <p:cNvSpPr txBox="1"/>
          <p:nvPr/>
        </p:nvSpPr>
        <p:spPr>
          <a:xfrm>
            <a:off x="5239121" y="843737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ScanNet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65BCDCE-885A-48DB-A718-4AB7ECE7BF9B}"/>
              </a:ext>
            </a:extLst>
          </p:cNvPr>
          <p:cNvSpPr txBox="1"/>
          <p:nvPr/>
        </p:nvSpPr>
        <p:spPr>
          <a:xfrm>
            <a:off x="4321402" y="3786114"/>
            <a:ext cx="2908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ScanNet</a:t>
            </a:r>
            <a:r>
              <a:rPr lang="en-US" altLang="zh-CN" dirty="0"/>
              <a:t> for different views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7231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149</Words>
  <Application>Microsoft Office PowerPoint</Application>
  <PresentationFormat>宽屏</PresentationFormat>
  <Paragraphs>25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Arial</vt:lpstr>
      <vt:lpstr>Cambria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Cheng Andy</dc:creator>
  <cp:lastModifiedBy>Cheng Andy</cp:lastModifiedBy>
  <cp:revision>68</cp:revision>
  <dcterms:created xsi:type="dcterms:W3CDTF">2021-09-14T09:34:22Z</dcterms:created>
  <dcterms:modified xsi:type="dcterms:W3CDTF">2021-09-18T14:40:29Z</dcterms:modified>
</cp:coreProperties>
</file>