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7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Van Thinh" userId="35cdf87d2e648839" providerId="LiveId" clId="{595B2215-1073-4317-8DEE-0116276394DD}"/>
    <pc:docChg chg="undo custSel addSld modSld sldOrd">
      <pc:chgData name="Mai Van Thinh" userId="35cdf87d2e648839" providerId="LiveId" clId="{595B2215-1073-4317-8DEE-0116276394DD}" dt="2022-12-17T07:08:08.106" v="1012" actId="20577"/>
      <pc:docMkLst>
        <pc:docMk/>
      </pc:docMkLst>
      <pc:sldChg chg="modSp mod">
        <pc:chgData name="Mai Van Thinh" userId="35cdf87d2e648839" providerId="LiveId" clId="{595B2215-1073-4317-8DEE-0116276394DD}" dt="2022-12-17T06:18:38.496" v="48" actId="20577"/>
        <pc:sldMkLst>
          <pc:docMk/>
          <pc:sldMk cId="4112309370" sldId="257"/>
        </pc:sldMkLst>
        <pc:spChg chg="mod">
          <ac:chgData name="Mai Van Thinh" userId="35cdf87d2e648839" providerId="LiveId" clId="{595B2215-1073-4317-8DEE-0116276394DD}" dt="2022-12-17T06:18:38.496" v="48" actId="20577"/>
          <ac:spMkLst>
            <pc:docMk/>
            <pc:sldMk cId="4112309370" sldId="257"/>
            <ac:spMk id="7" creationId="{2E555C84-1A23-3ECC-9F6C-757C4A0FBEA2}"/>
          </ac:spMkLst>
        </pc:spChg>
      </pc:sldChg>
      <pc:sldChg chg="modSp mod">
        <pc:chgData name="Mai Van Thinh" userId="35cdf87d2e648839" providerId="LiveId" clId="{595B2215-1073-4317-8DEE-0116276394DD}" dt="2022-12-17T06:59:03.392" v="219" actId="20577"/>
        <pc:sldMkLst>
          <pc:docMk/>
          <pc:sldMk cId="2735726969" sldId="266"/>
        </pc:sldMkLst>
        <pc:spChg chg="mod">
          <ac:chgData name="Mai Van Thinh" userId="35cdf87d2e648839" providerId="LiveId" clId="{595B2215-1073-4317-8DEE-0116276394DD}" dt="2022-12-17T06:59:03.392" v="219" actId="20577"/>
          <ac:spMkLst>
            <pc:docMk/>
            <pc:sldMk cId="2735726969" sldId="266"/>
            <ac:spMk id="15" creationId="{0B027230-9B9E-D21B-F642-9791FBD69550}"/>
          </ac:spMkLst>
        </pc:spChg>
        <pc:spChg chg="mod">
          <ac:chgData name="Mai Van Thinh" userId="35cdf87d2e648839" providerId="LiveId" clId="{595B2215-1073-4317-8DEE-0116276394DD}" dt="2022-11-24T07:55:55.702" v="2" actId="20577"/>
          <ac:spMkLst>
            <pc:docMk/>
            <pc:sldMk cId="2735726969" sldId="266"/>
            <ac:spMk id="29" creationId="{AE360076-46B4-91FE-A6C0-8A1EA6DB07EA}"/>
          </ac:spMkLst>
        </pc:spChg>
      </pc:sldChg>
      <pc:sldChg chg="modSp add mod ord">
        <pc:chgData name="Mai Van Thinh" userId="35cdf87d2e648839" providerId="LiveId" clId="{595B2215-1073-4317-8DEE-0116276394DD}" dt="2022-12-17T06:55:29.346" v="182"/>
        <pc:sldMkLst>
          <pc:docMk/>
          <pc:sldMk cId="2138497850" sldId="267"/>
        </pc:sldMkLst>
        <pc:spChg chg="mod">
          <ac:chgData name="Mai Van Thinh" userId="35cdf87d2e648839" providerId="LiveId" clId="{595B2215-1073-4317-8DEE-0116276394DD}" dt="2022-12-17T06:45:15.632" v="81" actId="14100"/>
          <ac:spMkLst>
            <pc:docMk/>
            <pc:sldMk cId="2138497850" sldId="267"/>
            <ac:spMk id="12" creationId="{58509785-E745-2D15-D456-765ABA3901A8}"/>
          </ac:spMkLst>
        </pc:spChg>
        <pc:spChg chg="mod">
          <ac:chgData name="Mai Van Thinh" userId="35cdf87d2e648839" providerId="LiveId" clId="{595B2215-1073-4317-8DEE-0116276394DD}" dt="2022-12-17T06:48:52.628" v="132" actId="404"/>
          <ac:spMkLst>
            <pc:docMk/>
            <pc:sldMk cId="2138497850" sldId="267"/>
            <ac:spMk id="14" creationId="{C357538C-4500-393A-33CD-5105FE7D679A}"/>
          </ac:spMkLst>
        </pc:spChg>
        <pc:spChg chg="mod">
          <ac:chgData name="Mai Van Thinh" userId="35cdf87d2e648839" providerId="LiveId" clId="{595B2215-1073-4317-8DEE-0116276394DD}" dt="2022-12-17T06:49:48.675" v="180" actId="1076"/>
          <ac:spMkLst>
            <pc:docMk/>
            <pc:sldMk cId="2138497850" sldId="267"/>
            <ac:spMk id="15" creationId="{738A63B7-8FA8-9F7E-ACF0-762BA5BED4E8}"/>
          </ac:spMkLst>
        </pc:spChg>
        <pc:spChg chg="mod">
          <ac:chgData name="Mai Van Thinh" userId="35cdf87d2e648839" providerId="LiveId" clId="{595B2215-1073-4317-8DEE-0116276394DD}" dt="2022-12-17T06:49:15.163" v="176" actId="404"/>
          <ac:spMkLst>
            <pc:docMk/>
            <pc:sldMk cId="2138497850" sldId="267"/>
            <ac:spMk id="16" creationId="{415C26BC-C39F-0BEA-D43F-8426C6B93138}"/>
          </ac:spMkLst>
        </pc:spChg>
      </pc:sldChg>
      <pc:sldChg chg="delSp modSp add mod ord">
        <pc:chgData name="Mai Van Thinh" userId="35cdf87d2e648839" providerId="LiveId" clId="{595B2215-1073-4317-8DEE-0116276394DD}" dt="2022-12-17T07:05:18.667" v="761" actId="20577"/>
        <pc:sldMkLst>
          <pc:docMk/>
          <pc:sldMk cId="436935425" sldId="268"/>
        </pc:sldMkLst>
        <pc:spChg chg="mod">
          <ac:chgData name="Mai Van Thinh" userId="35cdf87d2e648839" providerId="LiveId" clId="{595B2215-1073-4317-8DEE-0116276394DD}" dt="2022-12-17T07:03:00.699" v="436" actId="14100"/>
          <ac:spMkLst>
            <pc:docMk/>
            <pc:sldMk cId="436935425" sldId="268"/>
            <ac:spMk id="2" creationId="{15E10E59-D21C-19BB-DE04-D9D9F3A87A3F}"/>
          </ac:spMkLst>
        </pc:spChg>
        <pc:spChg chg="mod">
          <ac:chgData name="Mai Van Thinh" userId="35cdf87d2e648839" providerId="LiveId" clId="{595B2215-1073-4317-8DEE-0116276394DD}" dt="2022-12-17T07:05:18.667" v="761" actId="20577"/>
          <ac:spMkLst>
            <pc:docMk/>
            <pc:sldMk cId="436935425" sldId="268"/>
            <ac:spMk id="4" creationId="{9DC152F8-9CFF-3F61-BAA9-465BB9D73E14}"/>
          </ac:spMkLst>
        </pc:spChg>
        <pc:spChg chg="mod">
          <ac:chgData name="Mai Van Thinh" userId="35cdf87d2e648839" providerId="LiveId" clId="{595B2215-1073-4317-8DEE-0116276394DD}" dt="2022-12-17T07:00:44.053" v="260" actId="20577"/>
          <ac:spMkLst>
            <pc:docMk/>
            <pc:sldMk cId="436935425" sldId="268"/>
            <ac:spMk id="12" creationId="{58509785-E745-2D15-D456-765ABA3901A8}"/>
          </ac:spMkLst>
        </pc:spChg>
        <pc:picChg chg="del">
          <ac:chgData name="Mai Van Thinh" userId="35cdf87d2e648839" providerId="LiveId" clId="{595B2215-1073-4317-8DEE-0116276394DD}" dt="2022-12-17T07:00:53.090" v="261" actId="478"/>
          <ac:picMkLst>
            <pc:docMk/>
            <pc:sldMk cId="436935425" sldId="268"/>
            <ac:picMk id="5" creationId="{A31B1D75-FB0A-4E8D-B6C6-B923D09AB792}"/>
          </ac:picMkLst>
        </pc:picChg>
      </pc:sldChg>
      <pc:sldChg chg="modSp add mod">
        <pc:chgData name="Mai Van Thinh" userId="35cdf87d2e648839" providerId="LiveId" clId="{595B2215-1073-4317-8DEE-0116276394DD}" dt="2022-12-17T07:08:08.106" v="1012" actId="20577"/>
        <pc:sldMkLst>
          <pc:docMk/>
          <pc:sldMk cId="1064516041" sldId="269"/>
        </pc:sldMkLst>
        <pc:spChg chg="mod">
          <ac:chgData name="Mai Van Thinh" userId="35cdf87d2e648839" providerId="LiveId" clId="{595B2215-1073-4317-8DEE-0116276394DD}" dt="2022-12-17T07:07:30.219" v="1005" actId="20577"/>
          <ac:spMkLst>
            <pc:docMk/>
            <pc:sldMk cId="1064516041" sldId="269"/>
            <ac:spMk id="2" creationId="{15E10E59-D21C-19BB-DE04-D9D9F3A87A3F}"/>
          </ac:spMkLst>
        </pc:spChg>
        <pc:spChg chg="mod">
          <ac:chgData name="Mai Van Thinh" userId="35cdf87d2e648839" providerId="LiveId" clId="{595B2215-1073-4317-8DEE-0116276394DD}" dt="2022-12-17T07:08:08.106" v="1012" actId="20577"/>
          <ac:spMkLst>
            <pc:docMk/>
            <pc:sldMk cId="1064516041" sldId="269"/>
            <ac:spMk id="4" creationId="{9DC152F8-9CFF-3F61-BAA9-465BB9D73E14}"/>
          </ac:spMkLst>
        </pc:spChg>
        <pc:spChg chg="mod">
          <ac:chgData name="Mai Van Thinh" userId="35cdf87d2e648839" providerId="LiveId" clId="{595B2215-1073-4317-8DEE-0116276394DD}" dt="2022-12-17T07:06:15.417" v="804" actId="14100"/>
          <ac:spMkLst>
            <pc:docMk/>
            <pc:sldMk cId="1064516041" sldId="269"/>
            <ac:spMk id="12" creationId="{58509785-E745-2D15-D456-765ABA390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6364D1-3826-4445-89AB-D24D43AC3D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2EEDE09-583C-49AA-BE76-1C62788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51A87D-EA30-29A3-CCAD-90BAD65C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7" y="2455467"/>
            <a:ext cx="1816100" cy="181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7CFD8-B987-2870-F250-18C7B161D70F}"/>
              </a:ext>
            </a:extLst>
          </p:cNvPr>
          <p:cNvSpPr txBox="1"/>
          <p:nvPr/>
        </p:nvSpPr>
        <p:spPr>
          <a:xfrm>
            <a:off x="1311416" y="1855303"/>
            <a:ext cx="454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TRƯỜNG ĐẠI HỌC SÀI GÒN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44BA4-81D7-EA04-DA58-61BAAAA544D0}"/>
              </a:ext>
            </a:extLst>
          </p:cNvPr>
          <p:cNvSpPr txBox="1"/>
          <p:nvPr/>
        </p:nvSpPr>
        <p:spPr>
          <a:xfrm>
            <a:off x="7885593" y="2086135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Khoa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Nghệ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Thông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61574-A716-D6E4-9ABF-3B15AA8C3F9E}"/>
              </a:ext>
            </a:extLst>
          </p:cNvPr>
          <p:cNvSpPr txBox="1"/>
          <p:nvPr/>
        </p:nvSpPr>
        <p:spPr>
          <a:xfrm flipH="1">
            <a:off x="4141302" y="2645123"/>
            <a:ext cx="51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MÔN: PHÁT TRIỂN PHẦN MỀM MÃ NGUỒN MỞ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55C84-1A23-3ECC-9F6C-757C4A0FBEA2}"/>
              </a:ext>
            </a:extLst>
          </p:cNvPr>
          <p:cNvSpPr txBox="1"/>
          <p:nvPr/>
        </p:nvSpPr>
        <p:spPr>
          <a:xfrm>
            <a:off x="6188765" y="3788886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Lương</a:t>
            </a:r>
            <a:r>
              <a:rPr lang="en-US" dirty="0"/>
              <a:t> Minh </a:t>
            </a:r>
            <a:r>
              <a:rPr lang="en-US" dirty="0" err="1"/>
              <a:t>Huấn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09785-E745-2D15-D456-765ABA3901A8}"/>
              </a:ext>
            </a:extLst>
          </p:cNvPr>
          <p:cNvSpPr txBox="1"/>
          <p:nvPr/>
        </p:nvSpPr>
        <p:spPr>
          <a:xfrm>
            <a:off x="1232451" y="1669774"/>
            <a:ext cx="40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ƯU &amp;&amp; NHƯỢC ĐIỂM: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2382078" y="2160104"/>
            <a:ext cx="742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BÁN QUẦN 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10E59-D21C-19BB-DE04-D9D9F3A87A3F}"/>
              </a:ext>
            </a:extLst>
          </p:cNvPr>
          <p:cNvSpPr txBox="1"/>
          <p:nvPr/>
        </p:nvSpPr>
        <p:spPr>
          <a:xfrm>
            <a:off x="3485322" y="2865877"/>
            <a:ext cx="65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DAB977-AA09-76B1-D501-51C28E884CD8}"/>
              </a:ext>
            </a:extLst>
          </p:cNvPr>
          <p:cNvSpPr/>
          <p:nvPr/>
        </p:nvSpPr>
        <p:spPr>
          <a:xfrm>
            <a:off x="2928730" y="3050543"/>
            <a:ext cx="238540" cy="9144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52F8-9CFF-3F61-BAA9-465BB9D73E14}"/>
              </a:ext>
            </a:extLst>
          </p:cNvPr>
          <p:cNvSpPr txBox="1"/>
          <p:nvPr/>
        </p:nvSpPr>
        <p:spPr>
          <a:xfrm>
            <a:off x="3485322" y="3459683"/>
            <a:ext cx="719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offline)</a:t>
            </a:r>
          </a:p>
        </p:txBody>
      </p:sp>
    </p:spTree>
    <p:extLst>
      <p:ext uri="{BB962C8B-B14F-4D97-AF65-F5344CB8AC3E}">
        <p14:creationId xmlns:p14="http://schemas.microsoft.com/office/powerpoint/2010/main" val="43693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09785-E745-2D15-D456-765ABA3901A8}"/>
              </a:ext>
            </a:extLst>
          </p:cNvPr>
          <p:cNvSpPr txBox="1"/>
          <p:nvPr/>
        </p:nvSpPr>
        <p:spPr>
          <a:xfrm>
            <a:off x="1232451" y="1669774"/>
            <a:ext cx="24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HƯỚNG PHÁT TRIỂN: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2382078" y="2160104"/>
            <a:ext cx="742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BÁN QUẦN 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10E59-D21C-19BB-DE04-D9D9F3A87A3F}"/>
              </a:ext>
            </a:extLst>
          </p:cNvPr>
          <p:cNvSpPr txBox="1"/>
          <p:nvPr/>
        </p:nvSpPr>
        <p:spPr>
          <a:xfrm>
            <a:off x="3485322" y="2865877"/>
            <a:ext cx="658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DAB977-AA09-76B1-D501-51C28E884CD8}"/>
              </a:ext>
            </a:extLst>
          </p:cNvPr>
          <p:cNvSpPr/>
          <p:nvPr/>
        </p:nvSpPr>
        <p:spPr>
          <a:xfrm>
            <a:off x="2928730" y="3050543"/>
            <a:ext cx="238540" cy="9144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52F8-9CFF-3F61-BAA9-465BB9D73E14}"/>
              </a:ext>
            </a:extLst>
          </p:cNvPr>
          <p:cNvSpPr txBox="1"/>
          <p:nvPr/>
        </p:nvSpPr>
        <p:spPr>
          <a:xfrm>
            <a:off x="3485322" y="3459683"/>
            <a:ext cx="719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trở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4025348" y="2372139"/>
            <a:ext cx="5264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420039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09785-E745-2D15-D456-765ABA3901A8}"/>
              </a:ext>
            </a:extLst>
          </p:cNvPr>
          <p:cNvSpPr txBox="1"/>
          <p:nvPr/>
        </p:nvSpPr>
        <p:spPr>
          <a:xfrm>
            <a:off x="1232452" y="1669774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TÊN ĐỀ TÀI: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2382078" y="2160104"/>
            <a:ext cx="742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BÁN QUẦN ÁO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7538C-4500-393A-33CD-5105FE7D679A}"/>
              </a:ext>
            </a:extLst>
          </p:cNvPr>
          <p:cNvSpPr txBox="1"/>
          <p:nvPr/>
        </p:nvSpPr>
        <p:spPr>
          <a:xfrm>
            <a:off x="4969563" y="3194158"/>
            <a:ext cx="225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A63B7-8FA8-9F7E-ACF0-762BA5BED4E8}"/>
              </a:ext>
            </a:extLst>
          </p:cNvPr>
          <p:cNvSpPr txBox="1"/>
          <p:nvPr/>
        </p:nvSpPr>
        <p:spPr>
          <a:xfrm>
            <a:off x="1318591" y="3194158"/>
            <a:ext cx="288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LÝ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C26BC-C39F-0BEA-D43F-8426C6B93138}"/>
              </a:ext>
            </a:extLst>
          </p:cNvPr>
          <p:cNvSpPr txBox="1"/>
          <p:nvPr/>
        </p:nvSpPr>
        <p:spPr>
          <a:xfrm>
            <a:off x="7858539" y="3198166"/>
            <a:ext cx="301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TRANG BÁN HÀNG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ADBDF0-9BAE-AFAE-AAF3-4D6005F3C585}"/>
              </a:ext>
            </a:extLst>
          </p:cNvPr>
          <p:cNvCxnSpPr>
            <a:cxnSpLocks/>
          </p:cNvCxnSpPr>
          <p:nvPr/>
        </p:nvCxnSpPr>
        <p:spPr>
          <a:xfrm>
            <a:off x="6957396" y="3424990"/>
            <a:ext cx="901143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5BB50D-92DB-C531-CE68-68218CF4C4B3}"/>
              </a:ext>
            </a:extLst>
          </p:cNvPr>
          <p:cNvCxnSpPr>
            <a:cxnSpLocks/>
          </p:cNvCxnSpPr>
          <p:nvPr/>
        </p:nvCxnSpPr>
        <p:spPr>
          <a:xfrm>
            <a:off x="4068420" y="3424989"/>
            <a:ext cx="901143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09785-E745-2D15-D456-765ABA3901A8}"/>
              </a:ext>
            </a:extLst>
          </p:cNvPr>
          <p:cNvSpPr txBox="1"/>
          <p:nvPr/>
        </p:nvSpPr>
        <p:spPr>
          <a:xfrm>
            <a:off x="1232451" y="1669774"/>
            <a:ext cx="40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THÀNH VIÊN THAM GIA: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2382078" y="2160104"/>
            <a:ext cx="742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BÁN QUẦN 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10E59-D21C-19BB-DE04-D9D9F3A87A3F}"/>
              </a:ext>
            </a:extLst>
          </p:cNvPr>
          <p:cNvSpPr txBox="1"/>
          <p:nvPr/>
        </p:nvSpPr>
        <p:spPr>
          <a:xfrm>
            <a:off x="3485322" y="2865877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Thinh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DAB977-AA09-76B1-D501-51C28E884CD8}"/>
              </a:ext>
            </a:extLst>
          </p:cNvPr>
          <p:cNvSpPr/>
          <p:nvPr/>
        </p:nvSpPr>
        <p:spPr>
          <a:xfrm>
            <a:off x="2928730" y="3050543"/>
            <a:ext cx="238540" cy="91440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52F8-9CFF-3F61-BAA9-465BB9D73E14}"/>
              </a:ext>
            </a:extLst>
          </p:cNvPr>
          <p:cNvSpPr txBox="1"/>
          <p:nvPr/>
        </p:nvSpPr>
        <p:spPr>
          <a:xfrm>
            <a:off x="3485322" y="3685063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3119410413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1D75-FB0A-4E8D-B6C6-B923D09A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3" y="2744879"/>
            <a:ext cx="1480535" cy="14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09785-E745-2D15-D456-765ABA3901A8}"/>
              </a:ext>
            </a:extLst>
          </p:cNvPr>
          <p:cNvSpPr txBox="1"/>
          <p:nvPr/>
        </p:nvSpPr>
        <p:spPr>
          <a:xfrm>
            <a:off x="1232451" y="1669774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416F0-1A15-6CE0-B7E2-AA4683890037}"/>
              </a:ext>
            </a:extLst>
          </p:cNvPr>
          <p:cNvSpPr txBox="1"/>
          <p:nvPr/>
        </p:nvSpPr>
        <p:spPr>
          <a:xfrm>
            <a:off x="2382078" y="2160104"/>
            <a:ext cx="742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BÁN QUẦN ÁO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7538C-4500-393A-33CD-5105FE7D679A}"/>
              </a:ext>
            </a:extLst>
          </p:cNvPr>
          <p:cNvSpPr txBox="1"/>
          <p:nvPr/>
        </p:nvSpPr>
        <p:spPr>
          <a:xfrm>
            <a:off x="4969563" y="3194158"/>
            <a:ext cx="225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REACT-REDUX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A63B7-8FA8-9F7E-ACF0-762BA5BED4E8}"/>
              </a:ext>
            </a:extLst>
          </p:cNvPr>
          <p:cNvSpPr txBox="1"/>
          <p:nvPr/>
        </p:nvSpPr>
        <p:spPr>
          <a:xfrm>
            <a:off x="1689654" y="3194158"/>
            <a:ext cx="237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@MATERIAL -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C26BC-C39F-0BEA-D43F-8426C6B93138}"/>
              </a:ext>
            </a:extLst>
          </p:cNvPr>
          <p:cNvSpPr txBox="1"/>
          <p:nvPr/>
        </p:nvSpPr>
        <p:spPr>
          <a:xfrm>
            <a:off x="7858539" y="3198166"/>
            <a:ext cx="30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THƯ VIỆN KHÁC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ADBDF0-9BAE-AFAE-AAF3-4D6005F3C585}"/>
              </a:ext>
            </a:extLst>
          </p:cNvPr>
          <p:cNvCxnSpPr>
            <a:cxnSpLocks/>
          </p:cNvCxnSpPr>
          <p:nvPr/>
        </p:nvCxnSpPr>
        <p:spPr>
          <a:xfrm>
            <a:off x="6957396" y="3424990"/>
            <a:ext cx="901143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5BB50D-92DB-C531-CE68-68218CF4C4B3}"/>
              </a:ext>
            </a:extLst>
          </p:cNvPr>
          <p:cNvCxnSpPr>
            <a:cxnSpLocks/>
          </p:cNvCxnSpPr>
          <p:nvPr/>
        </p:nvCxnSpPr>
        <p:spPr>
          <a:xfrm>
            <a:off x="4068420" y="3424989"/>
            <a:ext cx="901143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027230-9B9E-D21B-F642-9791FBD69550}"/>
              </a:ext>
            </a:extLst>
          </p:cNvPr>
          <p:cNvSpPr txBox="1"/>
          <p:nvPr/>
        </p:nvSpPr>
        <p:spPr>
          <a:xfrm>
            <a:off x="1113183" y="1643270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CÁC CHỨC NĂNG CẦN THIẾT: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3DC55-0B54-70FF-A463-55CABE22B135}"/>
              </a:ext>
            </a:extLst>
          </p:cNvPr>
          <p:cNvSpPr txBox="1"/>
          <p:nvPr/>
        </p:nvSpPr>
        <p:spPr>
          <a:xfrm>
            <a:off x="1113183" y="2862469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9D69D3-8484-55B6-4B1D-4A32DA2601BC}"/>
              </a:ext>
            </a:extLst>
          </p:cNvPr>
          <p:cNvCxnSpPr/>
          <p:nvPr/>
        </p:nvCxnSpPr>
        <p:spPr>
          <a:xfrm>
            <a:off x="2517914" y="304713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1F6562-31D3-C114-EACE-FA0F3D054B61}"/>
              </a:ext>
            </a:extLst>
          </p:cNvPr>
          <p:cNvCxnSpPr>
            <a:cxnSpLocks/>
          </p:cNvCxnSpPr>
          <p:nvPr/>
        </p:nvCxnSpPr>
        <p:spPr>
          <a:xfrm flipV="1">
            <a:off x="2517914" y="2241202"/>
            <a:ext cx="914400" cy="805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94A2AF-FDA7-8679-D3E7-3F00152F45E3}"/>
              </a:ext>
            </a:extLst>
          </p:cNvPr>
          <p:cNvSpPr txBox="1"/>
          <p:nvPr/>
        </p:nvSpPr>
        <p:spPr>
          <a:xfrm>
            <a:off x="7231716" y="2909300"/>
            <a:ext cx="2319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Product - Admin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C7908-8449-5973-5826-17907258ADF2}"/>
              </a:ext>
            </a:extLst>
          </p:cNvPr>
          <p:cNvSpPr txBox="1"/>
          <p:nvPr/>
        </p:nvSpPr>
        <p:spPr>
          <a:xfrm>
            <a:off x="3432314" y="3792258"/>
            <a:ext cx="14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Product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3AA0E0-6FB8-E040-F624-ADB8672297F6}"/>
              </a:ext>
            </a:extLst>
          </p:cNvPr>
          <p:cNvCxnSpPr>
            <a:cxnSpLocks/>
          </p:cNvCxnSpPr>
          <p:nvPr/>
        </p:nvCxnSpPr>
        <p:spPr>
          <a:xfrm>
            <a:off x="2517914" y="3064421"/>
            <a:ext cx="5433390" cy="929789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360076-46B4-91FE-A6C0-8A1EA6DB07EA}"/>
              </a:ext>
            </a:extLst>
          </p:cNvPr>
          <p:cNvSpPr txBox="1"/>
          <p:nvPr/>
        </p:nvSpPr>
        <p:spPr>
          <a:xfrm>
            <a:off x="7998365" y="3792258"/>
            <a:ext cx="2375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 Product - Admin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4661A4-0D16-3AC9-129B-C1460AB49E5D}"/>
              </a:ext>
            </a:extLst>
          </p:cNvPr>
          <p:cNvCxnSpPr>
            <a:cxnSpLocks/>
          </p:cNvCxnSpPr>
          <p:nvPr/>
        </p:nvCxnSpPr>
        <p:spPr>
          <a:xfrm flipV="1">
            <a:off x="2491761" y="2354214"/>
            <a:ext cx="5433390" cy="69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808388-9FBB-A21B-E3EC-1090A2E9051C}"/>
              </a:ext>
            </a:extLst>
          </p:cNvPr>
          <p:cNvSpPr txBox="1"/>
          <p:nvPr/>
        </p:nvSpPr>
        <p:spPr>
          <a:xfrm>
            <a:off x="7998365" y="2199093"/>
            <a:ext cx="271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Product Details - Admin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98A43-D9D2-199F-A473-54DCD776643B}"/>
              </a:ext>
            </a:extLst>
          </p:cNvPr>
          <p:cNvCxnSpPr>
            <a:cxnSpLocks/>
          </p:cNvCxnSpPr>
          <p:nvPr/>
        </p:nvCxnSpPr>
        <p:spPr>
          <a:xfrm>
            <a:off x="3013199" y="3061291"/>
            <a:ext cx="4005495" cy="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B59EC2-60C5-B7D9-5835-A7EA30098117}"/>
              </a:ext>
            </a:extLst>
          </p:cNvPr>
          <p:cNvSpPr txBox="1"/>
          <p:nvPr/>
        </p:nvSpPr>
        <p:spPr>
          <a:xfrm>
            <a:off x="3432314" y="2077824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</a:t>
            </a:r>
          </a:p>
        </p:txBody>
      </p:sp>
    </p:spTree>
    <p:extLst>
      <p:ext uri="{BB962C8B-B14F-4D97-AF65-F5344CB8AC3E}">
        <p14:creationId xmlns:p14="http://schemas.microsoft.com/office/powerpoint/2010/main" val="418432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027230-9B9E-D21B-F642-9791FBD69550}"/>
              </a:ext>
            </a:extLst>
          </p:cNvPr>
          <p:cNvSpPr txBox="1"/>
          <p:nvPr/>
        </p:nvSpPr>
        <p:spPr>
          <a:xfrm>
            <a:off x="1113183" y="1643270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CÁC CHỨC NĂNG CẦN THIẾT: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3DC55-0B54-70FF-A463-55CABE22B135}"/>
              </a:ext>
            </a:extLst>
          </p:cNvPr>
          <p:cNvSpPr txBox="1"/>
          <p:nvPr/>
        </p:nvSpPr>
        <p:spPr>
          <a:xfrm>
            <a:off x="4558747" y="1628042"/>
            <a:ext cx="336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(AUTH)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9D69D3-8484-55B6-4B1D-4A32DA2601BC}"/>
              </a:ext>
            </a:extLst>
          </p:cNvPr>
          <p:cNvCxnSpPr/>
          <p:nvPr/>
        </p:nvCxnSpPr>
        <p:spPr>
          <a:xfrm>
            <a:off x="2517914" y="304713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1F6562-31D3-C114-EACE-FA0F3D054B61}"/>
              </a:ext>
            </a:extLst>
          </p:cNvPr>
          <p:cNvCxnSpPr>
            <a:cxnSpLocks/>
          </p:cNvCxnSpPr>
          <p:nvPr/>
        </p:nvCxnSpPr>
        <p:spPr>
          <a:xfrm flipV="1">
            <a:off x="2517914" y="2241202"/>
            <a:ext cx="914400" cy="805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94A2AF-FDA7-8679-D3E7-3F00152F45E3}"/>
              </a:ext>
            </a:extLst>
          </p:cNvPr>
          <p:cNvSpPr txBox="1"/>
          <p:nvPr/>
        </p:nvSpPr>
        <p:spPr>
          <a:xfrm>
            <a:off x="7231716" y="2909300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C7908-8449-5973-5826-17907258ADF2}"/>
              </a:ext>
            </a:extLst>
          </p:cNvPr>
          <p:cNvSpPr txBox="1"/>
          <p:nvPr/>
        </p:nvSpPr>
        <p:spPr>
          <a:xfrm>
            <a:off x="3432314" y="3792258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3AA0E0-6FB8-E040-F624-ADB8672297F6}"/>
              </a:ext>
            </a:extLst>
          </p:cNvPr>
          <p:cNvCxnSpPr>
            <a:cxnSpLocks/>
          </p:cNvCxnSpPr>
          <p:nvPr/>
        </p:nvCxnSpPr>
        <p:spPr>
          <a:xfrm>
            <a:off x="2517914" y="3064421"/>
            <a:ext cx="5433390" cy="929789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360076-46B4-91FE-A6C0-8A1EA6DB07EA}"/>
              </a:ext>
            </a:extLst>
          </p:cNvPr>
          <p:cNvSpPr txBox="1"/>
          <p:nvPr/>
        </p:nvSpPr>
        <p:spPr>
          <a:xfrm>
            <a:off x="7998365" y="379225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4661A4-0D16-3AC9-129B-C1460AB49E5D}"/>
              </a:ext>
            </a:extLst>
          </p:cNvPr>
          <p:cNvCxnSpPr>
            <a:cxnSpLocks/>
          </p:cNvCxnSpPr>
          <p:nvPr/>
        </p:nvCxnSpPr>
        <p:spPr>
          <a:xfrm flipV="1">
            <a:off x="2491761" y="2354214"/>
            <a:ext cx="5433390" cy="69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808388-9FBB-A21B-E3EC-1090A2E9051C}"/>
              </a:ext>
            </a:extLst>
          </p:cNvPr>
          <p:cNvSpPr txBox="1"/>
          <p:nvPr/>
        </p:nvSpPr>
        <p:spPr>
          <a:xfrm>
            <a:off x="7998365" y="2199093"/>
            <a:ext cx="15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98A43-D9D2-199F-A473-54DCD776643B}"/>
              </a:ext>
            </a:extLst>
          </p:cNvPr>
          <p:cNvCxnSpPr>
            <a:cxnSpLocks/>
          </p:cNvCxnSpPr>
          <p:nvPr/>
        </p:nvCxnSpPr>
        <p:spPr>
          <a:xfrm>
            <a:off x="3013199" y="3061291"/>
            <a:ext cx="4005495" cy="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B59EC2-60C5-B7D9-5835-A7EA30098117}"/>
              </a:ext>
            </a:extLst>
          </p:cNvPr>
          <p:cNvSpPr txBox="1"/>
          <p:nvPr/>
        </p:nvSpPr>
        <p:spPr>
          <a:xfrm>
            <a:off x="3432314" y="207782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A7DB-65C3-BCB9-3843-B266985A2E25}"/>
              </a:ext>
            </a:extLst>
          </p:cNvPr>
          <p:cNvSpPr txBox="1"/>
          <p:nvPr/>
        </p:nvSpPr>
        <p:spPr>
          <a:xfrm>
            <a:off x="1362673" y="2862469"/>
            <a:ext cx="88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</a:p>
        </p:txBody>
      </p:sp>
    </p:spTree>
    <p:extLst>
      <p:ext uri="{BB962C8B-B14F-4D97-AF65-F5344CB8AC3E}">
        <p14:creationId xmlns:p14="http://schemas.microsoft.com/office/powerpoint/2010/main" val="420063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027230-9B9E-D21B-F642-9791FBD69550}"/>
              </a:ext>
            </a:extLst>
          </p:cNvPr>
          <p:cNvSpPr txBox="1"/>
          <p:nvPr/>
        </p:nvSpPr>
        <p:spPr>
          <a:xfrm>
            <a:off x="1113183" y="1643270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CÁC CHỨC NĂNG CẦN THIẾT: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9D69D3-8484-55B6-4B1D-4A32DA2601BC}"/>
              </a:ext>
            </a:extLst>
          </p:cNvPr>
          <p:cNvCxnSpPr/>
          <p:nvPr/>
        </p:nvCxnSpPr>
        <p:spPr>
          <a:xfrm>
            <a:off x="2517914" y="304713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1F6562-31D3-C114-EACE-FA0F3D054B61}"/>
              </a:ext>
            </a:extLst>
          </p:cNvPr>
          <p:cNvCxnSpPr>
            <a:cxnSpLocks/>
          </p:cNvCxnSpPr>
          <p:nvPr/>
        </p:nvCxnSpPr>
        <p:spPr>
          <a:xfrm flipV="1">
            <a:off x="2517914" y="2241202"/>
            <a:ext cx="914400" cy="805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94A2AF-FDA7-8679-D3E7-3F00152F45E3}"/>
              </a:ext>
            </a:extLst>
          </p:cNvPr>
          <p:cNvSpPr txBox="1"/>
          <p:nvPr/>
        </p:nvSpPr>
        <p:spPr>
          <a:xfrm>
            <a:off x="7231716" y="290930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User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C7908-8449-5973-5826-17907258ADF2}"/>
              </a:ext>
            </a:extLst>
          </p:cNvPr>
          <p:cNvSpPr txBox="1"/>
          <p:nvPr/>
        </p:nvSpPr>
        <p:spPr>
          <a:xfrm>
            <a:off x="3432314" y="3792258"/>
            <a:ext cx="162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Users - Amin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3AA0E0-6FB8-E040-F624-ADB8672297F6}"/>
              </a:ext>
            </a:extLst>
          </p:cNvPr>
          <p:cNvCxnSpPr>
            <a:cxnSpLocks/>
          </p:cNvCxnSpPr>
          <p:nvPr/>
        </p:nvCxnSpPr>
        <p:spPr>
          <a:xfrm>
            <a:off x="2517914" y="3064421"/>
            <a:ext cx="5433390" cy="929789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360076-46B4-91FE-A6C0-8A1EA6DB07EA}"/>
              </a:ext>
            </a:extLst>
          </p:cNvPr>
          <p:cNvSpPr txBox="1"/>
          <p:nvPr/>
        </p:nvSpPr>
        <p:spPr>
          <a:xfrm>
            <a:off x="7998365" y="3792258"/>
            <a:ext cx="229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Single User -- Admin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4661A4-0D16-3AC9-129B-C1460AB49E5D}"/>
              </a:ext>
            </a:extLst>
          </p:cNvPr>
          <p:cNvCxnSpPr>
            <a:cxnSpLocks/>
          </p:cNvCxnSpPr>
          <p:nvPr/>
        </p:nvCxnSpPr>
        <p:spPr>
          <a:xfrm flipV="1">
            <a:off x="2491761" y="2354214"/>
            <a:ext cx="5433390" cy="69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808388-9FBB-A21B-E3EC-1090A2E9051C}"/>
              </a:ext>
            </a:extLst>
          </p:cNvPr>
          <p:cNvSpPr txBox="1"/>
          <p:nvPr/>
        </p:nvSpPr>
        <p:spPr>
          <a:xfrm>
            <a:off x="7998365" y="2199093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/ Change Password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98A43-D9D2-199F-A473-54DCD776643B}"/>
              </a:ext>
            </a:extLst>
          </p:cNvPr>
          <p:cNvCxnSpPr>
            <a:cxnSpLocks/>
          </p:cNvCxnSpPr>
          <p:nvPr/>
        </p:nvCxnSpPr>
        <p:spPr>
          <a:xfrm>
            <a:off x="3013199" y="3061291"/>
            <a:ext cx="4005495" cy="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B59EC2-60C5-B7D9-5835-A7EA30098117}"/>
              </a:ext>
            </a:extLst>
          </p:cNvPr>
          <p:cNvSpPr txBox="1"/>
          <p:nvPr/>
        </p:nvSpPr>
        <p:spPr>
          <a:xfrm>
            <a:off x="3432314" y="2077824"/>
            <a:ext cx="201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User --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A7DB-65C3-BCB9-3843-B266985A2E25}"/>
              </a:ext>
            </a:extLst>
          </p:cNvPr>
          <p:cNvSpPr txBox="1"/>
          <p:nvPr/>
        </p:nvSpPr>
        <p:spPr>
          <a:xfrm>
            <a:off x="1362673" y="2862469"/>
            <a:ext cx="88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DBDE3A7-8039-B77A-2689-CC3EAF8A6172}"/>
              </a:ext>
            </a:extLst>
          </p:cNvPr>
          <p:cNvCxnSpPr>
            <a:cxnSpLocks/>
          </p:cNvCxnSpPr>
          <p:nvPr/>
        </p:nvCxnSpPr>
        <p:spPr>
          <a:xfrm flipV="1">
            <a:off x="2508773" y="2643359"/>
            <a:ext cx="923539" cy="417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D2680-D86D-8364-66E4-9A16D8100DE6}"/>
              </a:ext>
            </a:extLst>
          </p:cNvPr>
          <p:cNvSpPr txBox="1"/>
          <p:nvPr/>
        </p:nvSpPr>
        <p:spPr>
          <a:xfrm>
            <a:off x="3458465" y="2426083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AFCEB66-042B-E1B5-9935-64EEFB634CEB}"/>
              </a:ext>
            </a:extLst>
          </p:cNvPr>
          <p:cNvCxnSpPr>
            <a:cxnSpLocks/>
          </p:cNvCxnSpPr>
          <p:nvPr/>
        </p:nvCxnSpPr>
        <p:spPr>
          <a:xfrm>
            <a:off x="2529788" y="3066088"/>
            <a:ext cx="872699" cy="438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BE7D23-E15F-C851-ECD6-8BA5F189FDD3}"/>
              </a:ext>
            </a:extLst>
          </p:cNvPr>
          <p:cNvSpPr txBox="1"/>
          <p:nvPr/>
        </p:nvSpPr>
        <p:spPr>
          <a:xfrm>
            <a:off x="3458465" y="3320411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F13B7B-9821-F1CB-AE62-7F68F930BC84}"/>
              </a:ext>
            </a:extLst>
          </p:cNvPr>
          <p:cNvCxnSpPr>
            <a:cxnSpLocks/>
          </p:cNvCxnSpPr>
          <p:nvPr/>
        </p:nvCxnSpPr>
        <p:spPr>
          <a:xfrm>
            <a:off x="4778413" y="3077302"/>
            <a:ext cx="853761" cy="578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30923B-94E5-7DB5-E6CC-EFD3D98F43E6}"/>
              </a:ext>
            </a:extLst>
          </p:cNvPr>
          <p:cNvSpPr txBox="1"/>
          <p:nvPr/>
        </p:nvSpPr>
        <p:spPr>
          <a:xfrm>
            <a:off x="5641984" y="3456258"/>
            <a:ext cx="223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/ Update Review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88C809-FA63-A0DF-6C6D-62C2541C70E6}"/>
              </a:ext>
            </a:extLst>
          </p:cNvPr>
          <p:cNvCxnSpPr>
            <a:cxnSpLocks/>
          </p:cNvCxnSpPr>
          <p:nvPr/>
        </p:nvCxnSpPr>
        <p:spPr>
          <a:xfrm flipV="1">
            <a:off x="4768603" y="2692768"/>
            <a:ext cx="873381" cy="380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9DC446-1629-9E39-8383-5BD0CB451D98}"/>
              </a:ext>
            </a:extLst>
          </p:cNvPr>
          <p:cNvSpPr txBox="1"/>
          <p:nvPr/>
        </p:nvSpPr>
        <p:spPr>
          <a:xfrm>
            <a:off x="5632174" y="2510908"/>
            <a:ext cx="15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Reviews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B2C4EB0-B375-CED5-26B9-D10ADEE2663C}"/>
              </a:ext>
            </a:extLst>
          </p:cNvPr>
          <p:cNvCxnSpPr>
            <a:cxnSpLocks/>
          </p:cNvCxnSpPr>
          <p:nvPr/>
        </p:nvCxnSpPr>
        <p:spPr>
          <a:xfrm flipV="1">
            <a:off x="5871373" y="1964670"/>
            <a:ext cx="852352" cy="397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605A5A-2186-DB20-53D3-62C70A113BF5}"/>
              </a:ext>
            </a:extLst>
          </p:cNvPr>
          <p:cNvSpPr txBox="1"/>
          <p:nvPr/>
        </p:nvSpPr>
        <p:spPr>
          <a:xfrm>
            <a:off x="6758636" y="1789877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Review</a:t>
            </a:r>
          </a:p>
        </p:txBody>
      </p:sp>
    </p:spTree>
    <p:extLst>
      <p:ext uri="{BB962C8B-B14F-4D97-AF65-F5344CB8AC3E}">
        <p14:creationId xmlns:p14="http://schemas.microsoft.com/office/powerpoint/2010/main" val="112640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027230-9B9E-D21B-F642-9791FBD69550}"/>
              </a:ext>
            </a:extLst>
          </p:cNvPr>
          <p:cNvSpPr txBox="1"/>
          <p:nvPr/>
        </p:nvSpPr>
        <p:spPr>
          <a:xfrm>
            <a:off x="1113183" y="1643270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CÁC CHỨC NĂNG CẦN THIẾT: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9D69D3-8484-55B6-4B1D-4A32DA2601BC}"/>
              </a:ext>
            </a:extLst>
          </p:cNvPr>
          <p:cNvCxnSpPr/>
          <p:nvPr/>
        </p:nvCxnSpPr>
        <p:spPr>
          <a:xfrm>
            <a:off x="2517914" y="304713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1F6562-31D3-C114-EACE-FA0F3D054B61}"/>
              </a:ext>
            </a:extLst>
          </p:cNvPr>
          <p:cNvCxnSpPr>
            <a:cxnSpLocks/>
          </p:cNvCxnSpPr>
          <p:nvPr/>
        </p:nvCxnSpPr>
        <p:spPr>
          <a:xfrm flipV="1">
            <a:off x="2517914" y="2241202"/>
            <a:ext cx="914400" cy="805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4C7908-8449-5973-5826-17907258ADF2}"/>
              </a:ext>
            </a:extLst>
          </p:cNvPr>
          <p:cNvSpPr txBox="1"/>
          <p:nvPr/>
        </p:nvSpPr>
        <p:spPr>
          <a:xfrm>
            <a:off x="3432314" y="3792258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Order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3AA0E0-6FB8-E040-F624-ADB8672297F6}"/>
              </a:ext>
            </a:extLst>
          </p:cNvPr>
          <p:cNvCxnSpPr>
            <a:cxnSpLocks/>
          </p:cNvCxnSpPr>
          <p:nvPr/>
        </p:nvCxnSpPr>
        <p:spPr>
          <a:xfrm>
            <a:off x="2517914" y="3064421"/>
            <a:ext cx="5433390" cy="929789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360076-46B4-91FE-A6C0-8A1EA6DB07EA}"/>
              </a:ext>
            </a:extLst>
          </p:cNvPr>
          <p:cNvSpPr txBox="1"/>
          <p:nvPr/>
        </p:nvSpPr>
        <p:spPr>
          <a:xfrm>
            <a:off x="7998365" y="3792258"/>
            <a:ext cx="2194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Orders -- Admin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4661A4-0D16-3AC9-129B-C1460AB49E5D}"/>
              </a:ext>
            </a:extLst>
          </p:cNvPr>
          <p:cNvCxnSpPr>
            <a:cxnSpLocks/>
          </p:cNvCxnSpPr>
          <p:nvPr/>
        </p:nvCxnSpPr>
        <p:spPr>
          <a:xfrm flipV="1">
            <a:off x="2491761" y="2354214"/>
            <a:ext cx="5433390" cy="69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808388-9FBB-A21B-E3EC-1090A2E9051C}"/>
              </a:ext>
            </a:extLst>
          </p:cNvPr>
          <p:cNvSpPr txBox="1"/>
          <p:nvPr/>
        </p:nvSpPr>
        <p:spPr>
          <a:xfrm>
            <a:off x="7998365" y="2199093"/>
            <a:ext cx="2108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-- Admin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59EC2-60C5-B7D9-5835-A7EA30098117}"/>
              </a:ext>
            </a:extLst>
          </p:cNvPr>
          <p:cNvSpPr txBox="1"/>
          <p:nvPr/>
        </p:nvSpPr>
        <p:spPr>
          <a:xfrm>
            <a:off x="3432314" y="207782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A7DB-65C3-BCB9-3843-B266985A2E25}"/>
              </a:ext>
            </a:extLst>
          </p:cNvPr>
          <p:cNvSpPr txBox="1"/>
          <p:nvPr/>
        </p:nvSpPr>
        <p:spPr>
          <a:xfrm>
            <a:off x="1181625" y="2862469"/>
            <a:ext cx="106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F13B7B-9821-F1CB-AE62-7F68F930BC84}"/>
              </a:ext>
            </a:extLst>
          </p:cNvPr>
          <p:cNvCxnSpPr>
            <a:cxnSpLocks/>
          </p:cNvCxnSpPr>
          <p:nvPr/>
        </p:nvCxnSpPr>
        <p:spPr>
          <a:xfrm>
            <a:off x="4778413" y="3077302"/>
            <a:ext cx="2039253" cy="259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30923B-94E5-7DB5-E6CC-EFD3D98F43E6}"/>
              </a:ext>
            </a:extLst>
          </p:cNvPr>
          <p:cNvSpPr txBox="1"/>
          <p:nvPr/>
        </p:nvSpPr>
        <p:spPr>
          <a:xfrm>
            <a:off x="6898379" y="3165781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Single Order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88C809-FA63-A0DF-6C6D-62C2541C70E6}"/>
              </a:ext>
            </a:extLst>
          </p:cNvPr>
          <p:cNvCxnSpPr>
            <a:cxnSpLocks/>
          </p:cNvCxnSpPr>
          <p:nvPr/>
        </p:nvCxnSpPr>
        <p:spPr>
          <a:xfrm flipV="1">
            <a:off x="4768603" y="2841145"/>
            <a:ext cx="2049063" cy="231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9DC446-1629-9E39-8383-5BD0CB451D98}"/>
              </a:ext>
            </a:extLst>
          </p:cNvPr>
          <p:cNvSpPr txBox="1"/>
          <p:nvPr/>
        </p:nvSpPr>
        <p:spPr>
          <a:xfrm>
            <a:off x="6920528" y="2644392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316577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4000" r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027230-9B9E-D21B-F642-9791FBD69550}"/>
              </a:ext>
            </a:extLst>
          </p:cNvPr>
          <p:cNvSpPr txBox="1"/>
          <p:nvPr/>
        </p:nvSpPr>
        <p:spPr>
          <a:xfrm>
            <a:off x="1113183" y="1643270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MÔ HÌNH: MERNSTACK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9D69D3-8484-55B6-4B1D-4A32DA2601BC}"/>
              </a:ext>
            </a:extLst>
          </p:cNvPr>
          <p:cNvCxnSpPr/>
          <p:nvPr/>
        </p:nvCxnSpPr>
        <p:spPr>
          <a:xfrm>
            <a:off x="2517914" y="304713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1F6562-31D3-C114-EACE-FA0F3D054B61}"/>
              </a:ext>
            </a:extLst>
          </p:cNvPr>
          <p:cNvCxnSpPr>
            <a:cxnSpLocks/>
          </p:cNvCxnSpPr>
          <p:nvPr/>
        </p:nvCxnSpPr>
        <p:spPr>
          <a:xfrm flipV="1">
            <a:off x="2517914" y="2241202"/>
            <a:ext cx="914400" cy="805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4C7908-8449-5973-5826-17907258ADF2}"/>
              </a:ext>
            </a:extLst>
          </p:cNvPr>
          <p:cNvSpPr txBox="1"/>
          <p:nvPr/>
        </p:nvSpPr>
        <p:spPr>
          <a:xfrm>
            <a:off x="3432314" y="3792258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3AA0E0-6FB8-E040-F624-ADB8672297F6}"/>
              </a:ext>
            </a:extLst>
          </p:cNvPr>
          <p:cNvCxnSpPr>
            <a:cxnSpLocks/>
          </p:cNvCxnSpPr>
          <p:nvPr/>
        </p:nvCxnSpPr>
        <p:spPr>
          <a:xfrm>
            <a:off x="2517914" y="3064421"/>
            <a:ext cx="5433390" cy="929789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360076-46B4-91FE-A6C0-8A1EA6DB07EA}"/>
              </a:ext>
            </a:extLst>
          </p:cNvPr>
          <p:cNvSpPr txBox="1"/>
          <p:nvPr/>
        </p:nvSpPr>
        <p:spPr>
          <a:xfrm>
            <a:off x="7998365" y="379225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4661A4-0D16-3AC9-129B-C1460AB49E5D}"/>
              </a:ext>
            </a:extLst>
          </p:cNvPr>
          <p:cNvCxnSpPr>
            <a:cxnSpLocks/>
          </p:cNvCxnSpPr>
          <p:nvPr/>
        </p:nvCxnSpPr>
        <p:spPr>
          <a:xfrm flipV="1">
            <a:off x="2491761" y="2354214"/>
            <a:ext cx="5433390" cy="69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808388-9FBB-A21B-E3EC-1090A2E9051C}"/>
              </a:ext>
            </a:extLst>
          </p:cNvPr>
          <p:cNvSpPr txBox="1"/>
          <p:nvPr/>
        </p:nvSpPr>
        <p:spPr>
          <a:xfrm>
            <a:off x="7998365" y="219909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59EC2-60C5-B7D9-5835-A7EA30098117}"/>
              </a:ext>
            </a:extLst>
          </p:cNvPr>
          <p:cNvSpPr txBox="1"/>
          <p:nvPr/>
        </p:nvSpPr>
        <p:spPr>
          <a:xfrm>
            <a:off x="3432314" y="207782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A7DB-65C3-BCB9-3843-B266985A2E25}"/>
              </a:ext>
            </a:extLst>
          </p:cNvPr>
          <p:cNvSpPr txBox="1"/>
          <p:nvPr/>
        </p:nvSpPr>
        <p:spPr>
          <a:xfrm>
            <a:off x="1181625" y="2862469"/>
            <a:ext cx="12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F13B7B-9821-F1CB-AE62-7F68F930BC84}"/>
              </a:ext>
            </a:extLst>
          </p:cNvPr>
          <p:cNvCxnSpPr>
            <a:cxnSpLocks/>
          </p:cNvCxnSpPr>
          <p:nvPr/>
        </p:nvCxnSpPr>
        <p:spPr>
          <a:xfrm>
            <a:off x="4778413" y="3077302"/>
            <a:ext cx="2039253" cy="259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30923B-94E5-7DB5-E6CC-EFD3D98F43E6}"/>
              </a:ext>
            </a:extLst>
          </p:cNvPr>
          <p:cNvSpPr txBox="1"/>
          <p:nvPr/>
        </p:nvSpPr>
        <p:spPr>
          <a:xfrm>
            <a:off x="6898379" y="316578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88C809-FA63-A0DF-6C6D-62C2541C70E6}"/>
              </a:ext>
            </a:extLst>
          </p:cNvPr>
          <p:cNvCxnSpPr>
            <a:cxnSpLocks/>
          </p:cNvCxnSpPr>
          <p:nvPr/>
        </p:nvCxnSpPr>
        <p:spPr>
          <a:xfrm flipV="1">
            <a:off x="4768603" y="2841145"/>
            <a:ext cx="2049063" cy="231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9DC446-1629-9E39-8383-5BD0CB451D98}"/>
              </a:ext>
            </a:extLst>
          </p:cNvPr>
          <p:cNvSpPr txBox="1"/>
          <p:nvPr/>
        </p:nvSpPr>
        <p:spPr>
          <a:xfrm>
            <a:off x="6920528" y="264439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73572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142</TotalTime>
  <Words>334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Rockwell</vt:lpstr>
      <vt:lpstr>Rockwell Condensed</vt:lpstr>
      <vt:lpstr>Times New Roman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Van Thinh</dc:creator>
  <cp:lastModifiedBy>Mai Van Thinh</cp:lastModifiedBy>
  <cp:revision>2</cp:revision>
  <dcterms:created xsi:type="dcterms:W3CDTF">2022-11-23T15:03:04Z</dcterms:created>
  <dcterms:modified xsi:type="dcterms:W3CDTF">2022-12-17T08:21:29Z</dcterms:modified>
</cp:coreProperties>
</file>