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364" r:id="rId2"/>
    <p:sldId id="413" r:id="rId3"/>
    <p:sldId id="409" r:id="rId4"/>
    <p:sldId id="410" r:id="rId5"/>
    <p:sldId id="41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7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8AA"/>
    <a:srgbClr val="FA9D27"/>
    <a:srgbClr val="FDA007"/>
    <a:srgbClr val="FDC3A9"/>
    <a:srgbClr val="FFFFFF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 autoAdjust="0"/>
    <p:restoredTop sz="96060" autoAdjust="0"/>
  </p:normalViewPr>
  <p:slideViewPr>
    <p:cSldViewPr snapToGrid="0">
      <p:cViewPr varScale="1">
        <p:scale>
          <a:sx n="146" d="100"/>
          <a:sy n="146" d="100"/>
        </p:scale>
        <p:origin x="660" y="108"/>
      </p:cViewPr>
      <p:guideLst>
        <p:guide orient="horz" pos="1627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9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Github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简介与实操</a:t>
            </a:r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—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实操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E41C6E-0532-451C-80C7-57F3913ABFD9}"/>
              </a:ext>
            </a:extLst>
          </p:cNvPr>
          <p:cNvSpPr/>
          <p:nvPr/>
        </p:nvSpPr>
        <p:spPr>
          <a:xfrm>
            <a:off x="4553607" y="1918454"/>
            <a:ext cx="974395" cy="5847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 clone 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69599B-CA13-4833-BBF9-B6F9DF2F2917}"/>
              </a:ext>
            </a:extLst>
          </p:cNvPr>
          <p:cNvSpPr/>
          <p:nvPr/>
        </p:nvSpPr>
        <p:spPr>
          <a:xfrm>
            <a:off x="565921" y="2675870"/>
            <a:ext cx="1776663" cy="8309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提交代码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add xxx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commit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27F04C-A26A-43D3-9019-EFD474FB77E9}"/>
              </a:ext>
            </a:extLst>
          </p:cNvPr>
          <p:cNvSpPr/>
          <p:nvPr/>
        </p:nvSpPr>
        <p:spPr>
          <a:xfrm>
            <a:off x="589193" y="1788310"/>
            <a:ext cx="2184150" cy="8309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GitHub</a:t>
            </a:r>
            <a:r>
              <a:rPr lang="zh-CN" altLang="en-US" sz="1600" dirty="0"/>
              <a:t>准备工作：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、注册</a:t>
            </a:r>
            <a:r>
              <a:rPr lang="en-US" altLang="zh-CN" sz="1600" dirty="0"/>
              <a:t>GitHub</a:t>
            </a:r>
            <a:r>
              <a:rPr lang="zh-CN" altLang="en-US" sz="1600" dirty="0"/>
              <a:t>账号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、在</a:t>
            </a:r>
            <a:r>
              <a:rPr lang="en-US" altLang="zh-CN" sz="1600" dirty="0"/>
              <a:t>GitHub</a:t>
            </a:r>
            <a:r>
              <a:rPr lang="zh-CN" altLang="en-US" sz="1600" dirty="0"/>
              <a:t>搭建项目</a:t>
            </a:r>
            <a:endParaRPr lang="en-US" altLang="zh-CN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B43CC3-41CC-4A0D-B6D4-C8E496679284}"/>
              </a:ext>
            </a:extLst>
          </p:cNvPr>
          <p:cNvSpPr/>
          <p:nvPr/>
        </p:nvSpPr>
        <p:spPr>
          <a:xfrm>
            <a:off x="582496" y="892576"/>
            <a:ext cx="2910578" cy="86177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推送代码到远端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remote add origin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10" name="右箭头 24">
            <a:extLst>
              <a:ext uri="{FF2B5EF4-FFF2-40B4-BE49-F238E27FC236}">
                <a16:creationId xmlns:a16="http://schemas.microsoft.com/office/drawing/2014/main" id="{9ADCC8DB-453D-4C8A-A905-04FA5CA28942}"/>
              </a:ext>
            </a:extLst>
          </p:cNvPr>
          <p:cNvSpPr/>
          <p:nvPr/>
        </p:nvSpPr>
        <p:spPr>
          <a:xfrm rot="18953535">
            <a:off x="2251941" y="326622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柱形 10">
            <a:extLst>
              <a:ext uri="{FF2B5EF4-FFF2-40B4-BE49-F238E27FC236}">
                <a16:creationId xmlns:a16="http://schemas.microsoft.com/office/drawing/2014/main" id="{87FF0BF0-FE4B-4EFC-BEEC-67DF5D89359E}"/>
              </a:ext>
            </a:extLst>
          </p:cNvPr>
          <p:cNvSpPr/>
          <p:nvPr/>
        </p:nvSpPr>
        <p:spPr>
          <a:xfrm>
            <a:off x="2716849" y="2469264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3244DF13-1092-43A5-A070-4EE69E7CE5A1}"/>
              </a:ext>
            </a:extLst>
          </p:cNvPr>
          <p:cNvSpPr/>
          <p:nvPr/>
        </p:nvSpPr>
        <p:spPr>
          <a:xfrm>
            <a:off x="2671979" y="461442"/>
            <a:ext cx="3227610" cy="87320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3" name="圆柱形 12">
            <a:extLst>
              <a:ext uri="{FF2B5EF4-FFF2-40B4-BE49-F238E27FC236}">
                <a16:creationId xmlns:a16="http://schemas.microsoft.com/office/drawing/2014/main" id="{371B2EE5-AEC6-4C74-91F2-770F4C2C5D37}"/>
              </a:ext>
            </a:extLst>
          </p:cNvPr>
          <p:cNvSpPr/>
          <p:nvPr/>
        </p:nvSpPr>
        <p:spPr>
          <a:xfrm>
            <a:off x="5574712" y="2480619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4" name="右箭头 28">
            <a:extLst>
              <a:ext uri="{FF2B5EF4-FFF2-40B4-BE49-F238E27FC236}">
                <a16:creationId xmlns:a16="http://schemas.microsoft.com/office/drawing/2014/main" id="{75B23292-8189-42BD-8E48-0BD01DE76A54}"/>
              </a:ext>
            </a:extLst>
          </p:cNvPr>
          <p:cNvSpPr/>
          <p:nvPr/>
        </p:nvSpPr>
        <p:spPr>
          <a:xfrm rot="18294783">
            <a:off x="2692645" y="1673338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9">
            <a:extLst>
              <a:ext uri="{FF2B5EF4-FFF2-40B4-BE49-F238E27FC236}">
                <a16:creationId xmlns:a16="http://schemas.microsoft.com/office/drawing/2014/main" id="{027CB3BC-92DF-492D-A129-BD583B82EF44}"/>
              </a:ext>
            </a:extLst>
          </p:cNvPr>
          <p:cNvSpPr/>
          <p:nvPr/>
        </p:nvSpPr>
        <p:spPr>
          <a:xfrm rot="2833052">
            <a:off x="4962895" y="1734028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30">
            <a:extLst>
              <a:ext uri="{FF2B5EF4-FFF2-40B4-BE49-F238E27FC236}">
                <a16:creationId xmlns:a16="http://schemas.microsoft.com/office/drawing/2014/main" id="{EC696762-1762-4397-A587-FC3D39E73D29}"/>
              </a:ext>
            </a:extLst>
          </p:cNvPr>
          <p:cNvSpPr/>
          <p:nvPr/>
        </p:nvSpPr>
        <p:spPr>
          <a:xfrm rot="3082109">
            <a:off x="6182709" y="3299775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36DAC1-CD23-474F-98DF-3F642AB85797}"/>
              </a:ext>
            </a:extLst>
          </p:cNvPr>
          <p:cNvSpPr/>
          <p:nvPr/>
        </p:nvSpPr>
        <p:spPr>
          <a:xfrm>
            <a:off x="7429018" y="2543916"/>
            <a:ext cx="1589072" cy="5847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add xxx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commit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B6637F-E3AB-412F-AA93-B8DD576E0AA5}"/>
              </a:ext>
            </a:extLst>
          </p:cNvPr>
          <p:cNvSpPr/>
          <p:nvPr/>
        </p:nvSpPr>
        <p:spPr>
          <a:xfrm>
            <a:off x="216513" y="4558774"/>
            <a:ext cx="3350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	</a:t>
            </a:r>
            <a:r>
              <a:rPr lang="zh-CN" altLang="en-US" sz="1600" dirty="0"/>
              <a:t>岳不群</a:t>
            </a:r>
            <a:endParaRPr lang="en-US" altLang="zh-CN" sz="1600" dirty="0"/>
          </a:p>
          <a:p>
            <a:r>
              <a:rPr lang="en-US" altLang="zh-CN" sz="1600" dirty="0"/>
              <a:t>yuebuqun3333@hainan.net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BEF171-6F26-48DC-B27D-FAE222740641}"/>
              </a:ext>
            </a:extLst>
          </p:cNvPr>
          <p:cNvSpPr/>
          <p:nvPr/>
        </p:nvSpPr>
        <p:spPr>
          <a:xfrm>
            <a:off x="5913119" y="4478971"/>
            <a:ext cx="34563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令狐冲</a:t>
            </a:r>
            <a:endParaRPr lang="en-US" altLang="zh-CN" sz="1600" dirty="0"/>
          </a:p>
          <a:p>
            <a:r>
              <a:rPr lang="en-US" altLang="zh-CN" sz="1600" dirty="0"/>
              <a:t>linghuchong3333@hainan.net</a:t>
            </a:r>
          </a:p>
        </p:txBody>
      </p:sp>
      <p:sp>
        <p:nvSpPr>
          <p:cNvPr id="20" name="右箭头 36">
            <a:extLst>
              <a:ext uri="{FF2B5EF4-FFF2-40B4-BE49-F238E27FC236}">
                <a16:creationId xmlns:a16="http://schemas.microsoft.com/office/drawing/2014/main" id="{456970C4-8D77-4675-9583-6A7D2820F665}"/>
              </a:ext>
            </a:extLst>
          </p:cNvPr>
          <p:cNvSpPr/>
          <p:nvPr/>
        </p:nvSpPr>
        <p:spPr>
          <a:xfrm rot="13491249">
            <a:off x="6496867" y="3060238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38">
            <a:extLst>
              <a:ext uri="{FF2B5EF4-FFF2-40B4-BE49-F238E27FC236}">
                <a16:creationId xmlns:a16="http://schemas.microsoft.com/office/drawing/2014/main" id="{AEFF42EF-66C6-439A-9376-2292A4D660E0}"/>
              </a:ext>
            </a:extLst>
          </p:cNvPr>
          <p:cNvSpPr/>
          <p:nvPr/>
        </p:nvSpPr>
        <p:spPr>
          <a:xfrm rot="13697088">
            <a:off x="5148063" y="1502068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DC71CE-65F5-45F2-AACD-FBF370741817}"/>
              </a:ext>
            </a:extLst>
          </p:cNvPr>
          <p:cNvSpPr/>
          <p:nvPr/>
        </p:nvSpPr>
        <p:spPr>
          <a:xfrm>
            <a:off x="6352924" y="1164245"/>
            <a:ext cx="913635" cy="33855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 push </a:t>
            </a:r>
          </a:p>
        </p:txBody>
      </p:sp>
      <p:sp>
        <p:nvSpPr>
          <p:cNvPr id="23" name="右箭头 40">
            <a:extLst>
              <a:ext uri="{FF2B5EF4-FFF2-40B4-BE49-F238E27FC236}">
                <a16:creationId xmlns:a16="http://schemas.microsoft.com/office/drawing/2014/main" id="{546DB8F8-1425-4672-9E8B-54EC15686894}"/>
              </a:ext>
            </a:extLst>
          </p:cNvPr>
          <p:cNvSpPr/>
          <p:nvPr/>
        </p:nvSpPr>
        <p:spPr>
          <a:xfrm rot="7499648">
            <a:off x="3087832" y="173586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79ADBE-E92A-4014-A311-451002D35ACB}"/>
              </a:ext>
            </a:extLst>
          </p:cNvPr>
          <p:cNvSpPr/>
          <p:nvPr/>
        </p:nvSpPr>
        <p:spPr>
          <a:xfrm>
            <a:off x="3555696" y="1932279"/>
            <a:ext cx="774555" cy="33855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git pull</a:t>
            </a:r>
          </a:p>
        </p:txBody>
      </p:sp>
      <p:sp>
        <p:nvSpPr>
          <p:cNvPr id="25" name="右箭头 42">
            <a:extLst>
              <a:ext uri="{FF2B5EF4-FFF2-40B4-BE49-F238E27FC236}">
                <a16:creationId xmlns:a16="http://schemas.microsoft.com/office/drawing/2014/main" id="{B570AA05-F82B-4D1E-AD65-415DC37E48F9}"/>
              </a:ext>
            </a:extLst>
          </p:cNvPr>
          <p:cNvSpPr/>
          <p:nvPr/>
        </p:nvSpPr>
        <p:spPr>
          <a:xfrm rot="8113353">
            <a:off x="2535035" y="342577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C52C2F-04A9-4DEE-B0B1-99CD5B896416}"/>
              </a:ext>
            </a:extLst>
          </p:cNvPr>
          <p:cNvSpPr/>
          <p:nvPr/>
        </p:nvSpPr>
        <p:spPr>
          <a:xfrm>
            <a:off x="3303120" y="3397940"/>
            <a:ext cx="1420438" cy="83099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搭建代码库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</a:t>
            </a:r>
            <a:r>
              <a:rPr lang="en-US" altLang="zh-CN" sz="1600" dirty="0" err="1"/>
              <a:t>init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config 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9177332-C45F-4DC1-B45D-DCA9498A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54" y="3560652"/>
            <a:ext cx="949588" cy="103387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143804E-A204-4871-9B53-1C2D0456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939" y="3479795"/>
            <a:ext cx="868916" cy="1056523"/>
          </a:xfrm>
          <a:prstGeom prst="rect">
            <a:avLst/>
          </a:prstGeom>
        </p:spPr>
      </p:pic>
      <p:sp>
        <p:nvSpPr>
          <p:cNvPr id="29" name="圆柱形 28">
            <a:extLst>
              <a:ext uri="{FF2B5EF4-FFF2-40B4-BE49-F238E27FC236}">
                <a16:creationId xmlns:a16="http://schemas.microsoft.com/office/drawing/2014/main" id="{B5149C51-8EDF-4FE7-9BD1-1C5845DF9219}"/>
              </a:ext>
            </a:extLst>
          </p:cNvPr>
          <p:cNvSpPr/>
          <p:nvPr/>
        </p:nvSpPr>
        <p:spPr>
          <a:xfrm>
            <a:off x="3983679" y="82267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0D482-4C5B-40B8-A5F8-922FC42F0FD7}"/>
              </a:ext>
            </a:extLst>
          </p:cNvPr>
          <p:cNvSpPr/>
          <p:nvPr/>
        </p:nvSpPr>
        <p:spPr>
          <a:xfrm>
            <a:off x="3093914" y="61495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GitHub</a:t>
            </a:r>
            <a:r>
              <a:rPr lang="en-US" altLang="zh-CN" dirty="0"/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87D2DE1-5944-4435-941C-76263EC3323A}"/>
              </a:ext>
            </a:extLst>
          </p:cNvPr>
          <p:cNvSpPr/>
          <p:nvPr/>
        </p:nvSpPr>
        <p:spPr>
          <a:xfrm>
            <a:off x="2878624" y="337399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E97423-78A0-4F2A-B0A6-4C3BD16BC5CF}"/>
              </a:ext>
            </a:extLst>
          </p:cNvPr>
          <p:cNvSpPr/>
          <p:nvPr/>
        </p:nvSpPr>
        <p:spPr>
          <a:xfrm>
            <a:off x="45954" y="25738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87B860-3CCE-469B-A7FA-261D30F6B2E3}"/>
              </a:ext>
            </a:extLst>
          </p:cNvPr>
          <p:cNvSpPr/>
          <p:nvPr/>
        </p:nvSpPr>
        <p:spPr>
          <a:xfrm>
            <a:off x="-583" y="170161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5782A-8C94-4225-840E-49F6E247AADD}"/>
              </a:ext>
            </a:extLst>
          </p:cNvPr>
          <p:cNvSpPr/>
          <p:nvPr/>
        </p:nvSpPr>
        <p:spPr>
          <a:xfrm>
            <a:off x="4738" y="83257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DC3A9"/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DC3A9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3DDA3E-1E11-4605-B09C-F4BB148BDB93}"/>
              </a:ext>
            </a:extLst>
          </p:cNvPr>
          <p:cNvSpPr/>
          <p:nvPr/>
        </p:nvSpPr>
        <p:spPr>
          <a:xfrm>
            <a:off x="4541306" y="115136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52151D-AD86-4656-98DA-DA845C84875B}"/>
              </a:ext>
            </a:extLst>
          </p:cNvPr>
          <p:cNvSpPr/>
          <p:nvPr/>
        </p:nvSpPr>
        <p:spPr>
          <a:xfrm>
            <a:off x="6959284" y="238531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C1D0EE-4C65-4D32-A2D3-C62657BEEA48}"/>
              </a:ext>
            </a:extLst>
          </p:cNvPr>
          <p:cNvSpPr/>
          <p:nvPr/>
        </p:nvSpPr>
        <p:spPr>
          <a:xfrm>
            <a:off x="5760056" y="88724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51E3A8-FD8D-4627-B56A-3AC9E82B0E77}"/>
              </a:ext>
            </a:extLst>
          </p:cNvPr>
          <p:cNvSpPr/>
          <p:nvPr/>
        </p:nvSpPr>
        <p:spPr>
          <a:xfrm>
            <a:off x="3532592" y="20408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8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D11687E-7A9B-4496-A53D-966A917CA975}"/>
              </a:ext>
            </a:extLst>
          </p:cNvPr>
          <p:cNvSpPr txBox="1"/>
          <p:nvPr/>
        </p:nvSpPr>
        <p:spPr>
          <a:xfrm>
            <a:off x="1647497" y="0"/>
            <a:ext cx="421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团队间协作</a:t>
            </a:r>
          </a:p>
        </p:txBody>
      </p:sp>
      <p:sp>
        <p:nvSpPr>
          <p:cNvPr id="6" name="圆柱形 36">
            <a:extLst>
              <a:ext uri="{FF2B5EF4-FFF2-40B4-BE49-F238E27FC236}">
                <a16:creationId xmlns:a16="http://schemas.microsoft.com/office/drawing/2014/main" id="{05F1F8FD-BA4E-47F0-AE08-37C008E9AF23}"/>
              </a:ext>
            </a:extLst>
          </p:cNvPr>
          <p:cNvSpPr/>
          <p:nvPr/>
        </p:nvSpPr>
        <p:spPr>
          <a:xfrm>
            <a:off x="1611575" y="255666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7" name="圆柱形 37">
            <a:extLst>
              <a:ext uri="{FF2B5EF4-FFF2-40B4-BE49-F238E27FC236}">
                <a16:creationId xmlns:a16="http://schemas.microsoft.com/office/drawing/2014/main" id="{AA53FA7F-B266-4275-AF9D-37E8EE7CA618}"/>
              </a:ext>
            </a:extLst>
          </p:cNvPr>
          <p:cNvSpPr/>
          <p:nvPr/>
        </p:nvSpPr>
        <p:spPr>
          <a:xfrm>
            <a:off x="4003924" y="2461173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1A15F7-FC70-4CBD-8EA1-895FED5BEF76}"/>
              </a:ext>
            </a:extLst>
          </p:cNvPr>
          <p:cNvSpPr/>
          <p:nvPr/>
        </p:nvSpPr>
        <p:spPr>
          <a:xfrm>
            <a:off x="0" y="4534892"/>
            <a:ext cx="3149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岳不群</a:t>
            </a:r>
            <a:r>
              <a:rPr lang="en-US" altLang="zh-CN" sz="1600" dirty="0"/>
              <a:t>yuebuqun3333@hainan.net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D6FF84-684F-4B90-8569-3AF54733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8" y="3607901"/>
            <a:ext cx="904139" cy="984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A6881B-03D5-4E7C-8C9D-DDBCFAFCD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63" y="3436852"/>
            <a:ext cx="833228" cy="1013129"/>
          </a:xfrm>
          <a:prstGeom prst="rect">
            <a:avLst/>
          </a:prstGeom>
        </p:spPr>
      </p:pic>
      <p:sp>
        <p:nvSpPr>
          <p:cNvPr id="11" name="左右箭头 23">
            <a:extLst>
              <a:ext uri="{FF2B5EF4-FFF2-40B4-BE49-F238E27FC236}">
                <a16:creationId xmlns:a16="http://schemas.microsoft.com/office/drawing/2014/main" id="{90BA2060-BE7A-4BF4-BA63-6B4C3035D55E}"/>
              </a:ext>
            </a:extLst>
          </p:cNvPr>
          <p:cNvSpPr/>
          <p:nvPr/>
        </p:nvSpPr>
        <p:spPr>
          <a:xfrm rot="7743948">
            <a:off x="2088602" y="1985271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24">
            <a:extLst>
              <a:ext uri="{FF2B5EF4-FFF2-40B4-BE49-F238E27FC236}">
                <a16:creationId xmlns:a16="http://schemas.microsoft.com/office/drawing/2014/main" id="{4E1C3ADD-19FC-4468-A751-0443B04B6714}"/>
              </a:ext>
            </a:extLst>
          </p:cNvPr>
          <p:cNvSpPr/>
          <p:nvPr/>
        </p:nvSpPr>
        <p:spPr>
          <a:xfrm rot="2493230" flipV="1">
            <a:off x="4224782" y="3142510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右箭头 25">
            <a:extLst>
              <a:ext uri="{FF2B5EF4-FFF2-40B4-BE49-F238E27FC236}">
                <a16:creationId xmlns:a16="http://schemas.microsoft.com/office/drawing/2014/main" id="{1E9B7392-E019-405B-8179-CEF5A4BAA6DA}"/>
              </a:ext>
            </a:extLst>
          </p:cNvPr>
          <p:cNvSpPr/>
          <p:nvPr/>
        </p:nvSpPr>
        <p:spPr>
          <a:xfrm rot="7668110" flipV="1">
            <a:off x="1323441" y="3280366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EE558EC4-41C5-41DE-8361-F9C201F5A020}"/>
              </a:ext>
            </a:extLst>
          </p:cNvPr>
          <p:cNvSpPr/>
          <p:nvPr/>
        </p:nvSpPr>
        <p:spPr>
          <a:xfrm>
            <a:off x="1903830" y="444901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5" name="圆柱形 45">
            <a:extLst>
              <a:ext uri="{FF2B5EF4-FFF2-40B4-BE49-F238E27FC236}">
                <a16:creationId xmlns:a16="http://schemas.microsoft.com/office/drawing/2014/main" id="{BB773D8F-C07E-463E-AFF1-CF26251E0821}"/>
              </a:ext>
            </a:extLst>
          </p:cNvPr>
          <p:cNvSpPr/>
          <p:nvPr/>
        </p:nvSpPr>
        <p:spPr>
          <a:xfrm>
            <a:off x="2943278" y="1132226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CA2DE7-A20B-49ED-96B4-41D31EC25259}"/>
              </a:ext>
            </a:extLst>
          </p:cNvPr>
          <p:cNvSpPr/>
          <p:nvPr/>
        </p:nvSpPr>
        <p:spPr>
          <a:xfrm>
            <a:off x="2138883" y="9077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7" name="圆柱形 47">
            <a:extLst>
              <a:ext uri="{FF2B5EF4-FFF2-40B4-BE49-F238E27FC236}">
                <a16:creationId xmlns:a16="http://schemas.microsoft.com/office/drawing/2014/main" id="{73512D78-CAE6-44BB-9765-DF0F8821EFCF}"/>
              </a:ext>
            </a:extLst>
          </p:cNvPr>
          <p:cNvSpPr/>
          <p:nvPr/>
        </p:nvSpPr>
        <p:spPr>
          <a:xfrm>
            <a:off x="5232444" y="773009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右箭头 31">
            <a:extLst>
              <a:ext uri="{FF2B5EF4-FFF2-40B4-BE49-F238E27FC236}">
                <a16:creationId xmlns:a16="http://schemas.microsoft.com/office/drawing/2014/main" id="{314D780C-4807-44D3-982A-6CF447134C99}"/>
              </a:ext>
            </a:extLst>
          </p:cNvPr>
          <p:cNvSpPr/>
          <p:nvPr/>
        </p:nvSpPr>
        <p:spPr>
          <a:xfrm rot="20920706">
            <a:off x="3655809" y="948974"/>
            <a:ext cx="1370014" cy="17369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679E29-7D59-42F1-BD55-6B82E8628E72}"/>
              </a:ext>
            </a:extLst>
          </p:cNvPr>
          <p:cNvSpPr/>
          <p:nvPr/>
        </p:nvSpPr>
        <p:spPr>
          <a:xfrm>
            <a:off x="3951984" y="617470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20" name="右箭头 33">
            <a:extLst>
              <a:ext uri="{FF2B5EF4-FFF2-40B4-BE49-F238E27FC236}">
                <a16:creationId xmlns:a16="http://schemas.microsoft.com/office/drawing/2014/main" id="{06C96025-3C38-4E87-8A0A-61C05C83299B}"/>
              </a:ext>
            </a:extLst>
          </p:cNvPr>
          <p:cNvSpPr/>
          <p:nvPr/>
        </p:nvSpPr>
        <p:spPr>
          <a:xfrm rot="10056204">
            <a:off x="3743602" y="1205564"/>
            <a:ext cx="1370014" cy="17369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F79E65-F0E6-48C2-8C71-5D8EA4960EEC}"/>
              </a:ext>
            </a:extLst>
          </p:cNvPr>
          <p:cNvSpPr/>
          <p:nvPr/>
        </p:nvSpPr>
        <p:spPr>
          <a:xfrm>
            <a:off x="3894085" y="1294956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5575921-CF93-42C9-9D9E-D943D930C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92" y="2918930"/>
            <a:ext cx="889968" cy="1037648"/>
          </a:xfrm>
          <a:prstGeom prst="rect">
            <a:avLst/>
          </a:prstGeom>
        </p:spPr>
      </p:pic>
      <p:sp>
        <p:nvSpPr>
          <p:cNvPr id="23" name="右箭头 37">
            <a:extLst>
              <a:ext uri="{FF2B5EF4-FFF2-40B4-BE49-F238E27FC236}">
                <a16:creationId xmlns:a16="http://schemas.microsoft.com/office/drawing/2014/main" id="{46869AD2-2A7B-4831-9B01-1981CE3DCADD}"/>
              </a:ext>
            </a:extLst>
          </p:cNvPr>
          <p:cNvSpPr/>
          <p:nvPr/>
        </p:nvSpPr>
        <p:spPr>
          <a:xfrm rot="13587810">
            <a:off x="5404216" y="1819608"/>
            <a:ext cx="1537495" cy="2428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柱形 54">
            <a:extLst>
              <a:ext uri="{FF2B5EF4-FFF2-40B4-BE49-F238E27FC236}">
                <a16:creationId xmlns:a16="http://schemas.microsoft.com/office/drawing/2014/main" id="{6964DCCA-3D42-4305-B9AF-2FE688BCBC52}"/>
              </a:ext>
            </a:extLst>
          </p:cNvPr>
          <p:cNvSpPr/>
          <p:nvPr/>
        </p:nvSpPr>
        <p:spPr>
          <a:xfrm>
            <a:off x="6845331" y="237251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A0AA20-1729-4893-8E61-55A5C7DCAA9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V="1">
            <a:off x="1466277" y="1294956"/>
            <a:ext cx="3079205" cy="2805139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右箭头 22">
            <a:extLst>
              <a:ext uri="{FF2B5EF4-FFF2-40B4-BE49-F238E27FC236}">
                <a16:creationId xmlns:a16="http://schemas.microsoft.com/office/drawing/2014/main" id="{A65D4E53-0839-4E1D-8A60-A18FCF772F64}"/>
              </a:ext>
            </a:extLst>
          </p:cNvPr>
          <p:cNvSpPr/>
          <p:nvPr/>
        </p:nvSpPr>
        <p:spPr>
          <a:xfrm rot="2899821">
            <a:off x="3277994" y="1909914"/>
            <a:ext cx="977391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91D18D-9EDC-4ADF-B46B-F68FFDBE075A}"/>
              </a:ext>
            </a:extLst>
          </p:cNvPr>
          <p:cNvSpPr/>
          <p:nvPr/>
        </p:nvSpPr>
        <p:spPr>
          <a:xfrm>
            <a:off x="3518591" y="4434112"/>
            <a:ext cx="3149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令狐冲</a:t>
            </a:r>
            <a:endParaRPr lang="en-US" altLang="zh-CN" sz="1600" dirty="0"/>
          </a:p>
          <a:p>
            <a:r>
              <a:rPr lang="en-US" altLang="zh-CN" sz="1600" dirty="0"/>
              <a:t>linghuchong3333@hainan.net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CDD828-2703-474E-86CE-2D361FD83265}"/>
              </a:ext>
            </a:extLst>
          </p:cNvPr>
          <p:cNvSpPr/>
          <p:nvPr/>
        </p:nvSpPr>
        <p:spPr>
          <a:xfrm>
            <a:off x="5994024" y="3943265"/>
            <a:ext cx="3149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1600" dirty="0"/>
              <a:t>东方不败</a:t>
            </a:r>
            <a:endParaRPr lang="en-US" altLang="zh-CN" sz="1600" dirty="0"/>
          </a:p>
          <a:p>
            <a:r>
              <a:rPr lang="en-US" altLang="zh-CN" sz="1600" dirty="0"/>
              <a:t>dongfangbb3333@hainan.net</a:t>
            </a:r>
          </a:p>
        </p:txBody>
      </p:sp>
      <p:sp>
        <p:nvSpPr>
          <p:cNvPr id="29" name="右箭头 39">
            <a:extLst>
              <a:ext uri="{FF2B5EF4-FFF2-40B4-BE49-F238E27FC236}">
                <a16:creationId xmlns:a16="http://schemas.microsoft.com/office/drawing/2014/main" id="{1545C367-20B7-4809-9134-F1429302120A}"/>
              </a:ext>
            </a:extLst>
          </p:cNvPr>
          <p:cNvSpPr/>
          <p:nvPr/>
        </p:nvSpPr>
        <p:spPr>
          <a:xfrm rot="2647943">
            <a:off x="5706754" y="1701259"/>
            <a:ext cx="1537495" cy="2428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7332402-0CE2-4B2A-8116-4C4C6993ABDE}"/>
              </a:ext>
            </a:extLst>
          </p:cNvPr>
          <p:cNvSpPr/>
          <p:nvPr/>
        </p:nvSpPr>
        <p:spPr>
          <a:xfrm>
            <a:off x="6530164" y="1524657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BBEE45-28CF-4AE1-831A-D35D3A7A3136}"/>
              </a:ext>
            </a:extLst>
          </p:cNvPr>
          <p:cNvSpPr/>
          <p:nvPr/>
        </p:nvSpPr>
        <p:spPr>
          <a:xfrm>
            <a:off x="5450670" y="1832034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11A053-D412-46CF-A3B9-A0CE91D4B0E4}"/>
              </a:ext>
            </a:extLst>
          </p:cNvPr>
          <p:cNvSpPr/>
          <p:nvPr/>
        </p:nvSpPr>
        <p:spPr>
          <a:xfrm>
            <a:off x="2437742" y="3816107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/>
      <p:bldP spid="23" grpId="0" animBg="1"/>
      <p:bldP spid="24" grpId="0" animBg="1"/>
      <p:bldP spid="28" grpId="0"/>
      <p:bldP spid="29" grpId="0" animBg="1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46317" y="3089279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3"/>
          </p:cNvCxnSpPr>
          <p:nvPr/>
        </p:nvCxnSpPr>
        <p:spPr>
          <a:xfrm>
            <a:off x="1497814" y="2096775"/>
            <a:ext cx="7203653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986827" y="1599499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联系 1"/>
          <p:cNvSpPr/>
          <p:nvPr/>
        </p:nvSpPr>
        <p:spPr>
          <a:xfrm>
            <a:off x="1184890" y="82452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98700" y="1282105"/>
            <a:ext cx="587118" cy="158188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联系 4"/>
          <p:cNvSpPr/>
          <p:nvPr/>
        </p:nvSpPr>
        <p:spPr>
          <a:xfrm>
            <a:off x="3548962" y="382532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5"/>
          <p:cNvSpPr/>
          <p:nvPr/>
        </p:nvSpPr>
        <p:spPr>
          <a:xfrm>
            <a:off x="1964786" y="2958892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902369" y="3213130"/>
            <a:ext cx="343033" cy="58378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联系 11"/>
          <p:cNvSpPr/>
          <p:nvPr/>
        </p:nvSpPr>
        <p:spPr>
          <a:xfrm>
            <a:off x="5193259" y="2922922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225886" y="3240303"/>
            <a:ext cx="1256646" cy="63945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942037" y="3949905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联系 20"/>
          <p:cNvSpPr/>
          <p:nvPr/>
        </p:nvSpPr>
        <p:spPr>
          <a:xfrm>
            <a:off x="4715525" y="382532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21"/>
          <p:cNvSpPr/>
          <p:nvPr/>
        </p:nvSpPr>
        <p:spPr>
          <a:xfrm>
            <a:off x="3168953" y="4474986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101580" y="3328769"/>
            <a:ext cx="1047382" cy="114621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324826" y="3075131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8"/>
          <p:cNvSpPr/>
          <p:nvPr/>
        </p:nvSpPr>
        <p:spPr>
          <a:xfrm>
            <a:off x="3544408" y="84316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标注 29"/>
          <p:cNvSpPr/>
          <p:nvPr/>
        </p:nvSpPr>
        <p:spPr>
          <a:xfrm>
            <a:off x="2142383" y="300131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550646" y="1157521"/>
            <a:ext cx="914284" cy="3129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联系 32"/>
          <p:cNvSpPr/>
          <p:nvPr/>
        </p:nvSpPr>
        <p:spPr>
          <a:xfrm>
            <a:off x="2532598" y="1448264"/>
            <a:ext cx="239014" cy="249167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771612" y="1796648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流程图: 联系 42"/>
          <p:cNvSpPr/>
          <p:nvPr/>
        </p:nvSpPr>
        <p:spPr>
          <a:xfrm>
            <a:off x="3375306" y="2959486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924225" y="1161315"/>
            <a:ext cx="598310" cy="31162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621251" y="94722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771230" y="3047702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952613" y="94722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55"/>
          <p:cNvSpPr/>
          <p:nvPr/>
        </p:nvSpPr>
        <p:spPr>
          <a:xfrm>
            <a:off x="5551422" y="2003209"/>
            <a:ext cx="239014" cy="25537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5432241" y="2342011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591798" y="3030951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联系 63"/>
          <p:cNvSpPr/>
          <p:nvPr/>
        </p:nvSpPr>
        <p:spPr>
          <a:xfrm>
            <a:off x="4482794" y="4486836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494724" y="4599568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847224" y="4599568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流程图: 联系 67"/>
          <p:cNvSpPr/>
          <p:nvPr/>
        </p:nvSpPr>
        <p:spPr>
          <a:xfrm>
            <a:off x="5946540" y="4474985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68"/>
          <p:cNvSpPr/>
          <p:nvPr/>
        </p:nvSpPr>
        <p:spPr>
          <a:xfrm>
            <a:off x="7422485" y="4474985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6267302" y="4585162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712791" y="3318662"/>
            <a:ext cx="583129" cy="105415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联系 73"/>
          <p:cNvSpPr/>
          <p:nvPr/>
        </p:nvSpPr>
        <p:spPr>
          <a:xfrm>
            <a:off x="6526000" y="2017182"/>
            <a:ext cx="239014" cy="25537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934348" y="2122867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联系 76"/>
          <p:cNvSpPr/>
          <p:nvPr/>
        </p:nvSpPr>
        <p:spPr>
          <a:xfrm>
            <a:off x="7076570" y="2939476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6645507" y="1189871"/>
            <a:ext cx="146320" cy="75584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流程图: 联系 85"/>
          <p:cNvSpPr/>
          <p:nvPr/>
        </p:nvSpPr>
        <p:spPr>
          <a:xfrm>
            <a:off x="6712826" y="8147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674171" y="2337758"/>
            <a:ext cx="372857" cy="50641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399358" y="3067164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联系 93"/>
          <p:cNvSpPr/>
          <p:nvPr/>
        </p:nvSpPr>
        <p:spPr>
          <a:xfrm>
            <a:off x="8253991" y="2939476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  <a:endCxn id="55" idx="4"/>
          </p:cNvCxnSpPr>
          <p:nvPr/>
        </p:nvCxnSpPr>
        <p:spPr>
          <a:xfrm flipV="1">
            <a:off x="8373498" y="2691679"/>
            <a:ext cx="145806" cy="24779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联系 99"/>
          <p:cNvSpPr/>
          <p:nvPr/>
        </p:nvSpPr>
        <p:spPr>
          <a:xfrm>
            <a:off x="8544632" y="83632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047028" y="95405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联系 103"/>
          <p:cNvSpPr/>
          <p:nvPr/>
        </p:nvSpPr>
        <p:spPr>
          <a:xfrm>
            <a:off x="8399797" y="2436302"/>
            <a:ext cx="239014" cy="25537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5" idx="0"/>
            <a:endCxn id="53" idx="4"/>
          </p:cNvCxnSpPr>
          <p:nvPr/>
        </p:nvCxnSpPr>
        <p:spPr>
          <a:xfrm flipV="1">
            <a:off x="8519304" y="1085487"/>
            <a:ext cx="144835" cy="135081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05526" y="414281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CB8AA"/>
                </a:solidFill>
              </a:rPr>
              <a:t>V1.0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CB8AA"/>
              </a:solidFill>
              <a:effectLst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593287" y="450617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23345" y="448349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95920" y="476424"/>
            <a:ext cx="7120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0981" y="739274"/>
            <a:ext cx="10246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71298" y="1371781"/>
            <a:ext cx="88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94" y="1896720"/>
            <a:ext cx="14943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9609" y="2863993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9667" y="3718043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7311" y="4372812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2084293" y="3941283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1809573" y="4590946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标注 132"/>
          <p:cNvSpPr/>
          <p:nvPr/>
        </p:nvSpPr>
        <p:spPr>
          <a:xfrm>
            <a:off x="4856158" y="1225364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70" name="矩形标注 134"/>
          <p:cNvSpPr/>
          <p:nvPr/>
        </p:nvSpPr>
        <p:spPr>
          <a:xfrm>
            <a:off x="5357072" y="3285158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71" name="矩形标注 135"/>
          <p:cNvSpPr/>
          <p:nvPr/>
        </p:nvSpPr>
        <p:spPr>
          <a:xfrm>
            <a:off x="6973747" y="1215430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标注 136"/>
          <p:cNvSpPr/>
          <p:nvPr/>
        </p:nvSpPr>
        <p:spPr>
          <a:xfrm>
            <a:off x="5692284" y="3947950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73" name="矩形标注 137"/>
          <p:cNvSpPr/>
          <p:nvPr/>
        </p:nvSpPr>
        <p:spPr>
          <a:xfrm>
            <a:off x="7296144" y="2137805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494" y="2364312"/>
            <a:ext cx="14943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380252" y="2575096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34" grpId="0" animBg="1"/>
      <p:bldP spid="37" grpId="0" animBg="1"/>
      <p:bldP spid="40" grpId="0" animBg="1"/>
      <p:bldP spid="41" grpId="0" animBg="1"/>
      <p:bldP spid="44" grpId="0" animBg="1"/>
      <p:bldP spid="46" grpId="0" animBg="1"/>
      <p:bldP spid="48" grpId="0" animBg="1"/>
      <p:bldP spid="51" grpId="0" animBg="1"/>
      <p:bldP spid="53" grpId="0" animBg="1"/>
      <p:bldP spid="55" grpId="0" animBg="1"/>
      <p:bldP spid="58" grpId="0"/>
      <p:bldP spid="59" grpId="0"/>
      <p:bldP spid="60" grpId="0"/>
      <p:bldP spid="62" grpId="0"/>
      <p:bldP spid="63" grpId="0"/>
      <p:bldP spid="64" grpId="0"/>
      <p:bldP spid="65" grpId="0"/>
      <p:bldP spid="66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9686" y="4980"/>
            <a:ext cx="502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Git</a:t>
            </a:r>
            <a:r>
              <a:rPr lang="zh-CN" altLang="en-US" sz="2000" dirty="0">
                <a:solidFill>
                  <a:srgbClr val="00000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工作流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右箭头 1"/>
          <p:cNvSpPr/>
          <p:nvPr/>
        </p:nvSpPr>
        <p:spPr>
          <a:xfrm rot="16200000">
            <a:off x="1059702" y="303760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01543" y="2221992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箭头 3"/>
          <p:cNvSpPr/>
          <p:nvPr/>
        </p:nvSpPr>
        <p:spPr>
          <a:xfrm rot="18111162">
            <a:off x="1589627" y="322352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8200" y="323699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featureA</a:t>
            </a:r>
          </a:p>
        </p:txBody>
      </p:sp>
      <p:sp>
        <p:nvSpPr>
          <p:cNvPr id="12" name="矩形 11"/>
          <p:cNvSpPr/>
          <p:nvPr/>
        </p:nvSpPr>
        <p:spPr>
          <a:xfrm>
            <a:off x="461322" y="300512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Master</a:t>
            </a:r>
          </a:p>
        </p:txBody>
      </p:sp>
      <p:sp>
        <p:nvSpPr>
          <p:cNvPr id="13" name="右箭头 8"/>
          <p:cNvSpPr/>
          <p:nvPr/>
        </p:nvSpPr>
        <p:spPr>
          <a:xfrm rot="16200000">
            <a:off x="2047042" y="1116549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82355" y="1979140"/>
            <a:ext cx="639427" cy="67872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55442" y="2194983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Push</a:t>
            </a:r>
          </a:p>
        </p:txBody>
      </p:sp>
      <p:sp>
        <p:nvSpPr>
          <p:cNvPr id="16" name="右箭头 13"/>
          <p:cNvSpPr/>
          <p:nvPr/>
        </p:nvSpPr>
        <p:spPr>
          <a:xfrm rot="16200000">
            <a:off x="6307321" y="2931146"/>
            <a:ext cx="1248890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右箭头 14"/>
          <p:cNvSpPr/>
          <p:nvPr/>
        </p:nvSpPr>
        <p:spPr>
          <a:xfrm rot="13688511">
            <a:off x="7020053" y="2677393"/>
            <a:ext cx="758295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右箭头 16"/>
          <p:cNvSpPr/>
          <p:nvPr/>
        </p:nvSpPr>
        <p:spPr>
          <a:xfrm rot="18737830">
            <a:off x="7065660" y="3332826"/>
            <a:ext cx="63869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294027" y="3907715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78445" y="3505036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565784" y="2990099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66391" y="2015505"/>
            <a:ext cx="829225" cy="54881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20310" y="227395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Pull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655225" y="621792"/>
            <a:ext cx="1556561" cy="1828965"/>
            <a:chOff x="6598533" y="879074"/>
            <a:chExt cx="1556561" cy="2700492"/>
          </a:xfrm>
        </p:grpSpPr>
        <p:sp>
          <p:nvSpPr>
            <p:cNvPr id="25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Push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539552" y="345253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7735" y="1116521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origin/Master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156004" y="135538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origin/featureA</a:t>
            </a:r>
          </a:p>
        </p:txBody>
      </p:sp>
      <p:sp>
        <p:nvSpPr>
          <p:cNvPr id="36" name="右箭头 37"/>
          <p:cNvSpPr/>
          <p:nvPr/>
        </p:nvSpPr>
        <p:spPr>
          <a:xfrm rot="18111162">
            <a:off x="2590147" y="1307837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右箭头 38"/>
          <p:cNvSpPr/>
          <p:nvPr/>
        </p:nvSpPr>
        <p:spPr>
          <a:xfrm rot="18111162">
            <a:off x="4128712" y="3147862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15612" y="316083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featureA</a:t>
            </a:r>
          </a:p>
        </p:txBody>
      </p:sp>
      <p:sp>
        <p:nvSpPr>
          <p:cNvPr id="39" name="矩形 38"/>
          <p:cNvSpPr/>
          <p:nvPr/>
        </p:nvSpPr>
        <p:spPr>
          <a:xfrm>
            <a:off x="5266670" y="1081558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origin/Master</a:t>
            </a:r>
          </a:p>
        </p:txBody>
      </p:sp>
      <p:sp>
        <p:nvSpPr>
          <p:cNvPr id="40" name="矩形 39"/>
          <p:cNvSpPr/>
          <p:nvPr/>
        </p:nvSpPr>
        <p:spPr>
          <a:xfrm>
            <a:off x="2992293" y="290424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Master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55442" y="4114800"/>
            <a:ext cx="126634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甲（开发）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606359" y="4103015"/>
            <a:ext cx="126634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乙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475467" y="4103015"/>
            <a:ext cx="126634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乙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  <p:bldP spid="13" grpId="0" animBg="1"/>
      <p:bldP spid="15" grpId="0"/>
      <p:bldP spid="16" grpId="0" animBg="1"/>
      <p:bldP spid="17" grpId="0" animBg="1"/>
      <p:bldP spid="18" grpId="0" animBg="1"/>
      <p:bldP spid="20" grpId="0"/>
      <p:bldP spid="21" grpId="0" animBg="1"/>
      <p:bldP spid="23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对角圆角矩形 54"/>
          <p:cNvSpPr/>
          <p:nvPr/>
        </p:nvSpPr>
        <p:spPr>
          <a:xfrm>
            <a:off x="6799580" y="3715385"/>
            <a:ext cx="1333500" cy="136398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角圆角矩形 19"/>
          <p:cNvSpPr/>
          <p:nvPr/>
        </p:nvSpPr>
        <p:spPr>
          <a:xfrm>
            <a:off x="334645" y="3726180"/>
            <a:ext cx="1333500" cy="13639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1755140" y="106680"/>
            <a:ext cx="6044565" cy="161671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334480" y="3818915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48865" y="2066925"/>
            <a:ext cx="77343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clone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pull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1337958" y="1762198"/>
            <a:ext cx="4953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push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553466" y="441527"/>
            <a:ext cx="4572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Fork</a:t>
            </a: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334645" y="4795520"/>
            <a:ext cx="133350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A</a:t>
            </a:r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3492365" y="498194"/>
            <a:ext cx="11240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charset="0"/>
              </a:rPr>
              <a:t>GitHub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4368033" y="2767712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407535" y="1872615"/>
            <a:ext cx="6032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clone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pull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3367357" y="1943517"/>
            <a:ext cx="4953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push</a:t>
            </a:r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6809930" y="3750722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7042237" y="2504629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6995406" y="4736086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393841" y="1297683"/>
            <a:ext cx="12954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Pull Request</a:t>
            </a:r>
          </a:p>
        </p:txBody>
      </p:sp>
      <p:sp>
        <p:nvSpPr>
          <p:cNvPr id="32" name="流程图: 磁盘 31"/>
          <p:cNvSpPr/>
          <p:nvPr/>
        </p:nvSpPr>
        <p:spPr>
          <a:xfrm>
            <a:off x="3313468" y="106226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246505" y="1523365"/>
            <a:ext cx="2136775" cy="111760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磁盘 33"/>
          <p:cNvSpPr/>
          <p:nvPr/>
        </p:nvSpPr>
        <p:spPr>
          <a:xfrm>
            <a:off x="664434" y="250266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1"/>
            <a:endCxn id="32" idx="2"/>
          </p:cNvCxnSpPr>
          <p:nvPr/>
        </p:nvCxnSpPr>
        <p:spPr>
          <a:xfrm flipV="1">
            <a:off x="1001395" y="1297940"/>
            <a:ext cx="2312035" cy="1204595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87165" y="1471295"/>
            <a:ext cx="487680" cy="108712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3661410" y="1510030"/>
            <a:ext cx="482600" cy="1048385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磁盘 37"/>
          <p:cNvSpPr/>
          <p:nvPr/>
        </p:nvSpPr>
        <p:spPr>
          <a:xfrm>
            <a:off x="4085590" y="2541270"/>
            <a:ext cx="612140" cy="43434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947160" y="913765"/>
            <a:ext cx="1539240" cy="51308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987165" y="579755"/>
            <a:ext cx="1538605" cy="51689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5751195" y="1061085"/>
            <a:ext cx="1375410" cy="149733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磁盘 43"/>
          <p:cNvSpPr/>
          <p:nvPr/>
        </p:nvSpPr>
        <p:spPr>
          <a:xfrm>
            <a:off x="5457291" y="579886"/>
            <a:ext cx="673661" cy="47096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磁盘 44"/>
          <p:cNvSpPr/>
          <p:nvPr/>
        </p:nvSpPr>
        <p:spPr>
          <a:xfrm>
            <a:off x="7126873" y="2504624"/>
            <a:ext cx="673661" cy="47096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6088380" y="994410"/>
            <a:ext cx="1380490" cy="154686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28575" y="3065145"/>
            <a:ext cx="86423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commit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845185" y="3970020"/>
            <a:ext cx="82296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工作区</a:t>
            </a:r>
          </a:p>
        </p:txBody>
      </p:sp>
      <p:sp>
        <p:nvSpPr>
          <p:cNvPr id="22" name="对角圆角矩形 21"/>
          <p:cNvSpPr/>
          <p:nvPr/>
        </p:nvSpPr>
        <p:spPr>
          <a:xfrm>
            <a:off x="3724910" y="3750945"/>
            <a:ext cx="1333500" cy="136398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9"/>
          <p:cNvSpPr>
            <a:spLocks noEditPoints="1"/>
          </p:cNvSpPr>
          <p:nvPr/>
        </p:nvSpPr>
        <p:spPr bwMode="auto">
          <a:xfrm>
            <a:off x="3724745" y="3843680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3724910" y="4820285"/>
            <a:ext cx="133350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B</a:t>
            </a:r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4235450" y="3994785"/>
            <a:ext cx="82296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工作区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293610" y="3994785"/>
            <a:ext cx="822960" cy="3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工作区</a:t>
            </a:r>
          </a:p>
        </p:txBody>
      </p:sp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7247890" y="1723390"/>
            <a:ext cx="60325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clone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pull</a:t>
            </a: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5961967" y="1943517"/>
            <a:ext cx="4953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push</a:t>
            </a: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139825" y="2953385"/>
            <a:ext cx="0" cy="76200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845185" y="2968625"/>
            <a:ext cx="0" cy="74676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1246505" y="3068320"/>
            <a:ext cx="128333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reflog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reset</a:t>
            </a:r>
          </a:p>
        </p:txBody>
      </p:sp>
      <p:sp>
        <p:nvSpPr>
          <p:cNvPr id="65" name="Rectangle 31"/>
          <p:cNvSpPr>
            <a:spLocks noChangeArrowheads="1"/>
          </p:cNvSpPr>
          <p:nvPr/>
        </p:nvSpPr>
        <p:spPr bwMode="auto">
          <a:xfrm>
            <a:off x="3367405" y="3089275"/>
            <a:ext cx="86423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commit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4572000" y="2973705"/>
            <a:ext cx="0" cy="76200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4277360" y="2988945"/>
            <a:ext cx="0" cy="74676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4678680" y="3088640"/>
            <a:ext cx="128333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reflog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reset</a:t>
            </a: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6383655" y="3086100"/>
            <a:ext cx="86423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commit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588250" y="2970530"/>
            <a:ext cx="0" cy="76200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293610" y="2985770"/>
            <a:ext cx="0" cy="74676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7737045" y="3086100"/>
            <a:ext cx="128333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reflog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reset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全屏显示(16:9)</PresentationFormat>
  <Paragraphs>123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方正兰亭粗黑简体</vt:lpstr>
      <vt:lpstr>黑体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2018-03-01T02:03:00Z</dcterms:created>
  <dcterms:modified xsi:type="dcterms:W3CDTF">2021-10-08T09:16:10Z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2052-11.1.0.9153</vt:lpwstr>
  </property>
</Properties>
</file>