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46B-027F-A2D7-95FE-85B6CAC9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B26FC-5C33-CA91-70D1-E9B8DCC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7E1AB-BC3C-FC34-4C33-7756EB16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49042-1001-A6E5-2C67-7901BE9E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2326B-8D66-751F-C313-C6525C3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6E09-106D-F9E4-A6B3-FE887DB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E3AC0-E259-F843-3DAF-5531BE99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2E621-717D-49B3-1FD5-C74B0CF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CB6AC-A087-ED01-81E0-E5178AF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282B5-13AD-C5C8-8151-1563913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58CB6E-25BB-9E7E-13BF-6DB52A56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05937-476A-C8C9-364C-5952A065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14064-0374-7648-89C3-CECB90F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D04C2-DCE0-EC20-FE70-ADBD1D6C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90768-2CE3-73A5-A853-E0FC059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6237A-78B7-53C3-0A25-FC8017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BD4A-CD20-6FD4-3BB6-10E632AE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B7FF8-42F1-96BB-16FC-103B988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6AFD6-E5DD-DCA9-2B33-5120B1F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018EB-8959-0B19-051B-0D6874C0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321CD-3F83-EBC9-66F9-F23D1A4B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3ED7A1-50BF-5731-5F53-D65043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5F3CF-ECA6-A70B-F8DA-2B18E4E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BAE6A-2FFF-3D15-B4BB-80C86489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4B36A-60D8-091C-E97C-F4E95F33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D212-016B-9ED9-FEB7-517ED17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6D3A7-403D-0124-6076-8ECE337F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72166-6617-36D0-2371-A639EBD4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E08E71-CC9C-DBC5-DFB4-4E25B04B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114A6-AEB7-E5C6-83E3-C431BF7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205DF-0688-1EEF-CC12-7B8282E1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11C0A-EB50-111E-B2C3-F0E7C665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1354-D49A-F7B6-54ED-69DD07FE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039CC3-53EB-AAEF-CAAB-F30B8A5A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5E893-F10F-D11C-76F7-6E68AD0C5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B08289-B16B-660E-CCAC-0CFCB838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2C4ED6-0538-39EF-7AA5-80990B6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D1C5D7-A733-F4C2-DEB0-3D6D91CE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42C2F0-D6A2-40A3-760F-731B3122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16A31-55E5-90E7-0E6A-B45BBD6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14D0D-29F4-3DCD-73E8-0C20D77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A55C68-89A6-FAE2-7CFD-707CCCEA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559A95-64AD-6907-1746-F2422B91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8EB892-C279-2EEF-F350-C82D936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527902-E55D-0351-9379-D2583D82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385128-14CA-E1A9-D3C8-7E07EA02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AFBD4-E805-4C90-18FE-D357BF29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57E-59B3-22C8-C650-889F42A8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314D34-29D9-B72E-2C3F-1A66B142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1E839-73F6-F279-AD34-43E23FB3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03556-D98D-89E3-39C0-1DBCB07F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A3EB1-9BA1-B477-74E3-638EE81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D0ED0-CB3B-DA77-6710-8C5A6EC5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258B15-BC35-248D-CA10-AEC38752F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FB654-5844-CFD0-8E73-7F95CEE5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B052-9E39-8360-259D-7EBA89B7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C7E2A-8EB9-4CD7-4C68-9BF327C0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9B5CC-EC75-1E03-7FC3-85DD71E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62EF-86F9-28F6-F232-C49894C0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EB4D2-864E-FF4C-1E9C-49533E20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22278-FF90-28FB-33C6-2855358C0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56576-BB00-439A-8B6A-9930D61D33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23B8F-89AD-9846-707A-B5308527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9F2EA-C4BD-4836-17D2-AB1716783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62D65-005C-C3BA-CD68-F53B41CA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" y="228600"/>
            <a:ext cx="11853333" cy="6524096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«ЛЭТИ» им. В.И. Ульянова (Ленина)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асимметричных протоколов и шифров</a:t>
            </a:r>
            <a:b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_______________ Васильева Ольга , группа 1381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Руководитель:___________ Племянников А.К., доцент каф. ИБ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Сант-Петербург 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2D32E-025E-1725-079A-7682ECF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2"/>
            <a:ext cx="10515600" cy="1325563"/>
          </a:xfrm>
        </p:spPr>
        <p:txBody>
          <a:bodyPr/>
          <a:lstStyle/>
          <a:p>
            <a:r>
              <a:rPr lang="en-US" dirty="0"/>
              <a:t>RSA: </a:t>
            </a:r>
            <a:r>
              <a:rPr lang="ru-RU" dirty="0"/>
              <a:t>Атака факторизацией модуля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A576F-E889-B489-05C0-AC3019E0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5" y="1011576"/>
            <a:ext cx="3435472" cy="39075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D579E-38E0-4045-F682-CC36D278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54" y="3318934"/>
            <a:ext cx="3257788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2FF5AA-410E-ED2A-8AB1-52CD2095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442" y="1105048"/>
            <a:ext cx="3567358" cy="41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1163-A764-FED2-58CD-9EBD8460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-7406"/>
            <a:ext cx="11370732" cy="1325563"/>
          </a:xfrm>
        </p:spPr>
        <p:txBody>
          <a:bodyPr>
            <a:normAutofit/>
          </a:bodyPr>
          <a:lstStyle/>
          <a:p>
            <a:r>
              <a:rPr lang="ru-RU" sz="4000" dirty="0"/>
              <a:t>RSA: Имитация атаки на гибридную</a:t>
            </a:r>
            <a:r>
              <a:rPr lang="en-US" sz="4000" dirty="0"/>
              <a:t> </a:t>
            </a:r>
            <a:r>
              <a:rPr lang="ru-RU" sz="4000" dirty="0"/>
              <a:t>криптосистему</a:t>
            </a:r>
            <a:endParaRPr lang="en-US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002314-3BA4-B6FE-3DE7-AE51F947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32" y="990600"/>
            <a:ext cx="5517399" cy="5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2FA59-4C84-21A5-1D25-93FB8BF3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6237F-A725-1496-989D-F8CC0AF0149A}"/>
              </a:ext>
            </a:extLst>
          </p:cNvPr>
          <p:cNvSpPr txBox="1"/>
          <p:nvPr/>
        </p:nvSpPr>
        <p:spPr>
          <a:xfrm>
            <a:off x="745067" y="910697"/>
            <a:ext cx="1102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исследован протокол согласования ключей Диффи-Хеллмана и рассмотрена атака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посредником в случае нарушения протокола. На обеих сторонах были получены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 симметричные ключи.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 протокол ассиметричного шифрования RSA, была выполнена модификация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шаблонной схемы, в результате получена схема для передачи ключа и для атаки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посредника.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рассмотрены атака на короткое сообщение и атака факторизацией модуля на RSA.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проведена имитация атаки по побочному каналу на гибридную криптосистему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45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62922-D125-A00E-A434-751B55E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задание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6AB7D-35A5-9627-4F4A-5498E7E71FE7}"/>
              </a:ext>
            </a:extLst>
          </p:cNvPr>
          <p:cNvSpPr txBox="1"/>
          <p:nvPr/>
        </p:nvSpPr>
        <p:spPr>
          <a:xfrm>
            <a:off x="477520" y="1329406"/>
            <a:ext cx="1123696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навыков работы с асимметричными протоколами и шифрами: протокол Диффи-Хеллмана, шифр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Изучить протокол согласования ключей по шаблонной схеме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Exchange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 Выполнить модификацию схемы для преобразования полученного ключевого материала в симметричный ключ длиной 256 бит.  В отчет включить скриншот шаблонной схемы и  схему, иллюстрирующую атаку протокола  " посредником" для случая, когда  только одна уполномоченная сторона создает параметры открытого ключа. 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Изучить алгоритм  асимметричного шифрования RSA  по шаблонной схеме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ru-RU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из </a:t>
            </a:r>
            <a:r>
              <a:rPr lang="ru-RU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Изменить эту шаблонную схему для проведение атаки коротким сообщением. В качестве сообщения использовать  две последние цифры студенческого билета. В отчет включить скриншот шаблонной схемы и  схему  алгоритма атаки  шифровки методом "малого сообщения" 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 Изучить протокол асимметричного шифрования RSA  по шаблонной схеме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RSA </a:t>
            </a:r>
            <a:r>
              <a:rPr lang="ru-RU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из </a:t>
            </a:r>
            <a:r>
              <a:rPr lang="ru-RU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Изменить эту шаблонную схему для зашифрования  и  расшифрования  симметричного ключа  размером 128 бит, полученного из парольной фразы.  В качестве парольной фразы использовать  Фамилию и две последние цифры студенческого билета. В отчет включить скриншот шаблонной схемы и  схему, иллюстрирующую атаку протокола  " посредником" 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4.Выполнить атаку  на  шифр 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факторизацией модуля, используя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по указаниям учебно-методического пособия  из </a:t>
            </a:r>
            <a:r>
              <a:rPr lang="ru-RU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раздела 7.4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Изучить и выполнить имитацию атаки на гибридную систему шифрования , используя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 указаниям учебно-методического пособия  из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раздела 7.5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10C09-8A74-E1D6-54F7-52155F81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94190"/>
            <a:ext cx="11802533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Протокол согласования ключей Диффи-Хеллмана: шаблонная схема</a:t>
            </a:r>
            <a:r>
              <a:rPr lang="en-US" dirty="0"/>
              <a:t> </a:t>
            </a:r>
            <a:r>
              <a:rPr lang="ru-RU" dirty="0"/>
              <a:t>для генерации 256-битного ключа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25669-77DA-974E-F9B8-B3516E7A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6" y="1363365"/>
            <a:ext cx="7195327" cy="52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D33A1-BCCC-95BE-FE00-CC4E2325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4"/>
            <a:ext cx="10515600" cy="1325563"/>
          </a:xfrm>
        </p:spPr>
        <p:txBody>
          <a:bodyPr/>
          <a:lstStyle/>
          <a:p>
            <a:r>
              <a:rPr lang="ru-RU" dirty="0"/>
              <a:t>Протокол согласования ключей Диффи</a:t>
            </a:r>
            <a:r>
              <a:rPr lang="en-US" dirty="0"/>
              <a:t> </a:t>
            </a:r>
            <a:r>
              <a:rPr lang="ru-RU" dirty="0"/>
              <a:t>Хеллмана: Атака посредника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A5591C-B35D-AF4C-D7B5-9F9FBA65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4" y="1322583"/>
            <a:ext cx="9189508" cy="54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B403-2133-D19E-9B1F-F8C36862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3"/>
            <a:ext cx="10515600" cy="1325563"/>
          </a:xfrm>
        </p:spPr>
        <p:txBody>
          <a:bodyPr/>
          <a:lstStyle/>
          <a:p>
            <a:r>
              <a:rPr lang="ru-RU" dirty="0"/>
              <a:t>Протокол согласования ключей Диффи-Хеллмана: Атака посредника</a:t>
            </a:r>
            <a:endParaRPr lang="en-US" dirty="0"/>
          </a:p>
        </p:txBody>
      </p:sp>
      <p:pic>
        <p:nvPicPr>
          <p:cNvPr id="4" name="Рисунок 3" descr="Изображение выглядит как диаграмма, линия, текст, План&#10;&#10;Автоматически созданное описание">
            <a:extLst>
              <a:ext uri="{FF2B5EF4-FFF2-40B4-BE49-F238E27FC236}">
                <a16:creationId xmlns:a16="http://schemas.microsoft.com/office/drawing/2014/main" id="{0D53437A-9754-5964-E939-F55A5902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4" y="1529820"/>
            <a:ext cx="9853937" cy="49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E294-1807-01C7-1583-09EFF9FA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</a:t>
            </a:r>
            <a:r>
              <a:rPr lang="ru-RU" dirty="0"/>
              <a:t>Шаблонная схема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45202D-D34A-E59D-D99B-1D94C08E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577"/>
            <a:ext cx="12192000" cy="33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940DF-2C83-DFC9-843B-CE3FD826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08"/>
            <a:ext cx="10515600" cy="1325563"/>
          </a:xfrm>
        </p:spPr>
        <p:txBody>
          <a:bodyPr/>
          <a:lstStyle/>
          <a:p>
            <a:r>
              <a:rPr lang="en-US" dirty="0"/>
              <a:t>RSA: </a:t>
            </a:r>
            <a:r>
              <a:rPr lang="ru-RU" dirty="0"/>
              <a:t>Атака короткого сообщения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FE5A8F-B2B7-095C-5134-AC19564F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989753"/>
            <a:ext cx="11278171" cy="5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8B0C9-556B-0095-4077-97629985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RSA: Шифрование ключа 128 бит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0EFB88-A492-4F02-F8C1-0582DB59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781"/>
            <a:ext cx="12192000" cy="3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3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9BCE2-13F7-7173-3D1E-0A311D6C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</a:t>
            </a:r>
            <a:r>
              <a:rPr lang="ru-RU" dirty="0"/>
              <a:t>Атака посредником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F75BD4-EFDF-2071-ECDA-6FDF1CD3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1464734"/>
            <a:ext cx="11736806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8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439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Тема Office</vt:lpstr>
      <vt:lpstr>Санкт-Петербургский государственный электротехнический университет «ЛЭТИ» им. В.И. Ульянова (Ленина)  Лабораторная работа № 7 Изучение асимметричных протоколов и шифров  Студент: _______________ Васильева Ольга , группа 1381 Руководитель:___________ Племянников А.К., доцент каф. ИБ   Сант-Петербург 2024</vt:lpstr>
      <vt:lpstr>Цель работы и задание</vt:lpstr>
      <vt:lpstr>Протокол согласования ключей Диффи-Хеллмана: шаблонная схема для генерации 256-битного ключа</vt:lpstr>
      <vt:lpstr>Протокол согласования ключей Диффи Хеллмана: Атака посредника</vt:lpstr>
      <vt:lpstr>Протокол согласования ключей Диффи-Хеллмана: Атака посредника</vt:lpstr>
      <vt:lpstr>RSA: Шаблонная схема</vt:lpstr>
      <vt:lpstr>RSA: Атака короткого сообщения</vt:lpstr>
      <vt:lpstr>RSA: Шифрование ключа 128 бит</vt:lpstr>
      <vt:lpstr>RSA: Атака посредником</vt:lpstr>
      <vt:lpstr>RSA: Атака факторизацией модуля</vt:lpstr>
      <vt:lpstr>RSA: Имитация атаки на гибридную криптосистему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</dc:creator>
  <cp:lastModifiedBy>Olga</cp:lastModifiedBy>
  <cp:revision>28</cp:revision>
  <dcterms:created xsi:type="dcterms:W3CDTF">2024-09-23T07:47:54Z</dcterms:created>
  <dcterms:modified xsi:type="dcterms:W3CDTF">2024-11-15T18:33:46Z</dcterms:modified>
</cp:coreProperties>
</file>