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28"/>
  </p:notesMasterIdLst>
  <p:sldIdLst>
    <p:sldId id="294" r:id="rId3"/>
    <p:sldId id="257" r:id="rId4"/>
    <p:sldId id="260" r:id="rId5"/>
    <p:sldId id="314" r:id="rId6"/>
    <p:sldId id="323" r:id="rId7"/>
    <p:sldId id="298" r:id="rId8"/>
    <p:sldId id="320" r:id="rId9"/>
    <p:sldId id="316" r:id="rId10"/>
    <p:sldId id="305" r:id="rId11"/>
    <p:sldId id="273" r:id="rId12"/>
    <p:sldId id="308" r:id="rId13"/>
    <p:sldId id="319" r:id="rId14"/>
    <p:sldId id="317" r:id="rId15"/>
    <p:sldId id="272" r:id="rId16"/>
    <p:sldId id="296" r:id="rId17"/>
    <p:sldId id="324" r:id="rId18"/>
    <p:sldId id="297" r:id="rId19"/>
    <p:sldId id="321" r:id="rId20"/>
    <p:sldId id="318" r:id="rId21"/>
    <p:sldId id="261" r:id="rId22"/>
    <p:sldId id="309" r:id="rId23"/>
    <p:sldId id="281" r:id="rId24"/>
    <p:sldId id="302" r:id="rId25"/>
    <p:sldId id="322" r:id="rId26"/>
    <p:sldId id="325" r:id="rId27"/>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93029" autoAdjust="0"/>
  </p:normalViewPr>
  <p:slideViewPr>
    <p:cSldViewPr>
      <p:cViewPr varScale="1">
        <p:scale>
          <a:sx n="75" d="100"/>
          <a:sy n="75" d="100"/>
        </p:scale>
        <p:origin x="-108" y="-1428"/>
      </p:cViewPr>
      <p:guideLst>
        <p:guide orient="horz" pos="1621"/>
        <p:guide pos="2880"/>
      </p:guideLst>
    </p:cSldViewPr>
  </p:slideViewPr>
  <p:notesTextViewPr>
    <p:cViewPr>
      <p:scale>
        <a:sx n="100" d="100"/>
        <a:sy n="100" d="100"/>
      </p:scale>
      <p:origin x="0" y="0"/>
    </p:cViewPr>
  </p:notesTextViewPr>
  <p:sorterViewPr>
    <p:cViewPr>
      <p:scale>
        <a:sx n="121" d="100"/>
        <a:sy n="121"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accent2"/>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9C3F-4017-8A67-8B5768340F52}"/>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zero"/>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accent2"/>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47C-43A3-9C8D-96D65DEA273D}"/>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zero"/>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accent3"/>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BCDE-46DE-9ED0-246AA9C593D0}"/>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zero"/>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DF9CB-D841-4420-B614-517D47E604FD}" type="datetimeFigureOut">
              <a:rPr lang="zh-CN" altLang="en-US" smtClean="0"/>
              <a:pPr/>
              <a:t>2018/2/12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14BBC4-59AB-4167-B93C-10D0FF75D353}" type="slidenum">
              <a:rPr lang="zh-CN" altLang="en-US" smtClean="0"/>
              <a:pPr/>
              <a:t>‹#›</a:t>
            </a:fld>
            <a:endParaRPr lang="zh-CN" altLang="en-US"/>
          </a:p>
        </p:txBody>
      </p:sp>
    </p:spTree>
    <p:extLst>
      <p:ext uri="{BB962C8B-B14F-4D97-AF65-F5344CB8AC3E}">
        <p14:creationId xmlns:p14="http://schemas.microsoft.com/office/powerpoint/2010/main" val="384214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2</a:t>
            </a:fld>
            <a:endParaRPr lang="zh-CN" altLang="en-US"/>
          </a:p>
        </p:txBody>
      </p:sp>
    </p:spTree>
    <p:extLst>
      <p:ext uri="{BB962C8B-B14F-4D97-AF65-F5344CB8AC3E}">
        <p14:creationId xmlns:p14="http://schemas.microsoft.com/office/powerpoint/2010/main" val="387935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10168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16</a:t>
            </a:fld>
            <a:endParaRPr lang="zh-CN" altLang="en-US"/>
          </a:p>
        </p:txBody>
      </p:sp>
    </p:spTree>
    <p:extLst>
      <p:ext uri="{BB962C8B-B14F-4D97-AF65-F5344CB8AC3E}">
        <p14:creationId xmlns:p14="http://schemas.microsoft.com/office/powerpoint/2010/main" val="8587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pPr/>
              <a:t>17</a:t>
            </a:fld>
            <a:endParaRPr lang="zh-CN" altLang="en-US"/>
          </a:p>
        </p:txBody>
      </p:sp>
    </p:spTree>
    <p:extLst>
      <p:ext uri="{BB962C8B-B14F-4D97-AF65-F5344CB8AC3E}">
        <p14:creationId xmlns:p14="http://schemas.microsoft.com/office/powerpoint/2010/main" val="76785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19</a:t>
            </a:fld>
            <a:endParaRPr lang="zh-CN" altLang="en-US"/>
          </a:p>
        </p:txBody>
      </p:sp>
    </p:spTree>
    <p:extLst>
      <p:ext uri="{BB962C8B-B14F-4D97-AF65-F5344CB8AC3E}">
        <p14:creationId xmlns:p14="http://schemas.microsoft.com/office/powerpoint/2010/main" val="319022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20</a:t>
            </a:fld>
            <a:endParaRPr lang="zh-CN" altLang="en-US"/>
          </a:p>
        </p:txBody>
      </p:sp>
    </p:spTree>
    <p:extLst>
      <p:ext uri="{BB962C8B-B14F-4D97-AF65-F5344CB8AC3E}">
        <p14:creationId xmlns:p14="http://schemas.microsoft.com/office/powerpoint/2010/main" val="3862930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63082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7BF2FF-AB26-42B1-B18B-19F5B70C603D}" type="slidenum">
              <a:rPr lang="zh-CN" altLang="en-US" smtClean="0"/>
              <a:pPr/>
              <a:t>22</a:t>
            </a:fld>
            <a:endParaRPr lang="zh-CN" altLang="en-US"/>
          </a:p>
        </p:txBody>
      </p:sp>
    </p:spTree>
    <p:extLst>
      <p:ext uri="{BB962C8B-B14F-4D97-AF65-F5344CB8AC3E}">
        <p14:creationId xmlns:p14="http://schemas.microsoft.com/office/powerpoint/2010/main" val="2655857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28150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3</a:t>
            </a:fld>
            <a:endParaRPr lang="zh-CN" altLang="en-US"/>
          </a:p>
        </p:txBody>
      </p:sp>
    </p:spTree>
    <p:extLst>
      <p:ext uri="{BB962C8B-B14F-4D97-AF65-F5344CB8AC3E}">
        <p14:creationId xmlns:p14="http://schemas.microsoft.com/office/powerpoint/2010/main" val="310662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76F9F1-7794-4FA1-8122-841A3B882CCA}" type="slidenum">
              <a:rPr lang="zh-CN" altLang="en-US" smtClean="0"/>
              <a:pPr/>
              <a:t>5</a:t>
            </a:fld>
            <a:endParaRPr lang="zh-CN" altLang="en-US"/>
          </a:p>
        </p:txBody>
      </p:sp>
    </p:spTree>
    <p:extLst>
      <p:ext uri="{BB962C8B-B14F-4D97-AF65-F5344CB8AC3E}">
        <p14:creationId xmlns:p14="http://schemas.microsoft.com/office/powerpoint/2010/main" val="323755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6</a:t>
            </a:fld>
            <a:endParaRPr lang="en-GB"/>
          </a:p>
        </p:txBody>
      </p:sp>
    </p:spTree>
    <p:extLst>
      <p:ext uri="{BB962C8B-B14F-4D97-AF65-F5344CB8AC3E}">
        <p14:creationId xmlns:p14="http://schemas.microsoft.com/office/powerpoint/2010/main" val="354734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8</a:t>
            </a:fld>
            <a:endParaRPr lang="zh-CN" altLang="en-US"/>
          </a:p>
        </p:txBody>
      </p:sp>
    </p:spTree>
    <p:extLst>
      <p:ext uri="{BB962C8B-B14F-4D97-AF65-F5344CB8AC3E}">
        <p14:creationId xmlns:p14="http://schemas.microsoft.com/office/powerpoint/2010/main" val="229846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A2B24-06B0-4A43-98BF-776478D7BE6F}" type="slidenum">
              <a:rPr lang="zh-CN" altLang="en-US" smtClean="0"/>
              <a:t>9</a:t>
            </a:fld>
            <a:endParaRPr lang="zh-CN" altLang="en-US"/>
          </a:p>
        </p:txBody>
      </p:sp>
    </p:spTree>
    <p:extLst>
      <p:ext uri="{BB962C8B-B14F-4D97-AF65-F5344CB8AC3E}">
        <p14:creationId xmlns:p14="http://schemas.microsoft.com/office/powerpoint/2010/main" val="3724250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10</a:t>
            </a:fld>
            <a:endParaRPr lang="zh-CN" altLang="en-US"/>
          </a:p>
        </p:txBody>
      </p:sp>
    </p:spTree>
    <p:extLst>
      <p:ext uri="{BB962C8B-B14F-4D97-AF65-F5344CB8AC3E}">
        <p14:creationId xmlns:p14="http://schemas.microsoft.com/office/powerpoint/2010/main" val="94939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13</a:t>
            </a:fld>
            <a:endParaRPr lang="zh-CN" altLang="en-US"/>
          </a:p>
        </p:txBody>
      </p:sp>
    </p:spTree>
    <p:extLst>
      <p:ext uri="{BB962C8B-B14F-4D97-AF65-F5344CB8AC3E}">
        <p14:creationId xmlns:p14="http://schemas.microsoft.com/office/powerpoint/2010/main" val="1888355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314BBC4-59AB-4167-B93C-10D0FF75D353}" type="slidenum">
              <a:rPr lang="zh-CN" altLang="en-US" smtClean="0"/>
              <a:pPr/>
              <a:t>14</a:t>
            </a:fld>
            <a:endParaRPr lang="zh-CN" altLang="en-US"/>
          </a:p>
        </p:txBody>
      </p:sp>
    </p:spTree>
    <p:extLst>
      <p:ext uri="{BB962C8B-B14F-4D97-AF65-F5344CB8AC3E}">
        <p14:creationId xmlns:p14="http://schemas.microsoft.com/office/powerpoint/2010/main" val="202889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01E65820-D84A-43E5-997E-17B4ADAECA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8" y="2133"/>
            <a:ext cx="9143244" cy="5144598"/>
          </a:xfrm>
          <a:prstGeom prst="rect">
            <a:avLst/>
          </a:prstGeom>
        </p:spPr>
      </p:pic>
      <p:sp>
        <p:nvSpPr>
          <p:cNvPr id="3" name="文本框 37"/>
          <p:cNvSpPr txBox="1"/>
          <p:nvPr userDrawn="1"/>
        </p:nvSpPr>
        <p:spPr>
          <a:xfrm>
            <a:off x="4094833" y="203130"/>
            <a:ext cx="1061796" cy="346232"/>
          </a:xfrm>
          <a:prstGeom prst="rect">
            <a:avLst/>
          </a:prstGeom>
          <a:noFill/>
        </p:spPr>
        <p:txBody>
          <a:bodyPr wrap="none" lIns="68563" tIns="34282" rIns="68563" bIns="34282" rtlCol="0">
            <a:spAutoFit/>
          </a:bodyPr>
          <a:lstStyle/>
          <a:p>
            <a:pPr algn="r"/>
            <a:r>
              <a:rPr lang="zh-CN" altLang="en-US" sz="1800" dirty="0">
                <a:solidFill>
                  <a:schemeClr val="accent1"/>
                </a:solidFill>
                <a:ea typeface="微软雅黑" panose="020B0503020204020204" pitchFamily="34" charset="-122"/>
              </a:rPr>
              <a:t>工作体会</a:t>
            </a:r>
          </a:p>
        </p:txBody>
      </p:sp>
      <p:cxnSp>
        <p:nvCxnSpPr>
          <p:cNvPr id="6" name="直接连接符 5">
            <a:extLst>
              <a:ext uri="{FF2B5EF4-FFF2-40B4-BE49-F238E27FC236}">
                <a16:creationId xmlns:a16="http://schemas.microsoft.com/office/drawing/2014/main" xmlns=""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438865"/>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2CDC0BC4-9150-45A9-BF03-884C5AFF1D8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8" y="2133"/>
            <a:ext cx="9143244" cy="5144598"/>
          </a:xfrm>
          <a:prstGeom prst="rect">
            <a:avLst/>
          </a:prstGeom>
        </p:spPr>
      </p:pic>
      <p:sp>
        <p:nvSpPr>
          <p:cNvPr id="3" name="文本框 37"/>
          <p:cNvSpPr txBox="1"/>
          <p:nvPr userDrawn="1"/>
        </p:nvSpPr>
        <p:spPr>
          <a:xfrm>
            <a:off x="4094834" y="203130"/>
            <a:ext cx="1754292" cy="346232"/>
          </a:xfrm>
          <a:prstGeom prst="rect">
            <a:avLst/>
          </a:prstGeom>
          <a:noFill/>
        </p:spPr>
        <p:txBody>
          <a:bodyPr wrap="none" lIns="68563" tIns="34282" rIns="68563" bIns="34282" rtlCol="0">
            <a:spAutoFit/>
          </a:bodyPr>
          <a:lstStyle/>
          <a:p>
            <a:r>
              <a:rPr lang="zh-CN" altLang="en-US" sz="1800" dirty="0">
                <a:solidFill>
                  <a:schemeClr val="accent1"/>
                </a:solidFill>
                <a:ea typeface="微软雅黑" panose="020B0503020204020204" pitchFamily="34" charset="-122"/>
              </a:rPr>
              <a:t>工作规划和展望</a:t>
            </a:r>
          </a:p>
        </p:txBody>
      </p:sp>
      <p:cxnSp>
        <p:nvCxnSpPr>
          <p:cNvPr id="6" name="直接连接符 5">
            <a:extLst>
              <a:ext uri="{FF2B5EF4-FFF2-40B4-BE49-F238E27FC236}">
                <a16:creationId xmlns:a16="http://schemas.microsoft.com/office/drawing/2014/main" xmlns=""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623665"/>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421F52-CCEF-4BEB-A7A4-68DCBC88E495}"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B4E561-14A0-4F4A-9C55-219EC7598032}" type="slidenum">
              <a:rPr lang="zh-CN" altLang="en-US" smtClean="0"/>
              <a:pPr/>
              <a:t>‹#›</a:t>
            </a:fld>
            <a:endParaRPr lang="zh-CN" altLang="en-US"/>
          </a:p>
        </p:txBody>
      </p:sp>
      <p:sp>
        <p:nvSpPr>
          <p:cNvPr id="5" name="文本框 37"/>
          <p:cNvSpPr txBox="1"/>
          <p:nvPr userDrawn="1"/>
        </p:nvSpPr>
        <p:spPr>
          <a:xfrm>
            <a:off x="324052" y="176955"/>
            <a:ext cx="1015489" cy="343597"/>
          </a:xfrm>
          <a:prstGeom prst="rect">
            <a:avLst/>
          </a:prstGeom>
          <a:noFill/>
        </p:spPr>
        <p:txBody>
          <a:bodyPr wrap="none" lIns="96434" tIns="48217" rIns="96434" bIns="48217" rtlCol="0">
            <a:spAutoFit/>
          </a:bodyPr>
          <a:lstStyle/>
          <a:p>
            <a:pPr fontAlgn="base">
              <a:spcBef>
                <a:spcPct val="0"/>
              </a:spcBef>
              <a:spcAft>
                <a:spcPct val="0"/>
              </a:spcAft>
            </a:pPr>
            <a:r>
              <a:rPr lang="zh-CN" altLang="en-US" sz="1600" dirty="0">
                <a:solidFill>
                  <a:schemeClr val="tx1">
                    <a:lumMod val="95000"/>
                    <a:lumOff val="5000"/>
                  </a:schemeClr>
                </a:solidFill>
                <a:latin typeface="微软雅黑" pitchFamily="34" charset="-122"/>
                <a:ea typeface="微软雅黑" pitchFamily="34" charset="-122"/>
              </a:rPr>
              <a:t>个人简介</a:t>
            </a:r>
          </a:p>
        </p:txBody>
      </p:sp>
      <p:grpSp>
        <p:nvGrpSpPr>
          <p:cNvPr id="8" name="组合 29">
            <a:extLst>
              <a:ext uri="{FF2B5EF4-FFF2-40B4-BE49-F238E27FC236}">
                <a16:creationId xmlns:a16="http://schemas.microsoft.com/office/drawing/2014/main" xmlns="" id="{9DAA2E0B-570B-4AB4-AA6C-3C03D0EC2242}"/>
              </a:ext>
            </a:extLst>
          </p:cNvPr>
          <p:cNvGrpSpPr/>
          <p:nvPr userDrawn="1"/>
        </p:nvGrpSpPr>
        <p:grpSpPr>
          <a:xfrm>
            <a:off x="0" y="232285"/>
            <a:ext cx="359532" cy="288268"/>
            <a:chOff x="0" y="532828"/>
            <a:chExt cx="479315" cy="568897"/>
          </a:xfrm>
        </p:grpSpPr>
        <p:sp>
          <p:nvSpPr>
            <p:cNvPr id="9" name="矩形 8">
              <a:extLst>
                <a:ext uri="{FF2B5EF4-FFF2-40B4-BE49-F238E27FC236}">
                  <a16:creationId xmlns:a16="http://schemas.microsoft.com/office/drawing/2014/main" xmlns="" id="{1D714DEE-AE9B-4A23-819C-7F445FA13046}"/>
                </a:ext>
              </a:extLst>
            </p:cNvPr>
            <p:cNvSpPr/>
            <p:nvPr/>
          </p:nvSpPr>
          <p:spPr>
            <a:xfrm>
              <a:off x="0" y="532828"/>
              <a:ext cx="238791"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E9413491-63A2-416F-9AD9-3EB14F4909B0}"/>
                </a:ext>
              </a:extLst>
            </p:cNvPr>
            <p:cNvSpPr/>
            <p:nvPr/>
          </p:nvSpPr>
          <p:spPr>
            <a:xfrm>
              <a:off x="276088" y="532828"/>
              <a:ext cx="107227"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0A8049B1-AAD5-40B3-93DA-251A90E34AE0}"/>
                </a:ext>
              </a:extLst>
            </p:cNvPr>
            <p:cNvSpPr/>
            <p:nvPr/>
          </p:nvSpPr>
          <p:spPr>
            <a:xfrm>
              <a:off x="411850" y="532828"/>
              <a:ext cx="67465" cy="5688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5871221"/>
      </p:ext>
    </p:extLst>
  </p:cSld>
  <p:clrMapOvr>
    <a:masterClrMapping/>
  </p:clrMapOvr>
  <p:transition advClick="0" advTm="0">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421F52-CCEF-4BEB-A7A4-68DCBC88E495}"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B4E561-14A0-4F4A-9C55-219EC7598032}" type="slidenum">
              <a:rPr lang="zh-CN" altLang="en-US" smtClean="0"/>
              <a:pPr/>
              <a:t>‹#›</a:t>
            </a:fld>
            <a:endParaRPr lang="zh-CN" altLang="en-US"/>
          </a:p>
        </p:txBody>
      </p:sp>
      <p:sp>
        <p:nvSpPr>
          <p:cNvPr id="5" name="文本框 37"/>
          <p:cNvSpPr txBox="1"/>
          <p:nvPr userDrawn="1"/>
        </p:nvSpPr>
        <p:spPr>
          <a:xfrm>
            <a:off x="359532" y="212723"/>
            <a:ext cx="1015489" cy="343597"/>
          </a:xfrm>
          <a:prstGeom prst="rect">
            <a:avLst/>
          </a:prstGeom>
          <a:noFill/>
        </p:spPr>
        <p:txBody>
          <a:bodyPr wrap="none" lIns="96434" tIns="48217" rIns="96434" bIns="48217" rtlCol="0">
            <a:spAutoFit/>
          </a:bodyPr>
          <a:lstStyle/>
          <a:p>
            <a:pPr fontAlgn="base">
              <a:spcBef>
                <a:spcPct val="0"/>
              </a:spcBef>
              <a:spcAft>
                <a:spcPct val="0"/>
              </a:spcAft>
            </a:pPr>
            <a:r>
              <a:rPr lang="zh-CN" altLang="en-US" sz="1600" dirty="0">
                <a:solidFill>
                  <a:schemeClr val="tx1">
                    <a:lumMod val="95000"/>
                    <a:lumOff val="5000"/>
                  </a:schemeClr>
                </a:solidFill>
                <a:latin typeface="微软雅黑" pitchFamily="34" charset="-122"/>
                <a:ea typeface="微软雅黑" pitchFamily="34" charset="-122"/>
              </a:rPr>
              <a:t>岗位认识</a:t>
            </a:r>
          </a:p>
        </p:txBody>
      </p:sp>
      <p:grpSp>
        <p:nvGrpSpPr>
          <p:cNvPr id="12" name="组合 29">
            <a:extLst>
              <a:ext uri="{FF2B5EF4-FFF2-40B4-BE49-F238E27FC236}">
                <a16:creationId xmlns:a16="http://schemas.microsoft.com/office/drawing/2014/main" xmlns="" id="{47772449-EF73-44EF-A090-C63FAD286D7F}"/>
              </a:ext>
            </a:extLst>
          </p:cNvPr>
          <p:cNvGrpSpPr/>
          <p:nvPr userDrawn="1"/>
        </p:nvGrpSpPr>
        <p:grpSpPr>
          <a:xfrm>
            <a:off x="0" y="232285"/>
            <a:ext cx="359532" cy="288268"/>
            <a:chOff x="0" y="532828"/>
            <a:chExt cx="479315" cy="568897"/>
          </a:xfrm>
        </p:grpSpPr>
        <p:sp>
          <p:nvSpPr>
            <p:cNvPr id="13" name="矩形 12">
              <a:extLst>
                <a:ext uri="{FF2B5EF4-FFF2-40B4-BE49-F238E27FC236}">
                  <a16:creationId xmlns:a16="http://schemas.microsoft.com/office/drawing/2014/main" xmlns="" id="{2D384FBF-DA20-467C-846C-A3AE6D87AA8B}"/>
                </a:ext>
              </a:extLst>
            </p:cNvPr>
            <p:cNvSpPr/>
            <p:nvPr/>
          </p:nvSpPr>
          <p:spPr>
            <a:xfrm>
              <a:off x="0" y="532828"/>
              <a:ext cx="238791"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28560CE2-12D2-434F-9006-294449DD96F6}"/>
                </a:ext>
              </a:extLst>
            </p:cNvPr>
            <p:cNvSpPr/>
            <p:nvPr/>
          </p:nvSpPr>
          <p:spPr>
            <a:xfrm>
              <a:off x="276088" y="532828"/>
              <a:ext cx="107227"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7A95C68C-83D0-40ED-8D08-7B800F4E1F72}"/>
                </a:ext>
              </a:extLst>
            </p:cNvPr>
            <p:cNvSpPr/>
            <p:nvPr/>
          </p:nvSpPr>
          <p:spPr>
            <a:xfrm>
              <a:off x="411850" y="532828"/>
              <a:ext cx="67465" cy="5688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59976812"/>
      </p:ext>
    </p:extLst>
  </p:cSld>
  <p:clrMapOvr>
    <a:masterClrMapping/>
  </p:clrMapOvr>
  <p:transition advClick="0" advTm="0">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421F52-CCEF-4BEB-A7A4-68DCBC88E495}"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B4E561-14A0-4F4A-9C55-219EC7598032}" type="slidenum">
              <a:rPr lang="zh-CN" altLang="en-US" smtClean="0"/>
              <a:pPr/>
              <a:t>‹#›</a:t>
            </a:fld>
            <a:endParaRPr lang="zh-CN" altLang="en-US"/>
          </a:p>
        </p:txBody>
      </p:sp>
      <p:sp>
        <p:nvSpPr>
          <p:cNvPr id="5" name="文本框 37"/>
          <p:cNvSpPr txBox="1"/>
          <p:nvPr userDrawn="1"/>
        </p:nvSpPr>
        <p:spPr>
          <a:xfrm>
            <a:off x="307818" y="212723"/>
            <a:ext cx="1015489" cy="343597"/>
          </a:xfrm>
          <a:prstGeom prst="rect">
            <a:avLst/>
          </a:prstGeom>
          <a:noFill/>
        </p:spPr>
        <p:txBody>
          <a:bodyPr wrap="none" lIns="96434" tIns="48217" rIns="96434" bIns="48217" rtlCol="0">
            <a:spAutoFit/>
          </a:bodyPr>
          <a:lstStyle/>
          <a:p>
            <a:pPr fontAlgn="base">
              <a:spcBef>
                <a:spcPct val="0"/>
              </a:spcBef>
              <a:spcAft>
                <a:spcPct val="0"/>
              </a:spcAft>
            </a:pPr>
            <a:r>
              <a:rPr lang="zh-CN" altLang="en-US" sz="1600" dirty="0">
                <a:solidFill>
                  <a:schemeClr val="tx1">
                    <a:lumMod val="95000"/>
                    <a:lumOff val="5000"/>
                  </a:schemeClr>
                </a:solidFill>
                <a:latin typeface="微软雅黑" pitchFamily="34" charset="-122"/>
                <a:ea typeface="微软雅黑" pitchFamily="34" charset="-122"/>
              </a:rPr>
              <a:t>竞聘优势</a:t>
            </a:r>
          </a:p>
        </p:txBody>
      </p:sp>
      <p:grpSp>
        <p:nvGrpSpPr>
          <p:cNvPr id="8" name="组合 29">
            <a:extLst>
              <a:ext uri="{FF2B5EF4-FFF2-40B4-BE49-F238E27FC236}">
                <a16:creationId xmlns:a16="http://schemas.microsoft.com/office/drawing/2014/main" xmlns="" id="{CBE587E6-0D17-4E69-BE11-AE24F99674D4}"/>
              </a:ext>
            </a:extLst>
          </p:cNvPr>
          <p:cNvGrpSpPr/>
          <p:nvPr userDrawn="1"/>
        </p:nvGrpSpPr>
        <p:grpSpPr>
          <a:xfrm>
            <a:off x="0" y="232285"/>
            <a:ext cx="359532" cy="288268"/>
            <a:chOff x="0" y="532828"/>
            <a:chExt cx="479315" cy="568897"/>
          </a:xfrm>
        </p:grpSpPr>
        <p:sp>
          <p:nvSpPr>
            <p:cNvPr id="9" name="矩形 8">
              <a:extLst>
                <a:ext uri="{FF2B5EF4-FFF2-40B4-BE49-F238E27FC236}">
                  <a16:creationId xmlns:a16="http://schemas.microsoft.com/office/drawing/2014/main" xmlns="" id="{C25DFFB3-4907-46C4-BE7B-68904A61E636}"/>
                </a:ext>
              </a:extLst>
            </p:cNvPr>
            <p:cNvSpPr/>
            <p:nvPr/>
          </p:nvSpPr>
          <p:spPr>
            <a:xfrm>
              <a:off x="0" y="532828"/>
              <a:ext cx="238791"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B4AFEC71-4B46-484F-925E-0E5AA09541F3}"/>
                </a:ext>
              </a:extLst>
            </p:cNvPr>
            <p:cNvSpPr/>
            <p:nvPr/>
          </p:nvSpPr>
          <p:spPr>
            <a:xfrm>
              <a:off x="276088" y="532828"/>
              <a:ext cx="107227"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8F4B605C-C689-4873-B9C6-E88A2F52D292}"/>
                </a:ext>
              </a:extLst>
            </p:cNvPr>
            <p:cNvSpPr/>
            <p:nvPr/>
          </p:nvSpPr>
          <p:spPr>
            <a:xfrm>
              <a:off x="411850" y="532828"/>
              <a:ext cx="67465" cy="5688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18348168"/>
      </p:ext>
    </p:extLst>
  </p:cSld>
  <p:clrMapOvr>
    <a:masterClrMapping/>
  </p:clrMapOvr>
  <p:transition advClick="0" advTm="0">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421F52-CCEF-4BEB-A7A4-68DCBC88E495}"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B4E561-14A0-4F4A-9C55-219EC7598032}" type="slidenum">
              <a:rPr lang="zh-CN" altLang="en-US" smtClean="0"/>
              <a:pPr/>
              <a:t>‹#›</a:t>
            </a:fld>
            <a:endParaRPr lang="zh-CN" altLang="en-US"/>
          </a:p>
        </p:txBody>
      </p:sp>
      <p:sp>
        <p:nvSpPr>
          <p:cNvPr id="5" name="文本框 37"/>
          <p:cNvSpPr txBox="1"/>
          <p:nvPr userDrawn="1"/>
        </p:nvSpPr>
        <p:spPr>
          <a:xfrm>
            <a:off x="334229" y="212723"/>
            <a:ext cx="1015489" cy="343597"/>
          </a:xfrm>
          <a:prstGeom prst="rect">
            <a:avLst/>
          </a:prstGeom>
          <a:noFill/>
        </p:spPr>
        <p:txBody>
          <a:bodyPr wrap="none" lIns="96434" tIns="48217" rIns="96434" bIns="48217" rtlCol="0">
            <a:spAutoFit/>
          </a:bodyPr>
          <a:lstStyle/>
          <a:p>
            <a:pPr fontAlgn="base">
              <a:spcBef>
                <a:spcPct val="0"/>
              </a:spcBef>
              <a:spcAft>
                <a:spcPct val="0"/>
              </a:spcAft>
            </a:pPr>
            <a:r>
              <a:rPr lang="zh-CN" altLang="en-US" sz="1600" dirty="0">
                <a:solidFill>
                  <a:schemeClr val="tx1">
                    <a:lumMod val="95000"/>
                    <a:lumOff val="5000"/>
                  </a:schemeClr>
                </a:solidFill>
                <a:latin typeface="微软雅黑" pitchFamily="34" charset="-122"/>
                <a:ea typeface="微软雅黑" pitchFamily="34" charset="-122"/>
              </a:rPr>
              <a:t>工作规划</a:t>
            </a:r>
          </a:p>
        </p:txBody>
      </p:sp>
      <p:grpSp>
        <p:nvGrpSpPr>
          <p:cNvPr id="8" name="组合 29">
            <a:extLst>
              <a:ext uri="{FF2B5EF4-FFF2-40B4-BE49-F238E27FC236}">
                <a16:creationId xmlns:a16="http://schemas.microsoft.com/office/drawing/2014/main" xmlns="" id="{CAA1F423-1DC8-4910-AA38-5952E7683D6E}"/>
              </a:ext>
            </a:extLst>
          </p:cNvPr>
          <p:cNvGrpSpPr/>
          <p:nvPr userDrawn="1"/>
        </p:nvGrpSpPr>
        <p:grpSpPr>
          <a:xfrm>
            <a:off x="0" y="232285"/>
            <a:ext cx="359532" cy="288268"/>
            <a:chOff x="0" y="532828"/>
            <a:chExt cx="479315" cy="568897"/>
          </a:xfrm>
        </p:grpSpPr>
        <p:sp>
          <p:nvSpPr>
            <p:cNvPr id="9" name="矩形 8">
              <a:extLst>
                <a:ext uri="{FF2B5EF4-FFF2-40B4-BE49-F238E27FC236}">
                  <a16:creationId xmlns:a16="http://schemas.microsoft.com/office/drawing/2014/main" xmlns="" id="{AE1C0F01-0AD3-48C5-BAEF-D4F9AAD3AAA8}"/>
                </a:ext>
              </a:extLst>
            </p:cNvPr>
            <p:cNvSpPr/>
            <p:nvPr/>
          </p:nvSpPr>
          <p:spPr>
            <a:xfrm>
              <a:off x="0" y="532828"/>
              <a:ext cx="238791"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D41A54E5-5E5B-4347-A8FE-87A731D01653}"/>
                </a:ext>
              </a:extLst>
            </p:cNvPr>
            <p:cNvSpPr/>
            <p:nvPr/>
          </p:nvSpPr>
          <p:spPr>
            <a:xfrm>
              <a:off x="276088" y="532828"/>
              <a:ext cx="107227" cy="568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85E88CFA-120E-432E-8095-B4FA74FD38D1}"/>
                </a:ext>
              </a:extLst>
            </p:cNvPr>
            <p:cNvSpPr/>
            <p:nvPr/>
          </p:nvSpPr>
          <p:spPr>
            <a:xfrm>
              <a:off x="411850" y="532828"/>
              <a:ext cx="67465" cy="5688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11772141"/>
      </p:ext>
    </p:extLst>
  </p:cSld>
  <p:clrMapOvr>
    <a:masterClrMapping/>
  </p:clrMapOvr>
  <p:transition advClick="0" advTm="0">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78229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19291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4"/>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40040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3094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68060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24265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1"/>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661"/>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9080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4835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40249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852"/>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659"/>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82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4"/>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77076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26911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3"/>
            <a:ext cx="2057400" cy="438999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43"/>
            <a:ext cx="6019800" cy="43899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91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A346CC-E946-47D7-9A26-4281FBB25D14}" type="datetimeFigureOut">
              <a:rPr lang="zh-CN" altLang="en-US" smtClean="0"/>
              <a:pPr/>
              <a:t>2018/2/12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9D30C1-35CA-4D37-B40D-4B684AF3A96C}" type="slidenum">
              <a:rPr lang="zh-CN" altLang="en-US" smtClean="0"/>
              <a:pPr/>
              <a:t>‹#›</a:t>
            </a:fld>
            <a:endParaRPr lang="zh-CN" altLang="en-US"/>
          </a:p>
        </p:txBody>
      </p:sp>
    </p:spTree>
  </p:cSld>
  <p:clrMapOvr>
    <a:masterClrMapping/>
  </p:clrMapOvr>
  <p:transition advClick="0" advTm="0">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F754F33F-B471-4916-A2E6-39C5E39E9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8" y="2133"/>
            <a:ext cx="9143244" cy="5144598"/>
          </a:xfrm>
          <a:prstGeom prst="rect">
            <a:avLst/>
          </a:prstGeom>
        </p:spPr>
      </p:pic>
      <p:sp>
        <p:nvSpPr>
          <p:cNvPr id="3" name="文本框 37"/>
          <p:cNvSpPr txBox="1"/>
          <p:nvPr userDrawn="1"/>
        </p:nvSpPr>
        <p:spPr>
          <a:xfrm>
            <a:off x="4085308" y="203130"/>
            <a:ext cx="1061796" cy="346232"/>
          </a:xfrm>
          <a:prstGeom prst="rect">
            <a:avLst/>
          </a:prstGeom>
          <a:noFill/>
        </p:spPr>
        <p:txBody>
          <a:bodyPr wrap="none" lIns="68563" tIns="34282" rIns="68563" bIns="34282" rtlCol="0">
            <a:spAutoFit/>
          </a:bodyPr>
          <a:lstStyle/>
          <a:p>
            <a:pPr algn="r"/>
            <a:r>
              <a:rPr lang="zh-CN" altLang="en-US" sz="1800" dirty="0">
                <a:solidFill>
                  <a:schemeClr val="accent1"/>
                </a:solidFill>
                <a:ea typeface="微软雅黑" panose="020B0503020204020204" pitchFamily="34" charset="-122"/>
              </a:rPr>
              <a:t>工作回顾</a:t>
            </a:r>
          </a:p>
        </p:txBody>
      </p:sp>
      <p:cxnSp>
        <p:nvCxnSpPr>
          <p:cNvPr id="6" name="直接连接符 5">
            <a:extLst>
              <a:ext uri="{FF2B5EF4-FFF2-40B4-BE49-F238E27FC236}">
                <a16:creationId xmlns:a16="http://schemas.microsoft.com/office/drawing/2014/main" xmlns=""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497996"/>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D0BF620C-6DA0-4C0B-BCB4-ACC4EEA50DE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8" y="2133"/>
            <a:ext cx="9143244" cy="5144598"/>
          </a:xfrm>
          <a:prstGeom prst="rect">
            <a:avLst/>
          </a:prstGeom>
        </p:spPr>
      </p:pic>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r>
              <a:rPr lang="zh-CN" altLang="en-US" sz="1800" dirty="0">
                <a:solidFill>
                  <a:schemeClr val="accent1"/>
                </a:solidFill>
                <a:ea typeface="微软雅黑" panose="020B0503020204020204" pitchFamily="34" charset="-122"/>
              </a:rPr>
              <a:t>自我评价</a:t>
            </a:r>
          </a:p>
        </p:txBody>
      </p:sp>
      <p:cxnSp>
        <p:nvCxnSpPr>
          <p:cNvPr id="6" name="直接连接符 5">
            <a:extLst>
              <a:ext uri="{FF2B5EF4-FFF2-40B4-BE49-F238E27FC236}">
                <a16:creationId xmlns:a16="http://schemas.microsoft.com/office/drawing/2014/main" xmlns=""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56348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2A346CC-E946-47D7-9A26-4281FBB25D14}" type="datetimeFigureOut">
              <a:rPr lang="zh-CN" altLang="en-US" smtClean="0"/>
              <a:pPr/>
              <a:t>2018/2/12</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379D30C1-35CA-4D37-B40D-4B684AF3A96C}" type="slidenum">
              <a:rPr lang="zh-CN" altLang="en-US" smtClean="0"/>
              <a:pPr/>
              <a:t>‹#›</a:t>
            </a:fld>
            <a:endParaRPr lang="zh-CN" altLang="en-US"/>
          </a:p>
        </p:txBody>
      </p:sp>
      <p:sp>
        <p:nvSpPr>
          <p:cNvPr id="7" name="矩形 6"/>
          <p:cNvSpPr/>
          <p:nvPr userDrawn="1"/>
        </p:nvSpPr>
        <p:spPr>
          <a:xfrm>
            <a:off x="6588224" y="2932584"/>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6" r:id="rId8"/>
    <p:sldLayoutId id="2147483667" r:id="rId9"/>
    <p:sldLayoutId id="2147483668" r:id="rId10"/>
    <p:sldLayoutId id="2147483669" r:id="rId11"/>
    <p:sldLayoutId id="2147483660" r:id="rId12"/>
    <p:sldLayoutId id="2147483661" r:id="rId13"/>
    <p:sldLayoutId id="2147483662" r:id="rId14"/>
    <p:sldLayoutId id="2147483663" r:id="rId15"/>
    <p:sldLayoutId id="2147483656" r:id="rId16"/>
    <p:sldLayoutId id="2147483657" r:id="rId17"/>
    <p:sldLayoutId id="2147483658" r:id="rId18"/>
    <p:sldLayoutId id="2147483659" r:id="rId19"/>
    <p:sldLayoutId id="2147483664" r:id="rId20"/>
    <p:sldLayoutId id="2147483670" r:id="rId21"/>
  </p:sldLayoutIdLst>
  <p:transition advClick="0" advTm="0">
    <p:blinds/>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3"/>
            <a:ext cx="8229600" cy="85751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8736"/>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2018/2/12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8736"/>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8736"/>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5941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6.jpeg"/><Relationship Id="rId2" Type="http://schemas.openxmlformats.org/officeDocument/2006/relationships/tags" Target="../tags/tag2.xml"/><Relationship Id="rId16" Type="http://schemas.openxmlformats.org/officeDocument/2006/relationships/notesSlide" Target="../notesSlides/notes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8.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xmlns="" id="{3232835B-7487-47D3-858B-0340E49F20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70" y="1703"/>
            <a:ext cx="9143244" cy="5144598"/>
          </a:xfrm>
          <a:prstGeom prst="rect">
            <a:avLst/>
          </a:prstGeom>
        </p:spPr>
      </p:pic>
      <p:sp>
        <p:nvSpPr>
          <p:cNvPr id="6" name="文本框 226">
            <a:extLst>
              <a:ext uri="{FF2B5EF4-FFF2-40B4-BE49-F238E27FC236}">
                <a16:creationId xmlns:a16="http://schemas.microsoft.com/office/drawing/2014/main" xmlns="" id="{CB106EAB-F024-40EF-A037-4F6167A63B5E}"/>
              </a:ext>
            </a:extLst>
          </p:cNvPr>
          <p:cNvSpPr txBox="1">
            <a:spLocks noChangeArrowheads="1"/>
          </p:cNvSpPr>
          <p:nvPr/>
        </p:nvSpPr>
        <p:spPr bwMode="auto">
          <a:xfrm>
            <a:off x="3609068" y="2034624"/>
            <a:ext cx="45993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eaLnBrk="1" hangingPunct="1">
              <a:lnSpc>
                <a:spcPct val="100000"/>
              </a:lnSpc>
              <a:spcBef>
                <a:spcPct val="0"/>
              </a:spcBef>
              <a:buFontTx/>
              <a:buNone/>
            </a:pPr>
            <a:r>
              <a:rPr lang="zh-CN" altLang="en-US" sz="4000" dirty="0">
                <a:solidFill>
                  <a:schemeClr val="bg1"/>
                </a:solidFill>
                <a:latin typeface="Century Gothic" pitchFamily="34" charset="0"/>
              </a:rPr>
              <a:t>小清</a:t>
            </a:r>
            <a:r>
              <a:rPr lang="zh-CN" altLang="en-US" sz="4000" dirty="0" smtClean="0">
                <a:solidFill>
                  <a:schemeClr val="bg1"/>
                </a:solidFill>
                <a:latin typeface="Century Gothic" pitchFamily="34" charset="0"/>
              </a:rPr>
              <a:t>新</a:t>
            </a:r>
            <a:r>
              <a:rPr lang="zh-CN" altLang="en-US" sz="4000" dirty="0">
                <a:solidFill>
                  <a:schemeClr val="bg1"/>
                </a:solidFill>
                <a:latin typeface="Century Gothic" pitchFamily="34" charset="0"/>
              </a:rPr>
              <a:t>唯美</a:t>
            </a:r>
            <a:r>
              <a:rPr lang="en-US" altLang="zh-CN" sz="4000" dirty="0" smtClean="0">
                <a:solidFill>
                  <a:schemeClr val="bg1"/>
                </a:solidFill>
                <a:latin typeface="Century Gothic" pitchFamily="34" charset="0"/>
              </a:rPr>
              <a:t>PPT</a:t>
            </a:r>
            <a:r>
              <a:rPr lang="zh-CN" altLang="en-US" sz="4000" dirty="0">
                <a:solidFill>
                  <a:schemeClr val="bg1"/>
                </a:solidFill>
                <a:latin typeface="Century Gothic" pitchFamily="34" charset="0"/>
              </a:rPr>
              <a:t>模板</a:t>
            </a:r>
          </a:p>
        </p:txBody>
      </p:sp>
      <p:cxnSp>
        <p:nvCxnSpPr>
          <p:cNvPr id="7" name="直接连接符 6">
            <a:extLst>
              <a:ext uri="{FF2B5EF4-FFF2-40B4-BE49-F238E27FC236}">
                <a16:creationId xmlns:a16="http://schemas.microsoft.com/office/drawing/2014/main" xmlns="" id="{E09085EE-43EF-4CEA-BDFD-93E9EBDEC36B}"/>
              </a:ext>
            </a:extLst>
          </p:cNvPr>
          <p:cNvCxnSpPr>
            <a:cxnSpLocks/>
          </p:cNvCxnSpPr>
          <p:nvPr/>
        </p:nvCxnSpPr>
        <p:spPr bwMode="auto">
          <a:xfrm>
            <a:off x="3800367" y="1888468"/>
            <a:ext cx="43720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1B8E137F-C2B4-4225-99B8-6203891469A3}"/>
              </a:ext>
            </a:extLst>
          </p:cNvPr>
          <p:cNvCxnSpPr>
            <a:cxnSpLocks/>
          </p:cNvCxnSpPr>
          <p:nvPr/>
        </p:nvCxnSpPr>
        <p:spPr bwMode="auto">
          <a:xfrm>
            <a:off x="3800367" y="1952814"/>
            <a:ext cx="14401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2ACD2760-7595-4D60-8792-0E06C05870B5}"/>
              </a:ext>
            </a:extLst>
          </p:cNvPr>
          <p:cNvCxnSpPr>
            <a:cxnSpLocks/>
          </p:cNvCxnSpPr>
          <p:nvPr/>
        </p:nvCxnSpPr>
        <p:spPr bwMode="auto">
          <a:xfrm>
            <a:off x="3800367" y="2818620"/>
            <a:ext cx="39964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641A6CBD-9CCE-4DCB-83D0-91FA7541DBA8}"/>
              </a:ext>
            </a:extLst>
          </p:cNvPr>
          <p:cNvCxnSpPr>
            <a:cxnSpLocks/>
          </p:cNvCxnSpPr>
          <p:nvPr/>
        </p:nvCxnSpPr>
        <p:spPr bwMode="auto">
          <a:xfrm>
            <a:off x="5564563" y="2860576"/>
            <a:ext cx="22322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标题 4">
            <a:extLst>
              <a:ext uri="{FF2B5EF4-FFF2-40B4-BE49-F238E27FC236}">
                <a16:creationId xmlns:a16="http://schemas.microsoft.com/office/drawing/2014/main" xmlns="" id="{695B7F1E-7872-48BD-AC16-B13F8747E5C7}"/>
              </a:ext>
            </a:extLst>
          </p:cNvPr>
          <p:cNvSpPr txBox="1">
            <a:spLocks/>
          </p:cNvSpPr>
          <p:nvPr/>
        </p:nvSpPr>
        <p:spPr>
          <a:xfrm>
            <a:off x="4424430" y="1492424"/>
            <a:ext cx="2847870" cy="276675"/>
          </a:xfrm>
          <a:prstGeom prst="rect">
            <a:avLst/>
          </a:prstGeom>
        </p:spPr>
        <p:txBody>
          <a:bodyPr vert="horz" lIns="68571" tIns="34285" rIns="68571" bIns="3428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smtClean="0">
                <a:solidFill>
                  <a:schemeClr val="bg1"/>
                </a:solidFill>
                <a:latin typeface="汉仪南宫体简" panose="02010509060101010101" pitchFamily="49" charset="-122"/>
                <a:ea typeface="汉仪南宫体简" panose="02010509060101010101" pitchFamily="49" charset="-122"/>
              </a:rPr>
              <a:t>201X</a:t>
            </a:r>
            <a:r>
              <a:rPr lang="zh-CN" altLang="en-US" sz="2000" dirty="0" smtClean="0">
                <a:solidFill>
                  <a:schemeClr val="bg1"/>
                </a:solidFill>
                <a:latin typeface="汉仪南宫体简" panose="02010509060101010101" pitchFamily="49" charset="-122"/>
                <a:ea typeface="汉仪南宫体简" panose="02010509060101010101" pitchFamily="49" charset="-122"/>
              </a:rPr>
              <a:t>小</a:t>
            </a:r>
            <a:r>
              <a:rPr lang="zh-CN" altLang="en-US" sz="2000" dirty="0">
                <a:solidFill>
                  <a:schemeClr val="bg1"/>
                </a:solidFill>
                <a:latin typeface="汉仪南宫体简" panose="02010509060101010101" pitchFamily="49" charset="-122"/>
                <a:ea typeface="汉仪南宫体简" panose="02010509060101010101" pitchFamily="49" charset="-122"/>
              </a:rPr>
              <a:t>清新时尚花卉</a:t>
            </a:r>
          </a:p>
        </p:txBody>
      </p:sp>
      <p:sp>
        <p:nvSpPr>
          <p:cNvPr id="12" name="文本框 8">
            <a:extLst>
              <a:ext uri="{FF2B5EF4-FFF2-40B4-BE49-F238E27FC236}">
                <a16:creationId xmlns:a16="http://schemas.microsoft.com/office/drawing/2014/main" xmlns="" id="{A827CE7A-7CC1-4306-BC5F-CF55F91C4BBE}"/>
              </a:ext>
            </a:extLst>
          </p:cNvPr>
          <p:cNvSpPr txBox="1"/>
          <p:nvPr/>
        </p:nvSpPr>
        <p:spPr>
          <a:xfrm>
            <a:off x="3738806" y="3000772"/>
            <a:ext cx="4284476" cy="338554"/>
          </a:xfrm>
          <a:prstGeom prst="rect">
            <a:avLst/>
          </a:prstGeom>
          <a:noFill/>
        </p:spPr>
        <p:txBody>
          <a:bodyPr wrap="square" rtlCol="0">
            <a:spAutoFit/>
          </a:bodyPr>
          <a:lstStyle/>
          <a:p>
            <a:pPr algn="ctr"/>
            <a:r>
              <a:rPr lang="en-US" altLang="zh-CN" sz="800" dirty="0">
                <a:solidFill>
                  <a:schemeClr val="bg1"/>
                </a:solidFill>
                <a:latin typeface="汉仪南宫体简" panose="02010509060101010101" pitchFamily="49" charset="-122"/>
                <a:ea typeface="汉仪南宫体简" panose="02010509060101010101" pitchFamily="49" charset="-122"/>
              </a:rPr>
              <a:t> I look forward to a show themselves, give yourself a chance! For personal resume, I look forward to a show themselves, give yourself a chance!</a:t>
            </a:r>
            <a:endParaRPr lang="zh-CN" altLang="en-US" sz="800" dirty="0">
              <a:solidFill>
                <a:schemeClr val="bg1"/>
              </a:solidFill>
              <a:latin typeface="汉仪南宫体简" panose="02010509060101010101" pitchFamily="49" charset="-122"/>
              <a:ea typeface="汉仪南宫体简" panose="02010509060101010101" pitchFamily="49" charset="-122"/>
            </a:endParaRPr>
          </a:p>
        </p:txBody>
      </p:sp>
      <p:sp>
        <p:nvSpPr>
          <p:cNvPr id="13" name="标题 4">
            <a:extLst>
              <a:ext uri="{FF2B5EF4-FFF2-40B4-BE49-F238E27FC236}">
                <a16:creationId xmlns:a16="http://schemas.microsoft.com/office/drawing/2014/main" xmlns="" id="{C674A821-9EC9-400A-A3FE-03843FAE5DCA}"/>
              </a:ext>
            </a:extLst>
          </p:cNvPr>
          <p:cNvSpPr txBox="1">
            <a:spLocks/>
          </p:cNvSpPr>
          <p:nvPr/>
        </p:nvSpPr>
        <p:spPr>
          <a:xfrm>
            <a:off x="4890934" y="3436640"/>
            <a:ext cx="1193234" cy="288032"/>
          </a:xfrm>
          <a:prstGeom prst="rect">
            <a:avLst/>
          </a:prstGeom>
          <a:noFill/>
        </p:spPr>
        <p:txBody>
          <a:bodyPr vert="horz" lIns="68571" tIns="34285" rIns="68571" bIns="3428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000" dirty="0">
                <a:solidFill>
                  <a:schemeClr val="bg1"/>
                </a:solidFill>
                <a:latin typeface="微软雅黑" panose="020B0503020204020204" pitchFamily="34" charset="-122"/>
                <a:ea typeface="微软雅黑" panose="020B0503020204020204" pitchFamily="34" charset="-122"/>
              </a:rPr>
              <a:t>汇报人</a:t>
            </a:r>
            <a:r>
              <a:rPr lang="zh-CN" altLang="en-US" sz="1000" dirty="0" smtClean="0">
                <a:solidFill>
                  <a:schemeClr val="bg1"/>
                </a:solidFill>
                <a:latin typeface="微软雅黑" panose="020B0503020204020204" pitchFamily="34" charset="-122"/>
                <a:ea typeface="微软雅黑" panose="020B0503020204020204" pitchFamily="34" charset="-122"/>
              </a:rPr>
              <a:t>：第一</a:t>
            </a:r>
            <a:r>
              <a:rPr lang="en-US" altLang="zh-CN" sz="1000" dirty="0" smtClean="0">
                <a:solidFill>
                  <a:schemeClr val="bg1"/>
                </a:solidFill>
                <a:latin typeface="微软雅黑" panose="020B0503020204020204" pitchFamily="34" charset="-122"/>
                <a:ea typeface="微软雅黑" panose="020B0503020204020204" pitchFamily="34" charset="-122"/>
              </a:rPr>
              <a:t>PPT</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 name="标题 4">
            <a:extLst>
              <a:ext uri="{FF2B5EF4-FFF2-40B4-BE49-F238E27FC236}">
                <a16:creationId xmlns:a16="http://schemas.microsoft.com/office/drawing/2014/main" xmlns="" id="{89A64EB7-909D-429D-8FF2-3D22BB6B4389}"/>
              </a:ext>
            </a:extLst>
          </p:cNvPr>
          <p:cNvSpPr txBox="1">
            <a:spLocks/>
          </p:cNvSpPr>
          <p:nvPr/>
        </p:nvSpPr>
        <p:spPr>
          <a:xfrm>
            <a:off x="5971335" y="3474587"/>
            <a:ext cx="1079839" cy="214081"/>
          </a:xfrm>
          <a:prstGeom prst="rect">
            <a:avLst/>
          </a:prstGeom>
          <a:noFill/>
        </p:spPr>
        <p:txBody>
          <a:bodyPr vert="horz" lIns="68571" tIns="34285" rIns="68571" bIns="3428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100" dirty="0">
                <a:solidFill>
                  <a:schemeClr val="bg1"/>
                </a:solidFill>
                <a:latin typeface="微软雅黑" panose="020B0503020204020204" pitchFamily="34" charset="-122"/>
                <a:ea typeface="微软雅黑" panose="020B0503020204020204" pitchFamily="34" charset="-122"/>
              </a:rPr>
              <a:t>时间：</a:t>
            </a:r>
            <a:r>
              <a:rPr lang="en-US" altLang="zh-CN" sz="1100" dirty="0">
                <a:solidFill>
                  <a:schemeClr val="bg1"/>
                </a:solidFill>
                <a:latin typeface="微软雅黑" panose="020B0503020204020204" pitchFamily="34" charset="-122"/>
                <a:ea typeface="微软雅黑" panose="020B0503020204020204" pitchFamily="34" charset="-122"/>
              </a:rPr>
              <a:t>xxx</a:t>
            </a:r>
          </a:p>
        </p:txBody>
      </p:sp>
    </p:spTree>
    <p:extLst>
      <p:ext uri="{BB962C8B-B14F-4D97-AF65-F5344CB8AC3E}">
        <p14:creationId xmlns:p14="http://schemas.microsoft.com/office/powerpoint/2010/main" val="561878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Left)">
                                      <p:cBhvr>
                                        <p:cTn id="13" dur="500"/>
                                        <p:tgtEl>
                                          <p:spTgt spid="6"/>
                                        </p:tgtEl>
                                      </p:cBhvr>
                                    </p:animEffect>
                                  </p:childTnLst>
                                </p:cTn>
                              </p:par>
                              <p:par>
                                <p:cTn id="14" presetID="22" presetClass="entr" presetSubtype="8" fill="hold" nodeType="withEffect">
                                  <p:stCondLst>
                                    <p:cond delay="3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par>
                                <p:cTn id="24" presetID="22" presetClass="entr" presetSubtype="2" fill="hold" nodeType="withEffect">
                                  <p:stCondLst>
                                    <p:cond delay="20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par>
                          <p:cTn id="27" fill="hold">
                            <p:stCondLst>
                              <p:cond delay="2700"/>
                            </p:stCondLst>
                            <p:childTnLst>
                              <p:par>
                                <p:cTn id="28" presetID="42"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370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850"/>
                                        <p:tgtEl>
                                          <p:spTgt spid="12"/>
                                        </p:tgtEl>
                                      </p:cBhvr>
                                    </p:animEffect>
                                    <p:anim calcmode="lin" valueType="num">
                                      <p:cBhvr>
                                        <p:cTn id="37" dur="850" fill="hold"/>
                                        <p:tgtEl>
                                          <p:spTgt spid="12"/>
                                        </p:tgtEl>
                                        <p:attrNameLst>
                                          <p:attrName>ppt_x</p:attrName>
                                        </p:attrNameLst>
                                      </p:cBhvr>
                                      <p:tavLst>
                                        <p:tav tm="0">
                                          <p:val>
                                            <p:strVal val="#ppt_x"/>
                                          </p:val>
                                        </p:tav>
                                        <p:tav tm="100000">
                                          <p:val>
                                            <p:strVal val="#ppt_x"/>
                                          </p:val>
                                        </p:tav>
                                      </p:tavLst>
                                    </p:anim>
                                    <p:anim calcmode="lin" valueType="num">
                                      <p:cBhvr>
                                        <p:cTn id="38" dur="85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4550"/>
                            </p:stCondLst>
                            <p:childTnLst>
                              <p:par>
                                <p:cTn id="40" presetID="41" presetClass="entr" presetSubtype="0" fill="hold" grpId="0" nodeType="afterEffect">
                                  <p:stCondLst>
                                    <p:cond delay="0"/>
                                  </p:stCondLst>
                                  <p:iterate type="lt">
                                    <p:tmPct val="10000"/>
                                  </p:iterate>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13"/>
                                        </p:tgtEl>
                                        <p:attrNameLst>
                                          <p:attrName>ppt_y</p:attrName>
                                        </p:attrNameLst>
                                      </p:cBhvr>
                                      <p:tavLst>
                                        <p:tav tm="0">
                                          <p:val>
                                            <p:strVal val="#ppt_y"/>
                                          </p:val>
                                        </p:tav>
                                        <p:tav tm="100000">
                                          <p:val>
                                            <p:strVal val="#ppt_y"/>
                                          </p:val>
                                        </p:tav>
                                      </p:tavLst>
                                    </p:anim>
                                    <p:anim calcmode="lin" valueType="num">
                                      <p:cBhvr>
                                        <p:cTn id="4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13"/>
                                        </p:tgtEl>
                                      </p:cBhvr>
                                    </p:animEffect>
                                  </p:childTnLst>
                                </p:cTn>
                              </p:par>
                            </p:childTnLst>
                          </p:cTn>
                        </p:par>
                        <p:par>
                          <p:cTn id="47" fill="hold">
                            <p:stCondLst>
                              <p:cond delay="545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4"/>
                                        </p:tgtEl>
                                        <p:attrNameLst>
                                          <p:attrName>ppt_y</p:attrName>
                                        </p:attrNameLst>
                                      </p:cBhvr>
                                      <p:tavLst>
                                        <p:tav tm="0">
                                          <p:val>
                                            <p:strVal val="#ppt_y"/>
                                          </p:val>
                                        </p:tav>
                                        <p:tav tm="100000">
                                          <p:val>
                                            <p:strVal val="#ppt_y"/>
                                          </p:val>
                                        </p:tav>
                                      </p:tavLst>
                                    </p:anim>
                                    <p:anim calcmode="lin" valueType="num">
                                      <p:cBhvr>
                                        <p:cTn id="5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5"/>
          <p:cNvSpPr/>
          <p:nvPr/>
        </p:nvSpPr>
        <p:spPr>
          <a:xfrm>
            <a:off x="5957272" y="763905"/>
            <a:ext cx="939600" cy="1669115"/>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 name="connsiteX0" fmla="*/ 486712 w 974023"/>
              <a:gd name="connsiteY0" fmla="*/ 0 h 1206104"/>
              <a:gd name="connsiteX1" fmla="*/ 973423 w 974023"/>
              <a:gd name="connsiteY1" fmla="*/ 241518 h 1206104"/>
              <a:gd name="connsiteX2" fmla="*/ 974023 w 974023"/>
              <a:gd name="connsiteY2" fmla="*/ 241518 h 1206104"/>
              <a:gd name="connsiteX3" fmla="*/ 973403 w 974023"/>
              <a:gd name="connsiteY3" fmla="*/ 1056365 h 1206104"/>
              <a:gd name="connsiteX4" fmla="*/ 836204 w 974023"/>
              <a:gd name="connsiteY4" fmla="*/ 1204964 h 1206104"/>
              <a:gd name="connsiteX5" fmla="*/ 0 w 974023"/>
              <a:gd name="connsiteY5" fmla="*/ 1206104 h 1206104"/>
              <a:gd name="connsiteX6" fmla="*/ 0 w 974023"/>
              <a:gd name="connsiteY6" fmla="*/ 241518 h 1206104"/>
              <a:gd name="connsiteX7" fmla="*/ 486712 w 974023"/>
              <a:gd name="connsiteY7" fmla="*/ 0 h 120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023" h="1206104">
                <a:moveTo>
                  <a:pt x="486712" y="0"/>
                </a:moveTo>
                <a:lnTo>
                  <a:pt x="973423" y="241518"/>
                </a:lnTo>
                <a:lnTo>
                  <a:pt x="974023" y="241518"/>
                </a:lnTo>
                <a:cubicBezTo>
                  <a:pt x="973816" y="513134"/>
                  <a:pt x="973610" y="784749"/>
                  <a:pt x="973403" y="1056365"/>
                </a:cubicBezTo>
                <a:cubicBezTo>
                  <a:pt x="956461" y="1142398"/>
                  <a:pt x="918838" y="1202171"/>
                  <a:pt x="836204" y="1204964"/>
                </a:cubicBezTo>
                <a:lnTo>
                  <a:pt x="0" y="1206104"/>
                </a:lnTo>
                <a:lnTo>
                  <a:pt x="0" y="241518"/>
                </a:lnTo>
                <a:lnTo>
                  <a:pt x="486712" y="0"/>
                </a:lnTo>
                <a:close/>
              </a:path>
            </a:pathLst>
          </a:custGeom>
          <a:solidFill>
            <a:schemeClr val="accent4"/>
          </a:solidFill>
          <a:ln>
            <a:noFill/>
          </a:ln>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endParaRPr lang="zh-CN" altLang="en-US" sz="1800">
              <a:solidFill>
                <a:prstClr val="white"/>
              </a:solidFill>
            </a:endParaRPr>
          </a:p>
        </p:txBody>
      </p:sp>
      <p:sp>
        <p:nvSpPr>
          <p:cNvPr id="3" name="矩形 15"/>
          <p:cNvSpPr/>
          <p:nvPr/>
        </p:nvSpPr>
        <p:spPr>
          <a:xfrm flipH="1" flipV="1">
            <a:off x="2423616" y="3376192"/>
            <a:ext cx="940240" cy="1669856"/>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 name="connsiteX0" fmla="*/ 499868 w 974023"/>
              <a:gd name="connsiteY0" fmla="*/ 0 h 1224788"/>
              <a:gd name="connsiteX1" fmla="*/ 973423 w 974023"/>
              <a:gd name="connsiteY1" fmla="*/ 260202 h 1224788"/>
              <a:gd name="connsiteX2" fmla="*/ 974023 w 974023"/>
              <a:gd name="connsiteY2" fmla="*/ 260202 h 1224788"/>
              <a:gd name="connsiteX3" fmla="*/ 973403 w 974023"/>
              <a:gd name="connsiteY3" fmla="*/ 1075049 h 1224788"/>
              <a:gd name="connsiteX4" fmla="*/ 836204 w 974023"/>
              <a:gd name="connsiteY4" fmla="*/ 1223648 h 1224788"/>
              <a:gd name="connsiteX5" fmla="*/ 0 w 974023"/>
              <a:gd name="connsiteY5" fmla="*/ 1224788 h 1224788"/>
              <a:gd name="connsiteX6" fmla="*/ 0 w 974023"/>
              <a:gd name="connsiteY6" fmla="*/ 260202 h 1224788"/>
              <a:gd name="connsiteX7" fmla="*/ 499868 w 974023"/>
              <a:gd name="connsiteY7" fmla="*/ 0 h 122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023" h="1224788">
                <a:moveTo>
                  <a:pt x="499868" y="0"/>
                </a:moveTo>
                <a:lnTo>
                  <a:pt x="973423" y="260202"/>
                </a:lnTo>
                <a:lnTo>
                  <a:pt x="974023" y="260202"/>
                </a:lnTo>
                <a:cubicBezTo>
                  <a:pt x="973816" y="531818"/>
                  <a:pt x="973610" y="803433"/>
                  <a:pt x="973403" y="1075049"/>
                </a:cubicBezTo>
                <a:cubicBezTo>
                  <a:pt x="956461" y="1161082"/>
                  <a:pt x="918838" y="1220855"/>
                  <a:pt x="836204" y="1223648"/>
                </a:cubicBezTo>
                <a:lnTo>
                  <a:pt x="0" y="1224788"/>
                </a:lnTo>
                <a:lnTo>
                  <a:pt x="0" y="260202"/>
                </a:lnTo>
                <a:lnTo>
                  <a:pt x="499868" y="0"/>
                </a:lnTo>
                <a:close/>
              </a:path>
            </a:pathLst>
          </a:custGeom>
          <a:solidFill>
            <a:schemeClr val="accent1"/>
          </a:solidFill>
          <a:ln>
            <a:solidFill>
              <a:schemeClr val="bg1"/>
            </a:solidFill>
          </a:ln>
          <a:effectLst>
            <a:outerShdw blurRad="50800" dist="38100" dir="18900000" algn="bl" rotWithShape="0">
              <a:prstClr val="black">
                <a:alpha val="7000"/>
              </a:prstClr>
            </a:outerShdw>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endParaRPr lang="zh-CN" altLang="en-US" sz="1800">
              <a:solidFill>
                <a:prstClr val="white"/>
              </a:solidFill>
            </a:endParaRPr>
          </a:p>
        </p:txBody>
      </p:sp>
      <p:grpSp>
        <p:nvGrpSpPr>
          <p:cNvPr id="4" name="组合 3"/>
          <p:cNvGrpSpPr/>
          <p:nvPr/>
        </p:nvGrpSpPr>
        <p:grpSpPr>
          <a:xfrm>
            <a:off x="3098063" y="3326762"/>
            <a:ext cx="2931262" cy="1273565"/>
            <a:chOff x="3186898" y="3036417"/>
            <a:chExt cx="2333998" cy="1273172"/>
          </a:xfrm>
          <a:solidFill>
            <a:schemeClr val="accent2"/>
          </a:solidFill>
        </p:grpSpPr>
        <p:sp>
          <p:nvSpPr>
            <p:cNvPr id="5" name="矩形 15"/>
            <p:cNvSpPr/>
            <p:nvPr/>
          </p:nvSpPr>
          <p:spPr>
            <a:xfrm flipH="1" flipV="1">
              <a:off x="3186898" y="3397927"/>
              <a:ext cx="687614" cy="911662"/>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023" h="1373875">
                  <a:moveTo>
                    <a:pt x="486712" y="0"/>
                  </a:moveTo>
                  <a:lnTo>
                    <a:pt x="973423" y="409289"/>
                  </a:lnTo>
                  <a:lnTo>
                    <a:pt x="974023" y="409289"/>
                  </a:lnTo>
                  <a:cubicBezTo>
                    <a:pt x="973816" y="680905"/>
                    <a:pt x="973610" y="952520"/>
                    <a:pt x="973403" y="1224136"/>
                  </a:cubicBezTo>
                  <a:cubicBezTo>
                    <a:pt x="956461" y="1310169"/>
                    <a:pt x="918838" y="1369942"/>
                    <a:pt x="836204" y="1372735"/>
                  </a:cubicBezTo>
                  <a:lnTo>
                    <a:pt x="0" y="1373875"/>
                  </a:lnTo>
                  <a:lnTo>
                    <a:pt x="0" y="409289"/>
                  </a:lnTo>
                  <a:lnTo>
                    <a:pt x="486712" y="0"/>
                  </a:lnTo>
                  <a:close/>
                </a:path>
              </a:pathLst>
            </a:custGeom>
            <a:grpFill/>
            <a:ln w="3175">
              <a:noFill/>
            </a:ln>
            <a:effectLst>
              <a:outerShdw blurRad="50800" dist="38100" dir="8100000" algn="tr" rotWithShape="0">
                <a:prstClr val="black">
                  <a:alpha val="40000"/>
                </a:prstClr>
              </a:outerShdw>
            </a:effectLst>
            <a:scene3d>
              <a:camera prst="orthographicFront"/>
              <a:lightRig rig="threePt" dir="t"/>
            </a:scene3d>
            <a:sp3d>
              <a:bevelT w="6350" h="12700" prst="coolSlant"/>
              <a:bevelB w="95250" h="19685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3"/>
              <a:endParaRPr lang="zh-CN" altLang="en-US" sz="1800">
                <a:solidFill>
                  <a:prstClr val="white"/>
                </a:solidFill>
              </a:endParaRPr>
            </a:p>
          </p:txBody>
        </p:sp>
        <p:sp>
          <p:nvSpPr>
            <p:cNvPr id="6" name="平行四边形 1"/>
            <p:cNvSpPr/>
            <p:nvPr/>
          </p:nvSpPr>
          <p:spPr>
            <a:xfrm rot="10800000">
              <a:off x="3202969" y="3036417"/>
              <a:ext cx="2317927" cy="472542"/>
            </a:xfrm>
            <a:custGeom>
              <a:avLst/>
              <a:gdLst>
                <a:gd name="connsiteX0" fmla="*/ 0 w 2058564"/>
                <a:gd name="connsiteY0" fmla="*/ 205154 h 206260"/>
                <a:gd name="connsiteX1" fmla="*/ 182672 w 2058564"/>
                <a:gd name="connsiteY1" fmla="*/ 90987 h 206260"/>
                <a:gd name="connsiteX2" fmla="*/ 1976816 w 2058564"/>
                <a:gd name="connsiteY2" fmla="*/ 88541 h 206260"/>
                <a:gd name="connsiteX3" fmla="*/ 2058564 w 2058564"/>
                <a:gd name="connsiteY3" fmla="*/ 0 h 206260"/>
                <a:gd name="connsiteX4" fmla="*/ 2058262 w 2058564"/>
                <a:gd name="connsiteY4" fmla="*/ 25016 h 206260"/>
                <a:gd name="connsiteX5" fmla="*/ 2019209 w 2058564"/>
                <a:gd name="connsiteY5" fmla="*/ 122264 h 206260"/>
                <a:gd name="connsiteX6" fmla="*/ 1783862 w 2058564"/>
                <a:gd name="connsiteY6" fmla="*/ 206260 h 206260"/>
                <a:gd name="connsiteX7" fmla="*/ 0 w 2058564"/>
                <a:gd name="connsiteY7" fmla="*/ 205154 h 206260"/>
                <a:gd name="connsiteX0" fmla="*/ 0 w 2061866"/>
                <a:gd name="connsiteY0" fmla="*/ 205154 h 206260"/>
                <a:gd name="connsiteX1" fmla="*/ 182672 w 2061866"/>
                <a:gd name="connsiteY1" fmla="*/ 90987 h 206260"/>
                <a:gd name="connsiteX2" fmla="*/ 1976816 w 2061866"/>
                <a:gd name="connsiteY2" fmla="*/ 88541 h 206260"/>
                <a:gd name="connsiteX3" fmla="*/ 2058564 w 2061866"/>
                <a:gd name="connsiteY3" fmla="*/ 0 h 206260"/>
                <a:gd name="connsiteX4" fmla="*/ 2019209 w 2061866"/>
                <a:gd name="connsiteY4" fmla="*/ 122264 h 206260"/>
                <a:gd name="connsiteX5" fmla="*/ 1783862 w 2061866"/>
                <a:gd name="connsiteY5" fmla="*/ 206260 h 206260"/>
                <a:gd name="connsiteX6" fmla="*/ 0 w 2061866"/>
                <a:gd name="connsiteY6" fmla="*/ 205154 h 206260"/>
                <a:gd name="connsiteX0" fmla="*/ 0 w 2048077"/>
                <a:gd name="connsiteY0" fmla="*/ 144613 h 145719"/>
                <a:gd name="connsiteX1" fmla="*/ 182672 w 2048077"/>
                <a:gd name="connsiteY1" fmla="*/ 30446 h 145719"/>
                <a:gd name="connsiteX2" fmla="*/ 1976816 w 2048077"/>
                <a:gd name="connsiteY2" fmla="*/ 28000 h 145719"/>
                <a:gd name="connsiteX3" fmla="*/ 2037286 w 2048077"/>
                <a:gd name="connsiteY3" fmla="*/ 0 h 145719"/>
                <a:gd name="connsiteX4" fmla="*/ 2019209 w 2048077"/>
                <a:gd name="connsiteY4" fmla="*/ 61723 h 145719"/>
                <a:gd name="connsiteX5" fmla="*/ 1783862 w 2048077"/>
                <a:gd name="connsiteY5" fmla="*/ 145719 h 145719"/>
                <a:gd name="connsiteX6" fmla="*/ 0 w 2048077"/>
                <a:gd name="connsiteY6" fmla="*/ 144613 h 145719"/>
                <a:gd name="connsiteX0" fmla="*/ 0 w 2048077"/>
                <a:gd name="connsiteY0" fmla="*/ 144613 h 145719"/>
                <a:gd name="connsiteX1" fmla="*/ 182672 w 2048077"/>
                <a:gd name="connsiteY1" fmla="*/ 30446 h 145719"/>
                <a:gd name="connsiteX2" fmla="*/ 1976816 w 2048077"/>
                <a:gd name="connsiteY2" fmla="*/ 28000 h 145719"/>
                <a:gd name="connsiteX3" fmla="*/ 2037286 w 2048077"/>
                <a:gd name="connsiteY3" fmla="*/ 0 h 145719"/>
                <a:gd name="connsiteX4" fmla="*/ 2019209 w 2048077"/>
                <a:gd name="connsiteY4" fmla="*/ 61723 h 145719"/>
                <a:gd name="connsiteX5" fmla="*/ 1783862 w 2048077"/>
                <a:gd name="connsiteY5" fmla="*/ 145719 h 145719"/>
                <a:gd name="connsiteX6" fmla="*/ 0 w 2048077"/>
                <a:gd name="connsiteY6" fmla="*/ 144613 h 145719"/>
                <a:gd name="connsiteX0" fmla="*/ 0 w 2048077"/>
                <a:gd name="connsiteY0" fmla="*/ 144613 h 145719"/>
                <a:gd name="connsiteX1" fmla="*/ 182672 w 2048077"/>
                <a:gd name="connsiteY1" fmla="*/ 30446 h 145719"/>
                <a:gd name="connsiteX2" fmla="*/ 1976816 w 2048077"/>
                <a:gd name="connsiteY2" fmla="*/ 28000 h 145719"/>
                <a:gd name="connsiteX3" fmla="*/ 2037286 w 2048077"/>
                <a:gd name="connsiteY3" fmla="*/ 0 h 145719"/>
                <a:gd name="connsiteX4" fmla="*/ 2019209 w 2048077"/>
                <a:gd name="connsiteY4" fmla="*/ 61723 h 145719"/>
                <a:gd name="connsiteX5" fmla="*/ 1783862 w 2048077"/>
                <a:gd name="connsiteY5" fmla="*/ 145719 h 145719"/>
                <a:gd name="connsiteX6" fmla="*/ 0 w 2048077"/>
                <a:gd name="connsiteY6" fmla="*/ 144613 h 145719"/>
                <a:gd name="connsiteX0" fmla="*/ 0 w 2048077"/>
                <a:gd name="connsiteY0" fmla="*/ 144613 h 145719"/>
                <a:gd name="connsiteX1" fmla="*/ 182672 w 2048077"/>
                <a:gd name="connsiteY1" fmla="*/ 30446 h 145719"/>
                <a:gd name="connsiteX2" fmla="*/ 1976816 w 2048077"/>
                <a:gd name="connsiteY2" fmla="*/ 28000 h 145719"/>
                <a:gd name="connsiteX3" fmla="*/ 2037286 w 2048077"/>
                <a:gd name="connsiteY3" fmla="*/ 0 h 145719"/>
                <a:gd name="connsiteX4" fmla="*/ 2019209 w 2048077"/>
                <a:gd name="connsiteY4" fmla="*/ 61723 h 145719"/>
                <a:gd name="connsiteX5" fmla="*/ 1783862 w 2048077"/>
                <a:gd name="connsiteY5" fmla="*/ 145719 h 145719"/>
                <a:gd name="connsiteX6" fmla="*/ 0 w 2048077"/>
                <a:gd name="connsiteY6" fmla="*/ 144613 h 145719"/>
                <a:gd name="connsiteX0" fmla="*/ 0 w 2257519"/>
                <a:gd name="connsiteY0" fmla="*/ 145260 h 146366"/>
                <a:gd name="connsiteX1" fmla="*/ 182672 w 2257519"/>
                <a:gd name="connsiteY1" fmla="*/ 31093 h 146366"/>
                <a:gd name="connsiteX2" fmla="*/ 1976816 w 2257519"/>
                <a:gd name="connsiteY2" fmla="*/ 28647 h 146366"/>
                <a:gd name="connsiteX3" fmla="*/ 2037286 w 2257519"/>
                <a:gd name="connsiteY3" fmla="*/ 647 h 146366"/>
                <a:gd name="connsiteX4" fmla="*/ 2019209 w 2257519"/>
                <a:gd name="connsiteY4" fmla="*/ 62370 h 146366"/>
                <a:gd name="connsiteX5" fmla="*/ 1783862 w 2257519"/>
                <a:gd name="connsiteY5" fmla="*/ 146366 h 146366"/>
                <a:gd name="connsiteX6" fmla="*/ 0 w 2257519"/>
                <a:gd name="connsiteY6" fmla="*/ 145260 h 146366"/>
                <a:gd name="connsiteX0" fmla="*/ 0 w 2048077"/>
                <a:gd name="connsiteY0" fmla="*/ 145195 h 146301"/>
                <a:gd name="connsiteX1" fmla="*/ 182672 w 2048077"/>
                <a:gd name="connsiteY1" fmla="*/ 31028 h 146301"/>
                <a:gd name="connsiteX2" fmla="*/ 1976816 w 2048077"/>
                <a:gd name="connsiteY2" fmla="*/ 28582 h 146301"/>
                <a:gd name="connsiteX3" fmla="*/ 2037286 w 2048077"/>
                <a:gd name="connsiteY3" fmla="*/ 582 h 146301"/>
                <a:gd name="connsiteX4" fmla="*/ 2019209 w 2048077"/>
                <a:gd name="connsiteY4" fmla="*/ 62305 h 146301"/>
                <a:gd name="connsiteX5" fmla="*/ 1783862 w 2048077"/>
                <a:gd name="connsiteY5" fmla="*/ 146301 h 146301"/>
                <a:gd name="connsiteX6" fmla="*/ 0 w 2048077"/>
                <a:gd name="connsiteY6" fmla="*/ 145195 h 146301"/>
                <a:gd name="connsiteX0" fmla="*/ 0 w 2048077"/>
                <a:gd name="connsiteY0" fmla="*/ 145225 h 146331"/>
                <a:gd name="connsiteX1" fmla="*/ 182672 w 2048077"/>
                <a:gd name="connsiteY1" fmla="*/ 31058 h 146331"/>
                <a:gd name="connsiteX2" fmla="*/ 1976816 w 2048077"/>
                <a:gd name="connsiteY2" fmla="*/ 28612 h 146331"/>
                <a:gd name="connsiteX3" fmla="*/ 2037286 w 2048077"/>
                <a:gd name="connsiteY3" fmla="*/ 612 h 146331"/>
                <a:gd name="connsiteX4" fmla="*/ 2019209 w 2048077"/>
                <a:gd name="connsiteY4" fmla="*/ 62335 h 146331"/>
                <a:gd name="connsiteX5" fmla="*/ 1783862 w 2048077"/>
                <a:gd name="connsiteY5" fmla="*/ 146331 h 146331"/>
                <a:gd name="connsiteX6" fmla="*/ 0 w 2048077"/>
                <a:gd name="connsiteY6" fmla="*/ 145225 h 146331"/>
                <a:gd name="connsiteX0" fmla="*/ 0 w 2041883"/>
                <a:gd name="connsiteY0" fmla="*/ 145225 h 146331"/>
                <a:gd name="connsiteX1" fmla="*/ 182672 w 2041883"/>
                <a:gd name="connsiteY1" fmla="*/ 31058 h 146331"/>
                <a:gd name="connsiteX2" fmla="*/ 1976816 w 2041883"/>
                <a:gd name="connsiteY2" fmla="*/ 28612 h 146331"/>
                <a:gd name="connsiteX3" fmla="*/ 2037286 w 2041883"/>
                <a:gd name="connsiteY3" fmla="*/ 612 h 146331"/>
                <a:gd name="connsiteX4" fmla="*/ 2019209 w 2041883"/>
                <a:gd name="connsiteY4" fmla="*/ 62335 h 146331"/>
                <a:gd name="connsiteX5" fmla="*/ 1783862 w 2041883"/>
                <a:gd name="connsiteY5" fmla="*/ 146331 h 146331"/>
                <a:gd name="connsiteX6" fmla="*/ 0 w 2041883"/>
                <a:gd name="connsiteY6" fmla="*/ 145225 h 146331"/>
                <a:gd name="connsiteX0" fmla="*/ 0 w 2139750"/>
                <a:gd name="connsiteY0" fmla="*/ 139791 h 140897"/>
                <a:gd name="connsiteX1" fmla="*/ 182672 w 2139750"/>
                <a:gd name="connsiteY1" fmla="*/ 25624 h 140897"/>
                <a:gd name="connsiteX2" fmla="*/ 1976816 w 2139750"/>
                <a:gd name="connsiteY2" fmla="*/ 23178 h 140897"/>
                <a:gd name="connsiteX3" fmla="*/ 2061224 w 2139750"/>
                <a:gd name="connsiteY3" fmla="*/ 854 h 140897"/>
                <a:gd name="connsiteX4" fmla="*/ 2019209 w 2139750"/>
                <a:gd name="connsiteY4" fmla="*/ 56901 h 140897"/>
                <a:gd name="connsiteX5" fmla="*/ 1783862 w 2139750"/>
                <a:gd name="connsiteY5" fmla="*/ 140897 h 140897"/>
                <a:gd name="connsiteX6" fmla="*/ 0 w 2139750"/>
                <a:gd name="connsiteY6" fmla="*/ 139791 h 140897"/>
                <a:gd name="connsiteX0" fmla="*/ 0 w 2139750"/>
                <a:gd name="connsiteY0" fmla="*/ 139791 h 140897"/>
                <a:gd name="connsiteX1" fmla="*/ 182672 w 2139750"/>
                <a:gd name="connsiteY1" fmla="*/ 25624 h 140897"/>
                <a:gd name="connsiteX2" fmla="*/ 1976816 w 2139750"/>
                <a:gd name="connsiteY2" fmla="*/ 23178 h 140897"/>
                <a:gd name="connsiteX3" fmla="*/ 2061224 w 2139750"/>
                <a:gd name="connsiteY3" fmla="*/ 854 h 140897"/>
                <a:gd name="connsiteX4" fmla="*/ 2019209 w 2139750"/>
                <a:gd name="connsiteY4" fmla="*/ 56901 h 140897"/>
                <a:gd name="connsiteX5" fmla="*/ 1783862 w 2139750"/>
                <a:gd name="connsiteY5" fmla="*/ 140897 h 140897"/>
                <a:gd name="connsiteX6" fmla="*/ 0 w 2139750"/>
                <a:gd name="connsiteY6" fmla="*/ 139791 h 140897"/>
                <a:gd name="connsiteX0" fmla="*/ 0 w 2098418"/>
                <a:gd name="connsiteY0" fmla="*/ 139681 h 140787"/>
                <a:gd name="connsiteX1" fmla="*/ 182672 w 2098418"/>
                <a:gd name="connsiteY1" fmla="*/ 25514 h 140787"/>
                <a:gd name="connsiteX2" fmla="*/ 1976816 w 2098418"/>
                <a:gd name="connsiteY2" fmla="*/ 23068 h 140787"/>
                <a:gd name="connsiteX3" fmla="*/ 2061224 w 2098418"/>
                <a:gd name="connsiteY3" fmla="*/ 744 h 140787"/>
                <a:gd name="connsiteX4" fmla="*/ 2019209 w 2098418"/>
                <a:gd name="connsiteY4" fmla="*/ 56791 h 140787"/>
                <a:gd name="connsiteX5" fmla="*/ 1783862 w 2098418"/>
                <a:gd name="connsiteY5" fmla="*/ 140787 h 140787"/>
                <a:gd name="connsiteX6" fmla="*/ 0 w 2098418"/>
                <a:gd name="connsiteY6" fmla="*/ 139681 h 140787"/>
                <a:gd name="connsiteX0" fmla="*/ 0 w 2073051"/>
                <a:gd name="connsiteY0" fmla="*/ 139681 h 140787"/>
                <a:gd name="connsiteX1" fmla="*/ 182672 w 2073051"/>
                <a:gd name="connsiteY1" fmla="*/ 25514 h 140787"/>
                <a:gd name="connsiteX2" fmla="*/ 1976816 w 2073051"/>
                <a:gd name="connsiteY2" fmla="*/ 23068 h 140787"/>
                <a:gd name="connsiteX3" fmla="*/ 2061224 w 2073051"/>
                <a:gd name="connsiteY3" fmla="*/ 744 h 140787"/>
                <a:gd name="connsiteX4" fmla="*/ 2019209 w 2073051"/>
                <a:gd name="connsiteY4" fmla="*/ 56791 h 140787"/>
                <a:gd name="connsiteX5" fmla="*/ 1783862 w 2073051"/>
                <a:gd name="connsiteY5" fmla="*/ 140787 h 140787"/>
                <a:gd name="connsiteX6" fmla="*/ 0 w 2073051"/>
                <a:gd name="connsiteY6" fmla="*/ 139681 h 140787"/>
                <a:gd name="connsiteX0" fmla="*/ 0 w 2063279"/>
                <a:gd name="connsiteY0" fmla="*/ 139681 h 140787"/>
                <a:gd name="connsiteX1" fmla="*/ 182672 w 2063279"/>
                <a:gd name="connsiteY1" fmla="*/ 25514 h 140787"/>
                <a:gd name="connsiteX2" fmla="*/ 1976816 w 2063279"/>
                <a:gd name="connsiteY2" fmla="*/ 23068 h 140787"/>
                <a:gd name="connsiteX3" fmla="*/ 2061224 w 2063279"/>
                <a:gd name="connsiteY3" fmla="*/ 744 h 140787"/>
                <a:gd name="connsiteX4" fmla="*/ 2019209 w 2063279"/>
                <a:gd name="connsiteY4" fmla="*/ 56791 h 140787"/>
                <a:gd name="connsiteX5" fmla="*/ 1783862 w 2063279"/>
                <a:gd name="connsiteY5" fmla="*/ 140787 h 140787"/>
                <a:gd name="connsiteX6" fmla="*/ 0 w 2063279"/>
                <a:gd name="connsiteY6" fmla="*/ 139681 h 140787"/>
                <a:gd name="connsiteX0" fmla="*/ 0 w 2061224"/>
                <a:gd name="connsiteY0" fmla="*/ 139681 h 140787"/>
                <a:gd name="connsiteX1" fmla="*/ 182672 w 2061224"/>
                <a:gd name="connsiteY1" fmla="*/ 25514 h 140787"/>
                <a:gd name="connsiteX2" fmla="*/ 1976816 w 2061224"/>
                <a:gd name="connsiteY2" fmla="*/ 23068 h 140787"/>
                <a:gd name="connsiteX3" fmla="*/ 2061224 w 2061224"/>
                <a:gd name="connsiteY3" fmla="*/ 744 h 140787"/>
                <a:gd name="connsiteX4" fmla="*/ 2019209 w 2061224"/>
                <a:gd name="connsiteY4" fmla="*/ 56791 h 140787"/>
                <a:gd name="connsiteX5" fmla="*/ 1783862 w 2061224"/>
                <a:gd name="connsiteY5" fmla="*/ 140787 h 140787"/>
                <a:gd name="connsiteX6" fmla="*/ 0 w 2061224"/>
                <a:gd name="connsiteY6" fmla="*/ 139681 h 140787"/>
                <a:gd name="connsiteX0" fmla="*/ 0 w 2061224"/>
                <a:gd name="connsiteY0" fmla="*/ 139681 h 139681"/>
                <a:gd name="connsiteX1" fmla="*/ 182672 w 2061224"/>
                <a:gd name="connsiteY1" fmla="*/ 25514 h 139681"/>
                <a:gd name="connsiteX2" fmla="*/ 1976816 w 2061224"/>
                <a:gd name="connsiteY2" fmla="*/ 23068 h 139681"/>
                <a:gd name="connsiteX3" fmla="*/ 2061224 w 2061224"/>
                <a:gd name="connsiteY3" fmla="*/ 744 h 139681"/>
                <a:gd name="connsiteX4" fmla="*/ 2019209 w 2061224"/>
                <a:gd name="connsiteY4" fmla="*/ 56791 h 139681"/>
                <a:gd name="connsiteX5" fmla="*/ 1858336 w 2061224"/>
                <a:gd name="connsiteY5" fmla="*/ 137003 h 139681"/>
                <a:gd name="connsiteX6" fmla="*/ 0 w 2061224"/>
                <a:gd name="connsiteY6" fmla="*/ 139681 h 139681"/>
                <a:gd name="connsiteX0" fmla="*/ 0 w 2061224"/>
                <a:gd name="connsiteY0" fmla="*/ 139681 h 140787"/>
                <a:gd name="connsiteX1" fmla="*/ 182672 w 2061224"/>
                <a:gd name="connsiteY1" fmla="*/ 25514 h 140787"/>
                <a:gd name="connsiteX2" fmla="*/ 1976816 w 2061224"/>
                <a:gd name="connsiteY2" fmla="*/ 23068 h 140787"/>
                <a:gd name="connsiteX3" fmla="*/ 2061224 w 2061224"/>
                <a:gd name="connsiteY3" fmla="*/ 744 h 140787"/>
                <a:gd name="connsiteX4" fmla="*/ 2019209 w 2061224"/>
                <a:gd name="connsiteY4" fmla="*/ 56791 h 140787"/>
                <a:gd name="connsiteX5" fmla="*/ 1879614 w 2061224"/>
                <a:gd name="connsiteY5" fmla="*/ 140787 h 140787"/>
                <a:gd name="connsiteX6" fmla="*/ 0 w 2061224"/>
                <a:gd name="connsiteY6" fmla="*/ 139681 h 140787"/>
                <a:gd name="connsiteX0" fmla="*/ 0 w 2061224"/>
                <a:gd name="connsiteY0" fmla="*/ 139681 h 140787"/>
                <a:gd name="connsiteX1" fmla="*/ 182672 w 2061224"/>
                <a:gd name="connsiteY1" fmla="*/ 25514 h 140787"/>
                <a:gd name="connsiteX2" fmla="*/ 1976816 w 2061224"/>
                <a:gd name="connsiteY2" fmla="*/ 23068 h 140787"/>
                <a:gd name="connsiteX3" fmla="*/ 2061224 w 2061224"/>
                <a:gd name="connsiteY3" fmla="*/ 744 h 140787"/>
                <a:gd name="connsiteX4" fmla="*/ 2019209 w 2061224"/>
                <a:gd name="connsiteY4" fmla="*/ 56791 h 140787"/>
                <a:gd name="connsiteX5" fmla="*/ 1879614 w 2061224"/>
                <a:gd name="connsiteY5" fmla="*/ 140787 h 140787"/>
                <a:gd name="connsiteX6" fmla="*/ 0 w 2061224"/>
                <a:gd name="connsiteY6" fmla="*/ 139681 h 140787"/>
                <a:gd name="connsiteX0" fmla="*/ 0 w 2061224"/>
                <a:gd name="connsiteY0" fmla="*/ 139681 h 140787"/>
                <a:gd name="connsiteX1" fmla="*/ 182672 w 2061224"/>
                <a:gd name="connsiteY1" fmla="*/ 25514 h 140787"/>
                <a:gd name="connsiteX2" fmla="*/ 1976816 w 2061224"/>
                <a:gd name="connsiteY2" fmla="*/ 23068 h 140787"/>
                <a:gd name="connsiteX3" fmla="*/ 2061224 w 2061224"/>
                <a:gd name="connsiteY3" fmla="*/ 744 h 140787"/>
                <a:gd name="connsiteX4" fmla="*/ 2019209 w 2061224"/>
                <a:gd name="connsiteY4" fmla="*/ 56791 h 140787"/>
                <a:gd name="connsiteX5" fmla="*/ 1879614 w 2061224"/>
                <a:gd name="connsiteY5" fmla="*/ 140787 h 140787"/>
                <a:gd name="connsiteX6" fmla="*/ 0 w 2061224"/>
                <a:gd name="connsiteY6" fmla="*/ 139681 h 140787"/>
                <a:gd name="connsiteX0" fmla="*/ 239260 w 2300484"/>
                <a:gd name="connsiteY0" fmla="*/ 139681 h 140787"/>
                <a:gd name="connsiteX1" fmla="*/ 421932 w 2300484"/>
                <a:gd name="connsiteY1" fmla="*/ 25514 h 140787"/>
                <a:gd name="connsiteX2" fmla="*/ 2216076 w 2300484"/>
                <a:gd name="connsiteY2" fmla="*/ 23068 h 140787"/>
                <a:gd name="connsiteX3" fmla="*/ 2300484 w 2300484"/>
                <a:gd name="connsiteY3" fmla="*/ 744 h 140787"/>
                <a:gd name="connsiteX4" fmla="*/ 2258469 w 2300484"/>
                <a:gd name="connsiteY4" fmla="*/ 56791 h 140787"/>
                <a:gd name="connsiteX5" fmla="*/ 2118874 w 2300484"/>
                <a:gd name="connsiteY5" fmla="*/ 140787 h 140787"/>
                <a:gd name="connsiteX6" fmla="*/ 239260 w 2300484"/>
                <a:gd name="connsiteY6" fmla="*/ 139681 h 140787"/>
                <a:gd name="connsiteX0" fmla="*/ 124942 w 2186166"/>
                <a:gd name="connsiteY0" fmla="*/ 139681 h 140787"/>
                <a:gd name="connsiteX1" fmla="*/ 307614 w 2186166"/>
                <a:gd name="connsiteY1" fmla="*/ 25514 h 140787"/>
                <a:gd name="connsiteX2" fmla="*/ 2101758 w 2186166"/>
                <a:gd name="connsiteY2" fmla="*/ 23068 h 140787"/>
                <a:gd name="connsiteX3" fmla="*/ 2186166 w 2186166"/>
                <a:gd name="connsiteY3" fmla="*/ 744 h 140787"/>
                <a:gd name="connsiteX4" fmla="*/ 2144151 w 2186166"/>
                <a:gd name="connsiteY4" fmla="*/ 56791 h 140787"/>
                <a:gd name="connsiteX5" fmla="*/ 2004556 w 2186166"/>
                <a:gd name="connsiteY5" fmla="*/ 140787 h 140787"/>
                <a:gd name="connsiteX6" fmla="*/ 124942 w 2186166"/>
                <a:gd name="connsiteY6" fmla="*/ 139681 h 140787"/>
                <a:gd name="connsiteX0" fmla="*/ 0 w 2061224"/>
                <a:gd name="connsiteY0" fmla="*/ 139681 h 140787"/>
                <a:gd name="connsiteX1" fmla="*/ 182672 w 2061224"/>
                <a:gd name="connsiteY1" fmla="*/ 25514 h 140787"/>
                <a:gd name="connsiteX2" fmla="*/ 1976816 w 2061224"/>
                <a:gd name="connsiteY2" fmla="*/ 23068 h 140787"/>
                <a:gd name="connsiteX3" fmla="*/ 2061224 w 2061224"/>
                <a:gd name="connsiteY3" fmla="*/ 744 h 140787"/>
                <a:gd name="connsiteX4" fmla="*/ 2019209 w 2061224"/>
                <a:gd name="connsiteY4" fmla="*/ 56791 h 140787"/>
                <a:gd name="connsiteX5" fmla="*/ 1879614 w 2061224"/>
                <a:gd name="connsiteY5" fmla="*/ 140787 h 140787"/>
                <a:gd name="connsiteX6" fmla="*/ 0 w 2061224"/>
                <a:gd name="connsiteY6" fmla="*/ 139681 h 140787"/>
                <a:gd name="connsiteX0" fmla="*/ 0 w 2061224"/>
                <a:gd name="connsiteY0" fmla="*/ 139681 h 140787"/>
                <a:gd name="connsiteX1" fmla="*/ 182672 w 2061224"/>
                <a:gd name="connsiteY1" fmla="*/ 25514 h 140787"/>
                <a:gd name="connsiteX2" fmla="*/ 1976816 w 2061224"/>
                <a:gd name="connsiteY2" fmla="*/ 23068 h 140787"/>
                <a:gd name="connsiteX3" fmla="*/ 2061224 w 2061224"/>
                <a:gd name="connsiteY3" fmla="*/ 744 h 140787"/>
                <a:gd name="connsiteX4" fmla="*/ 2019209 w 2061224"/>
                <a:gd name="connsiteY4" fmla="*/ 56791 h 140787"/>
                <a:gd name="connsiteX5" fmla="*/ 1879614 w 2061224"/>
                <a:gd name="connsiteY5" fmla="*/ 140787 h 140787"/>
                <a:gd name="connsiteX6" fmla="*/ 0 w 2061224"/>
                <a:gd name="connsiteY6" fmla="*/ 139681 h 1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1224" h="140787">
                  <a:moveTo>
                    <a:pt x="0" y="139681"/>
                  </a:moveTo>
                  <a:cubicBezTo>
                    <a:pt x="123799" y="67496"/>
                    <a:pt x="142671" y="30585"/>
                    <a:pt x="182672" y="25514"/>
                  </a:cubicBezTo>
                  <a:cubicBezTo>
                    <a:pt x="222673" y="20443"/>
                    <a:pt x="1378768" y="23883"/>
                    <a:pt x="1976816" y="23068"/>
                  </a:cubicBezTo>
                  <a:cubicBezTo>
                    <a:pt x="2048534" y="23197"/>
                    <a:pt x="2054159" y="-4876"/>
                    <a:pt x="2061224" y="744"/>
                  </a:cubicBezTo>
                  <a:cubicBezTo>
                    <a:pt x="2041692" y="35688"/>
                    <a:pt x="2049477" y="33451"/>
                    <a:pt x="2019209" y="56791"/>
                  </a:cubicBezTo>
                  <a:cubicBezTo>
                    <a:pt x="1988941" y="80131"/>
                    <a:pt x="1933682" y="117597"/>
                    <a:pt x="1879614" y="140787"/>
                  </a:cubicBezTo>
                  <a:lnTo>
                    <a:pt x="0" y="139681"/>
                  </a:lnTo>
                  <a:close/>
                </a:path>
              </a:pathLst>
            </a:custGeom>
            <a:grpFill/>
            <a:ln>
              <a:noFill/>
            </a:ln>
            <a:effectLst>
              <a:outerShdw blurRad="50800" dist="38100" dir="8100000" algn="tr" rotWithShape="0">
                <a:prstClr val="black">
                  <a:alpha val="40000"/>
                </a:prstClr>
              </a:outerShdw>
            </a:effectLst>
            <a:scene3d>
              <a:camera prst="orthographicFront"/>
              <a:lightRig rig="threePt" dir="t"/>
            </a:scene3d>
            <a:sp3d prstMaterial="matte">
              <a:bevelT w="6350" h="6350"/>
              <a:bevelB w="95250"/>
            </a:sp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914333"/>
              <a:endParaRPr lang="zh-CN" altLang="en-US" sz="1800">
                <a:solidFill>
                  <a:prstClr val="white"/>
                </a:solidFill>
              </a:endParaRPr>
            </a:p>
          </p:txBody>
        </p:sp>
      </p:grpSp>
      <p:sp>
        <p:nvSpPr>
          <p:cNvPr id="7" name="矩形 15"/>
          <p:cNvSpPr/>
          <p:nvPr/>
        </p:nvSpPr>
        <p:spPr>
          <a:xfrm>
            <a:off x="5655860" y="1889940"/>
            <a:ext cx="1241013" cy="540288"/>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 name="connsiteX0" fmla="*/ 486712 w 974023"/>
              <a:gd name="connsiteY0" fmla="*/ 0 h 1206104"/>
              <a:gd name="connsiteX1" fmla="*/ 973423 w 974023"/>
              <a:gd name="connsiteY1" fmla="*/ 241518 h 1206104"/>
              <a:gd name="connsiteX2" fmla="*/ 974023 w 974023"/>
              <a:gd name="connsiteY2" fmla="*/ 241518 h 1206104"/>
              <a:gd name="connsiteX3" fmla="*/ 973403 w 974023"/>
              <a:gd name="connsiteY3" fmla="*/ 1056365 h 1206104"/>
              <a:gd name="connsiteX4" fmla="*/ 836204 w 974023"/>
              <a:gd name="connsiteY4" fmla="*/ 1204964 h 1206104"/>
              <a:gd name="connsiteX5" fmla="*/ 0 w 974023"/>
              <a:gd name="connsiteY5" fmla="*/ 1206104 h 1206104"/>
              <a:gd name="connsiteX6" fmla="*/ 0 w 974023"/>
              <a:gd name="connsiteY6" fmla="*/ 241518 h 1206104"/>
              <a:gd name="connsiteX7" fmla="*/ 486712 w 974023"/>
              <a:gd name="connsiteY7" fmla="*/ 0 h 120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023" h="1206104">
                <a:moveTo>
                  <a:pt x="486712" y="0"/>
                </a:moveTo>
                <a:lnTo>
                  <a:pt x="973423" y="241518"/>
                </a:lnTo>
                <a:lnTo>
                  <a:pt x="974023" y="241518"/>
                </a:lnTo>
                <a:cubicBezTo>
                  <a:pt x="973816" y="513134"/>
                  <a:pt x="973610" y="784749"/>
                  <a:pt x="973403" y="1056365"/>
                </a:cubicBezTo>
                <a:cubicBezTo>
                  <a:pt x="956461" y="1142398"/>
                  <a:pt x="918838" y="1202171"/>
                  <a:pt x="836204" y="1204964"/>
                </a:cubicBezTo>
                <a:lnTo>
                  <a:pt x="0" y="1206104"/>
                </a:lnTo>
                <a:lnTo>
                  <a:pt x="0" y="241518"/>
                </a:lnTo>
                <a:lnTo>
                  <a:pt x="486712" y="0"/>
                </a:lnTo>
                <a:close/>
              </a:path>
            </a:pathLst>
          </a:custGeom>
          <a:gradFill flip="none" rotWithShape="1">
            <a:gsLst>
              <a:gs pos="4000">
                <a:schemeClr val="bg1">
                  <a:alpha val="0"/>
                </a:schemeClr>
              </a:gs>
              <a:gs pos="74000">
                <a:schemeClr val="tx1">
                  <a:alpha val="22000"/>
                </a:schemeClr>
              </a:gs>
            </a:gsLst>
            <a:lin ang="5400000" scaled="1"/>
            <a:tileRect/>
          </a:gradFill>
          <a:ln>
            <a:noFill/>
          </a:ln>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endParaRPr lang="zh-CN" altLang="en-US" sz="1800">
              <a:solidFill>
                <a:prstClr val="white"/>
              </a:solidFill>
            </a:endParaRPr>
          </a:p>
        </p:txBody>
      </p:sp>
      <p:grpSp>
        <p:nvGrpSpPr>
          <p:cNvPr id="8" name="组合 7"/>
          <p:cNvGrpSpPr/>
          <p:nvPr/>
        </p:nvGrpSpPr>
        <p:grpSpPr>
          <a:xfrm flipH="1" flipV="1">
            <a:off x="3761216" y="1242815"/>
            <a:ext cx="2560823" cy="1200611"/>
            <a:chOff x="2587569" y="2361304"/>
            <a:chExt cx="1843891" cy="929252"/>
          </a:xfrm>
          <a:effectLst>
            <a:outerShdw blurRad="50800" dist="38100" dir="8100000" algn="tr" rotWithShape="0">
              <a:prstClr val="black">
                <a:alpha val="40000"/>
              </a:prstClr>
            </a:outerShdw>
          </a:effectLst>
        </p:grpSpPr>
        <p:sp>
          <p:nvSpPr>
            <p:cNvPr id="9" name="矩形 15"/>
            <p:cNvSpPr/>
            <p:nvPr/>
          </p:nvSpPr>
          <p:spPr>
            <a:xfrm flipH="1" flipV="1">
              <a:off x="2587720" y="2584001"/>
              <a:ext cx="622113" cy="706555"/>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023" h="1373875">
                  <a:moveTo>
                    <a:pt x="486712" y="0"/>
                  </a:moveTo>
                  <a:lnTo>
                    <a:pt x="973423" y="409289"/>
                  </a:lnTo>
                  <a:lnTo>
                    <a:pt x="974023" y="409289"/>
                  </a:lnTo>
                  <a:cubicBezTo>
                    <a:pt x="973816" y="680905"/>
                    <a:pt x="973610" y="952520"/>
                    <a:pt x="973403" y="1224136"/>
                  </a:cubicBezTo>
                  <a:cubicBezTo>
                    <a:pt x="956461" y="1310169"/>
                    <a:pt x="918838" y="1369942"/>
                    <a:pt x="836204" y="1372735"/>
                  </a:cubicBezTo>
                  <a:lnTo>
                    <a:pt x="0" y="1373875"/>
                  </a:lnTo>
                  <a:lnTo>
                    <a:pt x="0" y="409289"/>
                  </a:lnTo>
                  <a:lnTo>
                    <a:pt x="486712" y="0"/>
                  </a:lnTo>
                  <a:close/>
                </a:path>
              </a:pathLst>
            </a:custGeom>
            <a:solidFill>
              <a:schemeClr val="accent3"/>
            </a:solidFill>
            <a:ln w="6350">
              <a:solidFill>
                <a:schemeClr val="bg1"/>
              </a:solidFill>
            </a:ln>
            <a:effectLst>
              <a:outerShdw blurRad="50800" dist="38100" dir="2700000" algn="tl" rotWithShape="0">
                <a:prstClr val="black">
                  <a:alpha val="10000"/>
                </a:prstClr>
              </a:outerShdw>
            </a:effectLst>
            <a:scene3d>
              <a:camera prst="orthographicFront"/>
              <a:lightRig rig="threePt" dir="t"/>
            </a:scene3d>
            <a:sp3d>
              <a:bevelT w="6350" h="12700" prst="coolSlant"/>
              <a:bevelB w="95250" h="19685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3"/>
              <a:endParaRPr lang="zh-CN" altLang="en-US" sz="1800">
                <a:solidFill>
                  <a:prstClr val="white"/>
                </a:solidFill>
              </a:endParaRPr>
            </a:p>
          </p:txBody>
        </p:sp>
        <p:sp>
          <p:nvSpPr>
            <p:cNvPr id="10" name="平行四边形 1"/>
            <p:cNvSpPr/>
            <p:nvPr/>
          </p:nvSpPr>
          <p:spPr>
            <a:xfrm rot="10800000">
              <a:off x="2587569" y="2361304"/>
              <a:ext cx="1843891" cy="445737"/>
            </a:xfrm>
            <a:custGeom>
              <a:avLst/>
              <a:gdLst>
                <a:gd name="connsiteX0" fmla="*/ 0 w 2144515"/>
                <a:gd name="connsiteY0" fmla="*/ 205154 h 205154"/>
                <a:gd name="connsiteX1" fmla="*/ 268623 w 2144515"/>
                <a:gd name="connsiteY1" fmla="*/ 90987 h 205154"/>
                <a:gd name="connsiteX2" fmla="*/ 2062767 w 2144515"/>
                <a:gd name="connsiteY2" fmla="*/ 88541 h 205154"/>
                <a:gd name="connsiteX3" fmla="*/ 2144515 w 2144515"/>
                <a:gd name="connsiteY3" fmla="*/ 0 h 205154"/>
                <a:gd name="connsiteX4" fmla="*/ 2144213 w 2144515"/>
                <a:gd name="connsiteY4" fmla="*/ 25016 h 205154"/>
                <a:gd name="connsiteX5" fmla="*/ 2105160 w 2144515"/>
                <a:gd name="connsiteY5" fmla="*/ 122264 h 205154"/>
                <a:gd name="connsiteX6" fmla="*/ 2050677 w 2144515"/>
                <a:gd name="connsiteY6" fmla="*/ 202476 h 205154"/>
                <a:gd name="connsiteX7" fmla="*/ 0 w 2144515"/>
                <a:gd name="connsiteY7" fmla="*/ 205154 h 20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4515" h="205154">
                  <a:moveTo>
                    <a:pt x="0" y="205154"/>
                  </a:moveTo>
                  <a:cubicBezTo>
                    <a:pt x="63674" y="118910"/>
                    <a:pt x="189059" y="94854"/>
                    <a:pt x="268623" y="90987"/>
                  </a:cubicBezTo>
                  <a:lnTo>
                    <a:pt x="2062767" y="88541"/>
                  </a:lnTo>
                  <a:cubicBezTo>
                    <a:pt x="2112003" y="86877"/>
                    <a:pt x="2134420" y="51262"/>
                    <a:pt x="2144515" y="0"/>
                  </a:cubicBezTo>
                  <a:cubicBezTo>
                    <a:pt x="2144414" y="8339"/>
                    <a:pt x="2144313" y="16677"/>
                    <a:pt x="2144213" y="25016"/>
                  </a:cubicBezTo>
                  <a:cubicBezTo>
                    <a:pt x="2143132" y="44467"/>
                    <a:pt x="2139739" y="78589"/>
                    <a:pt x="2105160" y="122264"/>
                  </a:cubicBezTo>
                  <a:lnTo>
                    <a:pt x="2050677" y="202476"/>
                  </a:lnTo>
                  <a:lnTo>
                    <a:pt x="0" y="205154"/>
                  </a:lnTo>
                  <a:close/>
                </a:path>
              </a:pathLst>
            </a:custGeom>
            <a:solidFill>
              <a:schemeClr val="bg1">
                <a:lumMod val="85000"/>
              </a:schemeClr>
            </a:solidFill>
            <a:ln w="3175">
              <a:solidFill>
                <a:schemeClr val="bg1"/>
              </a:solidFill>
            </a:ln>
            <a:effectLst/>
            <a:scene3d>
              <a:camera prst="orthographicFront"/>
              <a:lightRig rig="threePt" dir="t"/>
            </a:scene3d>
            <a:sp3d prstMaterial="matte">
              <a:bevelT w="6350" h="6350"/>
              <a:bevelB w="95250"/>
            </a:sp3d>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defTabSz="914333"/>
              <a:endParaRPr lang="zh-CN" altLang="en-US" sz="1800">
                <a:solidFill>
                  <a:prstClr val="white"/>
                </a:solidFill>
              </a:endParaRPr>
            </a:p>
          </p:txBody>
        </p:sp>
      </p:grpSp>
      <p:sp>
        <p:nvSpPr>
          <p:cNvPr id="11" name="矩形 15"/>
          <p:cNvSpPr/>
          <p:nvPr/>
        </p:nvSpPr>
        <p:spPr>
          <a:xfrm>
            <a:off x="5429713" y="1564215"/>
            <a:ext cx="881609" cy="540288"/>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 name="connsiteX0" fmla="*/ 486712 w 974023"/>
              <a:gd name="connsiteY0" fmla="*/ 0 h 1206104"/>
              <a:gd name="connsiteX1" fmla="*/ 973423 w 974023"/>
              <a:gd name="connsiteY1" fmla="*/ 241518 h 1206104"/>
              <a:gd name="connsiteX2" fmla="*/ 974023 w 974023"/>
              <a:gd name="connsiteY2" fmla="*/ 241518 h 1206104"/>
              <a:gd name="connsiteX3" fmla="*/ 973403 w 974023"/>
              <a:gd name="connsiteY3" fmla="*/ 1056365 h 1206104"/>
              <a:gd name="connsiteX4" fmla="*/ 836204 w 974023"/>
              <a:gd name="connsiteY4" fmla="*/ 1204964 h 1206104"/>
              <a:gd name="connsiteX5" fmla="*/ 0 w 974023"/>
              <a:gd name="connsiteY5" fmla="*/ 1206104 h 1206104"/>
              <a:gd name="connsiteX6" fmla="*/ 0 w 974023"/>
              <a:gd name="connsiteY6" fmla="*/ 241518 h 1206104"/>
              <a:gd name="connsiteX7" fmla="*/ 486712 w 974023"/>
              <a:gd name="connsiteY7" fmla="*/ 0 h 120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023" h="1206104">
                <a:moveTo>
                  <a:pt x="486712" y="0"/>
                </a:moveTo>
                <a:lnTo>
                  <a:pt x="973423" y="241518"/>
                </a:lnTo>
                <a:lnTo>
                  <a:pt x="974023" y="241518"/>
                </a:lnTo>
                <a:cubicBezTo>
                  <a:pt x="973816" y="513134"/>
                  <a:pt x="973610" y="784749"/>
                  <a:pt x="973403" y="1056365"/>
                </a:cubicBezTo>
                <a:cubicBezTo>
                  <a:pt x="956461" y="1142398"/>
                  <a:pt x="918838" y="1202171"/>
                  <a:pt x="836204" y="1204964"/>
                </a:cubicBezTo>
                <a:lnTo>
                  <a:pt x="0" y="1206104"/>
                </a:lnTo>
                <a:lnTo>
                  <a:pt x="0" y="241518"/>
                </a:lnTo>
                <a:lnTo>
                  <a:pt x="486712" y="0"/>
                </a:lnTo>
                <a:close/>
              </a:path>
            </a:pathLst>
          </a:custGeom>
          <a:noFill/>
          <a:ln>
            <a:noFill/>
          </a:ln>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endParaRPr lang="zh-CN" altLang="en-US" sz="1800">
              <a:solidFill>
                <a:prstClr val="white"/>
              </a:solidFill>
            </a:endParaRPr>
          </a:p>
        </p:txBody>
      </p:sp>
      <p:sp>
        <p:nvSpPr>
          <p:cNvPr id="12" name="矩形 15"/>
          <p:cNvSpPr/>
          <p:nvPr/>
        </p:nvSpPr>
        <p:spPr>
          <a:xfrm rot="10800000">
            <a:off x="2408977" y="3356330"/>
            <a:ext cx="3589827" cy="434479"/>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 name="connsiteX0" fmla="*/ 486712 w 974023"/>
              <a:gd name="connsiteY0" fmla="*/ 0 h 1206104"/>
              <a:gd name="connsiteX1" fmla="*/ 973423 w 974023"/>
              <a:gd name="connsiteY1" fmla="*/ 241518 h 1206104"/>
              <a:gd name="connsiteX2" fmla="*/ 974023 w 974023"/>
              <a:gd name="connsiteY2" fmla="*/ 241518 h 1206104"/>
              <a:gd name="connsiteX3" fmla="*/ 973403 w 974023"/>
              <a:gd name="connsiteY3" fmla="*/ 1056365 h 1206104"/>
              <a:gd name="connsiteX4" fmla="*/ 836204 w 974023"/>
              <a:gd name="connsiteY4" fmla="*/ 1204964 h 1206104"/>
              <a:gd name="connsiteX5" fmla="*/ 0 w 974023"/>
              <a:gd name="connsiteY5" fmla="*/ 1206104 h 1206104"/>
              <a:gd name="connsiteX6" fmla="*/ 0 w 974023"/>
              <a:gd name="connsiteY6" fmla="*/ 241518 h 1206104"/>
              <a:gd name="connsiteX7" fmla="*/ 486712 w 974023"/>
              <a:gd name="connsiteY7" fmla="*/ 0 h 1206104"/>
              <a:gd name="connsiteX0" fmla="*/ 486712 w 974023"/>
              <a:gd name="connsiteY0" fmla="*/ 13718 h 964587"/>
              <a:gd name="connsiteX1" fmla="*/ 973423 w 974023"/>
              <a:gd name="connsiteY1" fmla="*/ 1 h 964587"/>
              <a:gd name="connsiteX2" fmla="*/ 974023 w 974023"/>
              <a:gd name="connsiteY2" fmla="*/ 1 h 964587"/>
              <a:gd name="connsiteX3" fmla="*/ 973403 w 974023"/>
              <a:gd name="connsiteY3" fmla="*/ 814848 h 964587"/>
              <a:gd name="connsiteX4" fmla="*/ 836204 w 974023"/>
              <a:gd name="connsiteY4" fmla="*/ 963447 h 964587"/>
              <a:gd name="connsiteX5" fmla="*/ 0 w 974023"/>
              <a:gd name="connsiteY5" fmla="*/ 964587 h 964587"/>
              <a:gd name="connsiteX6" fmla="*/ 0 w 974023"/>
              <a:gd name="connsiteY6" fmla="*/ 1 h 964587"/>
              <a:gd name="connsiteX7" fmla="*/ 486712 w 974023"/>
              <a:gd name="connsiteY7" fmla="*/ 13718 h 964587"/>
              <a:gd name="connsiteX0" fmla="*/ 486712 w 974023"/>
              <a:gd name="connsiteY0" fmla="*/ 13718 h 964587"/>
              <a:gd name="connsiteX1" fmla="*/ 973423 w 974023"/>
              <a:gd name="connsiteY1" fmla="*/ 1 h 964587"/>
              <a:gd name="connsiteX2" fmla="*/ 974023 w 974023"/>
              <a:gd name="connsiteY2" fmla="*/ 1 h 964587"/>
              <a:gd name="connsiteX3" fmla="*/ 973403 w 974023"/>
              <a:gd name="connsiteY3" fmla="*/ 814848 h 964587"/>
              <a:gd name="connsiteX4" fmla="*/ 836204 w 974023"/>
              <a:gd name="connsiteY4" fmla="*/ 963447 h 964587"/>
              <a:gd name="connsiteX5" fmla="*/ 0 w 974023"/>
              <a:gd name="connsiteY5" fmla="*/ 964587 h 964587"/>
              <a:gd name="connsiteX6" fmla="*/ 0 w 974023"/>
              <a:gd name="connsiteY6" fmla="*/ 0 h 964587"/>
              <a:gd name="connsiteX7" fmla="*/ 486712 w 974023"/>
              <a:gd name="connsiteY7" fmla="*/ 13718 h 964587"/>
              <a:gd name="connsiteX0" fmla="*/ 0 w 974023"/>
              <a:gd name="connsiteY0" fmla="*/ 0 h 964587"/>
              <a:gd name="connsiteX1" fmla="*/ 973423 w 974023"/>
              <a:gd name="connsiteY1" fmla="*/ 1 h 964587"/>
              <a:gd name="connsiteX2" fmla="*/ 974023 w 974023"/>
              <a:gd name="connsiteY2" fmla="*/ 1 h 964587"/>
              <a:gd name="connsiteX3" fmla="*/ 973403 w 974023"/>
              <a:gd name="connsiteY3" fmla="*/ 814848 h 964587"/>
              <a:gd name="connsiteX4" fmla="*/ 836204 w 974023"/>
              <a:gd name="connsiteY4" fmla="*/ 963447 h 964587"/>
              <a:gd name="connsiteX5" fmla="*/ 0 w 974023"/>
              <a:gd name="connsiteY5" fmla="*/ 964587 h 964587"/>
              <a:gd name="connsiteX6" fmla="*/ 0 w 974023"/>
              <a:gd name="connsiteY6" fmla="*/ 0 h 964587"/>
              <a:gd name="connsiteX0" fmla="*/ 113263 w 1087286"/>
              <a:gd name="connsiteY0" fmla="*/ 71450 h 1036037"/>
              <a:gd name="connsiteX1" fmla="*/ 1086686 w 1087286"/>
              <a:gd name="connsiteY1" fmla="*/ 71451 h 1036037"/>
              <a:gd name="connsiteX2" fmla="*/ 1087286 w 1087286"/>
              <a:gd name="connsiteY2" fmla="*/ 71451 h 1036037"/>
              <a:gd name="connsiteX3" fmla="*/ 1086666 w 1087286"/>
              <a:gd name="connsiteY3" fmla="*/ 886298 h 1036037"/>
              <a:gd name="connsiteX4" fmla="*/ 949467 w 1087286"/>
              <a:gd name="connsiteY4" fmla="*/ 1034897 h 1036037"/>
              <a:gd name="connsiteX5" fmla="*/ 113263 w 1087286"/>
              <a:gd name="connsiteY5" fmla="*/ 1036037 h 1036037"/>
              <a:gd name="connsiteX6" fmla="*/ 113263 w 1087286"/>
              <a:gd name="connsiteY6" fmla="*/ 71450 h 1036037"/>
              <a:gd name="connsiteX0" fmla="*/ 165231 w 1049716"/>
              <a:gd name="connsiteY0" fmla="*/ 89832 h 997700"/>
              <a:gd name="connsiteX1" fmla="*/ 1049116 w 1049716"/>
              <a:gd name="connsiteY1" fmla="*/ 33114 h 997700"/>
              <a:gd name="connsiteX2" fmla="*/ 1049716 w 1049716"/>
              <a:gd name="connsiteY2" fmla="*/ 33114 h 997700"/>
              <a:gd name="connsiteX3" fmla="*/ 1049096 w 1049716"/>
              <a:gd name="connsiteY3" fmla="*/ 847961 h 997700"/>
              <a:gd name="connsiteX4" fmla="*/ 911897 w 1049716"/>
              <a:gd name="connsiteY4" fmla="*/ 996560 h 997700"/>
              <a:gd name="connsiteX5" fmla="*/ 75693 w 1049716"/>
              <a:gd name="connsiteY5" fmla="*/ 997700 h 997700"/>
              <a:gd name="connsiteX6" fmla="*/ 165231 w 1049716"/>
              <a:gd name="connsiteY6" fmla="*/ 89832 h 997700"/>
              <a:gd name="connsiteX0" fmla="*/ 136482 w 1020967"/>
              <a:gd name="connsiteY0" fmla="*/ 56718 h 964586"/>
              <a:gd name="connsiteX1" fmla="*/ 1020367 w 1020967"/>
              <a:gd name="connsiteY1" fmla="*/ 0 h 964586"/>
              <a:gd name="connsiteX2" fmla="*/ 1020967 w 1020967"/>
              <a:gd name="connsiteY2" fmla="*/ 0 h 964586"/>
              <a:gd name="connsiteX3" fmla="*/ 1020347 w 1020967"/>
              <a:gd name="connsiteY3" fmla="*/ 814847 h 964586"/>
              <a:gd name="connsiteX4" fmla="*/ 883148 w 1020967"/>
              <a:gd name="connsiteY4" fmla="*/ 963446 h 964586"/>
              <a:gd name="connsiteX5" fmla="*/ 46944 w 1020967"/>
              <a:gd name="connsiteY5" fmla="*/ 964586 h 964586"/>
              <a:gd name="connsiteX6" fmla="*/ 136482 w 1020967"/>
              <a:gd name="connsiteY6" fmla="*/ 56718 h 964586"/>
              <a:gd name="connsiteX0" fmla="*/ 89538 w 974023"/>
              <a:gd name="connsiteY0" fmla="*/ 56718 h 964586"/>
              <a:gd name="connsiteX1" fmla="*/ 973423 w 974023"/>
              <a:gd name="connsiteY1" fmla="*/ 0 h 964586"/>
              <a:gd name="connsiteX2" fmla="*/ 974023 w 974023"/>
              <a:gd name="connsiteY2" fmla="*/ 0 h 964586"/>
              <a:gd name="connsiteX3" fmla="*/ 973403 w 974023"/>
              <a:gd name="connsiteY3" fmla="*/ 814847 h 964586"/>
              <a:gd name="connsiteX4" fmla="*/ 836204 w 974023"/>
              <a:gd name="connsiteY4" fmla="*/ 963446 h 964586"/>
              <a:gd name="connsiteX5" fmla="*/ 0 w 974023"/>
              <a:gd name="connsiteY5" fmla="*/ 964586 h 964586"/>
              <a:gd name="connsiteX6" fmla="*/ 89538 w 974023"/>
              <a:gd name="connsiteY6" fmla="*/ 56718 h 964586"/>
              <a:gd name="connsiteX0" fmla="*/ 75332 w 974023"/>
              <a:gd name="connsiteY0" fmla="*/ 120527 h 964586"/>
              <a:gd name="connsiteX1" fmla="*/ 973423 w 974023"/>
              <a:gd name="connsiteY1" fmla="*/ 0 h 964586"/>
              <a:gd name="connsiteX2" fmla="*/ 974023 w 974023"/>
              <a:gd name="connsiteY2" fmla="*/ 0 h 964586"/>
              <a:gd name="connsiteX3" fmla="*/ 973403 w 974023"/>
              <a:gd name="connsiteY3" fmla="*/ 814847 h 964586"/>
              <a:gd name="connsiteX4" fmla="*/ 836204 w 974023"/>
              <a:gd name="connsiteY4" fmla="*/ 963446 h 964586"/>
              <a:gd name="connsiteX5" fmla="*/ 0 w 974023"/>
              <a:gd name="connsiteY5" fmla="*/ 964586 h 964586"/>
              <a:gd name="connsiteX6" fmla="*/ 75332 w 974023"/>
              <a:gd name="connsiteY6" fmla="*/ 120527 h 964586"/>
              <a:gd name="connsiteX0" fmla="*/ 75332 w 974023"/>
              <a:gd name="connsiteY0" fmla="*/ 120527 h 964586"/>
              <a:gd name="connsiteX1" fmla="*/ 973423 w 974023"/>
              <a:gd name="connsiteY1" fmla="*/ 0 h 964586"/>
              <a:gd name="connsiteX2" fmla="*/ 974023 w 974023"/>
              <a:gd name="connsiteY2" fmla="*/ 0 h 964586"/>
              <a:gd name="connsiteX3" fmla="*/ 973403 w 974023"/>
              <a:gd name="connsiteY3" fmla="*/ 814847 h 964586"/>
              <a:gd name="connsiteX4" fmla="*/ 836204 w 974023"/>
              <a:gd name="connsiteY4" fmla="*/ 963446 h 964586"/>
              <a:gd name="connsiteX5" fmla="*/ 0 w 974023"/>
              <a:gd name="connsiteY5" fmla="*/ 964586 h 964586"/>
              <a:gd name="connsiteX6" fmla="*/ 75332 w 974023"/>
              <a:gd name="connsiteY6" fmla="*/ 120527 h 964586"/>
              <a:gd name="connsiteX0" fmla="*/ 75332 w 974023"/>
              <a:gd name="connsiteY0" fmla="*/ 120527 h 964586"/>
              <a:gd name="connsiteX1" fmla="*/ 973423 w 974023"/>
              <a:gd name="connsiteY1" fmla="*/ 0 h 964586"/>
              <a:gd name="connsiteX2" fmla="*/ 974023 w 974023"/>
              <a:gd name="connsiteY2" fmla="*/ 0 h 964586"/>
              <a:gd name="connsiteX3" fmla="*/ 973403 w 974023"/>
              <a:gd name="connsiteY3" fmla="*/ 814847 h 964586"/>
              <a:gd name="connsiteX4" fmla="*/ 836204 w 974023"/>
              <a:gd name="connsiteY4" fmla="*/ 963446 h 964586"/>
              <a:gd name="connsiteX5" fmla="*/ 0 w 974023"/>
              <a:gd name="connsiteY5" fmla="*/ 964586 h 964586"/>
              <a:gd name="connsiteX6" fmla="*/ 75332 w 974023"/>
              <a:gd name="connsiteY6" fmla="*/ 120527 h 964586"/>
              <a:gd name="connsiteX0" fmla="*/ 75332 w 974023"/>
              <a:gd name="connsiteY0" fmla="*/ 120527 h 964586"/>
              <a:gd name="connsiteX1" fmla="*/ 973423 w 974023"/>
              <a:gd name="connsiteY1" fmla="*/ 0 h 964586"/>
              <a:gd name="connsiteX2" fmla="*/ 974023 w 974023"/>
              <a:gd name="connsiteY2" fmla="*/ 0 h 964586"/>
              <a:gd name="connsiteX3" fmla="*/ 973403 w 974023"/>
              <a:gd name="connsiteY3" fmla="*/ 814847 h 964586"/>
              <a:gd name="connsiteX4" fmla="*/ 836204 w 974023"/>
              <a:gd name="connsiteY4" fmla="*/ 963446 h 964586"/>
              <a:gd name="connsiteX5" fmla="*/ 0 w 974023"/>
              <a:gd name="connsiteY5" fmla="*/ 964586 h 964586"/>
              <a:gd name="connsiteX6" fmla="*/ 75332 w 974023"/>
              <a:gd name="connsiteY6" fmla="*/ 120527 h 964586"/>
              <a:gd name="connsiteX0" fmla="*/ 75332 w 974023"/>
              <a:gd name="connsiteY0" fmla="*/ 120527 h 964586"/>
              <a:gd name="connsiteX1" fmla="*/ 973423 w 974023"/>
              <a:gd name="connsiteY1" fmla="*/ 0 h 964586"/>
              <a:gd name="connsiteX2" fmla="*/ 974023 w 974023"/>
              <a:gd name="connsiteY2" fmla="*/ 0 h 964586"/>
              <a:gd name="connsiteX3" fmla="*/ 973403 w 974023"/>
              <a:gd name="connsiteY3" fmla="*/ 814847 h 964586"/>
              <a:gd name="connsiteX4" fmla="*/ 836204 w 974023"/>
              <a:gd name="connsiteY4" fmla="*/ 963446 h 964586"/>
              <a:gd name="connsiteX5" fmla="*/ 0 w 974023"/>
              <a:gd name="connsiteY5" fmla="*/ 964586 h 964586"/>
              <a:gd name="connsiteX6" fmla="*/ 75332 w 974023"/>
              <a:gd name="connsiteY6" fmla="*/ 120527 h 964586"/>
              <a:gd name="connsiteX0" fmla="*/ 75332 w 974023"/>
              <a:gd name="connsiteY0" fmla="*/ 120527 h 964586"/>
              <a:gd name="connsiteX1" fmla="*/ 973423 w 974023"/>
              <a:gd name="connsiteY1" fmla="*/ 0 h 964586"/>
              <a:gd name="connsiteX2" fmla="*/ 974023 w 974023"/>
              <a:gd name="connsiteY2" fmla="*/ 0 h 964586"/>
              <a:gd name="connsiteX3" fmla="*/ 973403 w 974023"/>
              <a:gd name="connsiteY3" fmla="*/ 576627 h 964586"/>
              <a:gd name="connsiteX4" fmla="*/ 836204 w 974023"/>
              <a:gd name="connsiteY4" fmla="*/ 963446 h 964586"/>
              <a:gd name="connsiteX5" fmla="*/ 0 w 974023"/>
              <a:gd name="connsiteY5" fmla="*/ 964586 h 964586"/>
              <a:gd name="connsiteX6" fmla="*/ 75332 w 974023"/>
              <a:gd name="connsiteY6" fmla="*/ 120527 h 964586"/>
              <a:gd name="connsiteX0" fmla="*/ 75332 w 974023"/>
              <a:gd name="connsiteY0" fmla="*/ 120527 h 964586"/>
              <a:gd name="connsiteX1" fmla="*/ 973423 w 974023"/>
              <a:gd name="connsiteY1" fmla="*/ 0 h 964586"/>
              <a:gd name="connsiteX2" fmla="*/ 974023 w 974023"/>
              <a:gd name="connsiteY2" fmla="*/ 0 h 964586"/>
              <a:gd name="connsiteX3" fmla="*/ 973403 w 974023"/>
              <a:gd name="connsiteY3" fmla="*/ 576627 h 964586"/>
              <a:gd name="connsiteX4" fmla="*/ 836204 w 974023"/>
              <a:gd name="connsiteY4" fmla="*/ 963445 h 964586"/>
              <a:gd name="connsiteX5" fmla="*/ 0 w 974023"/>
              <a:gd name="connsiteY5" fmla="*/ 964586 h 964586"/>
              <a:gd name="connsiteX6" fmla="*/ 75332 w 974023"/>
              <a:gd name="connsiteY6" fmla="*/ 120527 h 964586"/>
              <a:gd name="connsiteX0" fmla="*/ 75332 w 974023"/>
              <a:gd name="connsiteY0" fmla="*/ 120527 h 1001016"/>
              <a:gd name="connsiteX1" fmla="*/ 973423 w 974023"/>
              <a:gd name="connsiteY1" fmla="*/ 0 h 1001016"/>
              <a:gd name="connsiteX2" fmla="*/ 974023 w 974023"/>
              <a:gd name="connsiteY2" fmla="*/ 0 h 1001016"/>
              <a:gd name="connsiteX3" fmla="*/ 973403 w 974023"/>
              <a:gd name="connsiteY3" fmla="*/ 576627 h 1001016"/>
              <a:gd name="connsiteX4" fmla="*/ 836204 w 974023"/>
              <a:gd name="connsiteY4" fmla="*/ 963445 h 1001016"/>
              <a:gd name="connsiteX5" fmla="*/ 0 w 974023"/>
              <a:gd name="connsiteY5" fmla="*/ 964586 h 1001016"/>
              <a:gd name="connsiteX6" fmla="*/ 75332 w 974023"/>
              <a:gd name="connsiteY6" fmla="*/ 120527 h 1001016"/>
              <a:gd name="connsiteX0" fmla="*/ 75332 w 974023"/>
              <a:gd name="connsiteY0" fmla="*/ 120527 h 995422"/>
              <a:gd name="connsiteX1" fmla="*/ 973423 w 974023"/>
              <a:gd name="connsiteY1" fmla="*/ 0 h 995422"/>
              <a:gd name="connsiteX2" fmla="*/ 974023 w 974023"/>
              <a:gd name="connsiteY2" fmla="*/ 0 h 995422"/>
              <a:gd name="connsiteX3" fmla="*/ 971337 w 974023"/>
              <a:gd name="connsiteY3" fmla="*/ 457518 h 995422"/>
              <a:gd name="connsiteX4" fmla="*/ 836204 w 974023"/>
              <a:gd name="connsiteY4" fmla="*/ 963445 h 995422"/>
              <a:gd name="connsiteX5" fmla="*/ 0 w 974023"/>
              <a:gd name="connsiteY5" fmla="*/ 964586 h 995422"/>
              <a:gd name="connsiteX6" fmla="*/ 75332 w 974023"/>
              <a:gd name="connsiteY6" fmla="*/ 120527 h 995422"/>
              <a:gd name="connsiteX0" fmla="*/ 75332 w 974023"/>
              <a:gd name="connsiteY0" fmla="*/ 120527 h 968793"/>
              <a:gd name="connsiteX1" fmla="*/ 973423 w 974023"/>
              <a:gd name="connsiteY1" fmla="*/ 0 h 968793"/>
              <a:gd name="connsiteX2" fmla="*/ 974023 w 974023"/>
              <a:gd name="connsiteY2" fmla="*/ 0 h 968793"/>
              <a:gd name="connsiteX3" fmla="*/ 971337 w 974023"/>
              <a:gd name="connsiteY3" fmla="*/ 457518 h 968793"/>
              <a:gd name="connsiteX4" fmla="*/ 836204 w 974023"/>
              <a:gd name="connsiteY4" fmla="*/ 963445 h 968793"/>
              <a:gd name="connsiteX5" fmla="*/ 0 w 974023"/>
              <a:gd name="connsiteY5" fmla="*/ 964586 h 968793"/>
              <a:gd name="connsiteX6" fmla="*/ 75332 w 974023"/>
              <a:gd name="connsiteY6" fmla="*/ 120527 h 968793"/>
              <a:gd name="connsiteX0" fmla="*/ 75332 w 974023"/>
              <a:gd name="connsiteY0" fmla="*/ 120527 h 972975"/>
              <a:gd name="connsiteX1" fmla="*/ 973423 w 974023"/>
              <a:gd name="connsiteY1" fmla="*/ 0 h 972975"/>
              <a:gd name="connsiteX2" fmla="*/ 974023 w 974023"/>
              <a:gd name="connsiteY2" fmla="*/ 0 h 972975"/>
              <a:gd name="connsiteX3" fmla="*/ 971337 w 974023"/>
              <a:gd name="connsiteY3" fmla="*/ 457518 h 972975"/>
              <a:gd name="connsiteX4" fmla="*/ 836204 w 974023"/>
              <a:gd name="connsiteY4" fmla="*/ 963445 h 972975"/>
              <a:gd name="connsiteX5" fmla="*/ 0 w 974023"/>
              <a:gd name="connsiteY5" fmla="*/ 964586 h 972975"/>
              <a:gd name="connsiteX6" fmla="*/ 75332 w 974023"/>
              <a:gd name="connsiteY6" fmla="*/ 120527 h 972975"/>
              <a:gd name="connsiteX0" fmla="*/ 75332 w 974023"/>
              <a:gd name="connsiteY0" fmla="*/ 120527 h 964586"/>
              <a:gd name="connsiteX1" fmla="*/ 973423 w 974023"/>
              <a:gd name="connsiteY1" fmla="*/ 0 h 964586"/>
              <a:gd name="connsiteX2" fmla="*/ 974023 w 974023"/>
              <a:gd name="connsiteY2" fmla="*/ 0 h 964586"/>
              <a:gd name="connsiteX3" fmla="*/ 971337 w 974023"/>
              <a:gd name="connsiteY3" fmla="*/ 457518 h 964586"/>
              <a:gd name="connsiteX4" fmla="*/ 836204 w 974023"/>
              <a:gd name="connsiteY4" fmla="*/ 963445 h 964586"/>
              <a:gd name="connsiteX5" fmla="*/ 0 w 974023"/>
              <a:gd name="connsiteY5" fmla="*/ 964586 h 964586"/>
              <a:gd name="connsiteX6" fmla="*/ 75332 w 974023"/>
              <a:gd name="connsiteY6" fmla="*/ 120527 h 964586"/>
              <a:gd name="connsiteX0" fmla="*/ 75332 w 974023"/>
              <a:gd name="connsiteY0" fmla="*/ 120527 h 964586"/>
              <a:gd name="connsiteX1" fmla="*/ 973423 w 974023"/>
              <a:gd name="connsiteY1" fmla="*/ 0 h 964586"/>
              <a:gd name="connsiteX2" fmla="*/ 974023 w 974023"/>
              <a:gd name="connsiteY2" fmla="*/ 0 h 964586"/>
              <a:gd name="connsiteX3" fmla="*/ 971337 w 974023"/>
              <a:gd name="connsiteY3" fmla="*/ 457518 h 964586"/>
              <a:gd name="connsiteX4" fmla="*/ 836204 w 974023"/>
              <a:gd name="connsiteY4" fmla="*/ 963445 h 964586"/>
              <a:gd name="connsiteX5" fmla="*/ 0 w 974023"/>
              <a:gd name="connsiteY5" fmla="*/ 964586 h 964586"/>
              <a:gd name="connsiteX6" fmla="*/ 75332 w 974023"/>
              <a:gd name="connsiteY6" fmla="*/ 120527 h 964586"/>
              <a:gd name="connsiteX0" fmla="*/ 75332 w 973423"/>
              <a:gd name="connsiteY0" fmla="*/ 125844 h 969903"/>
              <a:gd name="connsiteX1" fmla="*/ 973423 w 973423"/>
              <a:gd name="connsiteY1" fmla="*/ 5317 h 969903"/>
              <a:gd name="connsiteX2" fmla="*/ 971440 w 973423"/>
              <a:gd name="connsiteY2" fmla="*/ 0 h 969903"/>
              <a:gd name="connsiteX3" fmla="*/ 971337 w 973423"/>
              <a:gd name="connsiteY3" fmla="*/ 462835 h 969903"/>
              <a:gd name="connsiteX4" fmla="*/ 836204 w 973423"/>
              <a:gd name="connsiteY4" fmla="*/ 968762 h 969903"/>
              <a:gd name="connsiteX5" fmla="*/ 0 w 973423"/>
              <a:gd name="connsiteY5" fmla="*/ 969903 h 969903"/>
              <a:gd name="connsiteX6" fmla="*/ 75332 w 973423"/>
              <a:gd name="connsiteY6" fmla="*/ 125844 h 96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423" h="969903">
                <a:moveTo>
                  <a:pt x="75332" y="125844"/>
                </a:moveTo>
                <a:cubicBezTo>
                  <a:pt x="98097" y="145869"/>
                  <a:pt x="811086" y="5317"/>
                  <a:pt x="973423" y="5317"/>
                </a:cubicBezTo>
                <a:lnTo>
                  <a:pt x="971440" y="0"/>
                </a:lnTo>
                <a:cubicBezTo>
                  <a:pt x="971233" y="271616"/>
                  <a:pt x="971544" y="191219"/>
                  <a:pt x="971337" y="462835"/>
                </a:cubicBezTo>
                <a:cubicBezTo>
                  <a:pt x="968600" y="609488"/>
                  <a:pt x="995419" y="948955"/>
                  <a:pt x="836204" y="968762"/>
                </a:cubicBezTo>
                <a:lnTo>
                  <a:pt x="0" y="969903"/>
                </a:lnTo>
                <a:cubicBezTo>
                  <a:pt x="25933" y="713617"/>
                  <a:pt x="52567" y="105819"/>
                  <a:pt x="75332" y="125844"/>
                </a:cubicBezTo>
                <a:close/>
              </a:path>
            </a:pathLst>
          </a:custGeom>
          <a:solidFill>
            <a:schemeClr val="bg1">
              <a:lumMod val="85000"/>
            </a:schemeClr>
          </a:solidFill>
          <a:ln>
            <a:noFill/>
          </a:ln>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endParaRPr lang="zh-CN" altLang="en-US" sz="1800">
              <a:solidFill>
                <a:prstClr val="white"/>
              </a:solidFill>
            </a:endParaRPr>
          </a:p>
        </p:txBody>
      </p:sp>
      <p:sp>
        <p:nvSpPr>
          <p:cNvPr id="13" name="矩形 15"/>
          <p:cNvSpPr/>
          <p:nvPr/>
        </p:nvSpPr>
        <p:spPr>
          <a:xfrm rot="10800000">
            <a:off x="3106733" y="3741545"/>
            <a:ext cx="851409" cy="540288"/>
          </a:xfrm>
          <a:custGeom>
            <a:avLst/>
            <a:gdLst>
              <a:gd name="connsiteX0" fmla="*/ 486712 w 974023"/>
              <a:gd name="connsiteY0" fmla="*/ 0 h 1617068"/>
              <a:gd name="connsiteX1" fmla="*/ 973423 w 974023"/>
              <a:gd name="connsiteY1" fmla="*/ 409289 h 1617068"/>
              <a:gd name="connsiteX2" fmla="*/ 974023 w 974023"/>
              <a:gd name="connsiteY2" fmla="*/ 409289 h 1617068"/>
              <a:gd name="connsiteX3" fmla="*/ 974023 w 974023"/>
              <a:gd name="connsiteY3" fmla="*/ 1617068 h 1617068"/>
              <a:gd name="connsiteX4" fmla="*/ 907353 w 974023"/>
              <a:gd name="connsiteY4" fmla="*/ 1429331 h 1617068"/>
              <a:gd name="connsiteX5" fmla="*/ 972895 w 974023"/>
              <a:gd name="connsiteY5" fmla="*/ 1266120 h 1617068"/>
              <a:gd name="connsiteX6" fmla="*/ 973403 w 974023"/>
              <a:gd name="connsiteY6" fmla="*/ 1224136 h 1617068"/>
              <a:gd name="connsiteX7" fmla="*/ 836204 w 974023"/>
              <a:gd name="connsiteY7" fmla="*/ 1372735 h 1617068"/>
              <a:gd name="connsiteX8" fmla="*/ 0 w 974023"/>
              <a:gd name="connsiteY8" fmla="*/ 1373875 h 1617068"/>
              <a:gd name="connsiteX9" fmla="*/ 0 w 974023"/>
              <a:gd name="connsiteY9" fmla="*/ 409289 h 1617068"/>
              <a:gd name="connsiteX10" fmla="*/ 486712 w 974023"/>
              <a:gd name="connsiteY10" fmla="*/ 0 h 1617068"/>
              <a:gd name="connsiteX0" fmla="*/ 486712 w 974023"/>
              <a:gd name="connsiteY0" fmla="*/ 0 h 1429331"/>
              <a:gd name="connsiteX1" fmla="*/ 973423 w 974023"/>
              <a:gd name="connsiteY1" fmla="*/ 409289 h 1429331"/>
              <a:gd name="connsiteX2" fmla="*/ 974023 w 974023"/>
              <a:gd name="connsiteY2" fmla="*/ 409289 h 1429331"/>
              <a:gd name="connsiteX3" fmla="*/ 907353 w 974023"/>
              <a:gd name="connsiteY3" fmla="*/ 1429331 h 1429331"/>
              <a:gd name="connsiteX4" fmla="*/ 972895 w 974023"/>
              <a:gd name="connsiteY4" fmla="*/ 1266120 h 1429331"/>
              <a:gd name="connsiteX5" fmla="*/ 973403 w 974023"/>
              <a:gd name="connsiteY5" fmla="*/ 1224136 h 1429331"/>
              <a:gd name="connsiteX6" fmla="*/ 836204 w 974023"/>
              <a:gd name="connsiteY6" fmla="*/ 1372735 h 1429331"/>
              <a:gd name="connsiteX7" fmla="*/ 0 w 974023"/>
              <a:gd name="connsiteY7" fmla="*/ 1373875 h 1429331"/>
              <a:gd name="connsiteX8" fmla="*/ 0 w 974023"/>
              <a:gd name="connsiteY8" fmla="*/ 409289 h 1429331"/>
              <a:gd name="connsiteX9" fmla="*/ 486712 w 974023"/>
              <a:gd name="connsiteY9" fmla="*/ 0 h 1429331"/>
              <a:gd name="connsiteX0" fmla="*/ 486712 w 974023"/>
              <a:gd name="connsiteY0" fmla="*/ 0 h 1373875"/>
              <a:gd name="connsiteX1" fmla="*/ 973423 w 974023"/>
              <a:gd name="connsiteY1" fmla="*/ 409289 h 1373875"/>
              <a:gd name="connsiteX2" fmla="*/ 974023 w 974023"/>
              <a:gd name="connsiteY2" fmla="*/ 409289 h 1373875"/>
              <a:gd name="connsiteX3" fmla="*/ 972895 w 974023"/>
              <a:gd name="connsiteY3" fmla="*/ 1266120 h 1373875"/>
              <a:gd name="connsiteX4" fmla="*/ 973403 w 974023"/>
              <a:gd name="connsiteY4" fmla="*/ 1224136 h 1373875"/>
              <a:gd name="connsiteX5" fmla="*/ 836204 w 974023"/>
              <a:gd name="connsiteY5" fmla="*/ 1372735 h 1373875"/>
              <a:gd name="connsiteX6" fmla="*/ 0 w 974023"/>
              <a:gd name="connsiteY6" fmla="*/ 1373875 h 1373875"/>
              <a:gd name="connsiteX7" fmla="*/ 0 w 974023"/>
              <a:gd name="connsiteY7" fmla="*/ 409289 h 1373875"/>
              <a:gd name="connsiteX8" fmla="*/ 486712 w 974023"/>
              <a:gd name="connsiteY8" fmla="*/ 0 h 1373875"/>
              <a:gd name="connsiteX0" fmla="*/ 486712 w 974023"/>
              <a:gd name="connsiteY0" fmla="*/ 0 h 1373875"/>
              <a:gd name="connsiteX1" fmla="*/ 973423 w 974023"/>
              <a:gd name="connsiteY1" fmla="*/ 409289 h 1373875"/>
              <a:gd name="connsiteX2" fmla="*/ 974023 w 974023"/>
              <a:gd name="connsiteY2" fmla="*/ 409289 h 1373875"/>
              <a:gd name="connsiteX3" fmla="*/ 973403 w 974023"/>
              <a:gd name="connsiteY3" fmla="*/ 1224136 h 1373875"/>
              <a:gd name="connsiteX4" fmla="*/ 836204 w 974023"/>
              <a:gd name="connsiteY4" fmla="*/ 1372735 h 1373875"/>
              <a:gd name="connsiteX5" fmla="*/ 0 w 974023"/>
              <a:gd name="connsiteY5" fmla="*/ 1373875 h 1373875"/>
              <a:gd name="connsiteX6" fmla="*/ 0 w 974023"/>
              <a:gd name="connsiteY6" fmla="*/ 409289 h 1373875"/>
              <a:gd name="connsiteX7" fmla="*/ 486712 w 974023"/>
              <a:gd name="connsiteY7" fmla="*/ 0 h 1373875"/>
              <a:gd name="connsiteX0" fmla="*/ 486712 w 974023"/>
              <a:gd name="connsiteY0" fmla="*/ 0 h 1206104"/>
              <a:gd name="connsiteX1" fmla="*/ 973423 w 974023"/>
              <a:gd name="connsiteY1" fmla="*/ 241518 h 1206104"/>
              <a:gd name="connsiteX2" fmla="*/ 974023 w 974023"/>
              <a:gd name="connsiteY2" fmla="*/ 241518 h 1206104"/>
              <a:gd name="connsiteX3" fmla="*/ 973403 w 974023"/>
              <a:gd name="connsiteY3" fmla="*/ 1056365 h 1206104"/>
              <a:gd name="connsiteX4" fmla="*/ 836204 w 974023"/>
              <a:gd name="connsiteY4" fmla="*/ 1204964 h 1206104"/>
              <a:gd name="connsiteX5" fmla="*/ 0 w 974023"/>
              <a:gd name="connsiteY5" fmla="*/ 1206104 h 1206104"/>
              <a:gd name="connsiteX6" fmla="*/ 0 w 974023"/>
              <a:gd name="connsiteY6" fmla="*/ 241518 h 1206104"/>
              <a:gd name="connsiteX7" fmla="*/ 486712 w 974023"/>
              <a:gd name="connsiteY7" fmla="*/ 0 h 120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023" h="1206104">
                <a:moveTo>
                  <a:pt x="486712" y="0"/>
                </a:moveTo>
                <a:lnTo>
                  <a:pt x="973423" y="241518"/>
                </a:lnTo>
                <a:lnTo>
                  <a:pt x="974023" y="241518"/>
                </a:lnTo>
                <a:cubicBezTo>
                  <a:pt x="973816" y="513134"/>
                  <a:pt x="973610" y="784749"/>
                  <a:pt x="973403" y="1056365"/>
                </a:cubicBezTo>
                <a:cubicBezTo>
                  <a:pt x="956461" y="1142398"/>
                  <a:pt x="918838" y="1202171"/>
                  <a:pt x="836204" y="1204964"/>
                </a:cubicBezTo>
                <a:lnTo>
                  <a:pt x="0" y="1206104"/>
                </a:lnTo>
                <a:lnTo>
                  <a:pt x="0" y="241518"/>
                </a:lnTo>
                <a:lnTo>
                  <a:pt x="486712" y="0"/>
                </a:lnTo>
                <a:close/>
              </a:path>
            </a:pathLst>
          </a:custGeom>
          <a:gradFill flip="none" rotWithShape="1">
            <a:gsLst>
              <a:gs pos="4000">
                <a:schemeClr val="bg1">
                  <a:alpha val="0"/>
                </a:schemeClr>
              </a:gs>
              <a:gs pos="74000">
                <a:schemeClr val="tx1">
                  <a:alpha val="22000"/>
                </a:schemeClr>
              </a:gs>
            </a:gsLst>
            <a:lin ang="5400000" scaled="1"/>
            <a:tileRect/>
          </a:gradFill>
          <a:ln>
            <a:noFill/>
          </a:ln>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endParaRPr lang="zh-CN" altLang="en-US" sz="1800">
              <a:solidFill>
                <a:prstClr val="white"/>
              </a:solidFill>
            </a:endParaRPr>
          </a:p>
        </p:txBody>
      </p:sp>
      <p:sp>
        <p:nvSpPr>
          <p:cNvPr id="14" name="矩形 3"/>
          <p:cNvSpPr/>
          <p:nvPr/>
        </p:nvSpPr>
        <p:spPr>
          <a:xfrm rot="7378695">
            <a:off x="2181989" y="3390031"/>
            <a:ext cx="1308839" cy="956891"/>
          </a:xfrm>
          <a:custGeom>
            <a:avLst/>
            <a:gdLst>
              <a:gd name="connsiteX0" fmla="*/ 0 w 1011748"/>
              <a:gd name="connsiteY0" fmla="*/ 0 h 992538"/>
              <a:gd name="connsiteX1" fmla="*/ 1011748 w 1011748"/>
              <a:gd name="connsiteY1" fmla="*/ 0 h 992538"/>
              <a:gd name="connsiteX2" fmla="*/ 1011748 w 1011748"/>
              <a:gd name="connsiteY2" fmla="*/ 992538 h 992538"/>
              <a:gd name="connsiteX3" fmla="*/ 0 w 1011748"/>
              <a:gd name="connsiteY3" fmla="*/ 992538 h 992538"/>
              <a:gd name="connsiteX4" fmla="*/ 0 w 1011748"/>
              <a:gd name="connsiteY4" fmla="*/ 0 h 992538"/>
              <a:gd name="connsiteX0" fmla="*/ 0 w 1011748"/>
              <a:gd name="connsiteY0" fmla="*/ 0 h 992538"/>
              <a:gd name="connsiteX1" fmla="*/ 1011748 w 1011748"/>
              <a:gd name="connsiteY1" fmla="*/ 0 h 992538"/>
              <a:gd name="connsiteX2" fmla="*/ 1011748 w 1011748"/>
              <a:gd name="connsiteY2" fmla="*/ 992538 h 992538"/>
              <a:gd name="connsiteX3" fmla="*/ 479425 w 1011748"/>
              <a:gd name="connsiteY3" fmla="*/ 782988 h 992538"/>
              <a:gd name="connsiteX4" fmla="*/ 0 w 1011748"/>
              <a:gd name="connsiteY4" fmla="*/ 0 h 992538"/>
              <a:gd name="connsiteX0" fmla="*/ 0 w 1011748"/>
              <a:gd name="connsiteY0" fmla="*/ 0 h 951263"/>
              <a:gd name="connsiteX1" fmla="*/ 1011748 w 1011748"/>
              <a:gd name="connsiteY1" fmla="*/ 0 h 951263"/>
              <a:gd name="connsiteX2" fmla="*/ 1011748 w 1011748"/>
              <a:gd name="connsiteY2" fmla="*/ 951263 h 951263"/>
              <a:gd name="connsiteX3" fmla="*/ 479425 w 1011748"/>
              <a:gd name="connsiteY3" fmla="*/ 782988 h 951263"/>
              <a:gd name="connsiteX4" fmla="*/ 0 w 1011748"/>
              <a:gd name="connsiteY4" fmla="*/ 0 h 951263"/>
              <a:gd name="connsiteX0" fmla="*/ 0 w 1011748"/>
              <a:gd name="connsiteY0" fmla="*/ 0 h 951375"/>
              <a:gd name="connsiteX1" fmla="*/ 1011748 w 1011748"/>
              <a:gd name="connsiteY1" fmla="*/ 0 h 951375"/>
              <a:gd name="connsiteX2" fmla="*/ 1011748 w 1011748"/>
              <a:gd name="connsiteY2" fmla="*/ 951263 h 951375"/>
              <a:gd name="connsiteX3" fmla="*/ 479425 w 1011748"/>
              <a:gd name="connsiteY3" fmla="*/ 782988 h 951375"/>
              <a:gd name="connsiteX4" fmla="*/ 0 w 1011748"/>
              <a:gd name="connsiteY4" fmla="*/ 0 h 951375"/>
              <a:gd name="connsiteX0" fmla="*/ 0 w 1011748"/>
              <a:gd name="connsiteY0" fmla="*/ 0 h 951410"/>
              <a:gd name="connsiteX1" fmla="*/ 1011748 w 1011748"/>
              <a:gd name="connsiteY1" fmla="*/ 0 h 951410"/>
              <a:gd name="connsiteX2" fmla="*/ 1011748 w 1011748"/>
              <a:gd name="connsiteY2" fmla="*/ 951263 h 951410"/>
              <a:gd name="connsiteX3" fmla="*/ 479425 w 1011748"/>
              <a:gd name="connsiteY3" fmla="*/ 782988 h 951410"/>
              <a:gd name="connsiteX4" fmla="*/ 0 w 1011748"/>
              <a:gd name="connsiteY4" fmla="*/ 0 h 951410"/>
              <a:gd name="connsiteX0" fmla="*/ 0 w 1011748"/>
              <a:gd name="connsiteY0" fmla="*/ 0 h 951410"/>
              <a:gd name="connsiteX1" fmla="*/ 1011748 w 1011748"/>
              <a:gd name="connsiteY1" fmla="*/ 0 h 951410"/>
              <a:gd name="connsiteX2" fmla="*/ 1011748 w 1011748"/>
              <a:gd name="connsiteY2" fmla="*/ 951263 h 951410"/>
              <a:gd name="connsiteX3" fmla="*/ 479425 w 1011748"/>
              <a:gd name="connsiteY3" fmla="*/ 782988 h 951410"/>
              <a:gd name="connsiteX4" fmla="*/ 0 w 1011748"/>
              <a:gd name="connsiteY4" fmla="*/ 0 h 951410"/>
              <a:gd name="connsiteX0" fmla="*/ 0 w 1043498"/>
              <a:gd name="connsiteY0" fmla="*/ 0 h 951410"/>
              <a:gd name="connsiteX1" fmla="*/ 1043498 w 1043498"/>
              <a:gd name="connsiteY1" fmla="*/ 0 h 951410"/>
              <a:gd name="connsiteX2" fmla="*/ 1043498 w 1043498"/>
              <a:gd name="connsiteY2" fmla="*/ 951263 h 951410"/>
              <a:gd name="connsiteX3" fmla="*/ 511175 w 1043498"/>
              <a:gd name="connsiteY3" fmla="*/ 782988 h 951410"/>
              <a:gd name="connsiteX4" fmla="*/ 0 w 1043498"/>
              <a:gd name="connsiteY4" fmla="*/ 0 h 951410"/>
              <a:gd name="connsiteX0" fmla="*/ 0 w 1043498"/>
              <a:gd name="connsiteY0" fmla="*/ 0 h 951410"/>
              <a:gd name="connsiteX1" fmla="*/ 1043498 w 1043498"/>
              <a:gd name="connsiteY1" fmla="*/ 0 h 951410"/>
              <a:gd name="connsiteX2" fmla="*/ 1043498 w 1043498"/>
              <a:gd name="connsiteY2" fmla="*/ 951263 h 951410"/>
              <a:gd name="connsiteX3" fmla="*/ 511175 w 1043498"/>
              <a:gd name="connsiteY3" fmla="*/ 782988 h 951410"/>
              <a:gd name="connsiteX4" fmla="*/ 0 w 1043498"/>
              <a:gd name="connsiteY4" fmla="*/ 0 h 951410"/>
              <a:gd name="connsiteX0" fmla="*/ 0 w 1043498"/>
              <a:gd name="connsiteY0" fmla="*/ 0 h 951410"/>
              <a:gd name="connsiteX1" fmla="*/ 1043498 w 1043498"/>
              <a:gd name="connsiteY1" fmla="*/ 0 h 951410"/>
              <a:gd name="connsiteX2" fmla="*/ 1043498 w 1043498"/>
              <a:gd name="connsiteY2" fmla="*/ 951263 h 951410"/>
              <a:gd name="connsiteX3" fmla="*/ 511175 w 1043498"/>
              <a:gd name="connsiteY3" fmla="*/ 782988 h 951410"/>
              <a:gd name="connsiteX4" fmla="*/ 0 w 1043498"/>
              <a:gd name="connsiteY4" fmla="*/ 0 h 951410"/>
              <a:gd name="connsiteX0" fmla="*/ 0 w 1043498"/>
              <a:gd name="connsiteY0" fmla="*/ 0 h 951396"/>
              <a:gd name="connsiteX1" fmla="*/ 1043498 w 1043498"/>
              <a:gd name="connsiteY1" fmla="*/ 0 h 951396"/>
              <a:gd name="connsiteX2" fmla="*/ 1043498 w 1043498"/>
              <a:gd name="connsiteY2" fmla="*/ 951263 h 951396"/>
              <a:gd name="connsiteX3" fmla="*/ 511175 w 1043498"/>
              <a:gd name="connsiteY3" fmla="*/ 773463 h 951396"/>
              <a:gd name="connsiteX4" fmla="*/ 0 w 1043498"/>
              <a:gd name="connsiteY4" fmla="*/ 0 h 951396"/>
              <a:gd name="connsiteX0" fmla="*/ 0 w 1043498"/>
              <a:gd name="connsiteY0" fmla="*/ 0 h 951420"/>
              <a:gd name="connsiteX1" fmla="*/ 1043498 w 1043498"/>
              <a:gd name="connsiteY1" fmla="*/ 0 h 951420"/>
              <a:gd name="connsiteX2" fmla="*/ 1043498 w 1043498"/>
              <a:gd name="connsiteY2" fmla="*/ 951263 h 951420"/>
              <a:gd name="connsiteX3" fmla="*/ 511175 w 1043498"/>
              <a:gd name="connsiteY3" fmla="*/ 773463 h 951420"/>
              <a:gd name="connsiteX4" fmla="*/ 0 w 1043498"/>
              <a:gd name="connsiteY4" fmla="*/ 0 h 951420"/>
              <a:gd name="connsiteX0" fmla="*/ 0 w 1043498"/>
              <a:gd name="connsiteY0" fmla="*/ 0 h 951420"/>
              <a:gd name="connsiteX1" fmla="*/ 1007370 w 1043498"/>
              <a:gd name="connsiteY1" fmla="*/ 513 h 951420"/>
              <a:gd name="connsiteX2" fmla="*/ 1043498 w 1043498"/>
              <a:gd name="connsiteY2" fmla="*/ 0 h 951420"/>
              <a:gd name="connsiteX3" fmla="*/ 1043498 w 1043498"/>
              <a:gd name="connsiteY3" fmla="*/ 951263 h 951420"/>
              <a:gd name="connsiteX4" fmla="*/ 511175 w 1043498"/>
              <a:gd name="connsiteY4" fmla="*/ 773463 h 951420"/>
              <a:gd name="connsiteX5" fmla="*/ 0 w 1043498"/>
              <a:gd name="connsiteY5" fmla="*/ 0 h 951420"/>
              <a:gd name="connsiteX0" fmla="*/ 0 w 1043498"/>
              <a:gd name="connsiteY0" fmla="*/ 0 h 951420"/>
              <a:gd name="connsiteX1" fmla="*/ 931170 w 1043498"/>
              <a:gd name="connsiteY1" fmla="*/ 513 h 951420"/>
              <a:gd name="connsiteX2" fmla="*/ 1043498 w 1043498"/>
              <a:gd name="connsiteY2" fmla="*/ 0 h 951420"/>
              <a:gd name="connsiteX3" fmla="*/ 1043498 w 1043498"/>
              <a:gd name="connsiteY3" fmla="*/ 951263 h 951420"/>
              <a:gd name="connsiteX4" fmla="*/ 511175 w 1043498"/>
              <a:gd name="connsiteY4" fmla="*/ 773463 h 951420"/>
              <a:gd name="connsiteX5" fmla="*/ 0 w 1043498"/>
              <a:gd name="connsiteY5" fmla="*/ 0 h 951420"/>
              <a:gd name="connsiteX0" fmla="*/ 0 w 1043498"/>
              <a:gd name="connsiteY0" fmla="*/ 0 h 951420"/>
              <a:gd name="connsiteX1" fmla="*/ 931170 w 1043498"/>
              <a:gd name="connsiteY1" fmla="*/ 513 h 951420"/>
              <a:gd name="connsiteX2" fmla="*/ 1040323 w 1043498"/>
              <a:gd name="connsiteY2" fmla="*/ 149225 h 951420"/>
              <a:gd name="connsiteX3" fmla="*/ 1043498 w 1043498"/>
              <a:gd name="connsiteY3" fmla="*/ 951263 h 951420"/>
              <a:gd name="connsiteX4" fmla="*/ 511175 w 1043498"/>
              <a:gd name="connsiteY4" fmla="*/ 773463 h 951420"/>
              <a:gd name="connsiteX5" fmla="*/ 0 w 1043498"/>
              <a:gd name="connsiteY5" fmla="*/ 0 h 951420"/>
              <a:gd name="connsiteX0" fmla="*/ 0 w 1043498"/>
              <a:gd name="connsiteY0" fmla="*/ 0 h 951420"/>
              <a:gd name="connsiteX1" fmla="*/ 931170 w 1043498"/>
              <a:gd name="connsiteY1" fmla="*/ 513 h 951420"/>
              <a:gd name="connsiteX2" fmla="*/ 1040323 w 1043498"/>
              <a:gd name="connsiteY2" fmla="*/ 149225 h 951420"/>
              <a:gd name="connsiteX3" fmla="*/ 1043498 w 1043498"/>
              <a:gd name="connsiteY3" fmla="*/ 951263 h 951420"/>
              <a:gd name="connsiteX4" fmla="*/ 511175 w 1043498"/>
              <a:gd name="connsiteY4" fmla="*/ 773463 h 951420"/>
              <a:gd name="connsiteX5" fmla="*/ 0 w 1043498"/>
              <a:gd name="connsiteY5" fmla="*/ 0 h 951420"/>
              <a:gd name="connsiteX0" fmla="*/ 0 w 1043498"/>
              <a:gd name="connsiteY0" fmla="*/ 0 h 951420"/>
              <a:gd name="connsiteX1" fmla="*/ 931170 w 1043498"/>
              <a:gd name="connsiteY1" fmla="*/ 513 h 951420"/>
              <a:gd name="connsiteX2" fmla="*/ 1040323 w 1043498"/>
              <a:gd name="connsiteY2" fmla="*/ 149225 h 951420"/>
              <a:gd name="connsiteX3" fmla="*/ 1043498 w 1043498"/>
              <a:gd name="connsiteY3" fmla="*/ 951263 h 951420"/>
              <a:gd name="connsiteX4" fmla="*/ 511175 w 1043498"/>
              <a:gd name="connsiteY4" fmla="*/ 773463 h 951420"/>
              <a:gd name="connsiteX5" fmla="*/ 0 w 1043498"/>
              <a:gd name="connsiteY5" fmla="*/ 0 h 951420"/>
              <a:gd name="connsiteX0" fmla="*/ 0 w 1043498"/>
              <a:gd name="connsiteY0" fmla="*/ 0 h 951384"/>
              <a:gd name="connsiteX1" fmla="*/ 931170 w 1043498"/>
              <a:gd name="connsiteY1" fmla="*/ 513 h 951384"/>
              <a:gd name="connsiteX2" fmla="*/ 1040323 w 1043498"/>
              <a:gd name="connsiteY2" fmla="*/ 149225 h 951384"/>
              <a:gd name="connsiteX3" fmla="*/ 1043498 w 1043498"/>
              <a:gd name="connsiteY3" fmla="*/ 951263 h 951384"/>
              <a:gd name="connsiteX4" fmla="*/ 469900 w 1043498"/>
              <a:gd name="connsiteY4" fmla="*/ 748063 h 951384"/>
              <a:gd name="connsiteX5" fmla="*/ 0 w 1043498"/>
              <a:gd name="connsiteY5" fmla="*/ 0 h 951384"/>
              <a:gd name="connsiteX0" fmla="*/ 0 w 1043498"/>
              <a:gd name="connsiteY0" fmla="*/ 0 h 951420"/>
              <a:gd name="connsiteX1" fmla="*/ 931170 w 1043498"/>
              <a:gd name="connsiteY1" fmla="*/ 513 h 951420"/>
              <a:gd name="connsiteX2" fmla="*/ 1040323 w 1043498"/>
              <a:gd name="connsiteY2" fmla="*/ 149225 h 951420"/>
              <a:gd name="connsiteX3" fmla="*/ 1043498 w 1043498"/>
              <a:gd name="connsiteY3" fmla="*/ 951263 h 951420"/>
              <a:gd name="connsiteX4" fmla="*/ 469900 w 1043498"/>
              <a:gd name="connsiteY4" fmla="*/ 748063 h 951420"/>
              <a:gd name="connsiteX5" fmla="*/ 0 w 1043498"/>
              <a:gd name="connsiteY5" fmla="*/ 0 h 951420"/>
              <a:gd name="connsiteX0" fmla="*/ 0 w 1043498"/>
              <a:gd name="connsiteY0" fmla="*/ 0 h 951420"/>
              <a:gd name="connsiteX1" fmla="*/ 931170 w 1043498"/>
              <a:gd name="connsiteY1" fmla="*/ 513 h 951420"/>
              <a:gd name="connsiteX2" fmla="*/ 1040323 w 1043498"/>
              <a:gd name="connsiteY2" fmla="*/ 149225 h 951420"/>
              <a:gd name="connsiteX3" fmla="*/ 1043498 w 1043498"/>
              <a:gd name="connsiteY3" fmla="*/ 951263 h 951420"/>
              <a:gd name="connsiteX4" fmla="*/ 469900 w 1043498"/>
              <a:gd name="connsiteY4" fmla="*/ 748063 h 951420"/>
              <a:gd name="connsiteX5" fmla="*/ 0 w 1043498"/>
              <a:gd name="connsiteY5" fmla="*/ 0 h 951420"/>
              <a:gd name="connsiteX0" fmla="*/ 0 w 1043498"/>
              <a:gd name="connsiteY0" fmla="*/ 0 h 951420"/>
              <a:gd name="connsiteX1" fmla="*/ 931170 w 1043498"/>
              <a:gd name="connsiteY1" fmla="*/ 513 h 951420"/>
              <a:gd name="connsiteX2" fmla="*/ 1011748 w 1043498"/>
              <a:gd name="connsiteY2" fmla="*/ 101600 h 951420"/>
              <a:gd name="connsiteX3" fmla="*/ 1043498 w 1043498"/>
              <a:gd name="connsiteY3" fmla="*/ 951263 h 951420"/>
              <a:gd name="connsiteX4" fmla="*/ 469900 w 1043498"/>
              <a:gd name="connsiteY4" fmla="*/ 748063 h 951420"/>
              <a:gd name="connsiteX5" fmla="*/ 0 w 1043498"/>
              <a:gd name="connsiteY5" fmla="*/ 0 h 951420"/>
              <a:gd name="connsiteX0" fmla="*/ 0 w 1043498"/>
              <a:gd name="connsiteY0" fmla="*/ 0 h 951420"/>
              <a:gd name="connsiteX1" fmla="*/ 931170 w 1043498"/>
              <a:gd name="connsiteY1" fmla="*/ 513 h 951420"/>
              <a:gd name="connsiteX2" fmla="*/ 1011748 w 1043498"/>
              <a:gd name="connsiteY2" fmla="*/ 101600 h 951420"/>
              <a:gd name="connsiteX3" fmla="*/ 1043498 w 1043498"/>
              <a:gd name="connsiteY3" fmla="*/ 951263 h 951420"/>
              <a:gd name="connsiteX4" fmla="*/ 469900 w 1043498"/>
              <a:gd name="connsiteY4" fmla="*/ 748063 h 951420"/>
              <a:gd name="connsiteX5" fmla="*/ 0 w 1043498"/>
              <a:gd name="connsiteY5" fmla="*/ 0 h 951420"/>
              <a:gd name="connsiteX0" fmla="*/ 0 w 1043498"/>
              <a:gd name="connsiteY0" fmla="*/ 0 h 951420"/>
              <a:gd name="connsiteX1" fmla="*/ 931170 w 1043498"/>
              <a:gd name="connsiteY1" fmla="*/ 513 h 951420"/>
              <a:gd name="connsiteX2" fmla="*/ 1011748 w 1043498"/>
              <a:gd name="connsiteY2" fmla="*/ 101600 h 951420"/>
              <a:gd name="connsiteX3" fmla="*/ 1043498 w 1043498"/>
              <a:gd name="connsiteY3" fmla="*/ 951263 h 951420"/>
              <a:gd name="connsiteX4" fmla="*/ 469900 w 1043498"/>
              <a:gd name="connsiteY4" fmla="*/ 748063 h 951420"/>
              <a:gd name="connsiteX5" fmla="*/ 0 w 1043498"/>
              <a:gd name="connsiteY5" fmla="*/ 0 h 951420"/>
              <a:gd name="connsiteX0" fmla="*/ 0 w 1050641"/>
              <a:gd name="connsiteY0" fmla="*/ 0 h 949043"/>
              <a:gd name="connsiteX1" fmla="*/ 931170 w 1050641"/>
              <a:gd name="connsiteY1" fmla="*/ 513 h 949043"/>
              <a:gd name="connsiteX2" fmla="*/ 1011748 w 1050641"/>
              <a:gd name="connsiteY2" fmla="*/ 101600 h 949043"/>
              <a:gd name="connsiteX3" fmla="*/ 1050641 w 1050641"/>
              <a:gd name="connsiteY3" fmla="*/ 948882 h 949043"/>
              <a:gd name="connsiteX4" fmla="*/ 469900 w 1050641"/>
              <a:gd name="connsiteY4" fmla="*/ 748063 h 949043"/>
              <a:gd name="connsiteX5" fmla="*/ 0 w 1050641"/>
              <a:gd name="connsiteY5" fmla="*/ 0 h 949043"/>
              <a:gd name="connsiteX0" fmla="*/ 0 w 1033972"/>
              <a:gd name="connsiteY0" fmla="*/ 0 h 951424"/>
              <a:gd name="connsiteX1" fmla="*/ 914501 w 1033972"/>
              <a:gd name="connsiteY1" fmla="*/ 2894 h 951424"/>
              <a:gd name="connsiteX2" fmla="*/ 995079 w 1033972"/>
              <a:gd name="connsiteY2" fmla="*/ 103981 h 951424"/>
              <a:gd name="connsiteX3" fmla="*/ 1033972 w 1033972"/>
              <a:gd name="connsiteY3" fmla="*/ 951263 h 951424"/>
              <a:gd name="connsiteX4" fmla="*/ 453231 w 1033972"/>
              <a:gd name="connsiteY4" fmla="*/ 750444 h 951424"/>
              <a:gd name="connsiteX5" fmla="*/ 0 w 1033972"/>
              <a:gd name="connsiteY5" fmla="*/ 0 h 951424"/>
              <a:gd name="connsiteX0" fmla="*/ 0 w 1033972"/>
              <a:gd name="connsiteY0" fmla="*/ 0 h 951424"/>
              <a:gd name="connsiteX1" fmla="*/ 914501 w 1033972"/>
              <a:gd name="connsiteY1" fmla="*/ 2894 h 951424"/>
              <a:gd name="connsiteX2" fmla="*/ 995079 w 1033972"/>
              <a:gd name="connsiteY2" fmla="*/ 103981 h 951424"/>
              <a:gd name="connsiteX3" fmla="*/ 1033972 w 1033972"/>
              <a:gd name="connsiteY3" fmla="*/ 951263 h 951424"/>
              <a:gd name="connsiteX4" fmla="*/ 453231 w 1033972"/>
              <a:gd name="connsiteY4" fmla="*/ 750444 h 951424"/>
              <a:gd name="connsiteX5" fmla="*/ 0 w 1033972"/>
              <a:gd name="connsiteY5" fmla="*/ 0 h 951424"/>
              <a:gd name="connsiteX0" fmla="*/ 0 w 1033972"/>
              <a:gd name="connsiteY0" fmla="*/ 0 h 951424"/>
              <a:gd name="connsiteX1" fmla="*/ 914501 w 1033972"/>
              <a:gd name="connsiteY1" fmla="*/ 2894 h 951424"/>
              <a:gd name="connsiteX2" fmla="*/ 995079 w 1033972"/>
              <a:gd name="connsiteY2" fmla="*/ 103981 h 951424"/>
              <a:gd name="connsiteX3" fmla="*/ 1033972 w 1033972"/>
              <a:gd name="connsiteY3" fmla="*/ 951263 h 951424"/>
              <a:gd name="connsiteX4" fmla="*/ 453231 w 1033972"/>
              <a:gd name="connsiteY4" fmla="*/ 750444 h 951424"/>
              <a:gd name="connsiteX5" fmla="*/ 0 w 1033972"/>
              <a:gd name="connsiteY5" fmla="*/ 0 h 951424"/>
              <a:gd name="connsiteX0" fmla="*/ 0 w 1033972"/>
              <a:gd name="connsiteY0" fmla="*/ 0 h 951404"/>
              <a:gd name="connsiteX1" fmla="*/ 914501 w 1033972"/>
              <a:gd name="connsiteY1" fmla="*/ 2894 h 951404"/>
              <a:gd name="connsiteX2" fmla="*/ 995079 w 1033972"/>
              <a:gd name="connsiteY2" fmla="*/ 103981 h 951404"/>
              <a:gd name="connsiteX3" fmla="*/ 1033972 w 1033972"/>
              <a:gd name="connsiteY3" fmla="*/ 951263 h 951404"/>
              <a:gd name="connsiteX4" fmla="*/ 467518 w 1033972"/>
              <a:gd name="connsiteY4" fmla="*/ 738537 h 951404"/>
              <a:gd name="connsiteX5" fmla="*/ 0 w 1033972"/>
              <a:gd name="connsiteY5" fmla="*/ 0 h 951404"/>
              <a:gd name="connsiteX0" fmla="*/ 0 w 1033972"/>
              <a:gd name="connsiteY0" fmla="*/ 0 h 951404"/>
              <a:gd name="connsiteX1" fmla="*/ 914501 w 1033972"/>
              <a:gd name="connsiteY1" fmla="*/ 2894 h 951404"/>
              <a:gd name="connsiteX2" fmla="*/ 995079 w 1033972"/>
              <a:gd name="connsiteY2" fmla="*/ 103981 h 951404"/>
              <a:gd name="connsiteX3" fmla="*/ 1033972 w 1033972"/>
              <a:gd name="connsiteY3" fmla="*/ 951263 h 951404"/>
              <a:gd name="connsiteX4" fmla="*/ 467518 w 1033972"/>
              <a:gd name="connsiteY4" fmla="*/ 738537 h 951404"/>
              <a:gd name="connsiteX5" fmla="*/ 0 w 1033972"/>
              <a:gd name="connsiteY5" fmla="*/ 0 h 951404"/>
              <a:gd name="connsiteX0" fmla="*/ 0 w 1033972"/>
              <a:gd name="connsiteY0" fmla="*/ 60021 h 1011425"/>
              <a:gd name="connsiteX1" fmla="*/ 383560 w 1033972"/>
              <a:gd name="connsiteY1" fmla="*/ 11 h 1011425"/>
              <a:gd name="connsiteX2" fmla="*/ 995079 w 1033972"/>
              <a:gd name="connsiteY2" fmla="*/ 164002 h 1011425"/>
              <a:gd name="connsiteX3" fmla="*/ 1033972 w 1033972"/>
              <a:gd name="connsiteY3" fmla="*/ 1011284 h 1011425"/>
              <a:gd name="connsiteX4" fmla="*/ 467518 w 1033972"/>
              <a:gd name="connsiteY4" fmla="*/ 798558 h 1011425"/>
              <a:gd name="connsiteX5" fmla="*/ 0 w 1033972"/>
              <a:gd name="connsiteY5" fmla="*/ 60021 h 1011425"/>
              <a:gd name="connsiteX0" fmla="*/ 0 w 1033972"/>
              <a:gd name="connsiteY0" fmla="*/ 61023 h 1012427"/>
              <a:gd name="connsiteX1" fmla="*/ 383560 w 1033972"/>
              <a:gd name="connsiteY1" fmla="*/ 1013 h 1012427"/>
              <a:gd name="connsiteX2" fmla="*/ 995079 w 1033972"/>
              <a:gd name="connsiteY2" fmla="*/ 165004 h 1012427"/>
              <a:gd name="connsiteX3" fmla="*/ 1033972 w 1033972"/>
              <a:gd name="connsiteY3" fmla="*/ 1012286 h 1012427"/>
              <a:gd name="connsiteX4" fmla="*/ 467518 w 1033972"/>
              <a:gd name="connsiteY4" fmla="*/ 799560 h 1012427"/>
              <a:gd name="connsiteX5" fmla="*/ 0 w 1033972"/>
              <a:gd name="connsiteY5" fmla="*/ 61023 h 1012427"/>
              <a:gd name="connsiteX0" fmla="*/ 0 w 1063969"/>
              <a:gd name="connsiteY0" fmla="*/ 17142 h 1013823"/>
              <a:gd name="connsiteX1" fmla="*/ 413557 w 1063969"/>
              <a:gd name="connsiteY1" fmla="*/ 2409 h 1013823"/>
              <a:gd name="connsiteX2" fmla="*/ 1025076 w 1063969"/>
              <a:gd name="connsiteY2" fmla="*/ 166400 h 1013823"/>
              <a:gd name="connsiteX3" fmla="*/ 1063969 w 1063969"/>
              <a:gd name="connsiteY3" fmla="*/ 1013682 h 1013823"/>
              <a:gd name="connsiteX4" fmla="*/ 497515 w 1063969"/>
              <a:gd name="connsiteY4" fmla="*/ 800956 h 1013823"/>
              <a:gd name="connsiteX5" fmla="*/ 0 w 1063969"/>
              <a:gd name="connsiteY5" fmla="*/ 17142 h 1013823"/>
              <a:gd name="connsiteX0" fmla="*/ 0 w 1063969"/>
              <a:gd name="connsiteY0" fmla="*/ 17142 h 1013752"/>
              <a:gd name="connsiteX1" fmla="*/ 413557 w 1063969"/>
              <a:gd name="connsiteY1" fmla="*/ 2409 h 1013752"/>
              <a:gd name="connsiteX2" fmla="*/ 1025076 w 1063969"/>
              <a:gd name="connsiteY2" fmla="*/ 166400 h 1013752"/>
              <a:gd name="connsiteX3" fmla="*/ 1063969 w 1063969"/>
              <a:gd name="connsiteY3" fmla="*/ 1013682 h 1013752"/>
              <a:gd name="connsiteX4" fmla="*/ 373147 w 1063969"/>
              <a:gd name="connsiteY4" fmla="*/ 704633 h 1013752"/>
              <a:gd name="connsiteX5" fmla="*/ 0 w 1063969"/>
              <a:gd name="connsiteY5" fmla="*/ 17142 h 1013752"/>
              <a:gd name="connsiteX0" fmla="*/ 0 w 1063969"/>
              <a:gd name="connsiteY0" fmla="*/ 17142 h 1013752"/>
              <a:gd name="connsiteX1" fmla="*/ 413557 w 1063969"/>
              <a:gd name="connsiteY1" fmla="*/ 2409 h 1013752"/>
              <a:gd name="connsiteX2" fmla="*/ 1025076 w 1063969"/>
              <a:gd name="connsiteY2" fmla="*/ 166400 h 1013752"/>
              <a:gd name="connsiteX3" fmla="*/ 1063969 w 1063969"/>
              <a:gd name="connsiteY3" fmla="*/ 1013682 h 1013752"/>
              <a:gd name="connsiteX4" fmla="*/ 373147 w 1063969"/>
              <a:gd name="connsiteY4" fmla="*/ 704633 h 1013752"/>
              <a:gd name="connsiteX5" fmla="*/ 0 w 1063969"/>
              <a:gd name="connsiteY5" fmla="*/ 17142 h 1013752"/>
              <a:gd name="connsiteX0" fmla="*/ 0 w 1106604"/>
              <a:gd name="connsiteY0" fmla="*/ 17142 h 723731"/>
              <a:gd name="connsiteX1" fmla="*/ 413557 w 1106604"/>
              <a:gd name="connsiteY1" fmla="*/ 2409 h 723731"/>
              <a:gd name="connsiteX2" fmla="*/ 1025076 w 1106604"/>
              <a:gd name="connsiteY2" fmla="*/ 166400 h 723731"/>
              <a:gd name="connsiteX3" fmla="*/ 1106604 w 1106604"/>
              <a:gd name="connsiteY3" fmla="*/ 288358 h 723731"/>
              <a:gd name="connsiteX4" fmla="*/ 373147 w 1106604"/>
              <a:gd name="connsiteY4" fmla="*/ 704633 h 723731"/>
              <a:gd name="connsiteX5" fmla="*/ 0 w 1106604"/>
              <a:gd name="connsiteY5" fmla="*/ 17142 h 723731"/>
              <a:gd name="connsiteX0" fmla="*/ 0 w 1106604"/>
              <a:gd name="connsiteY0" fmla="*/ 335008 h 1041597"/>
              <a:gd name="connsiteX1" fmla="*/ 413557 w 1106604"/>
              <a:gd name="connsiteY1" fmla="*/ 320275 h 1041597"/>
              <a:gd name="connsiteX2" fmla="*/ 850627 w 1106604"/>
              <a:gd name="connsiteY2" fmla="*/ 5255 h 1041597"/>
              <a:gd name="connsiteX3" fmla="*/ 1106604 w 1106604"/>
              <a:gd name="connsiteY3" fmla="*/ 606224 h 1041597"/>
              <a:gd name="connsiteX4" fmla="*/ 373147 w 1106604"/>
              <a:gd name="connsiteY4" fmla="*/ 1022499 h 1041597"/>
              <a:gd name="connsiteX5" fmla="*/ 0 w 1106604"/>
              <a:gd name="connsiteY5" fmla="*/ 335008 h 1041597"/>
              <a:gd name="connsiteX0" fmla="*/ 0 w 1141269"/>
              <a:gd name="connsiteY0" fmla="*/ 335008 h 1039666"/>
              <a:gd name="connsiteX1" fmla="*/ 413557 w 1141269"/>
              <a:gd name="connsiteY1" fmla="*/ 320275 h 1039666"/>
              <a:gd name="connsiteX2" fmla="*/ 850627 w 1141269"/>
              <a:gd name="connsiteY2" fmla="*/ 5255 h 1039666"/>
              <a:gd name="connsiteX3" fmla="*/ 1141269 w 1141269"/>
              <a:gd name="connsiteY3" fmla="*/ 536074 h 1039666"/>
              <a:gd name="connsiteX4" fmla="*/ 373147 w 1141269"/>
              <a:gd name="connsiteY4" fmla="*/ 1022499 h 1039666"/>
              <a:gd name="connsiteX5" fmla="*/ 0 w 1141269"/>
              <a:gd name="connsiteY5" fmla="*/ 335008 h 1039666"/>
              <a:gd name="connsiteX0" fmla="*/ 0 w 1141269"/>
              <a:gd name="connsiteY0" fmla="*/ 335008 h 1043049"/>
              <a:gd name="connsiteX1" fmla="*/ 413557 w 1141269"/>
              <a:gd name="connsiteY1" fmla="*/ 320275 h 1043049"/>
              <a:gd name="connsiteX2" fmla="*/ 850627 w 1141269"/>
              <a:gd name="connsiteY2" fmla="*/ 5255 h 1043049"/>
              <a:gd name="connsiteX3" fmla="*/ 1141269 w 1141269"/>
              <a:gd name="connsiteY3" fmla="*/ 536074 h 1043049"/>
              <a:gd name="connsiteX4" fmla="*/ 373147 w 1141269"/>
              <a:gd name="connsiteY4" fmla="*/ 1022499 h 1043049"/>
              <a:gd name="connsiteX5" fmla="*/ 0 w 1141269"/>
              <a:gd name="connsiteY5" fmla="*/ 335008 h 1043049"/>
              <a:gd name="connsiteX0" fmla="*/ 0 w 1102347"/>
              <a:gd name="connsiteY0" fmla="*/ 335008 h 1041497"/>
              <a:gd name="connsiteX1" fmla="*/ 413557 w 1102347"/>
              <a:gd name="connsiteY1" fmla="*/ 320275 h 1041497"/>
              <a:gd name="connsiteX2" fmla="*/ 850627 w 1102347"/>
              <a:gd name="connsiteY2" fmla="*/ 5255 h 1041497"/>
              <a:gd name="connsiteX3" fmla="*/ 1102347 w 1102347"/>
              <a:gd name="connsiteY3" fmla="*/ 488293 h 1041497"/>
              <a:gd name="connsiteX4" fmla="*/ 373147 w 1102347"/>
              <a:gd name="connsiteY4" fmla="*/ 1022499 h 1041497"/>
              <a:gd name="connsiteX5" fmla="*/ 0 w 1102347"/>
              <a:gd name="connsiteY5" fmla="*/ 335008 h 1041497"/>
              <a:gd name="connsiteX0" fmla="*/ 0 w 1102347"/>
              <a:gd name="connsiteY0" fmla="*/ 335008 h 1041497"/>
              <a:gd name="connsiteX1" fmla="*/ 413557 w 1102347"/>
              <a:gd name="connsiteY1" fmla="*/ 320275 h 1041497"/>
              <a:gd name="connsiteX2" fmla="*/ 850627 w 1102347"/>
              <a:gd name="connsiteY2" fmla="*/ 5255 h 1041497"/>
              <a:gd name="connsiteX3" fmla="*/ 1102347 w 1102347"/>
              <a:gd name="connsiteY3" fmla="*/ 488293 h 1041497"/>
              <a:gd name="connsiteX4" fmla="*/ 373147 w 1102347"/>
              <a:gd name="connsiteY4" fmla="*/ 1022499 h 1041497"/>
              <a:gd name="connsiteX5" fmla="*/ 0 w 1102347"/>
              <a:gd name="connsiteY5" fmla="*/ 335008 h 1041497"/>
              <a:gd name="connsiteX0" fmla="*/ 0 w 1102347"/>
              <a:gd name="connsiteY0" fmla="*/ 335008 h 1041497"/>
              <a:gd name="connsiteX1" fmla="*/ 413557 w 1102347"/>
              <a:gd name="connsiteY1" fmla="*/ 320275 h 1041497"/>
              <a:gd name="connsiteX2" fmla="*/ 850627 w 1102347"/>
              <a:gd name="connsiteY2" fmla="*/ 5255 h 1041497"/>
              <a:gd name="connsiteX3" fmla="*/ 1102347 w 1102347"/>
              <a:gd name="connsiteY3" fmla="*/ 488293 h 1041497"/>
              <a:gd name="connsiteX4" fmla="*/ 373147 w 1102347"/>
              <a:gd name="connsiteY4" fmla="*/ 1022499 h 1041497"/>
              <a:gd name="connsiteX5" fmla="*/ 0 w 1102347"/>
              <a:gd name="connsiteY5" fmla="*/ 335008 h 1041497"/>
              <a:gd name="connsiteX0" fmla="*/ 0 w 1102347"/>
              <a:gd name="connsiteY0" fmla="*/ 335008 h 1029391"/>
              <a:gd name="connsiteX1" fmla="*/ 413557 w 1102347"/>
              <a:gd name="connsiteY1" fmla="*/ 320275 h 1029391"/>
              <a:gd name="connsiteX2" fmla="*/ 850627 w 1102347"/>
              <a:gd name="connsiteY2" fmla="*/ 5255 h 1029391"/>
              <a:gd name="connsiteX3" fmla="*/ 1102347 w 1102347"/>
              <a:gd name="connsiteY3" fmla="*/ 488293 h 1029391"/>
              <a:gd name="connsiteX4" fmla="*/ 373147 w 1102347"/>
              <a:gd name="connsiteY4" fmla="*/ 1022499 h 1029391"/>
              <a:gd name="connsiteX5" fmla="*/ 0 w 1102347"/>
              <a:gd name="connsiteY5" fmla="*/ 335008 h 1029391"/>
              <a:gd name="connsiteX0" fmla="*/ 0 w 1107924"/>
              <a:gd name="connsiteY0" fmla="*/ 335008 h 1029412"/>
              <a:gd name="connsiteX1" fmla="*/ 413557 w 1107924"/>
              <a:gd name="connsiteY1" fmla="*/ 320275 h 1029412"/>
              <a:gd name="connsiteX2" fmla="*/ 850627 w 1107924"/>
              <a:gd name="connsiteY2" fmla="*/ 5255 h 1029412"/>
              <a:gd name="connsiteX3" fmla="*/ 1107924 w 1107924"/>
              <a:gd name="connsiteY3" fmla="*/ 489859 h 1029412"/>
              <a:gd name="connsiteX4" fmla="*/ 373147 w 1107924"/>
              <a:gd name="connsiteY4" fmla="*/ 1022499 h 1029412"/>
              <a:gd name="connsiteX5" fmla="*/ 0 w 1107924"/>
              <a:gd name="connsiteY5" fmla="*/ 335008 h 1029412"/>
              <a:gd name="connsiteX0" fmla="*/ 0 w 1107924"/>
              <a:gd name="connsiteY0" fmla="*/ 337059 h 1031463"/>
              <a:gd name="connsiteX1" fmla="*/ 413557 w 1107924"/>
              <a:gd name="connsiteY1" fmla="*/ 322326 h 1031463"/>
              <a:gd name="connsiteX2" fmla="*/ 850627 w 1107924"/>
              <a:gd name="connsiteY2" fmla="*/ 7306 h 1031463"/>
              <a:gd name="connsiteX3" fmla="*/ 1107924 w 1107924"/>
              <a:gd name="connsiteY3" fmla="*/ 491910 h 1031463"/>
              <a:gd name="connsiteX4" fmla="*/ 373147 w 1107924"/>
              <a:gd name="connsiteY4" fmla="*/ 1024550 h 1031463"/>
              <a:gd name="connsiteX5" fmla="*/ 0 w 1107924"/>
              <a:gd name="connsiteY5" fmla="*/ 337059 h 1031463"/>
              <a:gd name="connsiteX0" fmla="*/ 0 w 1107924"/>
              <a:gd name="connsiteY0" fmla="*/ 379235 h 1073639"/>
              <a:gd name="connsiteX1" fmla="*/ 413557 w 1107924"/>
              <a:gd name="connsiteY1" fmla="*/ 364502 h 1073639"/>
              <a:gd name="connsiteX2" fmla="*/ 834255 w 1107924"/>
              <a:gd name="connsiteY2" fmla="*/ 6490 h 1073639"/>
              <a:gd name="connsiteX3" fmla="*/ 1107924 w 1107924"/>
              <a:gd name="connsiteY3" fmla="*/ 534086 h 1073639"/>
              <a:gd name="connsiteX4" fmla="*/ 373147 w 1107924"/>
              <a:gd name="connsiteY4" fmla="*/ 1066726 h 1073639"/>
              <a:gd name="connsiteX5" fmla="*/ 0 w 1107924"/>
              <a:gd name="connsiteY5" fmla="*/ 379235 h 1073639"/>
              <a:gd name="connsiteX0" fmla="*/ 0 w 1107924"/>
              <a:gd name="connsiteY0" fmla="*/ 372798 h 1067202"/>
              <a:gd name="connsiteX1" fmla="*/ 413557 w 1107924"/>
              <a:gd name="connsiteY1" fmla="*/ 358065 h 1067202"/>
              <a:gd name="connsiteX2" fmla="*/ 834255 w 1107924"/>
              <a:gd name="connsiteY2" fmla="*/ 53 h 1067202"/>
              <a:gd name="connsiteX3" fmla="*/ 1107924 w 1107924"/>
              <a:gd name="connsiteY3" fmla="*/ 527649 h 1067202"/>
              <a:gd name="connsiteX4" fmla="*/ 373147 w 1107924"/>
              <a:gd name="connsiteY4" fmla="*/ 1060289 h 1067202"/>
              <a:gd name="connsiteX5" fmla="*/ 0 w 1107924"/>
              <a:gd name="connsiteY5" fmla="*/ 372798 h 1067202"/>
              <a:gd name="connsiteX0" fmla="*/ 0 w 1107924"/>
              <a:gd name="connsiteY0" fmla="*/ 372794 h 1067198"/>
              <a:gd name="connsiteX1" fmla="*/ 347268 w 1107924"/>
              <a:gd name="connsiteY1" fmla="*/ 389388 h 1067198"/>
              <a:gd name="connsiteX2" fmla="*/ 834255 w 1107924"/>
              <a:gd name="connsiteY2" fmla="*/ 49 h 1067198"/>
              <a:gd name="connsiteX3" fmla="*/ 1107924 w 1107924"/>
              <a:gd name="connsiteY3" fmla="*/ 527645 h 1067198"/>
              <a:gd name="connsiteX4" fmla="*/ 373147 w 1107924"/>
              <a:gd name="connsiteY4" fmla="*/ 1060285 h 1067198"/>
              <a:gd name="connsiteX5" fmla="*/ 0 w 1107924"/>
              <a:gd name="connsiteY5" fmla="*/ 372794 h 106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924" h="1067198">
                <a:moveTo>
                  <a:pt x="0" y="372794"/>
                </a:moveTo>
                <a:cubicBezTo>
                  <a:pt x="304834" y="373759"/>
                  <a:pt x="337819" y="379114"/>
                  <a:pt x="347268" y="389388"/>
                </a:cubicBezTo>
                <a:cubicBezTo>
                  <a:pt x="419216" y="315437"/>
                  <a:pt x="780052" y="-4469"/>
                  <a:pt x="834255" y="49"/>
                </a:cubicBezTo>
                <a:cubicBezTo>
                  <a:pt x="930839" y="195885"/>
                  <a:pt x="937295" y="212737"/>
                  <a:pt x="1107924" y="527645"/>
                </a:cubicBezTo>
                <a:cubicBezTo>
                  <a:pt x="953727" y="650950"/>
                  <a:pt x="538993" y="1130105"/>
                  <a:pt x="373147" y="1060285"/>
                </a:cubicBezTo>
                <a:cubicBezTo>
                  <a:pt x="309820" y="1004579"/>
                  <a:pt x="147108" y="652840"/>
                  <a:pt x="0" y="372794"/>
                </a:cubicBezTo>
                <a:close/>
              </a:path>
            </a:pathLst>
          </a:custGeom>
          <a:gradFill flip="none" rotWithShape="1">
            <a:gsLst>
              <a:gs pos="92000">
                <a:srgbClr val="69595C"/>
              </a:gs>
              <a:gs pos="57000">
                <a:srgbClr val="B2A9A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endParaRPr lang="zh-CN" altLang="en-US" sz="1800">
              <a:solidFill>
                <a:prstClr val="white"/>
              </a:solidFill>
            </a:endParaRPr>
          </a:p>
        </p:txBody>
      </p:sp>
      <p:sp>
        <p:nvSpPr>
          <p:cNvPr id="15" name="平行四边形 1"/>
          <p:cNvSpPr/>
          <p:nvPr/>
        </p:nvSpPr>
        <p:spPr>
          <a:xfrm rot="10800000" flipH="1" flipV="1">
            <a:off x="2427071" y="2265139"/>
            <a:ext cx="4458113" cy="1290599"/>
          </a:xfrm>
          <a:custGeom>
            <a:avLst/>
            <a:gdLst>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3280602 w 6423317"/>
              <a:gd name="connsiteY8" fmla="*/ 1127594 h 1289582"/>
              <a:gd name="connsiteX9" fmla="*/ 2808312 w 6423317"/>
              <a:gd name="connsiteY9" fmla="*/ 1127247 h 1289582"/>
              <a:gd name="connsiteX10" fmla="*/ 2808328 w 6423317"/>
              <a:gd name="connsiteY10" fmla="*/ 1124863 h 1289582"/>
              <a:gd name="connsiteX11" fmla="*/ 224832 w 6423317"/>
              <a:gd name="connsiteY11" fmla="*/ 1120652 h 1289582"/>
              <a:gd name="connsiteX12" fmla="*/ 0 w 6423317"/>
              <a:gd name="connsiteY12" fmla="*/ 1289582 h 1289582"/>
              <a:gd name="connsiteX13" fmla="*/ 832 w 6423317"/>
              <a:gd name="connsiteY13" fmla="*/ 1241854 h 1289582"/>
              <a:gd name="connsiteX14" fmla="*/ 108239 w 6423317"/>
              <a:gd name="connsiteY14" fmla="*/ 1056312 h 1289582"/>
              <a:gd name="connsiteX15" fmla="*/ 519791 w 6423317"/>
              <a:gd name="connsiteY15" fmla="*/ 635986 h 1289582"/>
              <a:gd name="connsiteX16" fmla="*/ 1264072 w 6423317"/>
              <a:gd name="connsiteY16" fmla="*/ 173596 h 1289582"/>
              <a:gd name="connsiteX17" fmla="*/ 2814658 w 6423317"/>
              <a:gd name="connsiteY17" fmla="*/ 164015 h 1289582"/>
              <a:gd name="connsiteX18" fmla="*/ 2814662 w 6423317"/>
              <a:gd name="connsiteY18" fmla="*/ 163414 h 1289582"/>
              <a:gd name="connsiteX19" fmla="*/ 3142715 w 6423317"/>
              <a:gd name="connsiteY19" fmla="*/ 161988 h 1289582"/>
              <a:gd name="connsiteX20" fmla="*/ 3615005 w 6423317"/>
              <a:gd name="connsiteY20" fmla="*/ 162335 h 1289582"/>
              <a:gd name="connsiteX21" fmla="*/ 3614990 w 6423317"/>
              <a:gd name="connsiteY21" fmla="*/ 164719 h 1289582"/>
              <a:gd name="connsiteX22" fmla="*/ 6198485 w 6423317"/>
              <a:gd name="connsiteY22" fmla="*/ 168930 h 1289582"/>
              <a:gd name="connsiteX23" fmla="*/ 6423317 w 6423317"/>
              <a:gd name="connsiteY23"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3280602 w 6423317"/>
              <a:gd name="connsiteY8" fmla="*/ 1127594 h 1289582"/>
              <a:gd name="connsiteX9" fmla="*/ 2808312 w 6423317"/>
              <a:gd name="connsiteY9" fmla="*/ 1127247 h 1289582"/>
              <a:gd name="connsiteX10" fmla="*/ 2808328 w 6423317"/>
              <a:gd name="connsiteY10" fmla="*/ 1124863 h 1289582"/>
              <a:gd name="connsiteX11" fmla="*/ 224832 w 6423317"/>
              <a:gd name="connsiteY11" fmla="*/ 1120652 h 1289582"/>
              <a:gd name="connsiteX12" fmla="*/ 0 w 6423317"/>
              <a:gd name="connsiteY12" fmla="*/ 1289582 h 1289582"/>
              <a:gd name="connsiteX13" fmla="*/ 832 w 6423317"/>
              <a:gd name="connsiteY13" fmla="*/ 1241854 h 1289582"/>
              <a:gd name="connsiteX14" fmla="*/ 108239 w 6423317"/>
              <a:gd name="connsiteY14" fmla="*/ 1056312 h 1289582"/>
              <a:gd name="connsiteX15" fmla="*/ 519791 w 6423317"/>
              <a:gd name="connsiteY15" fmla="*/ 635986 h 1289582"/>
              <a:gd name="connsiteX16" fmla="*/ 1264072 w 6423317"/>
              <a:gd name="connsiteY16" fmla="*/ 173596 h 1289582"/>
              <a:gd name="connsiteX17" fmla="*/ 2814658 w 6423317"/>
              <a:gd name="connsiteY17" fmla="*/ 164015 h 1289582"/>
              <a:gd name="connsiteX18" fmla="*/ 3142715 w 6423317"/>
              <a:gd name="connsiteY18" fmla="*/ 161988 h 1289582"/>
              <a:gd name="connsiteX19" fmla="*/ 3615005 w 6423317"/>
              <a:gd name="connsiteY19" fmla="*/ 162335 h 1289582"/>
              <a:gd name="connsiteX20" fmla="*/ 3614990 w 6423317"/>
              <a:gd name="connsiteY20" fmla="*/ 164719 h 1289582"/>
              <a:gd name="connsiteX21" fmla="*/ 6198485 w 6423317"/>
              <a:gd name="connsiteY21" fmla="*/ 168930 h 1289582"/>
              <a:gd name="connsiteX22" fmla="*/ 6423317 w 6423317"/>
              <a:gd name="connsiteY22"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3280602 w 6423317"/>
              <a:gd name="connsiteY8" fmla="*/ 1127594 h 1289582"/>
              <a:gd name="connsiteX9" fmla="*/ 2808312 w 6423317"/>
              <a:gd name="connsiteY9" fmla="*/ 1127247 h 1289582"/>
              <a:gd name="connsiteX10" fmla="*/ 2808328 w 6423317"/>
              <a:gd name="connsiteY10" fmla="*/ 1124863 h 1289582"/>
              <a:gd name="connsiteX11" fmla="*/ 224832 w 6423317"/>
              <a:gd name="connsiteY11" fmla="*/ 1120652 h 1289582"/>
              <a:gd name="connsiteX12" fmla="*/ 0 w 6423317"/>
              <a:gd name="connsiteY12" fmla="*/ 1289582 h 1289582"/>
              <a:gd name="connsiteX13" fmla="*/ 832 w 6423317"/>
              <a:gd name="connsiteY13" fmla="*/ 1241854 h 1289582"/>
              <a:gd name="connsiteX14" fmla="*/ 108239 w 6423317"/>
              <a:gd name="connsiteY14" fmla="*/ 1056312 h 1289582"/>
              <a:gd name="connsiteX15" fmla="*/ 519791 w 6423317"/>
              <a:gd name="connsiteY15" fmla="*/ 635986 h 1289582"/>
              <a:gd name="connsiteX16" fmla="*/ 1264072 w 6423317"/>
              <a:gd name="connsiteY16" fmla="*/ 173596 h 1289582"/>
              <a:gd name="connsiteX17" fmla="*/ 3142715 w 6423317"/>
              <a:gd name="connsiteY17" fmla="*/ 161988 h 1289582"/>
              <a:gd name="connsiteX18" fmla="*/ 3615005 w 6423317"/>
              <a:gd name="connsiteY18" fmla="*/ 162335 h 1289582"/>
              <a:gd name="connsiteX19" fmla="*/ 3614990 w 6423317"/>
              <a:gd name="connsiteY19" fmla="*/ 164719 h 1289582"/>
              <a:gd name="connsiteX20" fmla="*/ 6198485 w 6423317"/>
              <a:gd name="connsiteY20" fmla="*/ 168930 h 1289582"/>
              <a:gd name="connsiteX21" fmla="*/ 6423317 w 6423317"/>
              <a:gd name="connsiteY21"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3280602 w 6423317"/>
              <a:gd name="connsiteY8" fmla="*/ 1127594 h 1289582"/>
              <a:gd name="connsiteX9" fmla="*/ 2808312 w 6423317"/>
              <a:gd name="connsiteY9" fmla="*/ 1127247 h 1289582"/>
              <a:gd name="connsiteX10" fmla="*/ 2808328 w 6423317"/>
              <a:gd name="connsiteY10" fmla="*/ 1124863 h 1289582"/>
              <a:gd name="connsiteX11" fmla="*/ 224832 w 6423317"/>
              <a:gd name="connsiteY11" fmla="*/ 1120652 h 1289582"/>
              <a:gd name="connsiteX12" fmla="*/ 0 w 6423317"/>
              <a:gd name="connsiteY12" fmla="*/ 1289582 h 1289582"/>
              <a:gd name="connsiteX13" fmla="*/ 832 w 6423317"/>
              <a:gd name="connsiteY13" fmla="*/ 1241854 h 1289582"/>
              <a:gd name="connsiteX14" fmla="*/ 108239 w 6423317"/>
              <a:gd name="connsiteY14" fmla="*/ 1056312 h 1289582"/>
              <a:gd name="connsiteX15" fmla="*/ 519791 w 6423317"/>
              <a:gd name="connsiteY15" fmla="*/ 635986 h 1289582"/>
              <a:gd name="connsiteX16" fmla="*/ 1264072 w 6423317"/>
              <a:gd name="connsiteY16" fmla="*/ 173596 h 1289582"/>
              <a:gd name="connsiteX17" fmla="*/ 3615005 w 6423317"/>
              <a:gd name="connsiteY17" fmla="*/ 162335 h 1289582"/>
              <a:gd name="connsiteX18" fmla="*/ 3614990 w 6423317"/>
              <a:gd name="connsiteY18" fmla="*/ 164719 h 1289582"/>
              <a:gd name="connsiteX19" fmla="*/ 6198485 w 6423317"/>
              <a:gd name="connsiteY19" fmla="*/ 168930 h 1289582"/>
              <a:gd name="connsiteX20" fmla="*/ 6423317 w 6423317"/>
              <a:gd name="connsiteY20"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3280602 w 6423317"/>
              <a:gd name="connsiteY8" fmla="*/ 1127594 h 1289582"/>
              <a:gd name="connsiteX9" fmla="*/ 2808312 w 6423317"/>
              <a:gd name="connsiteY9" fmla="*/ 1127247 h 1289582"/>
              <a:gd name="connsiteX10" fmla="*/ 2808328 w 6423317"/>
              <a:gd name="connsiteY10" fmla="*/ 1124863 h 1289582"/>
              <a:gd name="connsiteX11" fmla="*/ 224832 w 6423317"/>
              <a:gd name="connsiteY11" fmla="*/ 1120652 h 1289582"/>
              <a:gd name="connsiteX12" fmla="*/ 0 w 6423317"/>
              <a:gd name="connsiteY12" fmla="*/ 1289582 h 1289582"/>
              <a:gd name="connsiteX13" fmla="*/ 832 w 6423317"/>
              <a:gd name="connsiteY13" fmla="*/ 1241854 h 1289582"/>
              <a:gd name="connsiteX14" fmla="*/ 108239 w 6423317"/>
              <a:gd name="connsiteY14" fmla="*/ 1056312 h 1289582"/>
              <a:gd name="connsiteX15" fmla="*/ 519791 w 6423317"/>
              <a:gd name="connsiteY15" fmla="*/ 635986 h 1289582"/>
              <a:gd name="connsiteX16" fmla="*/ 1264072 w 6423317"/>
              <a:gd name="connsiteY16" fmla="*/ 173596 h 1289582"/>
              <a:gd name="connsiteX17" fmla="*/ 3615005 w 6423317"/>
              <a:gd name="connsiteY17" fmla="*/ 162335 h 1289582"/>
              <a:gd name="connsiteX18" fmla="*/ 6198485 w 6423317"/>
              <a:gd name="connsiteY18" fmla="*/ 168930 h 1289582"/>
              <a:gd name="connsiteX19" fmla="*/ 6423317 w 6423317"/>
              <a:gd name="connsiteY19"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3280602 w 6423317"/>
              <a:gd name="connsiteY8" fmla="*/ 1127594 h 1289582"/>
              <a:gd name="connsiteX9" fmla="*/ 2808312 w 6423317"/>
              <a:gd name="connsiteY9" fmla="*/ 1127247 h 1289582"/>
              <a:gd name="connsiteX10" fmla="*/ 224832 w 6423317"/>
              <a:gd name="connsiteY10" fmla="*/ 1120652 h 1289582"/>
              <a:gd name="connsiteX11" fmla="*/ 0 w 6423317"/>
              <a:gd name="connsiteY11" fmla="*/ 1289582 h 1289582"/>
              <a:gd name="connsiteX12" fmla="*/ 832 w 6423317"/>
              <a:gd name="connsiteY12" fmla="*/ 1241854 h 1289582"/>
              <a:gd name="connsiteX13" fmla="*/ 108239 w 6423317"/>
              <a:gd name="connsiteY13" fmla="*/ 1056312 h 1289582"/>
              <a:gd name="connsiteX14" fmla="*/ 519791 w 6423317"/>
              <a:gd name="connsiteY14" fmla="*/ 635986 h 1289582"/>
              <a:gd name="connsiteX15" fmla="*/ 1264072 w 6423317"/>
              <a:gd name="connsiteY15" fmla="*/ 173596 h 1289582"/>
              <a:gd name="connsiteX16" fmla="*/ 3615005 w 6423317"/>
              <a:gd name="connsiteY16" fmla="*/ 162335 h 1289582"/>
              <a:gd name="connsiteX17" fmla="*/ 6198485 w 6423317"/>
              <a:gd name="connsiteY17" fmla="*/ 168930 h 1289582"/>
              <a:gd name="connsiteX18" fmla="*/ 6423317 w 6423317"/>
              <a:gd name="connsiteY18"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3280602 w 6423317"/>
              <a:gd name="connsiteY8" fmla="*/ 1127594 h 1289582"/>
              <a:gd name="connsiteX9" fmla="*/ 224832 w 6423317"/>
              <a:gd name="connsiteY9" fmla="*/ 1120652 h 1289582"/>
              <a:gd name="connsiteX10" fmla="*/ 0 w 6423317"/>
              <a:gd name="connsiteY10" fmla="*/ 1289582 h 1289582"/>
              <a:gd name="connsiteX11" fmla="*/ 832 w 6423317"/>
              <a:gd name="connsiteY11" fmla="*/ 1241854 h 1289582"/>
              <a:gd name="connsiteX12" fmla="*/ 108239 w 6423317"/>
              <a:gd name="connsiteY12" fmla="*/ 1056312 h 1289582"/>
              <a:gd name="connsiteX13" fmla="*/ 519791 w 6423317"/>
              <a:gd name="connsiteY13" fmla="*/ 635986 h 1289582"/>
              <a:gd name="connsiteX14" fmla="*/ 1264072 w 6423317"/>
              <a:gd name="connsiteY14" fmla="*/ 173596 h 1289582"/>
              <a:gd name="connsiteX15" fmla="*/ 3615005 w 6423317"/>
              <a:gd name="connsiteY15" fmla="*/ 162335 h 1289582"/>
              <a:gd name="connsiteX16" fmla="*/ 6198485 w 6423317"/>
              <a:gd name="connsiteY16" fmla="*/ 168930 h 1289582"/>
              <a:gd name="connsiteX17" fmla="*/ 6423317 w 6423317"/>
              <a:gd name="connsiteY17"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3531686 w 6423317"/>
              <a:gd name="connsiteY7" fmla="*/ 1126043 h 1289582"/>
              <a:gd name="connsiteX8" fmla="*/ 224832 w 6423317"/>
              <a:gd name="connsiteY8" fmla="*/ 1120652 h 1289582"/>
              <a:gd name="connsiteX9" fmla="*/ 0 w 6423317"/>
              <a:gd name="connsiteY9" fmla="*/ 1289582 h 1289582"/>
              <a:gd name="connsiteX10" fmla="*/ 832 w 6423317"/>
              <a:gd name="connsiteY10" fmla="*/ 1241854 h 1289582"/>
              <a:gd name="connsiteX11" fmla="*/ 108239 w 6423317"/>
              <a:gd name="connsiteY11" fmla="*/ 1056312 h 1289582"/>
              <a:gd name="connsiteX12" fmla="*/ 519791 w 6423317"/>
              <a:gd name="connsiteY12" fmla="*/ 635986 h 1289582"/>
              <a:gd name="connsiteX13" fmla="*/ 1264072 w 6423317"/>
              <a:gd name="connsiteY13" fmla="*/ 173596 h 1289582"/>
              <a:gd name="connsiteX14" fmla="*/ 3615005 w 6423317"/>
              <a:gd name="connsiteY14" fmla="*/ 162335 h 1289582"/>
              <a:gd name="connsiteX15" fmla="*/ 6198485 w 6423317"/>
              <a:gd name="connsiteY15" fmla="*/ 168930 h 1289582"/>
              <a:gd name="connsiteX16" fmla="*/ 6423317 w 6423317"/>
              <a:gd name="connsiteY16"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3608655 w 6423317"/>
              <a:gd name="connsiteY6" fmla="*/ 1126168 h 1289582"/>
              <a:gd name="connsiteX7" fmla="*/ 224832 w 6423317"/>
              <a:gd name="connsiteY7" fmla="*/ 1120652 h 1289582"/>
              <a:gd name="connsiteX8" fmla="*/ 0 w 6423317"/>
              <a:gd name="connsiteY8" fmla="*/ 1289582 h 1289582"/>
              <a:gd name="connsiteX9" fmla="*/ 832 w 6423317"/>
              <a:gd name="connsiteY9" fmla="*/ 1241854 h 1289582"/>
              <a:gd name="connsiteX10" fmla="*/ 108239 w 6423317"/>
              <a:gd name="connsiteY10" fmla="*/ 1056312 h 1289582"/>
              <a:gd name="connsiteX11" fmla="*/ 519791 w 6423317"/>
              <a:gd name="connsiteY11" fmla="*/ 635986 h 1289582"/>
              <a:gd name="connsiteX12" fmla="*/ 1264072 w 6423317"/>
              <a:gd name="connsiteY12" fmla="*/ 173596 h 1289582"/>
              <a:gd name="connsiteX13" fmla="*/ 3615005 w 6423317"/>
              <a:gd name="connsiteY13" fmla="*/ 162335 h 1289582"/>
              <a:gd name="connsiteX14" fmla="*/ 6198485 w 6423317"/>
              <a:gd name="connsiteY14" fmla="*/ 168930 h 1289582"/>
              <a:gd name="connsiteX15" fmla="*/ 6423317 w 6423317"/>
              <a:gd name="connsiteY15"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3608659 w 6423317"/>
              <a:gd name="connsiteY5" fmla="*/ 1125567 h 1289582"/>
              <a:gd name="connsiteX6" fmla="*/ 224832 w 6423317"/>
              <a:gd name="connsiteY6" fmla="*/ 1120652 h 1289582"/>
              <a:gd name="connsiteX7" fmla="*/ 0 w 6423317"/>
              <a:gd name="connsiteY7" fmla="*/ 1289582 h 1289582"/>
              <a:gd name="connsiteX8" fmla="*/ 832 w 6423317"/>
              <a:gd name="connsiteY8" fmla="*/ 1241854 h 1289582"/>
              <a:gd name="connsiteX9" fmla="*/ 108239 w 6423317"/>
              <a:gd name="connsiteY9" fmla="*/ 1056312 h 1289582"/>
              <a:gd name="connsiteX10" fmla="*/ 519791 w 6423317"/>
              <a:gd name="connsiteY10" fmla="*/ 635986 h 1289582"/>
              <a:gd name="connsiteX11" fmla="*/ 1264072 w 6423317"/>
              <a:gd name="connsiteY11" fmla="*/ 173596 h 1289582"/>
              <a:gd name="connsiteX12" fmla="*/ 3615005 w 6423317"/>
              <a:gd name="connsiteY12" fmla="*/ 162335 h 1289582"/>
              <a:gd name="connsiteX13" fmla="*/ 6198485 w 6423317"/>
              <a:gd name="connsiteY13" fmla="*/ 168930 h 1289582"/>
              <a:gd name="connsiteX14" fmla="*/ 6423317 w 6423317"/>
              <a:gd name="connsiteY14"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224832 w 6423317"/>
              <a:gd name="connsiteY5" fmla="*/ 1120652 h 1289582"/>
              <a:gd name="connsiteX6" fmla="*/ 0 w 6423317"/>
              <a:gd name="connsiteY6" fmla="*/ 1289582 h 1289582"/>
              <a:gd name="connsiteX7" fmla="*/ 832 w 6423317"/>
              <a:gd name="connsiteY7" fmla="*/ 1241854 h 1289582"/>
              <a:gd name="connsiteX8" fmla="*/ 108239 w 6423317"/>
              <a:gd name="connsiteY8" fmla="*/ 1056312 h 1289582"/>
              <a:gd name="connsiteX9" fmla="*/ 519791 w 6423317"/>
              <a:gd name="connsiteY9" fmla="*/ 635986 h 1289582"/>
              <a:gd name="connsiteX10" fmla="*/ 1264072 w 6423317"/>
              <a:gd name="connsiteY10" fmla="*/ 173596 h 1289582"/>
              <a:gd name="connsiteX11" fmla="*/ 3615005 w 6423317"/>
              <a:gd name="connsiteY11" fmla="*/ 162335 h 1289582"/>
              <a:gd name="connsiteX12" fmla="*/ 6198485 w 6423317"/>
              <a:gd name="connsiteY12" fmla="*/ 168930 h 1289582"/>
              <a:gd name="connsiteX13" fmla="*/ 6423317 w 6423317"/>
              <a:gd name="connsiteY13"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224832 w 6423317"/>
              <a:gd name="connsiteY5" fmla="*/ 1120652 h 1289582"/>
              <a:gd name="connsiteX6" fmla="*/ 0 w 6423317"/>
              <a:gd name="connsiteY6" fmla="*/ 1289582 h 1289582"/>
              <a:gd name="connsiteX7" fmla="*/ 832 w 6423317"/>
              <a:gd name="connsiteY7" fmla="*/ 1241854 h 1289582"/>
              <a:gd name="connsiteX8" fmla="*/ 108239 w 6423317"/>
              <a:gd name="connsiteY8" fmla="*/ 1056312 h 1289582"/>
              <a:gd name="connsiteX9" fmla="*/ 519791 w 6423317"/>
              <a:gd name="connsiteY9" fmla="*/ 635986 h 1289582"/>
              <a:gd name="connsiteX10" fmla="*/ 1264072 w 6423317"/>
              <a:gd name="connsiteY10" fmla="*/ 173596 h 1289582"/>
              <a:gd name="connsiteX11" fmla="*/ 6198485 w 6423317"/>
              <a:gd name="connsiteY11" fmla="*/ 168930 h 1289582"/>
              <a:gd name="connsiteX12" fmla="*/ 6423317 w 6423317"/>
              <a:gd name="connsiteY12"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191895 w 6423317"/>
              <a:gd name="connsiteY5" fmla="*/ 1120652 h 1289582"/>
              <a:gd name="connsiteX6" fmla="*/ 0 w 6423317"/>
              <a:gd name="connsiteY6" fmla="*/ 1289582 h 1289582"/>
              <a:gd name="connsiteX7" fmla="*/ 832 w 6423317"/>
              <a:gd name="connsiteY7" fmla="*/ 1241854 h 1289582"/>
              <a:gd name="connsiteX8" fmla="*/ 108239 w 6423317"/>
              <a:gd name="connsiteY8" fmla="*/ 1056312 h 1289582"/>
              <a:gd name="connsiteX9" fmla="*/ 519791 w 6423317"/>
              <a:gd name="connsiteY9" fmla="*/ 635986 h 1289582"/>
              <a:gd name="connsiteX10" fmla="*/ 1264072 w 6423317"/>
              <a:gd name="connsiteY10" fmla="*/ 173596 h 1289582"/>
              <a:gd name="connsiteX11" fmla="*/ 6198485 w 6423317"/>
              <a:gd name="connsiteY11" fmla="*/ 168930 h 1289582"/>
              <a:gd name="connsiteX12" fmla="*/ 6423317 w 6423317"/>
              <a:gd name="connsiteY12"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191895 w 6423317"/>
              <a:gd name="connsiteY5" fmla="*/ 1120652 h 1289582"/>
              <a:gd name="connsiteX6" fmla="*/ 0 w 6423317"/>
              <a:gd name="connsiteY6" fmla="*/ 1289582 h 1289582"/>
              <a:gd name="connsiteX7" fmla="*/ 832 w 6423317"/>
              <a:gd name="connsiteY7" fmla="*/ 1241854 h 1289582"/>
              <a:gd name="connsiteX8" fmla="*/ 108239 w 6423317"/>
              <a:gd name="connsiteY8" fmla="*/ 1056312 h 1289582"/>
              <a:gd name="connsiteX9" fmla="*/ 519791 w 6423317"/>
              <a:gd name="connsiteY9" fmla="*/ 635986 h 1289582"/>
              <a:gd name="connsiteX10" fmla="*/ 1264072 w 6423317"/>
              <a:gd name="connsiteY10" fmla="*/ 173596 h 1289582"/>
              <a:gd name="connsiteX11" fmla="*/ 6198485 w 6423317"/>
              <a:gd name="connsiteY11" fmla="*/ 168930 h 1289582"/>
              <a:gd name="connsiteX12" fmla="*/ 6423317 w 6423317"/>
              <a:gd name="connsiteY12"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198756 w 6423317"/>
              <a:gd name="connsiteY5" fmla="*/ 1127793 h 1289582"/>
              <a:gd name="connsiteX6" fmla="*/ 0 w 6423317"/>
              <a:gd name="connsiteY6" fmla="*/ 1289582 h 1289582"/>
              <a:gd name="connsiteX7" fmla="*/ 832 w 6423317"/>
              <a:gd name="connsiteY7" fmla="*/ 1241854 h 1289582"/>
              <a:gd name="connsiteX8" fmla="*/ 108239 w 6423317"/>
              <a:gd name="connsiteY8" fmla="*/ 1056312 h 1289582"/>
              <a:gd name="connsiteX9" fmla="*/ 519791 w 6423317"/>
              <a:gd name="connsiteY9" fmla="*/ 635986 h 1289582"/>
              <a:gd name="connsiteX10" fmla="*/ 1264072 w 6423317"/>
              <a:gd name="connsiteY10" fmla="*/ 173596 h 1289582"/>
              <a:gd name="connsiteX11" fmla="*/ 6198485 w 6423317"/>
              <a:gd name="connsiteY11" fmla="*/ 168930 h 1289582"/>
              <a:gd name="connsiteX12" fmla="*/ 6423317 w 6423317"/>
              <a:gd name="connsiteY12" fmla="*/ 0 h 1289582"/>
              <a:gd name="connsiteX0" fmla="*/ 6423317 w 6423317"/>
              <a:gd name="connsiteY0" fmla="*/ 0 h 1289582"/>
              <a:gd name="connsiteX1" fmla="*/ 6422485 w 6423317"/>
              <a:gd name="connsiteY1" fmla="*/ 47728 h 1289582"/>
              <a:gd name="connsiteX2" fmla="*/ 6315078 w 6423317"/>
              <a:gd name="connsiteY2" fmla="*/ 233270 h 1289582"/>
              <a:gd name="connsiteX3" fmla="*/ 5903526 w 6423317"/>
              <a:gd name="connsiteY3" fmla="*/ 653596 h 1289582"/>
              <a:gd name="connsiteX4" fmla="*/ 5159245 w 6423317"/>
              <a:gd name="connsiteY4" fmla="*/ 1115986 h 1289582"/>
              <a:gd name="connsiteX5" fmla="*/ 198756 w 6423317"/>
              <a:gd name="connsiteY5" fmla="*/ 1127793 h 1289582"/>
              <a:gd name="connsiteX6" fmla="*/ 0 w 6423317"/>
              <a:gd name="connsiteY6" fmla="*/ 1289582 h 1289582"/>
              <a:gd name="connsiteX7" fmla="*/ 832 w 6423317"/>
              <a:gd name="connsiteY7" fmla="*/ 1241854 h 1289582"/>
              <a:gd name="connsiteX8" fmla="*/ 108239 w 6423317"/>
              <a:gd name="connsiteY8" fmla="*/ 1056312 h 1289582"/>
              <a:gd name="connsiteX9" fmla="*/ 519791 w 6423317"/>
              <a:gd name="connsiteY9" fmla="*/ 635986 h 1289582"/>
              <a:gd name="connsiteX10" fmla="*/ 1264072 w 6423317"/>
              <a:gd name="connsiteY10" fmla="*/ 173596 h 1289582"/>
              <a:gd name="connsiteX11" fmla="*/ 6198485 w 6423317"/>
              <a:gd name="connsiteY11" fmla="*/ 168930 h 1289582"/>
              <a:gd name="connsiteX12" fmla="*/ 6423317 w 6423317"/>
              <a:gd name="connsiteY12" fmla="*/ 0 h 128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3317" h="1289582">
                <a:moveTo>
                  <a:pt x="6423317" y="0"/>
                </a:moveTo>
                <a:cubicBezTo>
                  <a:pt x="6423040" y="15909"/>
                  <a:pt x="6422762" y="31819"/>
                  <a:pt x="6422485" y="47728"/>
                </a:cubicBezTo>
                <a:cubicBezTo>
                  <a:pt x="6419512" y="84840"/>
                  <a:pt x="6410180" y="149941"/>
                  <a:pt x="6315078" y="233270"/>
                </a:cubicBezTo>
                <a:lnTo>
                  <a:pt x="5903526" y="653596"/>
                </a:lnTo>
                <a:cubicBezTo>
                  <a:pt x="5553355" y="1021954"/>
                  <a:pt x="5461783" y="1105785"/>
                  <a:pt x="5159245" y="1115986"/>
                </a:cubicBezTo>
                <a:lnTo>
                  <a:pt x="198756" y="1127793"/>
                </a:lnTo>
                <a:cubicBezTo>
                  <a:pt x="138823" y="1126208"/>
                  <a:pt x="27764" y="1191778"/>
                  <a:pt x="0" y="1289582"/>
                </a:cubicBezTo>
                <a:cubicBezTo>
                  <a:pt x="277" y="1273673"/>
                  <a:pt x="555" y="1257763"/>
                  <a:pt x="832" y="1241854"/>
                </a:cubicBezTo>
                <a:cubicBezTo>
                  <a:pt x="3805" y="1204742"/>
                  <a:pt x="13137" y="1139641"/>
                  <a:pt x="108239" y="1056312"/>
                </a:cubicBezTo>
                <a:lnTo>
                  <a:pt x="519791" y="635986"/>
                </a:lnTo>
                <a:cubicBezTo>
                  <a:pt x="869962" y="267628"/>
                  <a:pt x="961534" y="183797"/>
                  <a:pt x="1264072" y="173596"/>
                </a:cubicBezTo>
                <a:lnTo>
                  <a:pt x="6198485" y="168930"/>
                </a:lnTo>
                <a:cubicBezTo>
                  <a:pt x="6333899" y="165755"/>
                  <a:pt x="6395553" y="97804"/>
                  <a:pt x="6423317" y="0"/>
                </a:cubicBezTo>
                <a:close/>
              </a:path>
            </a:pathLst>
          </a:custGeom>
          <a:solidFill>
            <a:schemeClr val="accent2"/>
          </a:solidFill>
          <a:ln w="3175">
            <a:noFill/>
          </a:ln>
          <a:effectLst/>
          <a:scene3d>
            <a:camera prst="orthographicFront"/>
            <a:lightRig rig="threePt" dir="t"/>
          </a:scene3d>
          <a:sp3d>
            <a:bevelT w="6350" h="12700"/>
            <a:bevelB w="95250"/>
          </a:sp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4333"/>
            <a:endParaRPr lang="zh-CN" altLang="en-US" sz="1800">
              <a:solidFill>
                <a:prstClr val="white"/>
              </a:solidFill>
            </a:endParaRPr>
          </a:p>
        </p:txBody>
      </p:sp>
      <p:sp>
        <p:nvSpPr>
          <p:cNvPr id="17" name="文本框 16"/>
          <p:cNvSpPr txBox="1"/>
          <p:nvPr/>
        </p:nvSpPr>
        <p:spPr>
          <a:xfrm>
            <a:off x="7110788" y="1273451"/>
            <a:ext cx="1516960" cy="210314"/>
          </a:xfrm>
          <a:prstGeom prst="rect">
            <a:avLst/>
          </a:prstGeom>
          <a:noFill/>
        </p:spPr>
        <p:txBody>
          <a:bodyPr wrap="square" lIns="68580" tIns="34290" rIns="68580" bIns="34290" rtlCol="0">
            <a:spAutoFit/>
          </a:bodyPr>
          <a:lstStyle/>
          <a:p>
            <a:pPr algn="ctr" defTabSz="914333">
              <a:lnSpc>
                <a:spcPts val="1125"/>
              </a:lnSpc>
            </a:pPr>
            <a:r>
              <a:rPr lang="zh-CN" altLang="en-US" sz="1200" dirty="0">
                <a:solidFill>
                  <a:schemeClr val="bg1"/>
                </a:solidFill>
                <a:latin typeface="微软雅黑" pitchFamily="34" charset="-122"/>
                <a:ea typeface="微软雅黑" pitchFamily="34" charset="-122"/>
              </a:rPr>
              <a:t>请输入标题</a:t>
            </a:r>
          </a:p>
        </p:txBody>
      </p:sp>
      <p:sp>
        <p:nvSpPr>
          <p:cNvPr id="22" name="矩形 41"/>
          <p:cNvSpPr/>
          <p:nvPr/>
        </p:nvSpPr>
        <p:spPr>
          <a:xfrm>
            <a:off x="2843808" y="1464262"/>
            <a:ext cx="2268252" cy="828432"/>
          </a:xfrm>
          <a:custGeom>
            <a:avLst/>
            <a:gdLst>
              <a:gd name="connsiteX0" fmla="*/ 0 w 1132122"/>
              <a:gd name="connsiteY0" fmla="*/ 0 h 392415"/>
              <a:gd name="connsiteX1" fmla="*/ 1132122 w 1132122"/>
              <a:gd name="connsiteY1" fmla="*/ 0 h 392415"/>
              <a:gd name="connsiteX2" fmla="*/ 1132122 w 1132122"/>
              <a:gd name="connsiteY2" fmla="*/ 392415 h 392415"/>
              <a:gd name="connsiteX3" fmla="*/ 0 w 1132122"/>
              <a:gd name="connsiteY3" fmla="*/ 392415 h 392415"/>
              <a:gd name="connsiteX4" fmla="*/ 0 w 1132122"/>
              <a:gd name="connsiteY4" fmla="*/ 0 h 392415"/>
              <a:gd name="connsiteX0" fmla="*/ 174172 w 1306294"/>
              <a:gd name="connsiteY0" fmla="*/ 0 h 406930"/>
              <a:gd name="connsiteX1" fmla="*/ 1306294 w 1306294"/>
              <a:gd name="connsiteY1" fmla="*/ 0 h 406930"/>
              <a:gd name="connsiteX2" fmla="*/ 1306294 w 1306294"/>
              <a:gd name="connsiteY2" fmla="*/ 392415 h 406930"/>
              <a:gd name="connsiteX3" fmla="*/ 0 w 1306294"/>
              <a:gd name="connsiteY3" fmla="*/ 406930 h 406930"/>
              <a:gd name="connsiteX4" fmla="*/ 174172 w 1306294"/>
              <a:gd name="connsiteY4" fmla="*/ 0 h 40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294" h="406930">
                <a:moveTo>
                  <a:pt x="174172" y="0"/>
                </a:moveTo>
                <a:lnTo>
                  <a:pt x="1306294" y="0"/>
                </a:lnTo>
                <a:lnTo>
                  <a:pt x="1306294" y="392415"/>
                </a:lnTo>
                <a:lnTo>
                  <a:pt x="0" y="406930"/>
                </a:lnTo>
                <a:lnTo>
                  <a:pt x="174172" y="0"/>
                </a:lnTo>
                <a:close/>
              </a:path>
            </a:pathLst>
          </a:custGeom>
        </p:spPr>
        <p:txBody>
          <a:bodyPr wrap="square" lIns="68580" tIns="34290" rIns="68580" bIns="34290">
            <a:spAutoFit/>
          </a:bodyPr>
          <a:lstStyle/>
          <a:p>
            <a:pPr>
              <a:spcBef>
                <a:spcPts val="838"/>
              </a:spcBef>
              <a:spcAft>
                <a:spcPts val="838"/>
              </a:spcAft>
            </a:pPr>
            <a:r>
              <a:rPr lang="zh-CN" altLang="en-US" sz="900" dirty="0">
                <a:solidFill>
                  <a:schemeClr val="bg1"/>
                </a:solidFill>
                <a:latin typeface="微软雅黑" pitchFamily="34" charset="-122"/>
                <a:ea typeface="微软雅黑" pitchFamily="34" charset="-122"/>
              </a:rPr>
              <a:t>请在此处输入您的文本，或者复制您的文本粘贴</a:t>
            </a:r>
            <a:r>
              <a:rPr lang="en-US" altLang="zh-CN" sz="900" dirty="0">
                <a:solidFill>
                  <a:schemeClr val="bg1"/>
                </a:solidFill>
                <a:latin typeface="微软雅黑" pitchFamily="34" charset="-122"/>
                <a:ea typeface="微软雅黑" pitchFamily="34" charset="-122"/>
              </a:rPr>
              <a:t>.</a:t>
            </a:r>
            <a:r>
              <a:rPr lang="zh-CN" altLang="en-US" sz="900" dirty="0">
                <a:solidFill>
                  <a:schemeClr val="bg1"/>
                </a:solidFill>
                <a:latin typeface="微软雅黑" pitchFamily="34" charset="-122"/>
                <a:ea typeface="微软雅黑" pitchFamily="34" charset="-122"/>
              </a:rPr>
              <a:t>请在此处输入您的文本，或者复制您的文本粘贴</a:t>
            </a:r>
            <a:endParaRPr lang="en-US" altLang="zh-CN" sz="900" dirty="0">
              <a:solidFill>
                <a:schemeClr val="bg1"/>
              </a:solidFill>
              <a:latin typeface="微软雅黑" pitchFamily="34" charset="-122"/>
              <a:ea typeface="微软雅黑" pitchFamily="34" charset="-122"/>
            </a:endParaRPr>
          </a:p>
          <a:p>
            <a:pPr>
              <a:spcBef>
                <a:spcPts val="838"/>
              </a:spcBef>
              <a:spcAft>
                <a:spcPts val="838"/>
              </a:spcAft>
            </a:pPr>
            <a:endParaRPr lang="en-US" altLang="zh-CN" sz="900" dirty="0">
              <a:solidFill>
                <a:schemeClr val="bg1"/>
              </a:solidFill>
              <a:latin typeface="微软雅黑" pitchFamily="34" charset="-122"/>
              <a:ea typeface="微软雅黑" pitchFamily="34" charset="-122"/>
            </a:endParaRPr>
          </a:p>
        </p:txBody>
      </p:sp>
      <p:sp>
        <p:nvSpPr>
          <p:cNvPr id="23" name="矩形 22"/>
          <p:cNvSpPr/>
          <p:nvPr/>
        </p:nvSpPr>
        <p:spPr>
          <a:xfrm>
            <a:off x="6212465" y="1007911"/>
            <a:ext cx="529632" cy="530915"/>
          </a:xfrm>
          <a:prstGeom prst="rect">
            <a:avLst/>
          </a:prstGeom>
          <a:noFill/>
          <a:ln>
            <a:noFill/>
          </a:ln>
          <a:scene3d>
            <a:camera prst="orthographicFront"/>
            <a:lightRig rig="threePt" dir="t"/>
          </a:scene3d>
          <a:sp3d extrusionH="317500">
            <a:bevelT prst="slope"/>
            <a:extrusionClr>
              <a:schemeClr val="bg1"/>
            </a:extrusionClr>
          </a:sp3d>
        </p:spPr>
        <p:txBody>
          <a:bodyPr wrap="none" lIns="68580" tIns="34290" rIns="68580" bIns="34290">
            <a:spAutoFit/>
            <a:sp3d>
              <a:bevelB w="38100" h="38100" prst="slope"/>
            </a:sp3d>
          </a:bodyPr>
          <a:lstStyle/>
          <a:p>
            <a:pPr algn="ctr" defTabSz="914333"/>
            <a:r>
              <a:rPr lang="en-US" altLang="zh-CN" sz="3000" b="1" dirty="0">
                <a:ln w="0"/>
                <a:solidFill>
                  <a:schemeClr val="bg1"/>
                </a:solidFill>
                <a:effectLst>
                  <a:outerShdw blurRad="38100" dist="25400" dir="4200000" algn="ctr" rotWithShape="0">
                    <a:prstClr val="white">
                      <a:alpha val="43000"/>
                    </a:prstClr>
                  </a:outerShdw>
                </a:effectLst>
              </a:rPr>
              <a:t>02</a:t>
            </a:r>
            <a:endParaRPr lang="zh-CN" altLang="en-US" sz="3000" b="1" dirty="0">
              <a:ln w="0"/>
              <a:solidFill>
                <a:schemeClr val="bg1"/>
              </a:solidFill>
              <a:effectLst>
                <a:outerShdw blurRad="38100" dist="25400" dir="4200000" algn="ctr" rotWithShape="0">
                  <a:prstClr val="white">
                    <a:alpha val="43000"/>
                  </a:prstClr>
                </a:outerShdw>
              </a:effectLst>
            </a:endParaRPr>
          </a:p>
        </p:txBody>
      </p:sp>
      <p:sp>
        <p:nvSpPr>
          <p:cNvPr id="24" name="矩形 23"/>
          <p:cNvSpPr/>
          <p:nvPr/>
        </p:nvSpPr>
        <p:spPr>
          <a:xfrm>
            <a:off x="2493269" y="4211120"/>
            <a:ext cx="725383" cy="531079"/>
          </a:xfrm>
          <a:prstGeom prst="rect">
            <a:avLst/>
          </a:prstGeom>
          <a:noFill/>
          <a:ln>
            <a:noFill/>
          </a:ln>
          <a:scene3d>
            <a:camera prst="orthographicFront"/>
            <a:lightRig rig="threePt" dir="t"/>
          </a:scene3d>
          <a:sp3d extrusionH="317500">
            <a:bevelT prst="slope"/>
            <a:extrusionClr>
              <a:schemeClr val="bg1"/>
            </a:extrusionClr>
          </a:sp3d>
        </p:spPr>
        <p:txBody>
          <a:bodyPr wrap="square" lIns="68580" tIns="34290" rIns="68580" bIns="34290">
            <a:spAutoFit/>
            <a:sp3d>
              <a:bevelB w="38100" h="38100" prst="slope"/>
            </a:sp3d>
          </a:bodyPr>
          <a:lstStyle/>
          <a:p>
            <a:pPr algn="ctr" defTabSz="914333"/>
            <a:r>
              <a:rPr lang="en-US" altLang="zh-CN" sz="3000" b="1" dirty="0">
                <a:ln w="0"/>
                <a:solidFill>
                  <a:schemeClr val="bg1"/>
                </a:solidFill>
                <a:effectLst>
                  <a:outerShdw blurRad="38100" dist="25400" dir="4200000" algn="ctr" rotWithShape="0">
                    <a:prstClr val="white">
                      <a:alpha val="43000"/>
                    </a:prstClr>
                  </a:outerShdw>
                </a:effectLst>
              </a:rPr>
              <a:t>01</a:t>
            </a:r>
            <a:endParaRPr lang="zh-CN" altLang="en-US" sz="3000" b="1" dirty="0">
              <a:ln w="0"/>
              <a:solidFill>
                <a:schemeClr val="bg1"/>
              </a:solidFill>
              <a:effectLst>
                <a:outerShdw blurRad="38100" dist="25400" dir="4200000" algn="ctr" rotWithShape="0">
                  <a:prstClr val="white">
                    <a:alpha val="43000"/>
                  </a:prstClr>
                </a:outerShdw>
              </a:effectLst>
            </a:endParaRPr>
          </a:p>
        </p:txBody>
      </p:sp>
      <p:sp>
        <p:nvSpPr>
          <p:cNvPr id="26" name="文本框 25"/>
          <p:cNvSpPr txBox="1"/>
          <p:nvPr/>
        </p:nvSpPr>
        <p:spPr>
          <a:xfrm>
            <a:off x="848299" y="4445520"/>
            <a:ext cx="1327366" cy="210314"/>
          </a:xfrm>
          <a:prstGeom prst="rect">
            <a:avLst/>
          </a:prstGeom>
          <a:noFill/>
        </p:spPr>
        <p:txBody>
          <a:bodyPr wrap="square" lIns="68580" tIns="34290" rIns="68580" bIns="34290" rtlCol="0">
            <a:spAutoFit/>
          </a:bodyPr>
          <a:lstStyle/>
          <a:p>
            <a:pPr algn="ctr" defTabSz="914333">
              <a:lnSpc>
                <a:spcPts val="1125"/>
              </a:lnSpc>
            </a:pPr>
            <a:r>
              <a:rPr lang="zh-CN" altLang="en-US" sz="1200" dirty="0">
                <a:solidFill>
                  <a:schemeClr val="bg1"/>
                </a:solidFill>
                <a:latin typeface="微软雅黑" pitchFamily="34" charset="-122"/>
                <a:ea typeface="微软雅黑" pitchFamily="34" charset="-122"/>
              </a:rPr>
              <a:t>请输入标题</a:t>
            </a:r>
          </a:p>
        </p:txBody>
      </p:sp>
      <p:sp>
        <p:nvSpPr>
          <p:cNvPr id="27" name="矩形 41"/>
          <p:cNvSpPr/>
          <p:nvPr/>
        </p:nvSpPr>
        <p:spPr>
          <a:xfrm>
            <a:off x="4198664" y="3853078"/>
            <a:ext cx="2327927" cy="828432"/>
          </a:xfrm>
          <a:custGeom>
            <a:avLst/>
            <a:gdLst>
              <a:gd name="connsiteX0" fmla="*/ 0 w 1132122"/>
              <a:gd name="connsiteY0" fmla="*/ 0 h 392415"/>
              <a:gd name="connsiteX1" fmla="*/ 1132122 w 1132122"/>
              <a:gd name="connsiteY1" fmla="*/ 0 h 392415"/>
              <a:gd name="connsiteX2" fmla="*/ 1132122 w 1132122"/>
              <a:gd name="connsiteY2" fmla="*/ 392415 h 392415"/>
              <a:gd name="connsiteX3" fmla="*/ 0 w 1132122"/>
              <a:gd name="connsiteY3" fmla="*/ 392415 h 392415"/>
              <a:gd name="connsiteX4" fmla="*/ 0 w 1132122"/>
              <a:gd name="connsiteY4" fmla="*/ 0 h 392415"/>
              <a:gd name="connsiteX0" fmla="*/ 174172 w 1306294"/>
              <a:gd name="connsiteY0" fmla="*/ 0 h 406930"/>
              <a:gd name="connsiteX1" fmla="*/ 1306294 w 1306294"/>
              <a:gd name="connsiteY1" fmla="*/ 0 h 406930"/>
              <a:gd name="connsiteX2" fmla="*/ 1306294 w 1306294"/>
              <a:gd name="connsiteY2" fmla="*/ 392415 h 406930"/>
              <a:gd name="connsiteX3" fmla="*/ 0 w 1306294"/>
              <a:gd name="connsiteY3" fmla="*/ 406930 h 406930"/>
              <a:gd name="connsiteX4" fmla="*/ 174172 w 1306294"/>
              <a:gd name="connsiteY4" fmla="*/ 0 h 40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294" h="406930">
                <a:moveTo>
                  <a:pt x="174172" y="0"/>
                </a:moveTo>
                <a:lnTo>
                  <a:pt x="1306294" y="0"/>
                </a:lnTo>
                <a:lnTo>
                  <a:pt x="1306294" y="392415"/>
                </a:lnTo>
                <a:lnTo>
                  <a:pt x="0" y="406930"/>
                </a:lnTo>
                <a:lnTo>
                  <a:pt x="174172" y="0"/>
                </a:lnTo>
                <a:close/>
              </a:path>
            </a:pathLst>
          </a:custGeom>
        </p:spPr>
        <p:txBody>
          <a:bodyPr wrap="square" lIns="68580" tIns="34290" rIns="68580" bIns="34290">
            <a:spAutoFit/>
          </a:bodyPr>
          <a:lstStyle/>
          <a:p>
            <a:pPr>
              <a:spcBef>
                <a:spcPts val="838"/>
              </a:spcBef>
              <a:spcAft>
                <a:spcPts val="838"/>
              </a:spcAft>
            </a:pPr>
            <a:r>
              <a:rPr lang="zh-CN" altLang="en-US" sz="900" dirty="0">
                <a:solidFill>
                  <a:schemeClr val="bg1"/>
                </a:solidFill>
                <a:latin typeface="微软雅黑" pitchFamily="34" charset="-122"/>
                <a:ea typeface="微软雅黑" pitchFamily="34" charset="-122"/>
              </a:rPr>
              <a:t>请在此处输入您的文本，或者复制您的文本粘贴</a:t>
            </a:r>
            <a:r>
              <a:rPr lang="en-US" altLang="zh-CN" sz="900" dirty="0">
                <a:solidFill>
                  <a:schemeClr val="bg1"/>
                </a:solidFill>
                <a:latin typeface="微软雅黑" pitchFamily="34" charset="-122"/>
                <a:ea typeface="微软雅黑" pitchFamily="34" charset="-122"/>
              </a:rPr>
              <a:t>.</a:t>
            </a:r>
            <a:r>
              <a:rPr lang="zh-CN" altLang="en-US" sz="900" dirty="0">
                <a:solidFill>
                  <a:schemeClr val="bg1"/>
                </a:solidFill>
                <a:latin typeface="微软雅黑" pitchFamily="34" charset="-122"/>
                <a:ea typeface="微软雅黑" pitchFamily="34" charset="-122"/>
              </a:rPr>
              <a:t>请在此处输入您的文本，或者复制您的文本粘贴</a:t>
            </a:r>
            <a:endParaRPr lang="en-US" altLang="zh-CN" sz="900" dirty="0">
              <a:solidFill>
                <a:schemeClr val="bg1"/>
              </a:solidFill>
              <a:latin typeface="微软雅黑" pitchFamily="34" charset="-122"/>
              <a:ea typeface="微软雅黑" pitchFamily="34" charset="-122"/>
            </a:endParaRPr>
          </a:p>
          <a:p>
            <a:pPr>
              <a:spcBef>
                <a:spcPts val="838"/>
              </a:spcBef>
              <a:spcAft>
                <a:spcPts val="838"/>
              </a:spcAft>
            </a:pPr>
            <a:endParaRPr lang="en-US" altLang="zh-CN" sz="900" dirty="0">
              <a:solidFill>
                <a:schemeClr val="bg1"/>
              </a:solidFill>
              <a:latin typeface="微软雅黑" pitchFamily="34" charset="-122"/>
              <a:ea typeface="微软雅黑" pitchFamily="34" charset="-122"/>
            </a:endParaRPr>
          </a:p>
        </p:txBody>
      </p:sp>
      <p:sp>
        <p:nvSpPr>
          <p:cNvPr id="36" name="Freeform 89"/>
          <p:cNvSpPr>
            <a:spLocks noEditPoints="1"/>
          </p:cNvSpPr>
          <p:nvPr/>
        </p:nvSpPr>
        <p:spPr bwMode="black">
          <a:xfrm>
            <a:off x="5616993" y="1549645"/>
            <a:ext cx="534683" cy="328166"/>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61735" tIns="30867" rIns="61735" bIns="30867" numCol="1" anchor="t" anchorCtr="0" compatLnSpc="1">
            <a:prstTxWarp prst="textNoShape">
              <a:avLst/>
            </a:prstTxWarp>
          </a:bodyPr>
          <a:lstStyle/>
          <a:p>
            <a:pPr defTabSz="914333"/>
            <a:endParaRPr lang="en-US" sz="900">
              <a:solidFill>
                <a:prstClr val="black"/>
              </a:solidFill>
            </a:endParaRPr>
          </a:p>
        </p:txBody>
      </p:sp>
      <p:sp>
        <p:nvSpPr>
          <p:cNvPr id="37" name="圆角矩形 1"/>
          <p:cNvSpPr/>
          <p:nvPr/>
        </p:nvSpPr>
        <p:spPr>
          <a:xfrm>
            <a:off x="3330572" y="3972483"/>
            <a:ext cx="398555" cy="288734"/>
          </a:xfrm>
          <a:custGeom>
            <a:avLst/>
            <a:gdLst/>
            <a:ahLst/>
            <a:cxnLst/>
            <a:rect l="l" t="t" r="r" b="b"/>
            <a:pathLst>
              <a:path w="504056" h="324036">
                <a:moveTo>
                  <a:pt x="252029" y="117150"/>
                </a:moveTo>
                <a:cubicBezTo>
                  <a:pt x="217306" y="117150"/>
                  <a:pt x="189158" y="145298"/>
                  <a:pt x="189158" y="180021"/>
                </a:cubicBezTo>
                <a:cubicBezTo>
                  <a:pt x="189158" y="214744"/>
                  <a:pt x="217306" y="242892"/>
                  <a:pt x="252029" y="242892"/>
                </a:cubicBezTo>
                <a:cubicBezTo>
                  <a:pt x="286752" y="242892"/>
                  <a:pt x="314900" y="214744"/>
                  <a:pt x="314900" y="180021"/>
                </a:cubicBezTo>
                <a:cubicBezTo>
                  <a:pt x="314900" y="145298"/>
                  <a:pt x="286752" y="117150"/>
                  <a:pt x="252029" y="117150"/>
                </a:cubicBezTo>
                <a:close/>
                <a:moveTo>
                  <a:pt x="252028" y="96339"/>
                </a:moveTo>
                <a:cubicBezTo>
                  <a:pt x="298244" y="96339"/>
                  <a:pt x="335709" y="133804"/>
                  <a:pt x="335709" y="180020"/>
                </a:cubicBezTo>
                <a:cubicBezTo>
                  <a:pt x="335709" y="226236"/>
                  <a:pt x="298244" y="263701"/>
                  <a:pt x="252028" y="263701"/>
                </a:cubicBezTo>
                <a:cubicBezTo>
                  <a:pt x="205812" y="263701"/>
                  <a:pt x="168347" y="226236"/>
                  <a:pt x="168347" y="180020"/>
                </a:cubicBezTo>
                <a:cubicBezTo>
                  <a:pt x="168347" y="133804"/>
                  <a:pt x="205812" y="96339"/>
                  <a:pt x="252028" y="96339"/>
                </a:cubicBezTo>
                <a:close/>
                <a:moveTo>
                  <a:pt x="252028" y="86863"/>
                </a:moveTo>
                <a:cubicBezTo>
                  <a:pt x="200579" y="86863"/>
                  <a:pt x="158871" y="128571"/>
                  <a:pt x="158871" y="180020"/>
                </a:cubicBezTo>
                <a:cubicBezTo>
                  <a:pt x="158871" y="231469"/>
                  <a:pt x="200579" y="273177"/>
                  <a:pt x="252028" y="273177"/>
                </a:cubicBezTo>
                <a:cubicBezTo>
                  <a:pt x="303477" y="273177"/>
                  <a:pt x="345185" y="231469"/>
                  <a:pt x="345185" y="180020"/>
                </a:cubicBezTo>
                <a:cubicBezTo>
                  <a:pt x="345185" y="128571"/>
                  <a:pt x="303477" y="86863"/>
                  <a:pt x="252028" y="86863"/>
                </a:cubicBezTo>
                <a:close/>
                <a:moveTo>
                  <a:pt x="360881" y="13144"/>
                </a:moveTo>
                <a:cubicBezTo>
                  <a:pt x="356673" y="13144"/>
                  <a:pt x="353261" y="16556"/>
                  <a:pt x="353261" y="20764"/>
                </a:cubicBezTo>
                <a:lnTo>
                  <a:pt x="353261" y="36004"/>
                </a:lnTo>
                <a:lnTo>
                  <a:pt x="398981" y="36004"/>
                </a:lnTo>
                <a:lnTo>
                  <a:pt x="398981" y="20764"/>
                </a:lnTo>
                <a:cubicBezTo>
                  <a:pt x="398981" y="16556"/>
                  <a:pt x="395569" y="13144"/>
                  <a:pt x="391361" y="13144"/>
                </a:cubicBezTo>
                <a:close/>
                <a:moveTo>
                  <a:pt x="352119" y="0"/>
                </a:moveTo>
                <a:lnTo>
                  <a:pt x="400123" y="0"/>
                </a:lnTo>
                <a:cubicBezTo>
                  <a:pt x="406752" y="0"/>
                  <a:pt x="412125" y="5373"/>
                  <a:pt x="412125" y="12002"/>
                </a:cubicBezTo>
                <a:lnTo>
                  <a:pt x="412125" y="36004"/>
                </a:lnTo>
                <a:lnTo>
                  <a:pt x="456050" y="36004"/>
                </a:lnTo>
                <a:cubicBezTo>
                  <a:pt x="482563" y="36004"/>
                  <a:pt x="504056" y="57497"/>
                  <a:pt x="504056" y="84010"/>
                </a:cubicBezTo>
                <a:lnTo>
                  <a:pt x="504056" y="276030"/>
                </a:lnTo>
                <a:cubicBezTo>
                  <a:pt x="504056" y="302543"/>
                  <a:pt x="482563" y="324036"/>
                  <a:pt x="456050" y="324036"/>
                </a:cubicBezTo>
                <a:lnTo>
                  <a:pt x="48006" y="324036"/>
                </a:lnTo>
                <a:cubicBezTo>
                  <a:pt x="21493" y="324036"/>
                  <a:pt x="0" y="302543"/>
                  <a:pt x="0" y="276030"/>
                </a:cubicBezTo>
                <a:lnTo>
                  <a:pt x="0" y="84010"/>
                </a:lnTo>
                <a:cubicBezTo>
                  <a:pt x="0" y="57497"/>
                  <a:pt x="21493" y="36004"/>
                  <a:pt x="48006" y="36004"/>
                </a:cubicBezTo>
                <a:lnTo>
                  <a:pt x="340117" y="36004"/>
                </a:lnTo>
                <a:lnTo>
                  <a:pt x="340117" y="12002"/>
                </a:lnTo>
                <a:cubicBezTo>
                  <a:pt x="340117" y="5373"/>
                  <a:pt x="345490" y="0"/>
                  <a:pt x="3521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33"/>
            <a:r>
              <a:rPr lang="en-US" altLang="zh-CN" sz="1800" dirty="0">
                <a:solidFill>
                  <a:prstClr val="white"/>
                </a:solidFill>
              </a:rPr>
              <a:t> </a:t>
            </a:r>
            <a:endParaRPr lang="zh-CN" altLang="en-US" sz="1800" dirty="0">
              <a:solidFill>
                <a:prstClr val="white"/>
              </a:solidFill>
            </a:endParaRPr>
          </a:p>
        </p:txBody>
      </p:sp>
      <p:pic>
        <p:nvPicPr>
          <p:cNvPr id="40" name="Picture 7"/>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325764" y="1867526"/>
            <a:ext cx="1170672" cy="1353090"/>
          </a:xfrm>
          <a:prstGeom prst="rect">
            <a:avLst/>
          </a:prstGeom>
          <a:ln w="28575">
            <a:solidFill>
              <a:schemeClr val="accent2"/>
            </a:solidFill>
            <a:miter lim="800000"/>
            <a:headEnd/>
            <a:tailEnd/>
          </a:ln>
          <a:effectLst>
            <a:innerShdw blurRad="127000" dist="635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985449" y="2994755"/>
            <a:ext cx="1087797" cy="1170760"/>
          </a:xfrm>
          <a:prstGeom prst="rect">
            <a:avLst/>
          </a:prstGeom>
          <a:ln w="28575">
            <a:solidFill>
              <a:schemeClr val="accent1"/>
            </a:solidFill>
            <a:miter lim="800000"/>
            <a:headEnd/>
            <a:tailEnd/>
          </a:ln>
          <a:effectLst>
            <a:innerShdw blurRad="127000" dist="63500" dir="135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29" name="图片 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6773798">
            <a:off x="1870194" y="1310715"/>
            <a:ext cx="1928949" cy="1562718"/>
          </a:xfrm>
          <a:prstGeom prst="rect">
            <a:avLst/>
          </a:prstGeom>
        </p:spPr>
      </p:pic>
      <p:sp>
        <p:nvSpPr>
          <p:cNvPr id="20" name="文本框 19"/>
          <p:cNvSpPr txBox="1"/>
          <p:nvPr/>
        </p:nvSpPr>
        <p:spPr>
          <a:xfrm>
            <a:off x="4037796" y="2867673"/>
            <a:ext cx="1334992" cy="213586"/>
          </a:xfrm>
          <a:prstGeom prst="rect">
            <a:avLst/>
          </a:prstGeom>
          <a:noFill/>
        </p:spPr>
        <p:txBody>
          <a:bodyPr wrap="square" lIns="68580" tIns="34290" rIns="68580" bIns="34290" rtlCol="0">
            <a:spAutoFit/>
          </a:bodyPr>
          <a:lstStyle/>
          <a:p>
            <a:pPr defTabSz="914333">
              <a:lnSpc>
                <a:spcPts val="1125"/>
              </a:lnSpc>
            </a:pPr>
            <a:r>
              <a:rPr lang="zh-CN" altLang="en-US" sz="1200" dirty="0">
                <a:solidFill>
                  <a:schemeClr val="tx1">
                    <a:lumMod val="75000"/>
                    <a:lumOff val="25000"/>
                  </a:schemeClr>
                </a:solidFill>
                <a:latin typeface="微软雅黑" pitchFamily="34" charset="-122"/>
                <a:ea typeface="微软雅黑" pitchFamily="34" charset="-122"/>
              </a:rPr>
              <a:t>请输入标题</a:t>
            </a:r>
          </a:p>
        </p:txBody>
      </p:sp>
    </p:spTree>
    <p:extLst>
      <p:ext uri="{BB962C8B-B14F-4D97-AF65-F5344CB8AC3E}">
        <p14:creationId xmlns:p14="http://schemas.microsoft.com/office/powerpoint/2010/main" val="22053314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nodePh="1">
                                  <p:stCondLst>
                                    <p:cond delay="0"/>
                                  </p:stCondLst>
                                  <p:endCondLst>
                                    <p:cond evt="begin" delay="0">
                                      <p:tn val="30"/>
                                    </p:cond>
                                  </p:end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0"/>
                                        <p:tgtEl>
                                          <p:spTgt spid="36"/>
                                        </p:tgtEl>
                                      </p:cBhvr>
                                    </p:animEffect>
                                    <p:anim calcmode="lin" valueType="num">
                                      <p:cBhvr>
                                        <p:cTn id="68" dur="1000" fill="hold"/>
                                        <p:tgtEl>
                                          <p:spTgt spid="36"/>
                                        </p:tgtEl>
                                        <p:attrNameLst>
                                          <p:attrName>ppt_x</p:attrName>
                                        </p:attrNameLst>
                                      </p:cBhvr>
                                      <p:tavLst>
                                        <p:tav tm="0">
                                          <p:val>
                                            <p:strVal val="#ppt_x"/>
                                          </p:val>
                                        </p:tav>
                                        <p:tav tm="100000">
                                          <p:val>
                                            <p:strVal val="#ppt_x"/>
                                          </p:val>
                                        </p:tav>
                                      </p:tavLst>
                                    </p:anim>
                                    <p:anim calcmode="lin" valueType="num">
                                      <p:cBhvr>
                                        <p:cTn id="69" dur="1000" fill="hold"/>
                                        <p:tgtEl>
                                          <p:spTgt spid="3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 presetClass="entr" presetSubtype="12" fill="hold" nodeType="after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0-#ppt_w/2"/>
                                          </p:val>
                                        </p:tav>
                                        <p:tav tm="100000">
                                          <p:val>
                                            <p:strVal val="#ppt_x"/>
                                          </p:val>
                                        </p:tav>
                                      </p:tavLst>
                                    </p:anim>
                                    <p:anim calcmode="lin" valueType="num">
                                      <p:cBhvr additive="base">
                                        <p:cTn id="84" dur="500" fill="hold"/>
                                        <p:tgtEl>
                                          <p:spTgt spid="29"/>
                                        </p:tgtEl>
                                        <p:attrNameLst>
                                          <p:attrName>ppt_y</p:attrName>
                                        </p:attrNameLst>
                                      </p:cBhvr>
                                      <p:tavLst>
                                        <p:tav tm="0">
                                          <p:val>
                                            <p:strVal val="1+#ppt_h/2"/>
                                          </p:val>
                                        </p:tav>
                                        <p:tav tm="100000">
                                          <p:val>
                                            <p:strVal val="#ppt_y"/>
                                          </p:val>
                                        </p:tav>
                                      </p:tavLst>
                                    </p:anim>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500"/>
                                        <p:tgtEl>
                                          <p:spTgt spid="27"/>
                                        </p:tgtEl>
                                      </p:cBhvr>
                                    </p:animEffect>
                                  </p:childTnLst>
                                </p:cTn>
                              </p:par>
                            </p:childTnLst>
                          </p:cTn>
                        </p:par>
                        <p:par>
                          <p:cTn id="93" fill="hold">
                            <p:stCondLst>
                              <p:cond delay="2500"/>
                            </p:stCondLst>
                            <p:childTnLst>
                              <p:par>
                                <p:cTn id="94" presetID="55" presetClass="entr" presetSubtype="0" fill="hold" nodeType="after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1000" fill="hold"/>
                                        <p:tgtEl>
                                          <p:spTgt spid="41"/>
                                        </p:tgtEl>
                                        <p:attrNameLst>
                                          <p:attrName>ppt_w</p:attrName>
                                        </p:attrNameLst>
                                      </p:cBhvr>
                                      <p:tavLst>
                                        <p:tav tm="0">
                                          <p:val>
                                            <p:strVal val="#ppt_w*0.70"/>
                                          </p:val>
                                        </p:tav>
                                        <p:tav tm="100000">
                                          <p:val>
                                            <p:strVal val="#ppt_w"/>
                                          </p:val>
                                        </p:tav>
                                      </p:tavLst>
                                    </p:anim>
                                    <p:anim calcmode="lin" valueType="num">
                                      <p:cBhvr>
                                        <p:cTn id="97" dur="1000" fill="hold"/>
                                        <p:tgtEl>
                                          <p:spTgt spid="41"/>
                                        </p:tgtEl>
                                        <p:attrNameLst>
                                          <p:attrName>ppt_h</p:attrName>
                                        </p:attrNameLst>
                                      </p:cBhvr>
                                      <p:tavLst>
                                        <p:tav tm="0">
                                          <p:val>
                                            <p:strVal val="#ppt_h"/>
                                          </p:val>
                                        </p:tav>
                                        <p:tav tm="100000">
                                          <p:val>
                                            <p:strVal val="#ppt_h"/>
                                          </p:val>
                                        </p:tav>
                                      </p:tavLst>
                                    </p:anim>
                                    <p:animEffect transition="in" filter="fade">
                                      <p:cBhvr>
                                        <p:cTn id="98" dur="1000"/>
                                        <p:tgtEl>
                                          <p:spTgt spid="41"/>
                                        </p:tgtEl>
                                      </p:cBhvr>
                                    </p:animEffect>
                                  </p:childTnLst>
                                </p:cTn>
                              </p:par>
                              <p:par>
                                <p:cTn id="99" presetID="55" presetClass="entr" presetSubtype="0"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p:cTn id="101" dur="1000" fill="hold"/>
                                        <p:tgtEl>
                                          <p:spTgt spid="40"/>
                                        </p:tgtEl>
                                        <p:attrNameLst>
                                          <p:attrName>ppt_w</p:attrName>
                                        </p:attrNameLst>
                                      </p:cBhvr>
                                      <p:tavLst>
                                        <p:tav tm="0">
                                          <p:val>
                                            <p:strVal val="#ppt_w*0.70"/>
                                          </p:val>
                                        </p:tav>
                                        <p:tav tm="100000">
                                          <p:val>
                                            <p:strVal val="#ppt_w"/>
                                          </p:val>
                                        </p:tav>
                                      </p:tavLst>
                                    </p:anim>
                                    <p:anim calcmode="lin" valueType="num">
                                      <p:cBhvr>
                                        <p:cTn id="102" dur="1000" fill="hold"/>
                                        <p:tgtEl>
                                          <p:spTgt spid="40"/>
                                        </p:tgtEl>
                                        <p:attrNameLst>
                                          <p:attrName>ppt_h</p:attrName>
                                        </p:attrNameLst>
                                      </p:cBhvr>
                                      <p:tavLst>
                                        <p:tav tm="0">
                                          <p:val>
                                            <p:strVal val="#ppt_h"/>
                                          </p:val>
                                        </p:tav>
                                        <p:tav tm="100000">
                                          <p:val>
                                            <p:strVal val="#ppt_h"/>
                                          </p:val>
                                        </p:tav>
                                      </p:tavLst>
                                    </p:anim>
                                    <p:animEffect transition="in" filter="fade">
                                      <p:cBhvr>
                                        <p:cTn id="103" dur="1000"/>
                                        <p:tgtEl>
                                          <p:spTgt spid="40"/>
                                        </p:tgtEl>
                                      </p:cBhvr>
                                    </p:animEffect>
                                  </p:childTnLst>
                                </p:cTn>
                              </p:par>
                            </p:childTnLst>
                          </p:cTn>
                        </p:par>
                        <p:par>
                          <p:cTn id="104" fill="hold">
                            <p:stCondLst>
                              <p:cond delay="3500"/>
                            </p:stCondLst>
                            <p:childTnLst>
                              <p:par>
                                <p:cTn id="105" presetID="47" presetClass="entr" presetSubtype="0" fill="hold" grpId="0" nodeType="after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1000"/>
                                        <p:tgtEl>
                                          <p:spTgt spid="17"/>
                                        </p:tgtEl>
                                      </p:cBhvr>
                                    </p:animEffect>
                                    <p:anim calcmode="lin" valueType="num">
                                      <p:cBhvr>
                                        <p:cTn id="108" dur="1000" fill="hold"/>
                                        <p:tgtEl>
                                          <p:spTgt spid="17"/>
                                        </p:tgtEl>
                                        <p:attrNameLst>
                                          <p:attrName>ppt_x</p:attrName>
                                        </p:attrNameLst>
                                      </p:cBhvr>
                                      <p:tavLst>
                                        <p:tav tm="0">
                                          <p:val>
                                            <p:strVal val="#ppt_x"/>
                                          </p:val>
                                        </p:tav>
                                        <p:tav tm="100000">
                                          <p:val>
                                            <p:strVal val="#ppt_x"/>
                                          </p:val>
                                        </p:tav>
                                      </p:tavLst>
                                    </p:anim>
                                    <p:anim calcmode="lin" valueType="num">
                                      <p:cBhvr>
                                        <p:cTn id="109" dur="1000" fill="hold"/>
                                        <p:tgtEl>
                                          <p:spTgt spid="1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fade">
                                      <p:cBhvr>
                                        <p:cTn id="112" dur="1000"/>
                                        <p:tgtEl>
                                          <p:spTgt spid="26"/>
                                        </p:tgtEl>
                                      </p:cBhvr>
                                    </p:animEffect>
                                    <p:anim calcmode="lin" valueType="num">
                                      <p:cBhvr>
                                        <p:cTn id="113" dur="1000" fill="hold"/>
                                        <p:tgtEl>
                                          <p:spTgt spid="26"/>
                                        </p:tgtEl>
                                        <p:attrNameLst>
                                          <p:attrName>ppt_x</p:attrName>
                                        </p:attrNameLst>
                                      </p:cBhvr>
                                      <p:tavLst>
                                        <p:tav tm="0">
                                          <p:val>
                                            <p:strVal val="#ppt_x"/>
                                          </p:val>
                                        </p:tav>
                                        <p:tav tm="100000">
                                          <p:val>
                                            <p:strVal val="#ppt_x"/>
                                          </p:val>
                                        </p:tav>
                                      </p:tavLst>
                                    </p:anim>
                                    <p:anim calcmode="lin" valueType="num">
                                      <p:cBhvr>
                                        <p:cTn id="1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11" grpId="0"/>
      <p:bldP spid="12" grpId="0" animBg="1"/>
      <p:bldP spid="13" grpId="0" animBg="1"/>
      <p:bldP spid="14" grpId="0" animBg="1"/>
      <p:bldP spid="15" grpId="0" animBg="1"/>
      <p:bldP spid="17" grpId="0"/>
      <p:bldP spid="22" grpId="0"/>
      <p:bldP spid="23" grpId="0"/>
      <p:bldP spid="24" grpId="0"/>
      <p:bldP spid="26" grpId="0"/>
      <p:bldP spid="27" grpId="0"/>
      <p:bldP spid="36" grpId="0" animBg="1"/>
      <p:bldP spid="37"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020486" y="1527098"/>
            <a:ext cx="1675228" cy="2631074"/>
            <a:chOff x="778084" y="1038958"/>
            <a:chExt cx="1850186" cy="2900945"/>
          </a:xfrm>
        </p:grpSpPr>
        <p:sp>
          <p:nvSpPr>
            <p:cNvPr id="5" name="圆角矩形 4"/>
            <p:cNvSpPr/>
            <p:nvPr/>
          </p:nvSpPr>
          <p:spPr>
            <a:xfrm>
              <a:off x="887052" y="1038958"/>
              <a:ext cx="1632254" cy="1502650"/>
            </a:xfrm>
            <a:prstGeom prst="roundRect">
              <a:avLst>
                <a:gd name="adj" fmla="val 9350"/>
              </a:avLst>
            </a:prstGeom>
            <a:solidFill>
              <a:schemeClr val="accent1"/>
            </a:solidFill>
            <a:ln w="25400" cap="flat" cmpd="sng" algn="ctr">
              <a:solidFill>
                <a:sysClr val="window" lastClr="FFFFFF"/>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7" name="任意多边形 6"/>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ysClr val="window" lastClr="FFFFFF">
                <a:lumMod val="95000"/>
              </a:sysClr>
            </a:solidFill>
            <a:ln w="25400" cap="flat" cmpd="sng" algn="ctr">
              <a:solidFill>
                <a:schemeClr val="accent1"/>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8" name="椭圆 7"/>
            <p:cNvSpPr/>
            <p:nvPr/>
          </p:nvSpPr>
          <p:spPr>
            <a:xfrm>
              <a:off x="1403141" y="1647875"/>
              <a:ext cx="600075" cy="600075"/>
            </a:xfrm>
            <a:prstGeom prst="ellipse">
              <a:avLst/>
            </a:prstGeom>
            <a:solidFill>
              <a:schemeClr val="accent1"/>
            </a:solidFill>
            <a:ln w="25400" cap="flat" cmpd="sng" algn="ctr">
              <a:no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Impact" panose="020B0806030902050204" pitchFamily="34" charset="0"/>
                <a:ea typeface="PMingLiU" panose="02020300000000000000" pitchFamily="18" charset="-120"/>
              </a:endParaRPr>
            </a:p>
          </p:txBody>
        </p:sp>
        <p:sp>
          <p:nvSpPr>
            <p:cNvPr id="9" name="文本框 11"/>
            <p:cNvSpPr txBox="1"/>
            <p:nvPr/>
          </p:nvSpPr>
          <p:spPr>
            <a:xfrm>
              <a:off x="1304926" y="1222952"/>
              <a:ext cx="839367" cy="641613"/>
            </a:xfrm>
            <a:prstGeom prst="rect">
              <a:avLst/>
            </a:prstGeom>
            <a:noFill/>
          </p:spPr>
          <p:txBody>
            <a:bodyPr wrap="square" lIns="68580" tIns="34290" rIns="68580" bIns="34290" rtlCol="0">
              <a:spAutoFit/>
            </a:bodyPr>
            <a:lstStyle/>
            <a:p>
              <a:pPr algn="ctr" defTabSz="913924">
                <a:defRPr/>
              </a:pPr>
              <a:r>
                <a:rPr lang="en-US" altLang="zh-HK" sz="3200" kern="0" dirty="0">
                  <a:solidFill>
                    <a:schemeClr val="tx1">
                      <a:lumMod val="75000"/>
                      <a:lumOff val="25000"/>
                    </a:schemeClr>
                  </a:solidFill>
                  <a:latin typeface="Impact" panose="020B0806030902050204" pitchFamily="34" charset="0"/>
                  <a:ea typeface="张海山锐谐体2.0-授权联系：Samtype@QQ.com" panose="02000000000000000000" pitchFamily="2" charset="-122"/>
                </a:rPr>
                <a:t>01</a:t>
              </a:r>
              <a:endParaRPr lang="zh-HK" altLang="en-US" sz="3200" kern="0" dirty="0">
                <a:solidFill>
                  <a:schemeClr val="tx1">
                    <a:lumMod val="75000"/>
                    <a:lumOff val="25000"/>
                  </a:schemeClr>
                </a:solidFill>
                <a:latin typeface="Impact" panose="020B0806030902050204" pitchFamily="34" charset="0"/>
                <a:ea typeface="张海山锐谐体2.0-授权联系：Samtype@QQ.com" panose="02000000000000000000" pitchFamily="2" charset="-122"/>
              </a:endParaRPr>
            </a:p>
          </p:txBody>
        </p:sp>
        <p:sp>
          <p:nvSpPr>
            <p:cNvPr id="10" name="文本框 64"/>
            <p:cNvSpPr txBox="1"/>
            <p:nvPr/>
          </p:nvSpPr>
          <p:spPr>
            <a:xfrm>
              <a:off x="1148007" y="2434565"/>
              <a:ext cx="1110344" cy="279960"/>
            </a:xfrm>
            <a:prstGeom prst="rect">
              <a:avLst/>
            </a:prstGeom>
            <a:noFill/>
          </p:spPr>
          <p:txBody>
            <a:bodyPr wrap="square" lIns="68580" tIns="34290" rIns="68580" bIns="34290" rtlCol="0">
              <a:spAutoFit/>
            </a:bodyPr>
            <a:lstStyle/>
            <a:p>
              <a:pPr algn="ctr" defTabSz="913924">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HK" altLang="en-US"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65"/>
            <p:cNvSpPr txBox="1"/>
            <p:nvPr/>
          </p:nvSpPr>
          <p:spPr>
            <a:xfrm>
              <a:off x="1139623" y="2788385"/>
              <a:ext cx="1127111" cy="687175"/>
            </a:xfrm>
            <a:prstGeom prst="rect">
              <a:avLst/>
            </a:prstGeom>
            <a:noFill/>
          </p:spPr>
          <p:txBody>
            <a:bodyPr wrap="square" lIns="68580" tIns="34290" rIns="68580" bIns="34290" rtlCol="0">
              <a:spAutoFit/>
            </a:bodyPr>
            <a:lstStyle/>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p>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endParaRPr lang="zh-HK" altLang="en-US"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 name="组合 11"/>
          <p:cNvGrpSpPr/>
          <p:nvPr/>
        </p:nvGrpSpPr>
        <p:grpSpPr>
          <a:xfrm>
            <a:off x="2824180" y="1527098"/>
            <a:ext cx="1675228" cy="2631074"/>
            <a:chOff x="2690633" y="1038958"/>
            <a:chExt cx="1850186" cy="2900945"/>
          </a:xfrm>
        </p:grpSpPr>
        <p:sp>
          <p:nvSpPr>
            <p:cNvPr id="13" name="圆角矩形 12"/>
            <p:cNvSpPr/>
            <p:nvPr/>
          </p:nvSpPr>
          <p:spPr>
            <a:xfrm>
              <a:off x="2799601" y="1038958"/>
              <a:ext cx="1632254" cy="1502651"/>
            </a:xfrm>
            <a:prstGeom prst="roundRect">
              <a:avLst>
                <a:gd name="adj" fmla="val 9350"/>
              </a:avLst>
            </a:prstGeom>
            <a:solidFill>
              <a:schemeClr val="accent2"/>
            </a:solidFill>
            <a:ln w="25400" cap="flat" cmpd="sng" algn="ctr">
              <a:solidFill>
                <a:sysClr val="window" lastClr="FFFFFF"/>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14" name="任意多边形 13"/>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ysClr val="window" lastClr="FFFFFF">
                <a:lumMod val="95000"/>
              </a:sysClr>
            </a:solidFill>
            <a:ln w="25400" cap="flat" cmpd="sng" algn="ctr">
              <a:solidFill>
                <a:schemeClr val="accent2"/>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15" name="椭圆 14"/>
            <p:cNvSpPr/>
            <p:nvPr/>
          </p:nvSpPr>
          <p:spPr>
            <a:xfrm>
              <a:off x="3315689" y="1647875"/>
              <a:ext cx="600075" cy="600075"/>
            </a:xfrm>
            <a:prstGeom prst="ellipse">
              <a:avLst/>
            </a:prstGeom>
            <a:solidFill>
              <a:schemeClr val="accent2"/>
            </a:solidFill>
            <a:ln w="25400" cap="flat" cmpd="sng" algn="ctr">
              <a:no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Impact" panose="020B0806030902050204" pitchFamily="34" charset="0"/>
                <a:ea typeface="PMingLiU" panose="02020300000000000000" pitchFamily="18" charset="-120"/>
              </a:endParaRPr>
            </a:p>
          </p:txBody>
        </p:sp>
        <p:sp>
          <p:nvSpPr>
            <p:cNvPr id="16" name="文本框 48"/>
            <p:cNvSpPr txBox="1"/>
            <p:nvPr/>
          </p:nvSpPr>
          <p:spPr>
            <a:xfrm>
              <a:off x="3185327" y="1222952"/>
              <a:ext cx="894944" cy="641613"/>
            </a:xfrm>
            <a:prstGeom prst="rect">
              <a:avLst/>
            </a:prstGeom>
            <a:noFill/>
          </p:spPr>
          <p:txBody>
            <a:bodyPr wrap="square" lIns="68580" tIns="34290" rIns="68580" bIns="34290" rtlCol="0">
              <a:spAutoFit/>
            </a:bodyPr>
            <a:lstStyle/>
            <a:p>
              <a:pPr algn="ctr" defTabSz="913924">
                <a:defRPr/>
              </a:pPr>
              <a:r>
                <a:rPr lang="en-US" altLang="zh-HK" sz="3200" kern="0" dirty="0">
                  <a:solidFill>
                    <a:prstClr val="white"/>
                  </a:solidFill>
                  <a:latin typeface="Impact" panose="020B0806030902050204" pitchFamily="34" charset="0"/>
                  <a:ea typeface="张海山锐谐体2.0-授权联系：Samtype@QQ.com" panose="02000000000000000000" pitchFamily="2" charset="-122"/>
                </a:rPr>
                <a:t>02</a:t>
              </a:r>
              <a:endParaRPr lang="zh-HK" altLang="en-US" sz="3200" kern="0" dirty="0">
                <a:solidFill>
                  <a:prstClr val="white"/>
                </a:solidFill>
                <a:latin typeface="Impact" panose="020B0806030902050204" pitchFamily="34" charset="0"/>
                <a:ea typeface="张海山锐谐体2.0-授权联系：Samtype@QQ.com" panose="02000000000000000000" pitchFamily="2" charset="-122"/>
              </a:endParaRPr>
            </a:p>
          </p:txBody>
        </p:sp>
        <p:sp>
          <p:nvSpPr>
            <p:cNvPr id="17" name="文本框 66"/>
            <p:cNvSpPr txBox="1"/>
            <p:nvPr/>
          </p:nvSpPr>
          <p:spPr>
            <a:xfrm>
              <a:off x="3060555" y="2434565"/>
              <a:ext cx="1110344" cy="279960"/>
            </a:xfrm>
            <a:prstGeom prst="rect">
              <a:avLst/>
            </a:prstGeom>
            <a:noFill/>
          </p:spPr>
          <p:txBody>
            <a:bodyPr wrap="square" lIns="68580" tIns="34290" rIns="68580" bIns="34290" rtlCol="0">
              <a:spAutoFit/>
            </a:bodyPr>
            <a:lstStyle/>
            <a:p>
              <a:pPr algn="ctr" defTabSz="913924">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HK" altLang="en-US"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67"/>
            <p:cNvSpPr txBox="1"/>
            <p:nvPr/>
          </p:nvSpPr>
          <p:spPr>
            <a:xfrm>
              <a:off x="3114104" y="2788385"/>
              <a:ext cx="1029718" cy="687175"/>
            </a:xfrm>
            <a:prstGeom prst="rect">
              <a:avLst/>
            </a:prstGeom>
            <a:noFill/>
          </p:spPr>
          <p:txBody>
            <a:bodyPr wrap="square" lIns="68580" tIns="34290" rIns="68580" bIns="34290" rtlCol="0">
              <a:spAutoFit/>
            </a:bodyPr>
            <a:lstStyle/>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p>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 name="组合 18"/>
          <p:cNvGrpSpPr/>
          <p:nvPr/>
        </p:nvGrpSpPr>
        <p:grpSpPr>
          <a:xfrm>
            <a:off x="4620417" y="1527098"/>
            <a:ext cx="1675228" cy="2631074"/>
            <a:chOff x="4603182" y="1038958"/>
            <a:chExt cx="1850186" cy="2900945"/>
          </a:xfrm>
        </p:grpSpPr>
        <p:sp>
          <p:nvSpPr>
            <p:cNvPr id="20" name="圆角矩形 19"/>
            <p:cNvSpPr/>
            <p:nvPr/>
          </p:nvSpPr>
          <p:spPr>
            <a:xfrm>
              <a:off x="4712149" y="1038958"/>
              <a:ext cx="1632254" cy="1502651"/>
            </a:xfrm>
            <a:prstGeom prst="roundRect">
              <a:avLst>
                <a:gd name="adj" fmla="val 9350"/>
              </a:avLst>
            </a:prstGeom>
            <a:solidFill>
              <a:schemeClr val="accent3"/>
            </a:solidFill>
            <a:ln w="25400" cap="flat" cmpd="sng" algn="ctr">
              <a:solidFill>
                <a:sysClr val="window" lastClr="FFFFFF"/>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21" name="任意多边形 20"/>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ysClr val="window" lastClr="FFFFFF">
                <a:lumMod val="95000"/>
              </a:sysClr>
            </a:solidFill>
            <a:ln w="25400" cap="flat" cmpd="sng" algn="ctr">
              <a:solidFill>
                <a:schemeClr val="accent3"/>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22" name="椭圆 21"/>
            <p:cNvSpPr/>
            <p:nvPr/>
          </p:nvSpPr>
          <p:spPr>
            <a:xfrm>
              <a:off x="5228238" y="1647875"/>
              <a:ext cx="600075" cy="600075"/>
            </a:xfrm>
            <a:prstGeom prst="ellipse">
              <a:avLst/>
            </a:prstGeom>
            <a:solidFill>
              <a:schemeClr val="accent3"/>
            </a:solidFill>
            <a:ln w="25400" cap="flat" cmpd="sng" algn="ctr">
              <a:no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Impact" panose="020B0806030902050204" pitchFamily="34" charset="0"/>
                <a:ea typeface="PMingLiU" panose="02020300000000000000" pitchFamily="18" charset="-120"/>
              </a:endParaRPr>
            </a:p>
          </p:txBody>
        </p:sp>
        <p:sp>
          <p:nvSpPr>
            <p:cNvPr id="23" name="文本框 54"/>
            <p:cNvSpPr txBox="1"/>
            <p:nvPr/>
          </p:nvSpPr>
          <p:spPr>
            <a:xfrm>
              <a:off x="5044295" y="1222952"/>
              <a:ext cx="978584" cy="641613"/>
            </a:xfrm>
            <a:prstGeom prst="rect">
              <a:avLst/>
            </a:prstGeom>
            <a:noFill/>
          </p:spPr>
          <p:txBody>
            <a:bodyPr wrap="square" lIns="68580" tIns="34290" rIns="68580" bIns="34290" rtlCol="0">
              <a:spAutoFit/>
            </a:bodyPr>
            <a:lstStyle/>
            <a:p>
              <a:pPr algn="ctr" defTabSz="913924">
                <a:defRPr/>
              </a:pPr>
              <a:r>
                <a:rPr lang="en-US" altLang="zh-HK" sz="3200" kern="0" dirty="0">
                  <a:solidFill>
                    <a:schemeClr val="tx1">
                      <a:lumMod val="75000"/>
                      <a:lumOff val="25000"/>
                    </a:schemeClr>
                  </a:solidFill>
                  <a:latin typeface="Impact" panose="020B0806030902050204" pitchFamily="34" charset="0"/>
                  <a:ea typeface="张海山锐谐体2.0-授权联系：Samtype@QQ.com" panose="02000000000000000000" pitchFamily="2" charset="-122"/>
                </a:rPr>
                <a:t>03</a:t>
              </a:r>
              <a:endParaRPr lang="zh-HK" altLang="en-US" sz="3200" kern="0" dirty="0">
                <a:solidFill>
                  <a:schemeClr val="tx1">
                    <a:lumMod val="75000"/>
                    <a:lumOff val="25000"/>
                  </a:schemeClr>
                </a:solidFill>
                <a:latin typeface="Impact" panose="020B0806030902050204" pitchFamily="34" charset="0"/>
                <a:ea typeface="张海山锐谐体2.0-授权联系：Samtype@QQ.com" panose="02000000000000000000" pitchFamily="2" charset="-122"/>
              </a:endParaRPr>
            </a:p>
          </p:txBody>
        </p:sp>
        <p:sp>
          <p:nvSpPr>
            <p:cNvPr id="24" name="文本框 68"/>
            <p:cNvSpPr txBox="1"/>
            <p:nvPr/>
          </p:nvSpPr>
          <p:spPr>
            <a:xfrm>
              <a:off x="4973104" y="2434565"/>
              <a:ext cx="1110344" cy="279960"/>
            </a:xfrm>
            <a:prstGeom prst="rect">
              <a:avLst/>
            </a:prstGeom>
            <a:noFill/>
          </p:spPr>
          <p:txBody>
            <a:bodyPr wrap="square" lIns="68580" tIns="34290" rIns="68580" bIns="34290" rtlCol="0">
              <a:spAutoFit/>
            </a:bodyPr>
            <a:lstStyle/>
            <a:p>
              <a:pPr algn="ctr" defTabSz="913924">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HK" altLang="en-US"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69"/>
            <p:cNvSpPr txBox="1"/>
            <p:nvPr/>
          </p:nvSpPr>
          <p:spPr>
            <a:xfrm>
              <a:off x="4952453" y="2788385"/>
              <a:ext cx="1108295" cy="687175"/>
            </a:xfrm>
            <a:prstGeom prst="rect">
              <a:avLst/>
            </a:prstGeom>
            <a:noFill/>
          </p:spPr>
          <p:txBody>
            <a:bodyPr wrap="square" lIns="68580" tIns="34290" rIns="68580" bIns="34290" rtlCol="0">
              <a:spAutoFit/>
            </a:bodyPr>
            <a:lstStyle/>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p>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2" name="组合 25"/>
          <p:cNvGrpSpPr/>
          <p:nvPr/>
        </p:nvGrpSpPr>
        <p:grpSpPr>
          <a:xfrm>
            <a:off x="6424110" y="1527098"/>
            <a:ext cx="1675228" cy="2631074"/>
            <a:chOff x="6515731" y="1038958"/>
            <a:chExt cx="1850186" cy="2900945"/>
          </a:xfrm>
        </p:grpSpPr>
        <p:sp>
          <p:nvSpPr>
            <p:cNvPr id="27" name="圆角矩形 26"/>
            <p:cNvSpPr/>
            <p:nvPr/>
          </p:nvSpPr>
          <p:spPr>
            <a:xfrm>
              <a:off x="6624698" y="1038958"/>
              <a:ext cx="1632254" cy="1502651"/>
            </a:xfrm>
            <a:prstGeom prst="roundRect">
              <a:avLst>
                <a:gd name="adj" fmla="val 9350"/>
              </a:avLst>
            </a:prstGeom>
            <a:solidFill>
              <a:schemeClr val="accent4"/>
            </a:solidFill>
            <a:ln w="25400" cap="flat" cmpd="sng" algn="ctr">
              <a:solidFill>
                <a:sysClr val="window" lastClr="FFFFFF"/>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28" name="任意多边形 27"/>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ysClr val="window" lastClr="FFFFFF">
                <a:lumMod val="95000"/>
              </a:sysClr>
            </a:solidFill>
            <a:ln w="25400" cap="flat" cmpd="sng" algn="ctr">
              <a:solidFill>
                <a:schemeClr val="accent4"/>
              </a:solid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Calibri" panose="020F0502020204030204"/>
                <a:ea typeface="PMingLiU" panose="02020300000000000000" pitchFamily="18" charset="-120"/>
              </a:endParaRPr>
            </a:p>
          </p:txBody>
        </p:sp>
        <p:sp>
          <p:nvSpPr>
            <p:cNvPr id="29" name="椭圆 28"/>
            <p:cNvSpPr/>
            <p:nvPr/>
          </p:nvSpPr>
          <p:spPr>
            <a:xfrm>
              <a:off x="7140787" y="1647875"/>
              <a:ext cx="600075" cy="600075"/>
            </a:xfrm>
            <a:prstGeom prst="ellipse">
              <a:avLst/>
            </a:prstGeom>
            <a:solidFill>
              <a:schemeClr val="accent4"/>
            </a:solidFill>
            <a:ln w="25400" cap="flat" cmpd="sng" algn="ctr">
              <a:noFill/>
              <a:prstDash val="solid"/>
            </a:ln>
            <a:effectLst/>
          </p:spPr>
          <p:txBody>
            <a:bodyPr lIns="68580" tIns="34290" rIns="68580" bIns="34290" rtlCol="0" anchor="ctr"/>
            <a:lstStyle/>
            <a:p>
              <a:pPr algn="ctr" defTabSz="913924">
                <a:defRPr/>
              </a:pPr>
              <a:endParaRPr lang="zh-HK" altLang="en-US" sz="1600" kern="0" dirty="0">
                <a:solidFill>
                  <a:prstClr val="white"/>
                </a:solidFill>
                <a:latin typeface="Impact" panose="020B0806030902050204" pitchFamily="34" charset="0"/>
                <a:ea typeface="PMingLiU" panose="02020300000000000000" pitchFamily="18" charset="-120"/>
              </a:endParaRPr>
            </a:p>
          </p:txBody>
        </p:sp>
        <p:sp>
          <p:nvSpPr>
            <p:cNvPr id="30" name="文本框 60"/>
            <p:cNvSpPr txBox="1"/>
            <p:nvPr/>
          </p:nvSpPr>
          <p:spPr>
            <a:xfrm>
              <a:off x="6988992" y="1222952"/>
              <a:ext cx="876274" cy="641613"/>
            </a:xfrm>
            <a:prstGeom prst="rect">
              <a:avLst/>
            </a:prstGeom>
            <a:noFill/>
          </p:spPr>
          <p:txBody>
            <a:bodyPr wrap="square" lIns="68580" tIns="34290" rIns="68580" bIns="34290" rtlCol="0">
              <a:spAutoFit/>
            </a:bodyPr>
            <a:lstStyle/>
            <a:p>
              <a:pPr algn="ctr" defTabSz="913924">
                <a:defRPr/>
              </a:pPr>
              <a:r>
                <a:rPr lang="en-US" altLang="zh-HK" sz="3200" kern="0" dirty="0">
                  <a:solidFill>
                    <a:prstClr val="white"/>
                  </a:solidFill>
                  <a:latin typeface="Impact" panose="020B0806030902050204" pitchFamily="34" charset="0"/>
                  <a:ea typeface="张海山锐谐体2.0-授权联系：Samtype@QQ.com" panose="02000000000000000000" pitchFamily="2" charset="-122"/>
                </a:rPr>
                <a:t>04</a:t>
              </a:r>
              <a:endParaRPr lang="zh-HK" altLang="en-US" sz="3200" kern="0" dirty="0">
                <a:solidFill>
                  <a:prstClr val="white"/>
                </a:solidFill>
                <a:latin typeface="Impact" panose="020B0806030902050204" pitchFamily="34" charset="0"/>
                <a:ea typeface="张海山锐谐体2.0-授权联系：Samtype@QQ.com" panose="02000000000000000000" pitchFamily="2" charset="-122"/>
              </a:endParaRPr>
            </a:p>
          </p:txBody>
        </p:sp>
        <p:sp>
          <p:nvSpPr>
            <p:cNvPr id="31" name="文本框 70"/>
            <p:cNvSpPr txBox="1"/>
            <p:nvPr/>
          </p:nvSpPr>
          <p:spPr>
            <a:xfrm>
              <a:off x="6885653" y="2434565"/>
              <a:ext cx="1110344" cy="279960"/>
            </a:xfrm>
            <a:prstGeom prst="rect">
              <a:avLst/>
            </a:prstGeom>
            <a:noFill/>
          </p:spPr>
          <p:txBody>
            <a:bodyPr wrap="square" lIns="68580" tIns="34290" rIns="68580" bIns="34290" rtlCol="0">
              <a:spAutoFit/>
            </a:bodyPr>
            <a:lstStyle/>
            <a:p>
              <a:pPr algn="ctr" defTabSz="913924">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HK" altLang="en-US"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71"/>
            <p:cNvSpPr txBox="1"/>
            <p:nvPr/>
          </p:nvSpPr>
          <p:spPr>
            <a:xfrm>
              <a:off x="6850281" y="2788385"/>
              <a:ext cx="1158922" cy="687175"/>
            </a:xfrm>
            <a:prstGeom prst="rect">
              <a:avLst/>
            </a:prstGeom>
            <a:noFill/>
          </p:spPr>
          <p:txBody>
            <a:bodyPr wrap="square" lIns="68580" tIns="34290" rIns="68580" bIns="34290" rtlCol="0">
              <a:spAutoFit/>
            </a:bodyPr>
            <a:lstStyle/>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p>
            <a:p>
              <a:pPr algn="ctr" defTabSz="685800" fontAlgn="base">
                <a:spcBef>
                  <a:spcPct val="0"/>
                </a:spcBef>
                <a:spcAft>
                  <a:spcPct val="0"/>
                </a:spcAft>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点击增加文本点击增加文本</a:t>
              </a:r>
              <a:endParaRPr lang="zh-HK" altLang="en-US"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455278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网chenying0907出品 11"/>
          <p:cNvSpPr/>
          <p:nvPr/>
        </p:nvSpPr>
        <p:spPr>
          <a:xfrm>
            <a:off x="4170153" y="1584483"/>
            <a:ext cx="803694" cy="717274"/>
          </a:xfrm>
          <a:custGeom>
            <a:avLst/>
            <a:gdLst>
              <a:gd name="connsiteX0" fmla="*/ 535796 w 1071592"/>
              <a:gd name="connsiteY0" fmla="*/ 0 h 956365"/>
              <a:gd name="connsiteX1" fmla="*/ 643060 w 1071592"/>
              <a:gd name="connsiteY1" fmla="*/ 89762 h 956365"/>
              <a:gd name="connsiteX2" fmla="*/ 1071592 w 1071592"/>
              <a:gd name="connsiteY2" fmla="*/ 956365 h 956365"/>
              <a:gd name="connsiteX3" fmla="*/ 0 w 1071592"/>
              <a:gd name="connsiteY3" fmla="*/ 956365 h 956365"/>
              <a:gd name="connsiteX4" fmla="*/ 428531 w 1071592"/>
              <a:gd name="connsiteY4" fmla="*/ 89762 h 956365"/>
              <a:gd name="connsiteX5" fmla="*/ 535796 w 1071592"/>
              <a:gd name="connsiteY5" fmla="*/ 0 h 95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592" h="956365">
                <a:moveTo>
                  <a:pt x="535796" y="0"/>
                </a:moveTo>
                <a:cubicBezTo>
                  <a:pt x="579570" y="0"/>
                  <a:pt x="615330" y="29926"/>
                  <a:pt x="643060" y="89762"/>
                </a:cubicBezTo>
                <a:lnTo>
                  <a:pt x="1071592" y="956365"/>
                </a:lnTo>
                <a:lnTo>
                  <a:pt x="0" y="956365"/>
                </a:lnTo>
                <a:lnTo>
                  <a:pt x="428531" y="89762"/>
                </a:lnTo>
                <a:cubicBezTo>
                  <a:pt x="456261" y="29926"/>
                  <a:pt x="492022" y="0"/>
                  <a:pt x="535796" y="0"/>
                </a:cubicBezTo>
                <a:close/>
              </a:path>
            </a:pathLst>
          </a:custGeom>
          <a:solidFill>
            <a:schemeClr val="accent1"/>
          </a:solidFill>
          <a:ln>
            <a:noFill/>
          </a:ln>
          <a:effectLst>
            <a:outerShdw blurRad="152400" dist="317500" dir="5400000" sx="90000" sy="-19000" rotWithShape="0">
              <a:prstClr val="black">
                <a:alpha val="15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12"/>
          <p:cNvSpPr/>
          <p:nvPr/>
        </p:nvSpPr>
        <p:spPr>
          <a:xfrm>
            <a:off x="5124300" y="2413698"/>
            <a:ext cx="813633" cy="755059"/>
          </a:xfrm>
          <a:custGeom>
            <a:avLst/>
            <a:gdLst>
              <a:gd name="connsiteX0" fmla="*/ 0 w 1084844"/>
              <a:gd name="connsiteY0" fmla="*/ 0 h 1006745"/>
              <a:gd name="connsiteX1" fmla="*/ 962256 w 1084844"/>
              <a:gd name="connsiteY1" fmla="*/ 139923 h 1006745"/>
              <a:gd name="connsiteX2" fmla="*/ 1084844 w 1084844"/>
              <a:gd name="connsiteY2" fmla="*/ 240615 h 1006745"/>
              <a:gd name="connsiteX3" fmla="*/ 1027926 w 1084844"/>
              <a:gd name="connsiteY3" fmla="*/ 345682 h 1006745"/>
              <a:gd name="connsiteX4" fmla="*/ 350058 w 1084844"/>
              <a:gd name="connsiteY4" fmla="*/ 1006745 h 1006745"/>
              <a:gd name="connsiteX5" fmla="*/ 426715 w 1084844"/>
              <a:gd name="connsiteY5" fmla="*/ 853431 h 1006745"/>
              <a:gd name="connsiteX6" fmla="*/ 0 w 1084844"/>
              <a:gd name="connsiteY6" fmla="*/ 0 h 100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844" h="1006745">
                <a:moveTo>
                  <a:pt x="0" y="0"/>
                </a:moveTo>
                <a:lnTo>
                  <a:pt x="962256" y="139923"/>
                </a:lnTo>
                <a:cubicBezTo>
                  <a:pt x="1043970" y="153050"/>
                  <a:pt x="1084844" y="186614"/>
                  <a:pt x="1084844" y="240615"/>
                </a:cubicBezTo>
                <a:cubicBezTo>
                  <a:pt x="1084844" y="272720"/>
                  <a:pt x="1065866" y="307743"/>
                  <a:pt x="1027926" y="345682"/>
                </a:cubicBezTo>
                <a:lnTo>
                  <a:pt x="350058" y="1006745"/>
                </a:lnTo>
                <a:lnTo>
                  <a:pt x="426715" y="853431"/>
                </a:lnTo>
                <a:lnTo>
                  <a:pt x="0" y="0"/>
                </a:lnTo>
                <a:close/>
              </a:path>
            </a:pathLst>
          </a:custGeom>
          <a:solidFill>
            <a:schemeClr val="accent2"/>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8" name="淘宝网chenying0907出品 13"/>
          <p:cNvSpPr/>
          <p:nvPr/>
        </p:nvSpPr>
        <p:spPr>
          <a:xfrm>
            <a:off x="3206067" y="2413697"/>
            <a:ext cx="813634" cy="755516"/>
          </a:xfrm>
          <a:custGeom>
            <a:avLst/>
            <a:gdLst>
              <a:gd name="connsiteX0" fmla="*/ 1084845 w 1084845"/>
              <a:gd name="connsiteY0" fmla="*/ 0 h 1007354"/>
              <a:gd name="connsiteX1" fmla="*/ 658129 w 1084845"/>
              <a:gd name="connsiteY1" fmla="*/ 853431 h 1007354"/>
              <a:gd name="connsiteX2" fmla="*/ 735091 w 1084845"/>
              <a:gd name="connsiteY2" fmla="*/ 1007354 h 1007354"/>
              <a:gd name="connsiteX3" fmla="*/ 54722 w 1084845"/>
              <a:gd name="connsiteY3" fmla="*/ 345682 h 1007354"/>
              <a:gd name="connsiteX4" fmla="*/ 0 w 1084845"/>
              <a:gd name="connsiteY4" fmla="*/ 240615 h 1007354"/>
              <a:gd name="connsiteX5" fmla="*/ 122588 w 1084845"/>
              <a:gd name="connsiteY5" fmla="*/ 139923 h 1007354"/>
              <a:gd name="connsiteX6" fmla="*/ 1084845 w 1084845"/>
              <a:gd name="connsiteY6" fmla="*/ 0 h 100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845" h="1007354">
                <a:moveTo>
                  <a:pt x="1084845" y="0"/>
                </a:moveTo>
                <a:lnTo>
                  <a:pt x="658129" y="853431"/>
                </a:lnTo>
                <a:lnTo>
                  <a:pt x="735091" y="1007354"/>
                </a:lnTo>
                <a:lnTo>
                  <a:pt x="54722" y="345682"/>
                </a:lnTo>
                <a:cubicBezTo>
                  <a:pt x="18241" y="306284"/>
                  <a:pt x="0" y="271262"/>
                  <a:pt x="0" y="240615"/>
                </a:cubicBezTo>
                <a:cubicBezTo>
                  <a:pt x="0" y="186614"/>
                  <a:pt x="40857" y="153050"/>
                  <a:pt x="122588" y="139923"/>
                </a:cubicBezTo>
                <a:lnTo>
                  <a:pt x="1084845" y="0"/>
                </a:lnTo>
                <a:close/>
              </a:path>
            </a:pathLst>
          </a:custGeom>
          <a:solidFill>
            <a:schemeClr val="accent5"/>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01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淘宝网chenying0907出品 14"/>
          <p:cNvSpPr/>
          <p:nvPr/>
        </p:nvSpPr>
        <p:spPr>
          <a:xfrm>
            <a:off x="4615757" y="3320898"/>
            <a:ext cx="826361" cy="869032"/>
          </a:xfrm>
          <a:custGeom>
            <a:avLst/>
            <a:gdLst>
              <a:gd name="connsiteX0" fmla="*/ 926688 w 1101814"/>
              <a:gd name="connsiteY0" fmla="*/ 0 h 1158709"/>
              <a:gd name="connsiteX1" fmla="*/ 1099635 w 1101814"/>
              <a:gd name="connsiteY1" fmla="*/ 1005492 h 1158709"/>
              <a:gd name="connsiteX2" fmla="*/ 1101814 w 1101814"/>
              <a:gd name="connsiteY2" fmla="*/ 1049266 h 1158709"/>
              <a:gd name="connsiteX3" fmla="*/ 1078838 w 1101814"/>
              <a:gd name="connsiteY3" fmla="*/ 1126964 h 1158709"/>
              <a:gd name="connsiteX4" fmla="*/ 1012070 w 1101814"/>
              <a:gd name="connsiteY4" fmla="*/ 1158709 h 1158709"/>
              <a:gd name="connsiteX5" fmla="*/ 924505 w 1101814"/>
              <a:gd name="connsiteY5" fmla="*/ 1132438 h 1158709"/>
              <a:gd name="connsiteX6" fmla="*/ 0 w 1101814"/>
              <a:gd name="connsiteY6" fmla="*/ 646514 h 1158709"/>
              <a:gd name="connsiteX7" fmla="*/ 603431 w 1101814"/>
              <a:gd name="connsiteY7" fmla="*/ 646514 h 1158709"/>
              <a:gd name="connsiteX8" fmla="*/ 926688 w 1101814"/>
              <a:gd name="connsiteY8" fmla="*/ 0 h 115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14" h="1158709">
                <a:moveTo>
                  <a:pt x="926688" y="0"/>
                </a:moveTo>
                <a:lnTo>
                  <a:pt x="1099635" y="1005492"/>
                </a:lnTo>
                <a:cubicBezTo>
                  <a:pt x="1101094" y="1015702"/>
                  <a:pt x="1101814" y="1030287"/>
                  <a:pt x="1101814" y="1049266"/>
                </a:cubicBezTo>
                <a:cubicBezTo>
                  <a:pt x="1101814" y="1079913"/>
                  <a:pt x="1094161" y="1105806"/>
                  <a:pt x="1078838" y="1126964"/>
                </a:cubicBezTo>
                <a:cubicBezTo>
                  <a:pt x="1063514" y="1148139"/>
                  <a:pt x="1041258" y="1158709"/>
                  <a:pt x="1012070" y="1158709"/>
                </a:cubicBezTo>
                <a:cubicBezTo>
                  <a:pt x="984340" y="1158709"/>
                  <a:pt x="955152" y="1149958"/>
                  <a:pt x="924505" y="1132438"/>
                </a:cubicBezTo>
                <a:lnTo>
                  <a:pt x="0" y="646514"/>
                </a:lnTo>
                <a:lnTo>
                  <a:pt x="603431" y="646514"/>
                </a:lnTo>
                <a:lnTo>
                  <a:pt x="926688" y="0"/>
                </a:lnTo>
                <a:close/>
              </a:path>
            </a:pathLst>
          </a:custGeom>
          <a:solidFill>
            <a:schemeClr val="accent6"/>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10" name="淘宝网chenying0907出品 15"/>
          <p:cNvSpPr/>
          <p:nvPr/>
        </p:nvSpPr>
        <p:spPr>
          <a:xfrm>
            <a:off x="3700237" y="3320900"/>
            <a:ext cx="828008" cy="869031"/>
          </a:xfrm>
          <a:custGeom>
            <a:avLst/>
            <a:gdLst>
              <a:gd name="connsiteX0" fmla="*/ 177323 w 1104011"/>
              <a:gd name="connsiteY0" fmla="*/ 0 h 1158708"/>
              <a:gd name="connsiteX1" fmla="*/ 500579 w 1104011"/>
              <a:gd name="connsiteY1" fmla="*/ 646513 h 1158708"/>
              <a:gd name="connsiteX2" fmla="*/ 1104011 w 1104011"/>
              <a:gd name="connsiteY2" fmla="*/ 646513 h 1158708"/>
              <a:gd name="connsiteX3" fmla="*/ 179488 w 1104011"/>
              <a:gd name="connsiteY3" fmla="*/ 1132437 h 1158708"/>
              <a:gd name="connsiteX4" fmla="*/ 91940 w 1104011"/>
              <a:gd name="connsiteY4" fmla="*/ 1158708 h 1158708"/>
              <a:gd name="connsiteX5" fmla="*/ 22976 w 1104011"/>
              <a:gd name="connsiteY5" fmla="*/ 1126963 h 1158708"/>
              <a:gd name="connsiteX6" fmla="*/ 0 w 1104011"/>
              <a:gd name="connsiteY6" fmla="*/ 1049265 h 1158708"/>
              <a:gd name="connsiteX7" fmla="*/ 4375 w 1104011"/>
              <a:gd name="connsiteY7" fmla="*/ 1005491 h 1158708"/>
              <a:gd name="connsiteX8" fmla="*/ 177323 w 1104011"/>
              <a:gd name="connsiteY8" fmla="*/ 0 h 115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011" h="1158708">
                <a:moveTo>
                  <a:pt x="177323" y="0"/>
                </a:moveTo>
                <a:lnTo>
                  <a:pt x="500579" y="646513"/>
                </a:lnTo>
                <a:lnTo>
                  <a:pt x="1104011" y="646513"/>
                </a:lnTo>
                <a:lnTo>
                  <a:pt x="179488" y="1132437"/>
                </a:lnTo>
                <a:cubicBezTo>
                  <a:pt x="147383" y="1149957"/>
                  <a:pt x="118195" y="1158708"/>
                  <a:pt x="91940" y="1158708"/>
                </a:cubicBezTo>
                <a:cubicBezTo>
                  <a:pt x="61294" y="1158708"/>
                  <a:pt x="38300" y="1148138"/>
                  <a:pt x="22976" y="1126963"/>
                </a:cubicBezTo>
                <a:cubicBezTo>
                  <a:pt x="7653" y="1105805"/>
                  <a:pt x="0" y="1079912"/>
                  <a:pt x="0" y="1049265"/>
                </a:cubicBezTo>
                <a:cubicBezTo>
                  <a:pt x="0" y="1040513"/>
                  <a:pt x="1458" y="1025911"/>
                  <a:pt x="4375" y="1005491"/>
                </a:cubicBezTo>
                <a:lnTo>
                  <a:pt x="177323" y="0"/>
                </a:lnTo>
                <a:close/>
              </a:path>
            </a:pathLst>
          </a:custGeom>
          <a:solidFill>
            <a:schemeClr val="accent3"/>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sz="1013"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16"/>
          <p:cNvSpPr/>
          <p:nvPr/>
        </p:nvSpPr>
        <p:spPr>
          <a:xfrm>
            <a:off x="4416187" y="1881216"/>
            <a:ext cx="338554" cy="248209"/>
          </a:xfrm>
          <a:prstGeom prst="rect">
            <a:avLst/>
          </a:prstGeom>
        </p:spPr>
        <p:txBody>
          <a:bodyPr wrap="none">
            <a:spAutoFit/>
          </a:bodyPr>
          <a:lstStyle/>
          <a:p>
            <a:r>
              <a:rPr lang="en-US" sz="1013"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12" name="Rectangle 17"/>
          <p:cNvSpPr/>
          <p:nvPr/>
        </p:nvSpPr>
        <p:spPr>
          <a:xfrm>
            <a:off x="5412574" y="2569350"/>
            <a:ext cx="338554" cy="248209"/>
          </a:xfrm>
          <a:prstGeom prst="rect">
            <a:avLst/>
          </a:prstGeom>
        </p:spPr>
        <p:txBody>
          <a:bodyPr wrap="none">
            <a:spAutoFit/>
          </a:bodyPr>
          <a:lstStyle/>
          <a:p>
            <a:r>
              <a:rPr lang="en-US" sz="1013" dirty="0">
                <a:solidFill>
                  <a:schemeClr val="bg1"/>
                </a:solidFill>
                <a:latin typeface="微软雅黑" panose="020B0503020204020204" pitchFamily="34" charset="-122"/>
                <a:ea typeface="微软雅黑" panose="020B0503020204020204" pitchFamily="34" charset="-122"/>
              </a:rPr>
              <a:t>03</a:t>
            </a:r>
          </a:p>
        </p:txBody>
      </p:sp>
      <p:sp>
        <p:nvSpPr>
          <p:cNvPr id="13" name="Rectangle 18"/>
          <p:cNvSpPr/>
          <p:nvPr/>
        </p:nvSpPr>
        <p:spPr>
          <a:xfrm>
            <a:off x="5086411" y="3753844"/>
            <a:ext cx="338554" cy="248209"/>
          </a:xfrm>
          <a:prstGeom prst="rect">
            <a:avLst/>
          </a:prstGeom>
        </p:spPr>
        <p:txBody>
          <a:bodyPr wrap="none">
            <a:spAutoFit/>
          </a:bodyPr>
          <a:lstStyle/>
          <a:p>
            <a:r>
              <a:rPr lang="en-US" sz="1013" dirty="0">
                <a:solidFill>
                  <a:schemeClr val="bg1"/>
                </a:solidFill>
                <a:latin typeface="微软雅黑" panose="020B0503020204020204" pitchFamily="34" charset="-122"/>
                <a:ea typeface="微软雅黑" panose="020B0503020204020204" pitchFamily="34" charset="-122"/>
              </a:rPr>
              <a:t>04</a:t>
            </a:r>
          </a:p>
        </p:txBody>
      </p:sp>
      <p:sp>
        <p:nvSpPr>
          <p:cNvPr id="14" name="Rectangle 19"/>
          <p:cNvSpPr/>
          <p:nvPr/>
        </p:nvSpPr>
        <p:spPr>
          <a:xfrm>
            <a:off x="3766486" y="3753844"/>
            <a:ext cx="338554" cy="248209"/>
          </a:xfrm>
          <a:prstGeom prst="rect">
            <a:avLst/>
          </a:prstGeom>
        </p:spPr>
        <p:txBody>
          <a:bodyPr wrap="none">
            <a:spAutoFit/>
          </a:bodyPr>
          <a:lstStyle/>
          <a:p>
            <a:r>
              <a:rPr lang="en-US" sz="1013" dirty="0">
                <a:solidFill>
                  <a:schemeClr val="tx1">
                    <a:lumMod val="75000"/>
                    <a:lumOff val="25000"/>
                  </a:schemeClr>
                </a:solidFill>
                <a:latin typeface="微软雅黑" panose="020B0503020204020204" pitchFamily="34" charset="-122"/>
                <a:ea typeface="微软雅黑" panose="020B0503020204020204" pitchFamily="34" charset="-122"/>
              </a:rPr>
              <a:t>05</a:t>
            </a:r>
          </a:p>
        </p:txBody>
      </p:sp>
      <p:sp>
        <p:nvSpPr>
          <p:cNvPr id="15" name="Rectangle 20"/>
          <p:cNvSpPr/>
          <p:nvPr/>
        </p:nvSpPr>
        <p:spPr>
          <a:xfrm>
            <a:off x="3442840" y="2569350"/>
            <a:ext cx="338554" cy="248209"/>
          </a:xfrm>
          <a:prstGeom prst="rect">
            <a:avLst/>
          </a:prstGeom>
        </p:spPr>
        <p:txBody>
          <a:bodyPr wrap="none">
            <a:spAutoFit/>
          </a:bodyPr>
          <a:lstStyle/>
          <a:p>
            <a:r>
              <a:rPr lang="en-US" sz="1013"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16" name="Oval 21"/>
          <p:cNvSpPr/>
          <p:nvPr/>
        </p:nvSpPr>
        <p:spPr>
          <a:xfrm>
            <a:off x="4972049" y="1505748"/>
            <a:ext cx="135674" cy="13567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17" name="Oval 22"/>
          <p:cNvSpPr/>
          <p:nvPr/>
        </p:nvSpPr>
        <p:spPr>
          <a:xfrm>
            <a:off x="5382329" y="1422086"/>
            <a:ext cx="391616" cy="3916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18" name="Oval 23"/>
          <p:cNvSpPr/>
          <p:nvPr/>
        </p:nvSpPr>
        <p:spPr>
          <a:xfrm>
            <a:off x="5243734" y="1307141"/>
            <a:ext cx="135674" cy="13567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19" name="Oval 24"/>
          <p:cNvSpPr/>
          <p:nvPr/>
        </p:nvSpPr>
        <p:spPr>
          <a:xfrm>
            <a:off x="5773946" y="1377562"/>
            <a:ext cx="206921" cy="206921"/>
          </a:xfrm>
          <a:prstGeom prst="ellips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0" name="Oval 25"/>
          <p:cNvSpPr/>
          <p:nvPr/>
        </p:nvSpPr>
        <p:spPr>
          <a:xfrm>
            <a:off x="5786424" y="2039256"/>
            <a:ext cx="415491" cy="415491"/>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1" name="Oval 26"/>
          <p:cNvSpPr/>
          <p:nvPr/>
        </p:nvSpPr>
        <p:spPr>
          <a:xfrm>
            <a:off x="6288383" y="2386908"/>
            <a:ext cx="135674" cy="135674"/>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2" name="Oval 27"/>
          <p:cNvSpPr/>
          <p:nvPr/>
        </p:nvSpPr>
        <p:spPr>
          <a:xfrm>
            <a:off x="6356220" y="2019715"/>
            <a:ext cx="282042" cy="282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3" name="Oval 28"/>
          <p:cNvSpPr/>
          <p:nvPr/>
        </p:nvSpPr>
        <p:spPr>
          <a:xfrm>
            <a:off x="6167995" y="2569350"/>
            <a:ext cx="67837" cy="678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4" name="Oval 29"/>
          <p:cNvSpPr/>
          <p:nvPr/>
        </p:nvSpPr>
        <p:spPr>
          <a:xfrm>
            <a:off x="5982844" y="3907889"/>
            <a:ext cx="231751" cy="2317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5" name="Oval 30"/>
          <p:cNvSpPr/>
          <p:nvPr/>
        </p:nvSpPr>
        <p:spPr>
          <a:xfrm>
            <a:off x="5937933" y="4118495"/>
            <a:ext cx="115876" cy="115876"/>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6" name="Oval 31"/>
          <p:cNvSpPr/>
          <p:nvPr/>
        </p:nvSpPr>
        <p:spPr>
          <a:xfrm>
            <a:off x="5632087" y="4234371"/>
            <a:ext cx="208880" cy="208880"/>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7" name="Oval 32"/>
          <p:cNvSpPr/>
          <p:nvPr/>
        </p:nvSpPr>
        <p:spPr>
          <a:xfrm>
            <a:off x="5993032" y="4355187"/>
            <a:ext cx="91346" cy="91346"/>
          </a:xfrm>
          <a:prstGeom prst="ellipse">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8" name="Oval 33"/>
          <p:cNvSpPr/>
          <p:nvPr/>
        </p:nvSpPr>
        <p:spPr>
          <a:xfrm>
            <a:off x="3182866" y="3836452"/>
            <a:ext cx="194390" cy="1943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29" name="Oval 34"/>
          <p:cNvSpPr/>
          <p:nvPr/>
        </p:nvSpPr>
        <p:spPr>
          <a:xfrm>
            <a:off x="3450978" y="4139640"/>
            <a:ext cx="97195" cy="971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0" name="Oval 35"/>
          <p:cNvSpPr/>
          <p:nvPr/>
        </p:nvSpPr>
        <p:spPr>
          <a:xfrm>
            <a:off x="3332244" y="3529039"/>
            <a:ext cx="363305" cy="363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1" name="Oval 36"/>
          <p:cNvSpPr/>
          <p:nvPr/>
        </p:nvSpPr>
        <p:spPr>
          <a:xfrm>
            <a:off x="3120291" y="4264999"/>
            <a:ext cx="171552" cy="17155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2" name="Oval 37"/>
          <p:cNvSpPr/>
          <p:nvPr/>
        </p:nvSpPr>
        <p:spPr>
          <a:xfrm>
            <a:off x="2942087" y="2158215"/>
            <a:ext cx="302996" cy="3029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3" name="Oval 38"/>
          <p:cNvSpPr/>
          <p:nvPr/>
        </p:nvSpPr>
        <p:spPr>
          <a:xfrm>
            <a:off x="2753199" y="1943120"/>
            <a:ext cx="96136" cy="96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4" name="Oval 39"/>
          <p:cNvSpPr/>
          <p:nvPr/>
        </p:nvSpPr>
        <p:spPr>
          <a:xfrm>
            <a:off x="2796133" y="2108396"/>
            <a:ext cx="145955" cy="145955"/>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5" name="Oval 40"/>
          <p:cNvSpPr/>
          <p:nvPr/>
        </p:nvSpPr>
        <p:spPr>
          <a:xfrm>
            <a:off x="2455411" y="2337735"/>
            <a:ext cx="184849" cy="184849"/>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6" name="Oval 41"/>
          <p:cNvSpPr/>
          <p:nvPr/>
        </p:nvSpPr>
        <p:spPr>
          <a:xfrm>
            <a:off x="5503951" y="3643626"/>
            <a:ext cx="337017" cy="337017"/>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schemeClr val="bg1"/>
              </a:solidFill>
              <a:latin typeface="微软雅黑" panose="020B0503020204020204" pitchFamily="34" charset="-122"/>
              <a:ea typeface="微软雅黑" panose="020B0503020204020204" pitchFamily="34" charset="-122"/>
            </a:endParaRPr>
          </a:p>
        </p:txBody>
      </p:sp>
      <p:sp>
        <p:nvSpPr>
          <p:cNvPr id="37" name="Rectangle 42"/>
          <p:cNvSpPr/>
          <p:nvPr/>
        </p:nvSpPr>
        <p:spPr>
          <a:xfrm>
            <a:off x="6294666" y="1243841"/>
            <a:ext cx="1804340" cy="483337"/>
          </a:xfrm>
          <a:prstGeom prst="rect">
            <a:avLst/>
          </a:prstGeom>
        </p:spPr>
        <p:txBody>
          <a:bodyPr wrap="square">
            <a:spAutoFit/>
          </a:bodyPr>
          <a:lstStyle/>
          <a:p>
            <a:pPr algn="ctr">
              <a:lnSpc>
                <a:spcPct val="150000"/>
              </a:lnSpc>
            </a:pPr>
            <a:r>
              <a:rPr lang="zh-CN" altLang="en-US" sz="900" dirty="0">
                <a:solidFill>
                  <a:schemeClr val="bg1"/>
                </a:solidFill>
                <a:latin typeface="微软雅黑" panose="020B0503020204020204" pitchFamily="34" charset="-122"/>
                <a:ea typeface="微软雅黑" panose="020B0503020204020204" pitchFamily="34" charset="-122"/>
                <a:cs typeface="华文黑体" pitchFamily="2" charset="-122"/>
              </a:rPr>
              <a:t>在此处添加详细文本描述，建议与标题相关并符合整体语言</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38" name="Rectangle 43"/>
          <p:cNvSpPr/>
          <p:nvPr/>
        </p:nvSpPr>
        <p:spPr>
          <a:xfrm>
            <a:off x="6938914" y="1921034"/>
            <a:ext cx="1804340" cy="483337"/>
          </a:xfrm>
          <a:prstGeom prst="rect">
            <a:avLst/>
          </a:prstGeom>
        </p:spPr>
        <p:txBody>
          <a:bodyPr wrap="square">
            <a:spAutoFit/>
          </a:bodyPr>
          <a:lstStyle/>
          <a:p>
            <a:pPr algn="ctr">
              <a:lnSpc>
                <a:spcPct val="150000"/>
              </a:lnSpc>
            </a:pPr>
            <a:r>
              <a:rPr lang="zh-CN" altLang="en-US" sz="900" dirty="0">
                <a:solidFill>
                  <a:schemeClr val="bg1"/>
                </a:solidFill>
                <a:latin typeface="微软雅黑" panose="020B0503020204020204" pitchFamily="34" charset="-122"/>
                <a:ea typeface="微软雅黑" panose="020B0503020204020204" pitchFamily="34" charset="-122"/>
                <a:cs typeface="华文黑体" pitchFamily="2" charset="-122"/>
              </a:rPr>
              <a:t>在此处添加详细文本描述，建议与标题相关并符合整体语言</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39" name="Rectangle 44"/>
          <p:cNvSpPr/>
          <p:nvPr/>
        </p:nvSpPr>
        <p:spPr>
          <a:xfrm>
            <a:off x="6497242" y="3786583"/>
            <a:ext cx="1804340" cy="483337"/>
          </a:xfrm>
          <a:prstGeom prst="rect">
            <a:avLst/>
          </a:prstGeom>
        </p:spPr>
        <p:txBody>
          <a:bodyPr wrap="square">
            <a:spAutoFit/>
          </a:bodyPr>
          <a:lstStyle/>
          <a:p>
            <a:pPr algn="ctr">
              <a:lnSpc>
                <a:spcPct val="150000"/>
              </a:lnSpc>
            </a:pPr>
            <a:r>
              <a:rPr lang="zh-CN" altLang="en-US" sz="900" dirty="0">
                <a:solidFill>
                  <a:schemeClr val="bg1"/>
                </a:solidFill>
                <a:latin typeface="微软雅黑" panose="020B0503020204020204" pitchFamily="34" charset="-122"/>
                <a:ea typeface="微软雅黑" panose="020B0503020204020204" pitchFamily="34" charset="-122"/>
                <a:cs typeface="华文黑体" pitchFamily="2" charset="-122"/>
              </a:rPr>
              <a:t>在此处添加详细文本描述，建议与标题相关并符合整体语言</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40" name="Rectangle 45"/>
          <p:cNvSpPr/>
          <p:nvPr/>
        </p:nvSpPr>
        <p:spPr>
          <a:xfrm>
            <a:off x="439818" y="2217566"/>
            <a:ext cx="1804340" cy="483337"/>
          </a:xfrm>
          <a:prstGeom prst="rect">
            <a:avLst/>
          </a:prstGeom>
        </p:spPr>
        <p:txBody>
          <a:bodyPr wrap="square">
            <a:spAutoFit/>
          </a:bodyPr>
          <a:lstStyle/>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cs typeface="华文黑体" pitchFamily="2" charset="-122"/>
              </a:rPr>
              <a:t>在此处添加详细文本描述，建议与标题相关并符合整体语言</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41" name="Rectangle 46"/>
          <p:cNvSpPr/>
          <p:nvPr/>
        </p:nvSpPr>
        <p:spPr>
          <a:xfrm>
            <a:off x="1077769" y="3696467"/>
            <a:ext cx="1804340" cy="483337"/>
          </a:xfrm>
          <a:prstGeom prst="rect">
            <a:avLst/>
          </a:prstGeom>
        </p:spPr>
        <p:txBody>
          <a:bodyPr wrap="square">
            <a:spAutoFit/>
          </a:bodyPr>
          <a:lstStyle/>
          <a:p>
            <a:pPr algn="ctr">
              <a:lnSpc>
                <a:spcPct val="150000"/>
              </a:lnSpc>
            </a:pPr>
            <a:r>
              <a:rPr lang="zh-CN" altLang="en-US" sz="900" dirty="0">
                <a:solidFill>
                  <a:schemeClr val="bg1"/>
                </a:solidFill>
                <a:latin typeface="微软雅黑" panose="020B0503020204020204" pitchFamily="34" charset="-122"/>
                <a:ea typeface="微软雅黑" panose="020B0503020204020204" pitchFamily="34" charset="-122"/>
                <a:cs typeface="华文黑体" pitchFamily="2" charset="-122"/>
              </a:rPr>
              <a:t>在此处添加详细文本描述，建议与标题相关并符合整体语言</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42" name="TextBox 3"/>
          <p:cNvSpPr txBox="1"/>
          <p:nvPr/>
        </p:nvSpPr>
        <p:spPr>
          <a:xfrm>
            <a:off x="4107212" y="2891179"/>
            <a:ext cx="1066318" cy="418191"/>
          </a:xfrm>
          <a:prstGeom prst="rect">
            <a:avLst/>
          </a:prstGeom>
          <a:noFill/>
        </p:spPr>
        <p:txBody>
          <a:bodyPr wrap="none" rtlCol="0">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标题内容</a:t>
            </a:r>
            <a:r>
              <a:rPr lang="id-ID" altLang="zh-CN" sz="16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600"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1878716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p:cTn id="82" dur="500" fill="hold"/>
                                        <p:tgtEl>
                                          <p:spTgt spid="21"/>
                                        </p:tgtEl>
                                        <p:attrNameLst>
                                          <p:attrName>ppt_w</p:attrName>
                                        </p:attrNameLst>
                                      </p:cBhvr>
                                      <p:tavLst>
                                        <p:tav tm="0">
                                          <p:val>
                                            <p:fltVal val="0"/>
                                          </p:val>
                                        </p:tav>
                                        <p:tav tm="100000">
                                          <p:val>
                                            <p:strVal val="#ppt_w"/>
                                          </p:val>
                                        </p:tav>
                                      </p:tavLst>
                                    </p:anim>
                                    <p:anim calcmode="lin" valueType="num">
                                      <p:cBhvr>
                                        <p:cTn id="83" dur="500" fill="hold"/>
                                        <p:tgtEl>
                                          <p:spTgt spid="21"/>
                                        </p:tgtEl>
                                        <p:attrNameLst>
                                          <p:attrName>ppt_h</p:attrName>
                                        </p:attrNameLst>
                                      </p:cBhvr>
                                      <p:tavLst>
                                        <p:tav tm="0">
                                          <p:val>
                                            <p:fltVal val="0"/>
                                          </p:val>
                                        </p:tav>
                                        <p:tav tm="100000">
                                          <p:val>
                                            <p:strVal val="#ppt_h"/>
                                          </p:val>
                                        </p:tav>
                                      </p:tavLst>
                                    </p:anim>
                                    <p:animEffect transition="in" filter="fade">
                                      <p:cBhvr>
                                        <p:cTn id="84" dur="500"/>
                                        <p:tgtEl>
                                          <p:spTgt spid="21"/>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p:cTn id="87" dur="500" fill="hold"/>
                                        <p:tgtEl>
                                          <p:spTgt spid="22"/>
                                        </p:tgtEl>
                                        <p:attrNameLst>
                                          <p:attrName>ppt_w</p:attrName>
                                        </p:attrNameLst>
                                      </p:cBhvr>
                                      <p:tavLst>
                                        <p:tav tm="0">
                                          <p:val>
                                            <p:fltVal val="0"/>
                                          </p:val>
                                        </p:tav>
                                        <p:tav tm="100000">
                                          <p:val>
                                            <p:strVal val="#ppt_w"/>
                                          </p:val>
                                        </p:tav>
                                      </p:tavLst>
                                    </p:anim>
                                    <p:anim calcmode="lin" valueType="num">
                                      <p:cBhvr>
                                        <p:cTn id="88" dur="500" fill="hold"/>
                                        <p:tgtEl>
                                          <p:spTgt spid="22"/>
                                        </p:tgtEl>
                                        <p:attrNameLst>
                                          <p:attrName>ppt_h</p:attrName>
                                        </p:attrNameLst>
                                      </p:cBhvr>
                                      <p:tavLst>
                                        <p:tav tm="0">
                                          <p:val>
                                            <p:fltVal val="0"/>
                                          </p:val>
                                        </p:tav>
                                        <p:tav tm="100000">
                                          <p:val>
                                            <p:strVal val="#ppt_h"/>
                                          </p:val>
                                        </p:tav>
                                      </p:tavLst>
                                    </p:anim>
                                    <p:animEffect transition="in" filter="fade">
                                      <p:cBhvr>
                                        <p:cTn id="89" dur="500"/>
                                        <p:tgtEl>
                                          <p:spTgt spid="22"/>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Effect transition="in" filter="fade">
                                      <p:cBhvr>
                                        <p:cTn id="94" dur="500"/>
                                        <p:tgtEl>
                                          <p:spTgt spid="23"/>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500" fill="hold"/>
                                        <p:tgtEl>
                                          <p:spTgt spid="25"/>
                                        </p:tgtEl>
                                        <p:attrNameLst>
                                          <p:attrName>ppt_w</p:attrName>
                                        </p:attrNameLst>
                                      </p:cBhvr>
                                      <p:tavLst>
                                        <p:tav tm="0">
                                          <p:val>
                                            <p:fltVal val="0"/>
                                          </p:val>
                                        </p:tav>
                                        <p:tav tm="100000">
                                          <p:val>
                                            <p:strVal val="#ppt_w"/>
                                          </p:val>
                                        </p:tav>
                                      </p:tavLst>
                                    </p:anim>
                                    <p:anim calcmode="lin" valueType="num">
                                      <p:cBhvr>
                                        <p:cTn id="103" dur="500" fill="hold"/>
                                        <p:tgtEl>
                                          <p:spTgt spid="25"/>
                                        </p:tgtEl>
                                        <p:attrNameLst>
                                          <p:attrName>ppt_h</p:attrName>
                                        </p:attrNameLst>
                                      </p:cBhvr>
                                      <p:tavLst>
                                        <p:tav tm="0">
                                          <p:val>
                                            <p:fltVal val="0"/>
                                          </p:val>
                                        </p:tav>
                                        <p:tav tm="100000">
                                          <p:val>
                                            <p:strVal val="#ppt_h"/>
                                          </p:val>
                                        </p:tav>
                                      </p:tavLst>
                                    </p:anim>
                                    <p:animEffect transition="in" filter="fade">
                                      <p:cBhvr>
                                        <p:cTn id="104" dur="500"/>
                                        <p:tgtEl>
                                          <p:spTgt spid="25"/>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0" fill="hold"/>
                                        <p:tgtEl>
                                          <p:spTgt spid="26"/>
                                        </p:tgtEl>
                                        <p:attrNameLst>
                                          <p:attrName>ppt_w</p:attrName>
                                        </p:attrNameLst>
                                      </p:cBhvr>
                                      <p:tavLst>
                                        <p:tav tm="0">
                                          <p:val>
                                            <p:fltVal val="0"/>
                                          </p:val>
                                        </p:tav>
                                        <p:tav tm="100000">
                                          <p:val>
                                            <p:strVal val="#ppt_w"/>
                                          </p:val>
                                        </p:tav>
                                      </p:tavLst>
                                    </p:anim>
                                    <p:anim calcmode="lin" valueType="num">
                                      <p:cBhvr>
                                        <p:cTn id="108" dur="500" fill="hold"/>
                                        <p:tgtEl>
                                          <p:spTgt spid="26"/>
                                        </p:tgtEl>
                                        <p:attrNameLst>
                                          <p:attrName>ppt_h</p:attrName>
                                        </p:attrNameLst>
                                      </p:cBhvr>
                                      <p:tavLst>
                                        <p:tav tm="0">
                                          <p:val>
                                            <p:fltVal val="0"/>
                                          </p:val>
                                        </p:tav>
                                        <p:tav tm="100000">
                                          <p:val>
                                            <p:strVal val="#ppt_h"/>
                                          </p:val>
                                        </p:tav>
                                      </p:tavLst>
                                    </p:anim>
                                    <p:animEffect transition="in" filter="fade">
                                      <p:cBhvr>
                                        <p:cTn id="109" dur="500"/>
                                        <p:tgtEl>
                                          <p:spTgt spid="26"/>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 calcmode="lin" valueType="num">
                                      <p:cBhvr>
                                        <p:cTn id="112" dur="500" fill="hold"/>
                                        <p:tgtEl>
                                          <p:spTgt spid="27"/>
                                        </p:tgtEl>
                                        <p:attrNameLst>
                                          <p:attrName>ppt_w</p:attrName>
                                        </p:attrNameLst>
                                      </p:cBhvr>
                                      <p:tavLst>
                                        <p:tav tm="0">
                                          <p:val>
                                            <p:fltVal val="0"/>
                                          </p:val>
                                        </p:tav>
                                        <p:tav tm="100000">
                                          <p:val>
                                            <p:strVal val="#ppt_w"/>
                                          </p:val>
                                        </p:tav>
                                      </p:tavLst>
                                    </p:anim>
                                    <p:anim calcmode="lin" valueType="num">
                                      <p:cBhvr>
                                        <p:cTn id="113" dur="500" fill="hold"/>
                                        <p:tgtEl>
                                          <p:spTgt spid="27"/>
                                        </p:tgtEl>
                                        <p:attrNameLst>
                                          <p:attrName>ppt_h</p:attrName>
                                        </p:attrNameLst>
                                      </p:cBhvr>
                                      <p:tavLst>
                                        <p:tav tm="0">
                                          <p:val>
                                            <p:fltVal val="0"/>
                                          </p:val>
                                        </p:tav>
                                        <p:tav tm="100000">
                                          <p:val>
                                            <p:strVal val="#ppt_h"/>
                                          </p:val>
                                        </p:tav>
                                      </p:tavLst>
                                    </p:anim>
                                    <p:animEffect transition="in" filter="fade">
                                      <p:cBhvr>
                                        <p:cTn id="114" dur="500"/>
                                        <p:tgtEl>
                                          <p:spTgt spid="27"/>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 calcmode="lin" valueType="num">
                                      <p:cBhvr>
                                        <p:cTn id="117" dur="500" fill="hold"/>
                                        <p:tgtEl>
                                          <p:spTgt spid="28"/>
                                        </p:tgtEl>
                                        <p:attrNameLst>
                                          <p:attrName>ppt_w</p:attrName>
                                        </p:attrNameLst>
                                      </p:cBhvr>
                                      <p:tavLst>
                                        <p:tav tm="0">
                                          <p:val>
                                            <p:fltVal val="0"/>
                                          </p:val>
                                        </p:tav>
                                        <p:tav tm="100000">
                                          <p:val>
                                            <p:strVal val="#ppt_w"/>
                                          </p:val>
                                        </p:tav>
                                      </p:tavLst>
                                    </p:anim>
                                    <p:anim calcmode="lin" valueType="num">
                                      <p:cBhvr>
                                        <p:cTn id="118" dur="500" fill="hold"/>
                                        <p:tgtEl>
                                          <p:spTgt spid="28"/>
                                        </p:tgtEl>
                                        <p:attrNameLst>
                                          <p:attrName>ppt_h</p:attrName>
                                        </p:attrNameLst>
                                      </p:cBhvr>
                                      <p:tavLst>
                                        <p:tav tm="0">
                                          <p:val>
                                            <p:fltVal val="0"/>
                                          </p:val>
                                        </p:tav>
                                        <p:tav tm="100000">
                                          <p:val>
                                            <p:strVal val="#ppt_h"/>
                                          </p:val>
                                        </p:tav>
                                      </p:tavLst>
                                    </p:anim>
                                    <p:animEffect transition="in" filter="fade">
                                      <p:cBhvr>
                                        <p:cTn id="119" dur="500"/>
                                        <p:tgtEl>
                                          <p:spTgt spid="28"/>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9"/>
                                        </p:tgtEl>
                                        <p:attrNameLst>
                                          <p:attrName>style.visibility</p:attrName>
                                        </p:attrNameLst>
                                      </p:cBhvr>
                                      <p:to>
                                        <p:strVal val="visible"/>
                                      </p:to>
                                    </p:set>
                                    <p:anim calcmode="lin" valueType="num">
                                      <p:cBhvr>
                                        <p:cTn id="122" dur="500" fill="hold"/>
                                        <p:tgtEl>
                                          <p:spTgt spid="29"/>
                                        </p:tgtEl>
                                        <p:attrNameLst>
                                          <p:attrName>ppt_w</p:attrName>
                                        </p:attrNameLst>
                                      </p:cBhvr>
                                      <p:tavLst>
                                        <p:tav tm="0">
                                          <p:val>
                                            <p:fltVal val="0"/>
                                          </p:val>
                                        </p:tav>
                                        <p:tav tm="100000">
                                          <p:val>
                                            <p:strVal val="#ppt_w"/>
                                          </p:val>
                                        </p:tav>
                                      </p:tavLst>
                                    </p:anim>
                                    <p:anim calcmode="lin" valueType="num">
                                      <p:cBhvr>
                                        <p:cTn id="123" dur="500" fill="hold"/>
                                        <p:tgtEl>
                                          <p:spTgt spid="29"/>
                                        </p:tgtEl>
                                        <p:attrNameLst>
                                          <p:attrName>ppt_h</p:attrName>
                                        </p:attrNameLst>
                                      </p:cBhvr>
                                      <p:tavLst>
                                        <p:tav tm="0">
                                          <p:val>
                                            <p:fltVal val="0"/>
                                          </p:val>
                                        </p:tav>
                                        <p:tav tm="100000">
                                          <p:val>
                                            <p:strVal val="#ppt_h"/>
                                          </p:val>
                                        </p:tav>
                                      </p:tavLst>
                                    </p:anim>
                                    <p:animEffect transition="in" filter="fade">
                                      <p:cBhvr>
                                        <p:cTn id="124" dur="500"/>
                                        <p:tgtEl>
                                          <p:spTgt spid="29"/>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fill="hold"/>
                                        <p:tgtEl>
                                          <p:spTgt spid="30"/>
                                        </p:tgtEl>
                                        <p:attrNameLst>
                                          <p:attrName>ppt_w</p:attrName>
                                        </p:attrNameLst>
                                      </p:cBhvr>
                                      <p:tavLst>
                                        <p:tav tm="0">
                                          <p:val>
                                            <p:fltVal val="0"/>
                                          </p:val>
                                        </p:tav>
                                        <p:tav tm="100000">
                                          <p:val>
                                            <p:strVal val="#ppt_w"/>
                                          </p:val>
                                        </p:tav>
                                      </p:tavLst>
                                    </p:anim>
                                    <p:anim calcmode="lin" valueType="num">
                                      <p:cBhvr>
                                        <p:cTn id="128" dur="500" fill="hold"/>
                                        <p:tgtEl>
                                          <p:spTgt spid="30"/>
                                        </p:tgtEl>
                                        <p:attrNameLst>
                                          <p:attrName>ppt_h</p:attrName>
                                        </p:attrNameLst>
                                      </p:cBhvr>
                                      <p:tavLst>
                                        <p:tav tm="0">
                                          <p:val>
                                            <p:fltVal val="0"/>
                                          </p:val>
                                        </p:tav>
                                        <p:tav tm="100000">
                                          <p:val>
                                            <p:strVal val="#ppt_h"/>
                                          </p:val>
                                        </p:tav>
                                      </p:tavLst>
                                    </p:anim>
                                    <p:animEffect transition="in" filter="fade">
                                      <p:cBhvr>
                                        <p:cTn id="129" dur="500"/>
                                        <p:tgtEl>
                                          <p:spTgt spid="30"/>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31"/>
                                        </p:tgtEl>
                                        <p:attrNameLst>
                                          <p:attrName>style.visibility</p:attrName>
                                        </p:attrNameLst>
                                      </p:cBhvr>
                                      <p:to>
                                        <p:strVal val="visible"/>
                                      </p:to>
                                    </p:set>
                                    <p:anim calcmode="lin" valueType="num">
                                      <p:cBhvr>
                                        <p:cTn id="132" dur="500" fill="hold"/>
                                        <p:tgtEl>
                                          <p:spTgt spid="31"/>
                                        </p:tgtEl>
                                        <p:attrNameLst>
                                          <p:attrName>ppt_w</p:attrName>
                                        </p:attrNameLst>
                                      </p:cBhvr>
                                      <p:tavLst>
                                        <p:tav tm="0">
                                          <p:val>
                                            <p:fltVal val="0"/>
                                          </p:val>
                                        </p:tav>
                                        <p:tav tm="100000">
                                          <p:val>
                                            <p:strVal val="#ppt_w"/>
                                          </p:val>
                                        </p:tav>
                                      </p:tavLst>
                                    </p:anim>
                                    <p:anim calcmode="lin" valueType="num">
                                      <p:cBhvr>
                                        <p:cTn id="133" dur="500" fill="hold"/>
                                        <p:tgtEl>
                                          <p:spTgt spid="31"/>
                                        </p:tgtEl>
                                        <p:attrNameLst>
                                          <p:attrName>ppt_h</p:attrName>
                                        </p:attrNameLst>
                                      </p:cBhvr>
                                      <p:tavLst>
                                        <p:tav tm="0">
                                          <p:val>
                                            <p:fltVal val="0"/>
                                          </p:val>
                                        </p:tav>
                                        <p:tav tm="100000">
                                          <p:val>
                                            <p:strVal val="#ppt_h"/>
                                          </p:val>
                                        </p:tav>
                                      </p:tavLst>
                                    </p:anim>
                                    <p:animEffect transition="in" filter="fade">
                                      <p:cBhvr>
                                        <p:cTn id="134" dur="500"/>
                                        <p:tgtEl>
                                          <p:spTgt spid="31"/>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32"/>
                                        </p:tgtEl>
                                        <p:attrNameLst>
                                          <p:attrName>style.visibility</p:attrName>
                                        </p:attrNameLst>
                                      </p:cBhvr>
                                      <p:to>
                                        <p:strVal val="visible"/>
                                      </p:to>
                                    </p:set>
                                    <p:anim calcmode="lin" valueType="num">
                                      <p:cBhvr>
                                        <p:cTn id="137" dur="500" fill="hold"/>
                                        <p:tgtEl>
                                          <p:spTgt spid="32"/>
                                        </p:tgtEl>
                                        <p:attrNameLst>
                                          <p:attrName>ppt_w</p:attrName>
                                        </p:attrNameLst>
                                      </p:cBhvr>
                                      <p:tavLst>
                                        <p:tav tm="0">
                                          <p:val>
                                            <p:fltVal val="0"/>
                                          </p:val>
                                        </p:tav>
                                        <p:tav tm="100000">
                                          <p:val>
                                            <p:strVal val="#ppt_w"/>
                                          </p:val>
                                        </p:tav>
                                      </p:tavLst>
                                    </p:anim>
                                    <p:anim calcmode="lin" valueType="num">
                                      <p:cBhvr>
                                        <p:cTn id="138" dur="500" fill="hold"/>
                                        <p:tgtEl>
                                          <p:spTgt spid="32"/>
                                        </p:tgtEl>
                                        <p:attrNameLst>
                                          <p:attrName>ppt_h</p:attrName>
                                        </p:attrNameLst>
                                      </p:cBhvr>
                                      <p:tavLst>
                                        <p:tav tm="0">
                                          <p:val>
                                            <p:fltVal val="0"/>
                                          </p:val>
                                        </p:tav>
                                        <p:tav tm="100000">
                                          <p:val>
                                            <p:strVal val="#ppt_h"/>
                                          </p:val>
                                        </p:tav>
                                      </p:tavLst>
                                    </p:anim>
                                    <p:animEffect transition="in" filter="fade">
                                      <p:cBhvr>
                                        <p:cTn id="139" dur="500"/>
                                        <p:tgtEl>
                                          <p:spTgt spid="32"/>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 calcmode="lin" valueType="num">
                                      <p:cBhvr>
                                        <p:cTn id="142" dur="500" fill="hold"/>
                                        <p:tgtEl>
                                          <p:spTgt spid="33"/>
                                        </p:tgtEl>
                                        <p:attrNameLst>
                                          <p:attrName>ppt_w</p:attrName>
                                        </p:attrNameLst>
                                      </p:cBhvr>
                                      <p:tavLst>
                                        <p:tav tm="0">
                                          <p:val>
                                            <p:fltVal val="0"/>
                                          </p:val>
                                        </p:tav>
                                        <p:tav tm="100000">
                                          <p:val>
                                            <p:strVal val="#ppt_w"/>
                                          </p:val>
                                        </p:tav>
                                      </p:tavLst>
                                    </p:anim>
                                    <p:anim calcmode="lin" valueType="num">
                                      <p:cBhvr>
                                        <p:cTn id="143" dur="500" fill="hold"/>
                                        <p:tgtEl>
                                          <p:spTgt spid="33"/>
                                        </p:tgtEl>
                                        <p:attrNameLst>
                                          <p:attrName>ppt_h</p:attrName>
                                        </p:attrNameLst>
                                      </p:cBhvr>
                                      <p:tavLst>
                                        <p:tav tm="0">
                                          <p:val>
                                            <p:fltVal val="0"/>
                                          </p:val>
                                        </p:tav>
                                        <p:tav tm="100000">
                                          <p:val>
                                            <p:strVal val="#ppt_h"/>
                                          </p:val>
                                        </p:tav>
                                      </p:tavLst>
                                    </p:anim>
                                    <p:animEffect transition="in" filter="fade">
                                      <p:cBhvr>
                                        <p:cTn id="144" dur="500"/>
                                        <p:tgtEl>
                                          <p:spTgt spid="33"/>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34"/>
                                        </p:tgtEl>
                                        <p:attrNameLst>
                                          <p:attrName>style.visibility</p:attrName>
                                        </p:attrNameLst>
                                      </p:cBhvr>
                                      <p:to>
                                        <p:strVal val="visible"/>
                                      </p:to>
                                    </p:set>
                                    <p:anim calcmode="lin" valueType="num">
                                      <p:cBhvr>
                                        <p:cTn id="147" dur="500" fill="hold"/>
                                        <p:tgtEl>
                                          <p:spTgt spid="34"/>
                                        </p:tgtEl>
                                        <p:attrNameLst>
                                          <p:attrName>ppt_w</p:attrName>
                                        </p:attrNameLst>
                                      </p:cBhvr>
                                      <p:tavLst>
                                        <p:tav tm="0">
                                          <p:val>
                                            <p:fltVal val="0"/>
                                          </p:val>
                                        </p:tav>
                                        <p:tav tm="100000">
                                          <p:val>
                                            <p:strVal val="#ppt_w"/>
                                          </p:val>
                                        </p:tav>
                                      </p:tavLst>
                                    </p:anim>
                                    <p:anim calcmode="lin" valueType="num">
                                      <p:cBhvr>
                                        <p:cTn id="148" dur="500" fill="hold"/>
                                        <p:tgtEl>
                                          <p:spTgt spid="34"/>
                                        </p:tgtEl>
                                        <p:attrNameLst>
                                          <p:attrName>ppt_h</p:attrName>
                                        </p:attrNameLst>
                                      </p:cBhvr>
                                      <p:tavLst>
                                        <p:tav tm="0">
                                          <p:val>
                                            <p:fltVal val="0"/>
                                          </p:val>
                                        </p:tav>
                                        <p:tav tm="100000">
                                          <p:val>
                                            <p:strVal val="#ppt_h"/>
                                          </p:val>
                                        </p:tav>
                                      </p:tavLst>
                                    </p:anim>
                                    <p:animEffect transition="in" filter="fade">
                                      <p:cBhvr>
                                        <p:cTn id="149" dur="500"/>
                                        <p:tgtEl>
                                          <p:spTgt spid="34"/>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35"/>
                                        </p:tgtEl>
                                        <p:attrNameLst>
                                          <p:attrName>style.visibility</p:attrName>
                                        </p:attrNameLst>
                                      </p:cBhvr>
                                      <p:to>
                                        <p:strVal val="visible"/>
                                      </p:to>
                                    </p:set>
                                    <p:anim calcmode="lin" valueType="num">
                                      <p:cBhvr>
                                        <p:cTn id="152" dur="500" fill="hold"/>
                                        <p:tgtEl>
                                          <p:spTgt spid="35"/>
                                        </p:tgtEl>
                                        <p:attrNameLst>
                                          <p:attrName>ppt_w</p:attrName>
                                        </p:attrNameLst>
                                      </p:cBhvr>
                                      <p:tavLst>
                                        <p:tav tm="0">
                                          <p:val>
                                            <p:fltVal val="0"/>
                                          </p:val>
                                        </p:tav>
                                        <p:tav tm="100000">
                                          <p:val>
                                            <p:strVal val="#ppt_w"/>
                                          </p:val>
                                        </p:tav>
                                      </p:tavLst>
                                    </p:anim>
                                    <p:anim calcmode="lin" valueType="num">
                                      <p:cBhvr>
                                        <p:cTn id="153" dur="500" fill="hold"/>
                                        <p:tgtEl>
                                          <p:spTgt spid="35"/>
                                        </p:tgtEl>
                                        <p:attrNameLst>
                                          <p:attrName>ppt_h</p:attrName>
                                        </p:attrNameLst>
                                      </p:cBhvr>
                                      <p:tavLst>
                                        <p:tav tm="0">
                                          <p:val>
                                            <p:fltVal val="0"/>
                                          </p:val>
                                        </p:tav>
                                        <p:tav tm="100000">
                                          <p:val>
                                            <p:strVal val="#ppt_h"/>
                                          </p:val>
                                        </p:tav>
                                      </p:tavLst>
                                    </p:anim>
                                    <p:animEffect transition="in" filter="fade">
                                      <p:cBhvr>
                                        <p:cTn id="154" dur="500"/>
                                        <p:tgtEl>
                                          <p:spTgt spid="35"/>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36"/>
                                        </p:tgtEl>
                                        <p:attrNameLst>
                                          <p:attrName>style.visibility</p:attrName>
                                        </p:attrNameLst>
                                      </p:cBhvr>
                                      <p:to>
                                        <p:strVal val="visible"/>
                                      </p:to>
                                    </p:set>
                                    <p:anim calcmode="lin" valueType="num">
                                      <p:cBhvr>
                                        <p:cTn id="157" dur="500" fill="hold"/>
                                        <p:tgtEl>
                                          <p:spTgt spid="36"/>
                                        </p:tgtEl>
                                        <p:attrNameLst>
                                          <p:attrName>ppt_w</p:attrName>
                                        </p:attrNameLst>
                                      </p:cBhvr>
                                      <p:tavLst>
                                        <p:tav tm="0">
                                          <p:val>
                                            <p:fltVal val="0"/>
                                          </p:val>
                                        </p:tav>
                                        <p:tav tm="100000">
                                          <p:val>
                                            <p:strVal val="#ppt_w"/>
                                          </p:val>
                                        </p:tav>
                                      </p:tavLst>
                                    </p:anim>
                                    <p:anim calcmode="lin" valueType="num">
                                      <p:cBhvr>
                                        <p:cTn id="158" dur="500" fill="hold"/>
                                        <p:tgtEl>
                                          <p:spTgt spid="36"/>
                                        </p:tgtEl>
                                        <p:attrNameLst>
                                          <p:attrName>ppt_h</p:attrName>
                                        </p:attrNameLst>
                                      </p:cBhvr>
                                      <p:tavLst>
                                        <p:tav tm="0">
                                          <p:val>
                                            <p:fltVal val="0"/>
                                          </p:val>
                                        </p:tav>
                                        <p:tav tm="100000">
                                          <p:val>
                                            <p:strVal val="#ppt_h"/>
                                          </p:val>
                                        </p:tav>
                                      </p:tavLst>
                                    </p:anim>
                                    <p:animEffect transition="in" filter="fade">
                                      <p:cBhvr>
                                        <p:cTn id="159" dur="500"/>
                                        <p:tgtEl>
                                          <p:spTgt spid="36"/>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42"/>
                                        </p:tgtEl>
                                        <p:attrNameLst>
                                          <p:attrName>style.visibility</p:attrName>
                                        </p:attrNameLst>
                                      </p:cBhvr>
                                      <p:to>
                                        <p:strVal val="visible"/>
                                      </p:to>
                                    </p:set>
                                    <p:anim calcmode="lin" valueType="num">
                                      <p:cBhvr>
                                        <p:cTn id="162" dur="500" fill="hold"/>
                                        <p:tgtEl>
                                          <p:spTgt spid="42"/>
                                        </p:tgtEl>
                                        <p:attrNameLst>
                                          <p:attrName>ppt_w</p:attrName>
                                        </p:attrNameLst>
                                      </p:cBhvr>
                                      <p:tavLst>
                                        <p:tav tm="0">
                                          <p:val>
                                            <p:fltVal val="0"/>
                                          </p:val>
                                        </p:tav>
                                        <p:tav tm="100000">
                                          <p:val>
                                            <p:strVal val="#ppt_w"/>
                                          </p:val>
                                        </p:tav>
                                      </p:tavLst>
                                    </p:anim>
                                    <p:anim calcmode="lin" valueType="num">
                                      <p:cBhvr>
                                        <p:cTn id="163" dur="500" fill="hold"/>
                                        <p:tgtEl>
                                          <p:spTgt spid="42"/>
                                        </p:tgtEl>
                                        <p:attrNameLst>
                                          <p:attrName>ppt_h</p:attrName>
                                        </p:attrNameLst>
                                      </p:cBhvr>
                                      <p:tavLst>
                                        <p:tav tm="0">
                                          <p:val>
                                            <p:fltVal val="0"/>
                                          </p:val>
                                        </p:tav>
                                        <p:tav tm="100000">
                                          <p:val>
                                            <p:strVal val="#ppt_h"/>
                                          </p:val>
                                        </p:tav>
                                      </p:tavLst>
                                    </p:anim>
                                    <p:animEffect transition="in" filter="fade">
                                      <p:cBhvr>
                                        <p:cTn id="164" dur="500"/>
                                        <p:tgtEl>
                                          <p:spTgt spid="42"/>
                                        </p:tgtEl>
                                      </p:cBhvr>
                                    </p:animEffect>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40"/>
                                        </p:tgtEl>
                                        <p:attrNameLst>
                                          <p:attrName>style.visibility</p:attrName>
                                        </p:attrNameLst>
                                      </p:cBhvr>
                                      <p:to>
                                        <p:strVal val="visible"/>
                                      </p:to>
                                    </p:set>
                                    <p:anim calcmode="lin" valueType="num">
                                      <p:cBhvr additive="base">
                                        <p:cTn id="169" dur="500" fill="hold"/>
                                        <p:tgtEl>
                                          <p:spTgt spid="40"/>
                                        </p:tgtEl>
                                        <p:attrNameLst>
                                          <p:attrName>ppt_x</p:attrName>
                                        </p:attrNameLst>
                                      </p:cBhvr>
                                      <p:tavLst>
                                        <p:tav tm="0">
                                          <p:val>
                                            <p:strVal val="0-#ppt_w/2"/>
                                          </p:val>
                                        </p:tav>
                                        <p:tav tm="100000">
                                          <p:val>
                                            <p:strVal val="#ppt_x"/>
                                          </p:val>
                                        </p:tav>
                                      </p:tavLst>
                                    </p:anim>
                                    <p:anim calcmode="lin" valueType="num">
                                      <p:cBhvr additive="base">
                                        <p:cTn id="170" dur="500" fill="hold"/>
                                        <p:tgtEl>
                                          <p:spTgt spid="40"/>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 calcmode="lin" valueType="num">
                                      <p:cBhvr additive="base">
                                        <p:cTn id="173" dur="500" fill="hold"/>
                                        <p:tgtEl>
                                          <p:spTgt spid="41"/>
                                        </p:tgtEl>
                                        <p:attrNameLst>
                                          <p:attrName>ppt_x</p:attrName>
                                        </p:attrNameLst>
                                      </p:cBhvr>
                                      <p:tavLst>
                                        <p:tav tm="0">
                                          <p:val>
                                            <p:strVal val="0-#ppt_w/2"/>
                                          </p:val>
                                        </p:tav>
                                        <p:tav tm="100000">
                                          <p:val>
                                            <p:strVal val="#ppt_x"/>
                                          </p:val>
                                        </p:tav>
                                      </p:tavLst>
                                    </p:anim>
                                    <p:anim calcmode="lin" valueType="num">
                                      <p:cBhvr additive="base">
                                        <p:cTn id="17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2" fill="hold" grpId="0" nodeType="clickEffect">
                                  <p:stCondLst>
                                    <p:cond delay="0"/>
                                  </p:stCondLst>
                                  <p:childTnLst>
                                    <p:set>
                                      <p:cBhvr>
                                        <p:cTn id="178" dur="1" fill="hold">
                                          <p:stCondLst>
                                            <p:cond delay="0"/>
                                          </p:stCondLst>
                                        </p:cTn>
                                        <p:tgtEl>
                                          <p:spTgt spid="37"/>
                                        </p:tgtEl>
                                        <p:attrNameLst>
                                          <p:attrName>style.visibility</p:attrName>
                                        </p:attrNameLst>
                                      </p:cBhvr>
                                      <p:to>
                                        <p:strVal val="visible"/>
                                      </p:to>
                                    </p:set>
                                    <p:anim calcmode="lin" valueType="num">
                                      <p:cBhvr additive="base">
                                        <p:cTn id="179" dur="500" fill="hold"/>
                                        <p:tgtEl>
                                          <p:spTgt spid="37"/>
                                        </p:tgtEl>
                                        <p:attrNameLst>
                                          <p:attrName>ppt_x</p:attrName>
                                        </p:attrNameLst>
                                      </p:cBhvr>
                                      <p:tavLst>
                                        <p:tav tm="0">
                                          <p:val>
                                            <p:strVal val="1+#ppt_w/2"/>
                                          </p:val>
                                        </p:tav>
                                        <p:tav tm="100000">
                                          <p:val>
                                            <p:strVal val="#ppt_x"/>
                                          </p:val>
                                        </p:tav>
                                      </p:tavLst>
                                    </p:anim>
                                    <p:anim calcmode="lin" valueType="num">
                                      <p:cBhvr additive="base">
                                        <p:cTn id="180" dur="500" fill="hold"/>
                                        <p:tgtEl>
                                          <p:spTgt spid="37"/>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38"/>
                                        </p:tgtEl>
                                        <p:attrNameLst>
                                          <p:attrName>style.visibility</p:attrName>
                                        </p:attrNameLst>
                                      </p:cBhvr>
                                      <p:to>
                                        <p:strVal val="visible"/>
                                      </p:to>
                                    </p:set>
                                    <p:anim calcmode="lin" valueType="num">
                                      <p:cBhvr additive="base">
                                        <p:cTn id="183" dur="500" fill="hold"/>
                                        <p:tgtEl>
                                          <p:spTgt spid="38"/>
                                        </p:tgtEl>
                                        <p:attrNameLst>
                                          <p:attrName>ppt_x</p:attrName>
                                        </p:attrNameLst>
                                      </p:cBhvr>
                                      <p:tavLst>
                                        <p:tav tm="0">
                                          <p:val>
                                            <p:strVal val="1+#ppt_w/2"/>
                                          </p:val>
                                        </p:tav>
                                        <p:tav tm="100000">
                                          <p:val>
                                            <p:strVal val="#ppt_x"/>
                                          </p:val>
                                        </p:tav>
                                      </p:tavLst>
                                    </p:anim>
                                    <p:anim calcmode="lin" valueType="num">
                                      <p:cBhvr additive="base">
                                        <p:cTn id="184" dur="500" fill="hold"/>
                                        <p:tgtEl>
                                          <p:spTgt spid="38"/>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39"/>
                                        </p:tgtEl>
                                        <p:attrNameLst>
                                          <p:attrName>style.visibility</p:attrName>
                                        </p:attrNameLst>
                                      </p:cBhvr>
                                      <p:to>
                                        <p:strVal val="visible"/>
                                      </p:to>
                                    </p:set>
                                    <p:anim calcmode="lin" valueType="num">
                                      <p:cBhvr additive="base">
                                        <p:cTn id="187" dur="500" fill="hold"/>
                                        <p:tgtEl>
                                          <p:spTgt spid="39"/>
                                        </p:tgtEl>
                                        <p:attrNameLst>
                                          <p:attrName>ppt_x</p:attrName>
                                        </p:attrNameLst>
                                      </p:cBhvr>
                                      <p:tavLst>
                                        <p:tav tm="0">
                                          <p:val>
                                            <p:strVal val="1+#ppt_w/2"/>
                                          </p:val>
                                        </p:tav>
                                        <p:tav tm="100000">
                                          <p:val>
                                            <p:strVal val="#ppt_x"/>
                                          </p:val>
                                        </p:tav>
                                      </p:tavLst>
                                    </p:anim>
                                    <p:anim calcmode="lin" valueType="num">
                                      <p:cBhvr additive="base">
                                        <p:cTn id="18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p:bldP spid="39"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4BDC68A0-D041-42E4-9AD8-27B265424C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01" y="1962"/>
            <a:ext cx="9143244" cy="5144599"/>
          </a:xfrm>
          <a:prstGeom prst="rect">
            <a:avLst/>
          </a:prstGeom>
        </p:spPr>
      </p:pic>
      <p:pic>
        <p:nvPicPr>
          <p:cNvPr id="4" name="图片 3"/>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655676" y="1960476"/>
            <a:ext cx="2376264" cy="1260140"/>
          </a:xfrm>
          <a:prstGeom prst="rect">
            <a:avLst/>
          </a:prstGeom>
        </p:spPr>
      </p:pic>
      <p:sp>
        <p:nvSpPr>
          <p:cNvPr id="5" name="矩形 4"/>
          <p:cNvSpPr/>
          <p:nvPr/>
        </p:nvSpPr>
        <p:spPr>
          <a:xfrm>
            <a:off x="2843808" y="2104492"/>
            <a:ext cx="1362441" cy="434999"/>
          </a:xfrm>
          <a:prstGeom prst="rect">
            <a:avLst/>
          </a:prstGeom>
          <a:effectLst/>
        </p:spPr>
        <p:txBody>
          <a:bodyPr vert="horz" wrap="none" lIns="65032" tIns="32516" rIns="65032" bIns="32516">
            <a:spAutoFit/>
          </a:bodyPr>
          <a:lstStyle/>
          <a:p>
            <a:pPr algn="r"/>
            <a:r>
              <a:rPr lang="zh-CN" altLang="en-US" sz="2400" dirty="0">
                <a:solidFill>
                  <a:schemeClr val="bg1"/>
                </a:solidFill>
                <a:ea typeface="微软雅黑" panose="020B0503020204020204" pitchFamily="34" charset="-122"/>
              </a:rPr>
              <a:t>工作体会</a:t>
            </a:r>
          </a:p>
        </p:txBody>
      </p:sp>
      <p:sp>
        <p:nvSpPr>
          <p:cNvPr id="6" name="矩形 5"/>
          <p:cNvSpPr/>
          <p:nvPr/>
        </p:nvSpPr>
        <p:spPr>
          <a:xfrm>
            <a:off x="2967556" y="1636440"/>
            <a:ext cx="1078709" cy="496554"/>
          </a:xfrm>
          <a:prstGeom prst="rect">
            <a:avLst/>
          </a:prstGeom>
          <a:effectLst/>
        </p:spPr>
        <p:txBody>
          <a:bodyPr wrap="none" lIns="65032" tIns="32516" rIns="65032" bIns="32516">
            <a:spAutoFit/>
          </a:bodyPr>
          <a:lstStyle/>
          <a:p>
            <a:pPr algn="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PART 03</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889231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1000"/>
                                        <p:tgtEl>
                                          <p:spTgt spid="4"/>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9"/>
          <p:cNvSpPr>
            <a:spLocks noChangeArrowheads="1"/>
          </p:cNvSpPr>
          <p:nvPr/>
        </p:nvSpPr>
        <p:spPr bwMode="auto">
          <a:xfrm>
            <a:off x="936680" y="3045766"/>
            <a:ext cx="3783012" cy="77811"/>
          </a:xfrm>
          <a:prstGeom prst="rect">
            <a:avLst/>
          </a:pr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35" name="Freeform 78"/>
          <p:cNvSpPr>
            <a:spLocks noChangeArrowheads="1"/>
          </p:cNvSpPr>
          <p:nvPr/>
        </p:nvSpPr>
        <p:spPr bwMode="auto">
          <a:xfrm>
            <a:off x="936681" y="3045766"/>
            <a:ext cx="2535237" cy="77811"/>
          </a:xfrm>
          <a:custGeom>
            <a:avLst/>
            <a:gdLst>
              <a:gd name="T0" fmla="*/ 323 w 323"/>
              <a:gd name="T1" fmla="*/ 5 h 10"/>
              <a:gd name="T2" fmla="*/ 319 w 323"/>
              <a:gd name="T3" fmla="*/ 10 h 10"/>
              <a:gd name="T4" fmla="*/ 4 w 323"/>
              <a:gd name="T5" fmla="*/ 10 h 10"/>
              <a:gd name="T6" fmla="*/ 0 w 323"/>
              <a:gd name="T7" fmla="*/ 5 h 10"/>
              <a:gd name="T8" fmla="*/ 0 w 323"/>
              <a:gd name="T9" fmla="*/ 5 h 10"/>
              <a:gd name="T10" fmla="*/ 4 w 323"/>
              <a:gd name="T11" fmla="*/ 0 h 10"/>
              <a:gd name="T12" fmla="*/ 319 w 323"/>
              <a:gd name="T13" fmla="*/ 0 h 10"/>
              <a:gd name="T14" fmla="*/ 323 w 323"/>
              <a:gd name="T15" fmla="*/ 5 h 10"/>
              <a:gd name="T16" fmla="*/ 0 60000 65536"/>
              <a:gd name="T17" fmla="*/ 0 60000 65536"/>
              <a:gd name="T18" fmla="*/ 0 60000 65536"/>
              <a:gd name="T19" fmla="*/ 0 60000 65536"/>
              <a:gd name="T20" fmla="*/ 0 60000 65536"/>
              <a:gd name="T21" fmla="*/ 0 60000 65536"/>
              <a:gd name="T22" fmla="*/ 0 60000 65536"/>
              <a:gd name="T23" fmla="*/ 0 60000 65536"/>
              <a:gd name="T24" fmla="*/ 0 w 323"/>
              <a:gd name="T25" fmla="*/ 0 h 10"/>
              <a:gd name="T26" fmla="*/ 323 w 323"/>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3" h="10">
                <a:moveTo>
                  <a:pt x="323" y="5"/>
                </a:moveTo>
                <a:cubicBezTo>
                  <a:pt x="323" y="8"/>
                  <a:pt x="321" y="10"/>
                  <a:pt x="319" y="10"/>
                </a:cubicBezTo>
                <a:cubicBezTo>
                  <a:pt x="4" y="10"/>
                  <a:pt x="4" y="10"/>
                  <a:pt x="4" y="10"/>
                </a:cubicBezTo>
                <a:cubicBezTo>
                  <a:pt x="2" y="10"/>
                  <a:pt x="0" y="8"/>
                  <a:pt x="0" y="5"/>
                </a:cubicBezTo>
                <a:cubicBezTo>
                  <a:pt x="0" y="5"/>
                  <a:pt x="0" y="5"/>
                  <a:pt x="0" y="5"/>
                </a:cubicBezTo>
                <a:cubicBezTo>
                  <a:pt x="0" y="3"/>
                  <a:pt x="2" y="0"/>
                  <a:pt x="4" y="0"/>
                </a:cubicBezTo>
                <a:cubicBezTo>
                  <a:pt x="319" y="0"/>
                  <a:pt x="319" y="0"/>
                  <a:pt x="319" y="0"/>
                </a:cubicBezTo>
                <a:cubicBezTo>
                  <a:pt x="321" y="0"/>
                  <a:pt x="323" y="3"/>
                  <a:pt x="323" y="5"/>
                </a:cubicBezTo>
                <a:close/>
              </a:path>
            </a:pathLst>
          </a:custGeom>
          <a:solidFill>
            <a:schemeClr val="accent1"/>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36" name="Rectangle 79"/>
          <p:cNvSpPr>
            <a:spLocks noChangeArrowheads="1"/>
          </p:cNvSpPr>
          <p:nvPr/>
        </p:nvSpPr>
        <p:spPr bwMode="auto">
          <a:xfrm>
            <a:off x="936680" y="3380497"/>
            <a:ext cx="3783012" cy="68284"/>
          </a:xfrm>
          <a:prstGeom prst="rect">
            <a:avLst/>
          </a:pr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37" name="Freeform 80"/>
          <p:cNvSpPr>
            <a:spLocks noChangeArrowheads="1"/>
          </p:cNvSpPr>
          <p:nvPr/>
        </p:nvSpPr>
        <p:spPr bwMode="auto">
          <a:xfrm>
            <a:off x="936680" y="3380497"/>
            <a:ext cx="2324100" cy="68284"/>
          </a:xfrm>
          <a:custGeom>
            <a:avLst/>
            <a:gdLst>
              <a:gd name="T0" fmla="*/ 296 w 296"/>
              <a:gd name="T1" fmla="*/ 5 h 9"/>
              <a:gd name="T2" fmla="*/ 292 w 296"/>
              <a:gd name="T3" fmla="*/ 9 h 9"/>
              <a:gd name="T4" fmla="*/ 4 w 296"/>
              <a:gd name="T5" fmla="*/ 9 h 9"/>
              <a:gd name="T6" fmla="*/ 0 w 296"/>
              <a:gd name="T7" fmla="*/ 5 h 9"/>
              <a:gd name="T8" fmla="*/ 0 w 296"/>
              <a:gd name="T9" fmla="*/ 5 h 9"/>
              <a:gd name="T10" fmla="*/ 4 w 296"/>
              <a:gd name="T11" fmla="*/ 0 h 9"/>
              <a:gd name="T12" fmla="*/ 292 w 296"/>
              <a:gd name="T13" fmla="*/ 0 h 9"/>
              <a:gd name="T14" fmla="*/ 296 w 296"/>
              <a:gd name="T15" fmla="*/ 5 h 9"/>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9"/>
              <a:gd name="T26" fmla="*/ 296 w 296"/>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9">
                <a:moveTo>
                  <a:pt x="296" y="5"/>
                </a:moveTo>
                <a:cubicBezTo>
                  <a:pt x="296" y="7"/>
                  <a:pt x="294" y="9"/>
                  <a:pt x="292" y="9"/>
                </a:cubicBezTo>
                <a:cubicBezTo>
                  <a:pt x="4" y="9"/>
                  <a:pt x="4" y="9"/>
                  <a:pt x="4" y="9"/>
                </a:cubicBezTo>
                <a:cubicBezTo>
                  <a:pt x="2" y="9"/>
                  <a:pt x="0" y="7"/>
                  <a:pt x="0" y="5"/>
                </a:cubicBezTo>
                <a:cubicBezTo>
                  <a:pt x="0" y="5"/>
                  <a:pt x="0" y="5"/>
                  <a:pt x="0" y="5"/>
                </a:cubicBezTo>
                <a:cubicBezTo>
                  <a:pt x="0" y="2"/>
                  <a:pt x="2" y="0"/>
                  <a:pt x="4" y="0"/>
                </a:cubicBezTo>
                <a:cubicBezTo>
                  <a:pt x="292" y="0"/>
                  <a:pt x="292" y="0"/>
                  <a:pt x="292" y="0"/>
                </a:cubicBezTo>
                <a:cubicBezTo>
                  <a:pt x="294" y="0"/>
                  <a:pt x="296" y="2"/>
                  <a:pt x="296" y="5"/>
                </a:cubicBezTo>
                <a:close/>
              </a:path>
            </a:pathLst>
          </a:custGeom>
          <a:solidFill>
            <a:schemeClr val="accent2"/>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38" name="Rectangle 81"/>
          <p:cNvSpPr>
            <a:spLocks noChangeArrowheads="1"/>
          </p:cNvSpPr>
          <p:nvPr/>
        </p:nvSpPr>
        <p:spPr bwMode="auto">
          <a:xfrm>
            <a:off x="936680" y="3745164"/>
            <a:ext cx="3783012" cy="77811"/>
          </a:xfrm>
          <a:prstGeom prst="rect">
            <a:avLst/>
          </a:pr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39" name="Freeform 82"/>
          <p:cNvSpPr>
            <a:spLocks noChangeArrowheads="1"/>
          </p:cNvSpPr>
          <p:nvPr/>
        </p:nvSpPr>
        <p:spPr bwMode="auto">
          <a:xfrm>
            <a:off x="936680" y="3745164"/>
            <a:ext cx="1350962" cy="77811"/>
          </a:xfrm>
          <a:custGeom>
            <a:avLst/>
            <a:gdLst>
              <a:gd name="T0" fmla="*/ 172 w 172"/>
              <a:gd name="T1" fmla="*/ 5 h 10"/>
              <a:gd name="T2" fmla="*/ 169 w 172"/>
              <a:gd name="T3" fmla="*/ 10 h 10"/>
              <a:gd name="T4" fmla="*/ 2 w 172"/>
              <a:gd name="T5" fmla="*/ 10 h 10"/>
              <a:gd name="T6" fmla="*/ 0 w 172"/>
              <a:gd name="T7" fmla="*/ 5 h 10"/>
              <a:gd name="T8" fmla="*/ 0 w 172"/>
              <a:gd name="T9" fmla="*/ 5 h 10"/>
              <a:gd name="T10" fmla="*/ 2 w 172"/>
              <a:gd name="T11" fmla="*/ 0 h 10"/>
              <a:gd name="T12" fmla="*/ 169 w 172"/>
              <a:gd name="T13" fmla="*/ 0 h 10"/>
              <a:gd name="T14" fmla="*/ 172 w 172"/>
              <a:gd name="T15" fmla="*/ 5 h 10"/>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0"/>
              <a:gd name="T26" fmla="*/ 172 w 172"/>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0">
                <a:moveTo>
                  <a:pt x="172" y="5"/>
                </a:moveTo>
                <a:cubicBezTo>
                  <a:pt x="172" y="8"/>
                  <a:pt x="171" y="10"/>
                  <a:pt x="169" y="10"/>
                </a:cubicBezTo>
                <a:cubicBezTo>
                  <a:pt x="2" y="10"/>
                  <a:pt x="2" y="10"/>
                  <a:pt x="2" y="10"/>
                </a:cubicBezTo>
                <a:cubicBezTo>
                  <a:pt x="1" y="10"/>
                  <a:pt x="0" y="8"/>
                  <a:pt x="0" y="5"/>
                </a:cubicBezTo>
                <a:cubicBezTo>
                  <a:pt x="0" y="5"/>
                  <a:pt x="0" y="5"/>
                  <a:pt x="0" y="5"/>
                </a:cubicBezTo>
                <a:cubicBezTo>
                  <a:pt x="0" y="2"/>
                  <a:pt x="1" y="0"/>
                  <a:pt x="2" y="0"/>
                </a:cubicBezTo>
                <a:cubicBezTo>
                  <a:pt x="169" y="0"/>
                  <a:pt x="169" y="0"/>
                  <a:pt x="169" y="0"/>
                </a:cubicBezTo>
                <a:cubicBezTo>
                  <a:pt x="171" y="0"/>
                  <a:pt x="172" y="2"/>
                  <a:pt x="172" y="5"/>
                </a:cubicBezTo>
                <a:close/>
              </a:path>
            </a:pathLst>
          </a:custGeom>
          <a:solidFill>
            <a:schemeClr val="accent3"/>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0" name="Rectangle 83"/>
          <p:cNvSpPr>
            <a:spLocks noChangeArrowheads="1"/>
          </p:cNvSpPr>
          <p:nvPr/>
        </p:nvSpPr>
        <p:spPr bwMode="auto">
          <a:xfrm>
            <a:off x="936680" y="4077239"/>
            <a:ext cx="3783012" cy="69872"/>
          </a:xfrm>
          <a:prstGeom prst="rect">
            <a:avLst/>
          </a:pr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1" name="Freeform 84"/>
          <p:cNvSpPr>
            <a:spLocks noChangeArrowheads="1"/>
          </p:cNvSpPr>
          <p:nvPr/>
        </p:nvSpPr>
        <p:spPr bwMode="auto">
          <a:xfrm>
            <a:off x="936680" y="4077239"/>
            <a:ext cx="2913062" cy="69872"/>
          </a:xfrm>
          <a:custGeom>
            <a:avLst/>
            <a:gdLst>
              <a:gd name="T0" fmla="*/ 371 w 371"/>
              <a:gd name="T1" fmla="*/ 4 h 9"/>
              <a:gd name="T2" fmla="*/ 366 w 371"/>
              <a:gd name="T3" fmla="*/ 9 h 9"/>
              <a:gd name="T4" fmla="*/ 5 w 371"/>
              <a:gd name="T5" fmla="*/ 9 h 9"/>
              <a:gd name="T6" fmla="*/ 0 w 371"/>
              <a:gd name="T7" fmla="*/ 4 h 9"/>
              <a:gd name="T8" fmla="*/ 0 w 371"/>
              <a:gd name="T9" fmla="*/ 4 h 9"/>
              <a:gd name="T10" fmla="*/ 5 w 371"/>
              <a:gd name="T11" fmla="*/ 0 h 9"/>
              <a:gd name="T12" fmla="*/ 366 w 371"/>
              <a:gd name="T13" fmla="*/ 0 h 9"/>
              <a:gd name="T14" fmla="*/ 371 w 371"/>
              <a:gd name="T15" fmla="*/ 4 h 9"/>
              <a:gd name="T16" fmla="*/ 0 60000 65536"/>
              <a:gd name="T17" fmla="*/ 0 60000 65536"/>
              <a:gd name="T18" fmla="*/ 0 60000 65536"/>
              <a:gd name="T19" fmla="*/ 0 60000 65536"/>
              <a:gd name="T20" fmla="*/ 0 60000 65536"/>
              <a:gd name="T21" fmla="*/ 0 60000 65536"/>
              <a:gd name="T22" fmla="*/ 0 60000 65536"/>
              <a:gd name="T23" fmla="*/ 0 60000 65536"/>
              <a:gd name="T24" fmla="*/ 0 w 371"/>
              <a:gd name="T25" fmla="*/ 0 h 9"/>
              <a:gd name="T26" fmla="*/ 371 w 371"/>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 h="9">
                <a:moveTo>
                  <a:pt x="371" y="4"/>
                </a:moveTo>
                <a:cubicBezTo>
                  <a:pt x="371" y="7"/>
                  <a:pt x="368" y="9"/>
                  <a:pt x="366" y="9"/>
                </a:cubicBezTo>
                <a:cubicBezTo>
                  <a:pt x="5" y="9"/>
                  <a:pt x="5" y="9"/>
                  <a:pt x="5" y="9"/>
                </a:cubicBezTo>
                <a:cubicBezTo>
                  <a:pt x="2" y="9"/>
                  <a:pt x="0" y="7"/>
                  <a:pt x="0" y="4"/>
                </a:cubicBezTo>
                <a:cubicBezTo>
                  <a:pt x="0" y="4"/>
                  <a:pt x="0" y="4"/>
                  <a:pt x="0" y="4"/>
                </a:cubicBezTo>
                <a:cubicBezTo>
                  <a:pt x="0" y="2"/>
                  <a:pt x="2" y="0"/>
                  <a:pt x="5" y="0"/>
                </a:cubicBezTo>
                <a:cubicBezTo>
                  <a:pt x="366" y="0"/>
                  <a:pt x="366" y="0"/>
                  <a:pt x="366" y="0"/>
                </a:cubicBezTo>
                <a:cubicBezTo>
                  <a:pt x="368" y="0"/>
                  <a:pt x="371" y="2"/>
                  <a:pt x="371" y="4"/>
                </a:cubicBezTo>
                <a:close/>
              </a:path>
            </a:pathLst>
          </a:custGeom>
          <a:solidFill>
            <a:schemeClr val="accent2"/>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2" name="Freeform 91"/>
          <p:cNvSpPr>
            <a:spLocks noChangeArrowheads="1"/>
          </p:cNvSpPr>
          <p:nvPr/>
        </p:nvSpPr>
        <p:spPr bwMode="auto">
          <a:xfrm>
            <a:off x="5919843" y="1835717"/>
            <a:ext cx="568325" cy="971850"/>
          </a:xfrm>
          <a:custGeom>
            <a:avLst/>
            <a:gdLst>
              <a:gd name="T0" fmla="*/ 0 w 83"/>
              <a:gd name="T1" fmla="*/ 0 h 142"/>
              <a:gd name="T2" fmla="*/ 0 w 83"/>
              <a:gd name="T3" fmla="*/ 25 h 142"/>
              <a:gd name="T4" fmla="*/ 59 w 83"/>
              <a:gd name="T5" fmla="*/ 83 h 142"/>
              <a:gd name="T6" fmla="*/ 41 w 83"/>
              <a:gd name="T7" fmla="*/ 125 h 142"/>
              <a:gd name="T8" fmla="*/ 58 w 83"/>
              <a:gd name="T9" fmla="*/ 142 h 142"/>
              <a:gd name="T10" fmla="*/ 83 w 83"/>
              <a:gd name="T11" fmla="*/ 83 h 142"/>
              <a:gd name="T12" fmla="*/ 0 w 83"/>
              <a:gd name="T13" fmla="*/ 0 h 142"/>
              <a:gd name="T14" fmla="*/ 0 60000 65536"/>
              <a:gd name="T15" fmla="*/ 0 60000 65536"/>
              <a:gd name="T16" fmla="*/ 0 60000 65536"/>
              <a:gd name="T17" fmla="*/ 0 60000 65536"/>
              <a:gd name="T18" fmla="*/ 0 60000 65536"/>
              <a:gd name="T19" fmla="*/ 0 60000 65536"/>
              <a:gd name="T20" fmla="*/ 0 60000 65536"/>
              <a:gd name="T21" fmla="*/ 0 w 83"/>
              <a:gd name="T22" fmla="*/ 0 h 142"/>
              <a:gd name="T23" fmla="*/ 83 w 83"/>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42">
                <a:moveTo>
                  <a:pt x="0" y="0"/>
                </a:moveTo>
                <a:cubicBezTo>
                  <a:pt x="0" y="25"/>
                  <a:pt x="0" y="25"/>
                  <a:pt x="0" y="25"/>
                </a:cubicBezTo>
                <a:cubicBezTo>
                  <a:pt x="32" y="25"/>
                  <a:pt x="59" y="51"/>
                  <a:pt x="59" y="83"/>
                </a:cubicBezTo>
                <a:cubicBezTo>
                  <a:pt x="59" y="100"/>
                  <a:pt x="52" y="114"/>
                  <a:pt x="41" y="125"/>
                </a:cubicBezTo>
                <a:cubicBezTo>
                  <a:pt x="58" y="142"/>
                  <a:pt x="58" y="142"/>
                  <a:pt x="58" y="142"/>
                </a:cubicBezTo>
                <a:cubicBezTo>
                  <a:pt x="73" y="127"/>
                  <a:pt x="83" y="106"/>
                  <a:pt x="83" y="83"/>
                </a:cubicBezTo>
                <a:cubicBezTo>
                  <a:pt x="83" y="38"/>
                  <a:pt x="45" y="0"/>
                  <a:pt x="0" y="0"/>
                </a:cubicBezTo>
                <a:close/>
              </a:path>
            </a:pathLst>
          </a:custGeom>
          <a:solidFill>
            <a:schemeClr val="accent1"/>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3" name="Freeform 92"/>
          <p:cNvSpPr>
            <a:spLocks noChangeArrowheads="1"/>
          </p:cNvSpPr>
          <p:nvPr/>
        </p:nvSpPr>
        <p:spPr bwMode="auto">
          <a:xfrm>
            <a:off x="5353105" y="1835717"/>
            <a:ext cx="963612" cy="1141764"/>
          </a:xfrm>
          <a:custGeom>
            <a:avLst/>
            <a:gdLst>
              <a:gd name="T0" fmla="*/ 83 w 141"/>
              <a:gd name="T1" fmla="*/ 142 h 167"/>
              <a:gd name="T2" fmla="*/ 24 w 141"/>
              <a:gd name="T3" fmla="*/ 83 h 167"/>
              <a:gd name="T4" fmla="*/ 83 w 141"/>
              <a:gd name="T5" fmla="*/ 25 h 167"/>
              <a:gd name="T6" fmla="*/ 83 w 141"/>
              <a:gd name="T7" fmla="*/ 0 h 167"/>
              <a:gd name="T8" fmla="*/ 0 w 141"/>
              <a:gd name="T9" fmla="*/ 83 h 167"/>
              <a:gd name="T10" fmla="*/ 83 w 141"/>
              <a:gd name="T11" fmla="*/ 167 h 167"/>
              <a:gd name="T12" fmla="*/ 141 w 141"/>
              <a:gd name="T13" fmla="*/ 142 h 167"/>
              <a:gd name="T14" fmla="*/ 124 w 141"/>
              <a:gd name="T15" fmla="*/ 125 h 167"/>
              <a:gd name="T16" fmla="*/ 83 w 141"/>
              <a:gd name="T17" fmla="*/ 142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
              <a:gd name="T28" fmla="*/ 0 h 167"/>
              <a:gd name="T29" fmla="*/ 141 w 14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 h="167">
                <a:moveTo>
                  <a:pt x="83" y="142"/>
                </a:moveTo>
                <a:cubicBezTo>
                  <a:pt x="50" y="142"/>
                  <a:pt x="24" y="116"/>
                  <a:pt x="24" y="83"/>
                </a:cubicBezTo>
                <a:cubicBezTo>
                  <a:pt x="24" y="51"/>
                  <a:pt x="50" y="25"/>
                  <a:pt x="83" y="25"/>
                </a:cubicBezTo>
                <a:cubicBezTo>
                  <a:pt x="83" y="0"/>
                  <a:pt x="83" y="0"/>
                  <a:pt x="83" y="0"/>
                </a:cubicBezTo>
                <a:cubicBezTo>
                  <a:pt x="37" y="0"/>
                  <a:pt x="0" y="38"/>
                  <a:pt x="0" y="83"/>
                </a:cubicBezTo>
                <a:cubicBezTo>
                  <a:pt x="0" y="129"/>
                  <a:pt x="37" y="167"/>
                  <a:pt x="83" y="167"/>
                </a:cubicBezTo>
                <a:cubicBezTo>
                  <a:pt x="105" y="167"/>
                  <a:pt x="126" y="157"/>
                  <a:pt x="141" y="142"/>
                </a:cubicBezTo>
                <a:cubicBezTo>
                  <a:pt x="124" y="125"/>
                  <a:pt x="124" y="125"/>
                  <a:pt x="124" y="125"/>
                </a:cubicBezTo>
                <a:cubicBezTo>
                  <a:pt x="114" y="136"/>
                  <a:pt x="99" y="142"/>
                  <a:pt x="83" y="142"/>
                </a:cubicBezTo>
                <a:close/>
              </a:path>
            </a:pathLst>
          </a:cu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4" name="Freeform 97"/>
          <p:cNvSpPr>
            <a:spLocks noChangeArrowheads="1"/>
          </p:cNvSpPr>
          <p:nvPr/>
        </p:nvSpPr>
        <p:spPr bwMode="auto">
          <a:xfrm>
            <a:off x="7199367" y="1835717"/>
            <a:ext cx="566738" cy="1135412"/>
          </a:xfrm>
          <a:custGeom>
            <a:avLst/>
            <a:gdLst>
              <a:gd name="T0" fmla="*/ 83 w 83"/>
              <a:gd name="T1" fmla="*/ 83 h 166"/>
              <a:gd name="T2" fmla="*/ 0 w 83"/>
              <a:gd name="T3" fmla="*/ 0 h 166"/>
              <a:gd name="T4" fmla="*/ 0 w 83"/>
              <a:gd name="T5" fmla="*/ 24 h 166"/>
              <a:gd name="T6" fmla="*/ 59 w 83"/>
              <a:gd name="T7" fmla="*/ 83 h 166"/>
              <a:gd name="T8" fmla="*/ 0 w 83"/>
              <a:gd name="T9" fmla="*/ 142 h 166"/>
              <a:gd name="T10" fmla="*/ 0 w 83"/>
              <a:gd name="T11" fmla="*/ 166 h 166"/>
              <a:gd name="T12" fmla="*/ 83 w 83"/>
              <a:gd name="T13" fmla="*/ 83 h 166"/>
              <a:gd name="T14" fmla="*/ 0 60000 65536"/>
              <a:gd name="T15" fmla="*/ 0 60000 65536"/>
              <a:gd name="T16" fmla="*/ 0 60000 65536"/>
              <a:gd name="T17" fmla="*/ 0 60000 65536"/>
              <a:gd name="T18" fmla="*/ 0 60000 65536"/>
              <a:gd name="T19" fmla="*/ 0 60000 65536"/>
              <a:gd name="T20" fmla="*/ 0 60000 65536"/>
              <a:gd name="T21" fmla="*/ 0 w 83"/>
              <a:gd name="T22" fmla="*/ 0 h 166"/>
              <a:gd name="T23" fmla="*/ 83 w 83"/>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66">
                <a:moveTo>
                  <a:pt x="83" y="83"/>
                </a:moveTo>
                <a:cubicBezTo>
                  <a:pt x="83" y="37"/>
                  <a:pt x="46" y="0"/>
                  <a:pt x="0" y="0"/>
                </a:cubicBezTo>
                <a:cubicBezTo>
                  <a:pt x="0" y="24"/>
                  <a:pt x="0" y="24"/>
                  <a:pt x="0" y="24"/>
                </a:cubicBezTo>
                <a:cubicBezTo>
                  <a:pt x="33" y="24"/>
                  <a:pt x="59" y="51"/>
                  <a:pt x="59" y="83"/>
                </a:cubicBezTo>
                <a:cubicBezTo>
                  <a:pt x="59" y="116"/>
                  <a:pt x="33" y="142"/>
                  <a:pt x="0" y="142"/>
                </a:cubicBezTo>
                <a:cubicBezTo>
                  <a:pt x="0" y="166"/>
                  <a:pt x="0" y="166"/>
                  <a:pt x="0" y="166"/>
                </a:cubicBezTo>
                <a:cubicBezTo>
                  <a:pt x="46" y="166"/>
                  <a:pt x="83" y="129"/>
                  <a:pt x="83" y="83"/>
                </a:cubicBezTo>
                <a:close/>
              </a:path>
            </a:pathLst>
          </a:custGeom>
          <a:solidFill>
            <a:schemeClr val="accent2"/>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5" name="Freeform 98"/>
          <p:cNvSpPr>
            <a:spLocks noChangeArrowheads="1"/>
          </p:cNvSpPr>
          <p:nvPr/>
        </p:nvSpPr>
        <p:spPr bwMode="auto">
          <a:xfrm>
            <a:off x="6631043" y="1835717"/>
            <a:ext cx="568325" cy="1135412"/>
          </a:xfrm>
          <a:custGeom>
            <a:avLst/>
            <a:gdLst>
              <a:gd name="T0" fmla="*/ 83 w 83"/>
              <a:gd name="T1" fmla="*/ 142 h 166"/>
              <a:gd name="T2" fmla="*/ 24 w 83"/>
              <a:gd name="T3" fmla="*/ 83 h 166"/>
              <a:gd name="T4" fmla="*/ 83 w 83"/>
              <a:gd name="T5" fmla="*/ 24 h 166"/>
              <a:gd name="T6" fmla="*/ 83 w 83"/>
              <a:gd name="T7" fmla="*/ 0 h 166"/>
              <a:gd name="T8" fmla="*/ 0 w 83"/>
              <a:gd name="T9" fmla="*/ 83 h 166"/>
              <a:gd name="T10" fmla="*/ 83 w 83"/>
              <a:gd name="T11" fmla="*/ 166 h 166"/>
              <a:gd name="T12" fmla="*/ 83 w 83"/>
              <a:gd name="T13" fmla="*/ 166 h 166"/>
              <a:gd name="T14" fmla="*/ 83 w 83"/>
              <a:gd name="T15" fmla="*/ 142 h 166"/>
              <a:gd name="T16" fmla="*/ 0 60000 65536"/>
              <a:gd name="T17" fmla="*/ 0 60000 65536"/>
              <a:gd name="T18" fmla="*/ 0 60000 65536"/>
              <a:gd name="T19" fmla="*/ 0 60000 65536"/>
              <a:gd name="T20" fmla="*/ 0 60000 65536"/>
              <a:gd name="T21" fmla="*/ 0 60000 65536"/>
              <a:gd name="T22" fmla="*/ 0 60000 65536"/>
              <a:gd name="T23" fmla="*/ 0 60000 65536"/>
              <a:gd name="T24" fmla="*/ 0 w 83"/>
              <a:gd name="T25" fmla="*/ 0 h 166"/>
              <a:gd name="T26" fmla="*/ 83 w 8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3" h="166">
                <a:moveTo>
                  <a:pt x="83" y="142"/>
                </a:moveTo>
                <a:cubicBezTo>
                  <a:pt x="51" y="142"/>
                  <a:pt x="24" y="116"/>
                  <a:pt x="24" y="83"/>
                </a:cubicBezTo>
                <a:cubicBezTo>
                  <a:pt x="24" y="51"/>
                  <a:pt x="51" y="24"/>
                  <a:pt x="83" y="24"/>
                </a:cubicBezTo>
                <a:cubicBezTo>
                  <a:pt x="83" y="0"/>
                  <a:pt x="83" y="0"/>
                  <a:pt x="83" y="0"/>
                </a:cubicBezTo>
                <a:cubicBezTo>
                  <a:pt x="37" y="0"/>
                  <a:pt x="0" y="37"/>
                  <a:pt x="0" y="83"/>
                </a:cubicBezTo>
                <a:cubicBezTo>
                  <a:pt x="0" y="129"/>
                  <a:pt x="37" y="166"/>
                  <a:pt x="83" y="166"/>
                </a:cubicBezTo>
                <a:cubicBezTo>
                  <a:pt x="83" y="166"/>
                  <a:pt x="83" y="166"/>
                  <a:pt x="83" y="166"/>
                </a:cubicBezTo>
                <a:cubicBezTo>
                  <a:pt x="83" y="142"/>
                  <a:pt x="83" y="142"/>
                  <a:pt x="83" y="142"/>
                </a:cubicBezTo>
                <a:close/>
              </a:path>
            </a:pathLst>
          </a:cu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6" name="Freeform 103"/>
          <p:cNvSpPr>
            <a:spLocks noChangeArrowheads="1"/>
          </p:cNvSpPr>
          <p:nvPr/>
        </p:nvSpPr>
        <p:spPr bwMode="auto">
          <a:xfrm>
            <a:off x="5516617" y="3045765"/>
            <a:ext cx="971550" cy="1135412"/>
          </a:xfrm>
          <a:custGeom>
            <a:avLst/>
            <a:gdLst>
              <a:gd name="T0" fmla="*/ 59 w 142"/>
              <a:gd name="T1" fmla="*/ 0 h 166"/>
              <a:gd name="T2" fmla="*/ 59 w 142"/>
              <a:gd name="T3" fmla="*/ 24 h 166"/>
              <a:gd name="T4" fmla="*/ 118 w 142"/>
              <a:gd name="T5" fmla="*/ 83 h 166"/>
              <a:gd name="T6" fmla="*/ 59 w 142"/>
              <a:gd name="T7" fmla="*/ 142 h 166"/>
              <a:gd name="T8" fmla="*/ 17 w 142"/>
              <a:gd name="T9" fmla="*/ 125 h 166"/>
              <a:gd name="T10" fmla="*/ 0 w 142"/>
              <a:gd name="T11" fmla="*/ 142 h 166"/>
              <a:gd name="T12" fmla="*/ 59 w 142"/>
              <a:gd name="T13" fmla="*/ 166 h 166"/>
              <a:gd name="T14" fmla="*/ 142 w 142"/>
              <a:gd name="T15" fmla="*/ 83 h 166"/>
              <a:gd name="T16" fmla="*/ 59 w 142"/>
              <a:gd name="T17" fmla="*/ 0 h 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166"/>
              <a:gd name="T29" fmla="*/ 142 w 142"/>
              <a:gd name="T30" fmla="*/ 166 h 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166">
                <a:moveTo>
                  <a:pt x="59" y="0"/>
                </a:moveTo>
                <a:cubicBezTo>
                  <a:pt x="59" y="24"/>
                  <a:pt x="59" y="24"/>
                  <a:pt x="59" y="24"/>
                </a:cubicBezTo>
                <a:cubicBezTo>
                  <a:pt x="91" y="24"/>
                  <a:pt x="118" y="51"/>
                  <a:pt x="118" y="83"/>
                </a:cubicBezTo>
                <a:cubicBezTo>
                  <a:pt x="118" y="116"/>
                  <a:pt x="91" y="142"/>
                  <a:pt x="59" y="142"/>
                </a:cubicBezTo>
                <a:cubicBezTo>
                  <a:pt x="42" y="142"/>
                  <a:pt x="28" y="136"/>
                  <a:pt x="17" y="125"/>
                </a:cubicBezTo>
                <a:cubicBezTo>
                  <a:pt x="0" y="142"/>
                  <a:pt x="0" y="142"/>
                  <a:pt x="0" y="142"/>
                </a:cubicBezTo>
                <a:cubicBezTo>
                  <a:pt x="15" y="157"/>
                  <a:pt x="36" y="166"/>
                  <a:pt x="59" y="166"/>
                </a:cubicBezTo>
                <a:cubicBezTo>
                  <a:pt x="104" y="166"/>
                  <a:pt x="142" y="129"/>
                  <a:pt x="142" y="83"/>
                </a:cubicBezTo>
                <a:cubicBezTo>
                  <a:pt x="142" y="38"/>
                  <a:pt x="104" y="0"/>
                  <a:pt x="59" y="0"/>
                </a:cubicBezTo>
                <a:close/>
              </a:path>
            </a:pathLst>
          </a:custGeom>
          <a:solidFill>
            <a:schemeClr val="accent4"/>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7" name="Freeform 104"/>
          <p:cNvSpPr>
            <a:spLocks noChangeArrowheads="1"/>
          </p:cNvSpPr>
          <p:nvPr/>
        </p:nvSpPr>
        <p:spPr bwMode="auto">
          <a:xfrm>
            <a:off x="5353106" y="3045765"/>
            <a:ext cx="566737" cy="971850"/>
          </a:xfrm>
          <a:custGeom>
            <a:avLst/>
            <a:gdLst>
              <a:gd name="T0" fmla="*/ 24 w 83"/>
              <a:gd name="T1" fmla="*/ 83 h 142"/>
              <a:gd name="T2" fmla="*/ 83 w 83"/>
              <a:gd name="T3" fmla="*/ 24 h 142"/>
              <a:gd name="T4" fmla="*/ 83 w 83"/>
              <a:gd name="T5" fmla="*/ 0 h 142"/>
              <a:gd name="T6" fmla="*/ 0 w 83"/>
              <a:gd name="T7" fmla="*/ 83 h 142"/>
              <a:gd name="T8" fmla="*/ 24 w 83"/>
              <a:gd name="T9" fmla="*/ 142 h 142"/>
              <a:gd name="T10" fmla="*/ 41 w 83"/>
              <a:gd name="T11" fmla="*/ 125 h 142"/>
              <a:gd name="T12" fmla="*/ 24 w 83"/>
              <a:gd name="T13" fmla="*/ 83 h 142"/>
              <a:gd name="T14" fmla="*/ 0 60000 65536"/>
              <a:gd name="T15" fmla="*/ 0 60000 65536"/>
              <a:gd name="T16" fmla="*/ 0 60000 65536"/>
              <a:gd name="T17" fmla="*/ 0 60000 65536"/>
              <a:gd name="T18" fmla="*/ 0 60000 65536"/>
              <a:gd name="T19" fmla="*/ 0 60000 65536"/>
              <a:gd name="T20" fmla="*/ 0 60000 65536"/>
              <a:gd name="T21" fmla="*/ 0 w 83"/>
              <a:gd name="T22" fmla="*/ 0 h 142"/>
              <a:gd name="T23" fmla="*/ 83 w 83"/>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42">
                <a:moveTo>
                  <a:pt x="24" y="83"/>
                </a:moveTo>
                <a:cubicBezTo>
                  <a:pt x="24" y="51"/>
                  <a:pt x="50" y="24"/>
                  <a:pt x="83" y="24"/>
                </a:cubicBezTo>
                <a:cubicBezTo>
                  <a:pt x="83" y="0"/>
                  <a:pt x="83" y="0"/>
                  <a:pt x="83" y="0"/>
                </a:cubicBezTo>
                <a:cubicBezTo>
                  <a:pt x="37" y="0"/>
                  <a:pt x="0" y="38"/>
                  <a:pt x="0" y="83"/>
                </a:cubicBezTo>
                <a:cubicBezTo>
                  <a:pt x="0" y="106"/>
                  <a:pt x="9" y="127"/>
                  <a:pt x="24" y="142"/>
                </a:cubicBezTo>
                <a:cubicBezTo>
                  <a:pt x="41" y="125"/>
                  <a:pt x="41" y="125"/>
                  <a:pt x="41" y="125"/>
                </a:cubicBezTo>
                <a:cubicBezTo>
                  <a:pt x="30" y="114"/>
                  <a:pt x="24" y="100"/>
                  <a:pt x="24" y="83"/>
                </a:cubicBezTo>
                <a:close/>
              </a:path>
            </a:pathLst>
          </a:cu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8" name="Freeform 105"/>
          <p:cNvSpPr>
            <a:spLocks noChangeArrowheads="1"/>
          </p:cNvSpPr>
          <p:nvPr/>
        </p:nvSpPr>
        <p:spPr bwMode="auto">
          <a:xfrm>
            <a:off x="6645331" y="3045766"/>
            <a:ext cx="566737" cy="568500"/>
          </a:xfrm>
          <a:custGeom>
            <a:avLst/>
            <a:gdLst>
              <a:gd name="T0" fmla="*/ 83 w 83"/>
              <a:gd name="T1" fmla="*/ 24 h 83"/>
              <a:gd name="T2" fmla="*/ 83 w 83"/>
              <a:gd name="T3" fmla="*/ 0 h 83"/>
              <a:gd name="T4" fmla="*/ 0 w 83"/>
              <a:gd name="T5" fmla="*/ 83 h 83"/>
              <a:gd name="T6" fmla="*/ 24 w 83"/>
              <a:gd name="T7" fmla="*/ 83 h 83"/>
              <a:gd name="T8" fmla="*/ 83 w 83"/>
              <a:gd name="T9" fmla="*/ 24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83" y="24"/>
                </a:moveTo>
                <a:cubicBezTo>
                  <a:pt x="83" y="0"/>
                  <a:pt x="83" y="0"/>
                  <a:pt x="83" y="0"/>
                </a:cubicBezTo>
                <a:cubicBezTo>
                  <a:pt x="37" y="0"/>
                  <a:pt x="0" y="37"/>
                  <a:pt x="0" y="83"/>
                </a:cubicBezTo>
                <a:cubicBezTo>
                  <a:pt x="24" y="83"/>
                  <a:pt x="24" y="83"/>
                  <a:pt x="24" y="83"/>
                </a:cubicBezTo>
                <a:cubicBezTo>
                  <a:pt x="24" y="51"/>
                  <a:pt x="50" y="24"/>
                  <a:pt x="83" y="24"/>
                </a:cubicBezTo>
                <a:close/>
              </a:path>
            </a:pathLst>
          </a:custGeom>
          <a:solidFill>
            <a:schemeClr val="bg1">
              <a:lumMod val="65000"/>
            </a:schemeClr>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49" name="Freeform 106"/>
          <p:cNvSpPr>
            <a:spLocks noChangeArrowheads="1"/>
          </p:cNvSpPr>
          <p:nvPr/>
        </p:nvSpPr>
        <p:spPr bwMode="auto">
          <a:xfrm>
            <a:off x="6645330" y="3045765"/>
            <a:ext cx="1135062" cy="1135412"/>
          </a:xfrm>
          <a:custGeom>
            <a:avLst/>
            <a:gdLst>
              <a:gd name="T0" fmla="*/ 83 w 166"/>
              <a:gd name="T1" fmla="*/ 0 h 166"/>
              <a:gd name="T2" fmla="*/ 83 w 166"/>
              <a:gd name="T3" fmla="*/ 24 h 166"/>
              <a:gd name="T4" fmla="*/ 142 w 166"/>
              <a:gd name="T5" fmla="*/ 83 h 166"/>
              <a:gd name="T6" fmla="*/ 83 w 166"/>
              <a:gd name="T7" fmla="*/ 142 h 166"/>
              <a:gd name="T8" fmla="*/ 24 w 166"/>
              <a:gd name="T9" fmla="*/ 83 h 166"/>
              <a:gd name="T10" fmla="*/ 0 w 166"/>
              <a:gd name="T11" fmla="*/ 83 h 166"/>
              <a:gd name="T12" fmla="*/ 83 w 166"/>
              <a:gd name="T13" fmla="*/ 166 h 166"/>
              <a:gd name="T14" fmla="*/ 166 w 166"/>
              <a:gd name="T15" fmla="*/ 83 h 166"/>
              <a:gd name="T16" fmla="*/ 83 w 166"/>
              <a:gd name="T17" fmla="*/ 0 h 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
              <a:gd name="T28" fmla="*/ 0 h 166"/>
              <a:gd name="T29" fmla="*/ 166 w 166"/>
              <a:gd name="T30" fmla="*/ 166 h 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 h="166">
                <a:moveTo>
                  <a:pt x="83" y="0"/>
                </a:moveTo>
                <a:cubicBezTo>
                  <a:pt x="83" y="24"/>
                  <a:pt x="83" y="24"/>
                  <a:pt x="83" y="24"/>
                </a:cubicBezTo>
                <a:cubicBezTo>
                  <a:pt x="115" y="24"/>
                  <a:pt x="142" y="51"/>
                  <a:pt x="142" y="83"/>
                </a:cubicBezTo>
                <a:cubicBezTo>
                  <a:pt x="142" y="116"/>
                  <a:pt x="115" y="142"/>
                  <a:pt x="83" y="142"/>
                </a:cubicBezTo>
                <a:cubicBezTo>
                  <a:pt x="50" y="142"/>
                  <a:pt x="24" y="116"/>
                  <a:pt x="24" y="83"/>
                </a:cubicBezTo>
                <a:cubicBezTo>
                  <a:pt x="0" y="83"/>
                  <a:pt x="0" y="83"/>
                  <a:pt x="0" y="83"/>
                </a:cubicBezTo>
                <a:cubicBezTo>
                  <a:pt x="0" y="129"/>
                  <a:pt x="37" y="166"/>
                  <a:pt x="83" y="166"/>
                </a:cubicBezTo>
                <a:cubicBezTo>
                  <a:pt x="129" y="166"/>
                  <a:pt x="166" y="129"/>
                  <a:pt x="166" y="83"/>
                </a:cubicBezTo>
                <a:cubicBezTo>
                  <a:pt x="166" y="37"/>
                  <a:pt x="129" y="0"/>
                  <a:pt x="83" y="0"/>
                </a:cubicBezTo>
                <a:close/>
              </a:path>
            </a:pathLst>
          </a:custGeom>
          <a:solidFill>
            <a:schemeClr val="accent3"/>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zh-CN" sz="1600">
              <a:solidFill>
                <a:schemeClr val="bg1"/>
              </a:solidFill>
              <a:sym typeface="宋体" pitchFamily="2" charset="-122"/>
            </a:endParaRPr>
          </a:p>
        </p:txBody>
      </p:sp>
      <p:sp>
        <p:nvSpPr>
          <p:cNvPr id="50" name="矩形 49"/>
          <p:cNvSpPr>
            <a:spLocks noChangeArrowheads="1"/>
          </p:cNvSpPr>
          <p:nvPr/>
        </p:nvSpPr>
        <p:spPr bwMode="auto">
          <a:xfrm>
            <a:off x="930330" y="1718205"/>
            <a:ext cx="38211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a:lnSpc>
                <a:spcPct val="150000"/>
              </a:lnSpc>
            </a:pPr>
            <a:r>
              <a:rPr lang="zh-CN" altLang="en-US" sz="900" dirty="0">
                <a:solidFill>
                  <a:schemeClr val="bg1"/>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内容</a:t>
            </a:r>
          </a:p>
        </p:txBody>
      </p:sp>
      <p:sp>
        <p:nvSpPr>
          <p:cNvPr id="51" name="直接连接符 50"/>
          <p:cNvSpPr>
            <a:spLocks noChangeShapeType="1"/>
          </p:cNvSpPr>
          <p:nvPr/>
        </p:nvSpPr>
        <p:spPr bwMode="auto">
          <a:xfrm>
            <a:off x="893817" y="1675329"/>
            <a:ext cx="3830638" cy="0"/>
          </a:xfrm>
          <a:prstGeom prst="line">
            <a:avLst/>
          </a:prstGeom>
          <a:noFill/>
          <a:ln w="15875" cmpd="sng">
            <a:solidFill>
              <a:srgbClr val="7F7F7F"/>
            </a:solidFill>
            <a:bevel/>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sp>
        <p:nvSpPr>
          <p:cNvPr id="52" name="TextBox 297"/>
          <p:cNvSpPr>
            <a:spLocks noChangeArrowheads="1"/>
          </p:cNvSpPr>
          <p:nvPr/>
        </p:nvSpPr>
        <p:spPr bwMode="auto">
          <a:xfrm>
            <a:off x="936680" y="1337088"/>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1200" dirty="0">
                <a:solidFill>
                  <a:schemeClr val="bg1"/>
                </a:solidFill>
                <a:latin typeface="微软雅黑" pitchFamily="34" charset="-122"/>
                <a:ea typeface="微软雅黑" pitchFamily="34" charset="-122"/>
                <a:sym typeface="Arial" pitchFamily="34" charset="0"/>
              </a:rPr>
              <a:t>添加标题</a:t>
            </a:r>
            <a:endParaRPr lang="zh-CN" altLang="en-US" sz="1200" dirty="0">
              <a:solidFill>
                <a:schemeClr val="bg1"/>
              </a:solidFill>
            </a:endParaRPr>
          </a:p>
        </p:txBody>
      </p:sp>
      <p:sp>
        <p:nvSpPr>
          <p:cNvPr id="53" name="直接连接符 52"/>
          <p:cNvSpPr>
            <a:spLocks noChangeShapeType="1"/>
          </p:cNvSpPr>
          <p:nvPr/>
        </p:nvSpPr>
        <p:spPr bwMode="auto">
          <a:xfrm>
            <a:off x="893817" y="4363798"/>
            <a:ext cx="3830638" cy="1587"/>
          </a:xfrm>
          <a:prstGeom prst="line">
            <a:avLst/>
          </a:prstGeom>
          <a:noFill/>
          <a:ln w="15875" cmpd="sng">
            <a:solidFill>
              <a:srgbClr val="7F7F7F"/>
            </a:solidFill>
            <a:bevel/>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sp>
        <p:nvSpPr>
          <p:cNvPr id="54" name="直接连接符 53"/>
          <p:cNvSpPr>
            <a:spLocks noChangeShapeType="1"/>
          </p:cNvSpPr>
          <p:nvPr/>
        </p:nvSpPr>
        <p:spPr bwMode="auto">
          <a:xfrm>
            <a:off x="4970517" y="1675329"/>
            <a:ext cx="3830638" cy="0"/>
          </a:xfrm>
          <a:prstGeom prst="line">
            <a:avLst/>
          </a:prstGeom>
          <a:noFill/>
          <a:ln w="15875" cmpd="sng">
            <a:solidFill>
              <a:srgbClr val="7F7F7F"/>
            </a:solidFill>
            <a:bevel/>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sp>
        <p:nvSpPr>
          <p:cNvPr id="55" name="TextBox 303"/>
          <p:cNvSpPr>
            <a:spLocks noChangeArrowheads="1"/>
          </p:cNvSpPr>
          <p:nvPr/>
        </p:nvSpPr>
        <p:spPr bwMode="auto">
          <a:xfrm>
            <a:off x="5013380" y="1337088"/>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1200">
                <a:solidFill>
                  <a:schemeClr val="bg1"/>
                </a:solidFill>
                <a:latin typeface="微软雅黑" pitchFamily="34" charset="-122"/>
                <a:ea typeface="微软雅黑" pitchFamily="34" charset="-122"/>
                <a:sym typeface="Arial" pitchFamily="34" charset="0"/>
              </a:rPr>
              <a:t>添加标题</a:t>
            </a:r>
            <a:endParaRPr lang="zh-CN" altLang="en-US" sz="1200">
              <a:solidFill>
                <a:schemeClr val="bg1"/>
              </a:solidFill>
            </a:endParaRPr>
          </a:p>
        </p:txBody>
      </p:sp>
      <p:sp>
        <p:nvSpPr>
          <p:cNvPr id="56" name="直接连接符 55"/>
          <p:cNvSpPr>
            <a:spLocks noChangeShapeType="1"/>
          </p:cNvSpPr>
          <p:nvPr/>
        </p:nvSpPr>
        <p:spPr bwMode="auto">
          <a:xfrm>
            <a:off x="4970517" y="4363798"/>
            <a:ext cx="3830638" cy="1587"/>
          </a:xfrm>
          <a:prstGeom prst="line">
            <a:avLst/>
          </a:prstGeom>
          <a:noFill/>
          <a:ln w="15875" cmpd="sng">
            <a:solidFill>
              <a:srgbClr val="7F7F7F"/>
            </a:solidFill>
            <a:bevel/>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sp>
        <p:nvSpPr>
          <p:cNvPr id="57" name="TextBox 305"/>
          <p:cNvSpPr>
            <a:spLocks noChangeArrowheads="1"/>
          </p:cNvSpPr>
          <p:nvPr/>
        </p:nvSpPr>
        <p:spPr bwMode="auto">
          <a:xfrm>
            <a:off x="852542" y="3174058"/>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1200" dirty="0">
                <a:solidFill>
                  <a:schemeClr val="bg1"/>
                </a:solidFill>
                <a:latin typeface="微软雅黑" pitchFamily="34" charset="-122"/>
                <a:ea typeface="微软雅黑" pitchFamily="34" charset="-122"/>
                <a:sym typeface="Arial" pitchFamily="34" charset="0"/>
              </a:rPr>
              <a:t>添加标题</a:t>
            </a:r>
            <a:endParaRPr lang="zh-CN" altLang="en-US" sz="1200" dirty="0">
              <a:solidFill>
                <a:schemeClr val="bg1"/>
              </a:solidFill>
            </a:endParaRPr>
          </a:p>
        </p:txBody>
      </p:sp>
      <p:sp>
        <p:nvSpPr>
          <p:cNvPr id="58" name="TextBox 306"/>
          <p:cNvSpPr>
            <a:spLocks noChangeArrowheads="1"/>
          </p:cNvSpPr>
          <p:nvPr/>
        </p:nvSpPr>
        <p:spPr bwMode="auto">
          <a:xfrm>
            <a:off x="852542" y="3490514"/>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1200" dirty="0">
                <a:solidFill>
                  <a:schemeClr val="bg1"/>
                </a:solidFill>
                <a:latin typeface="微软雅黑" pitchFamily="34" charset="-122"/>
                <a:ea typeface="微软雅黑" pitchFamily="34" charset="-122"/>
                <a:sym typeface="Arial" pitchFamily="34" charset="0"/>
              </a:rPr>
              <a:t>添加标题</a:t>
            </a:r>
            <a:endParaRPr lang="zh-CN" altLang="en-US" sz="1200" dirty="0">
              <a:solidFill>
                <a:schemeClr val="bg1"/>
              </a:solidFill>
            </a:endParaRPr>
          </a:p>
        </p:txBody>
      </p:sp>
      <p:sp>
        <p:nvSpPr>
          <p:cNvPr id="59" name="TextBox 307"/>
          <p:cNvSpPr>
            <a:spLocks noChangeArrowheads="1"/>
          </p:cNvSpPr>
          <p:nvPr/>
        </p:nvSpPr>
        <p:spPr bwMode="auto">
          <a:xfrm>
            <a:off x="852542" y="3814650"/>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1200" dirty="0">
                <a:solidFill>
                  <a:schemeClr val="bg1"/>
                </a:solidFill>
                <a:latin typeface="微软雅黑" pitchFamily="34" charset="-122"/>
                <a:ea typeface="微软雅黑" pitchFamily="34" charset="-122"/>
                <a:sym typeface="Arial" pitchFamily="34" charset="0"/>
              </a:rPr>
              <a:t>添加标题</a:t>
            </a:r>
            <a:endParaRPr lang="zh-CN" altLang="en-US" sz="1200" dirty="0">
              <a:solidFill>
                <a:schemeClr val="bg1"/>
              </a:solidFill>
            </a:endParaRPr>
          </a:p>
        </p:txBody>
      </p:sp>
      <p:sp>
        <p:nvSpPr>
          <p:cNvPr id="60" name="TextBox 310"/>
          <p:cNvSpPr>
            <a:spLocks noChangeArrowheads="1"/>
          </p:cNvSpPr>
          <p:nvPr/>
        </p:nvSpPr>
        <p:spPr bwMode="auto">
          <a:xfrm>
            <a:off x="5667022" y="2242243"/>
            <a:ext cx="543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sz="1200" dirty="0">
                <a:solidFill>
                  <a:schemeClr val="bg1"/>
                </a:solidFill>
                <a:latin typeface="微软雅黑" pitchFamily="34" charset="-122"/>
                <a:ea typeface="微软雅黑" pitchFamily="34" charset="-122"/>
                <a:sym typeface="Arial" pitchFamily="34" charset="0"/>
              </a:rPr>
              <a:t>2010</a:t>
            </a:r>
            <a:endParaRPr lang="zh-CN" altLang="en-US" sz="1200" dirty="0">
              <a:solidFill>
                <a:schemeClr val="bg1"/>
              </a:solidFill>
              <a:latin typeface="微软雅黑" pitchFamily="34" charset="-122"/>
              <a:ea typeface="微软雅黑" pitchFamily="34" charset="-122"/>
              <a:sym typeface="Arial" pitchFamily="34" charset="0"/>
            </a:endParaRPr>
          </a:p>
        </p:txBody>
      </p:sp>
      <p:sp>
        <p:nvSpPr>
          <p:cNvPr id="61" name="TextBox 311"/>
          <p:cNvSpPr>
            <a:spLocks noChangeArrowheads="1"/>
          </p:cNvSpPr>
          <p:nvPr/>
        </p:nvSpPr>
        <p:spPr bwMode="auto">
          <a:xfrm>
            <a:off x="6952897" y="2242243"/>
            <a:ext cx="543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sz="1200">
                <a:solidFill>
                  <a:schemeClr val="bg1"/>
                </a:solidFill>
                <a:latin typeface="微软雅黑" pitchFamily="34" charset="-122"/>
                <a:ea typeface="微软雅黑" pitchFamily="34" charset="-122"/>
                <a:sym typeface="Arial" pitchFamily="34" charset="0"/>
              </a:rPr>
              <a:t>2011</a:t>
            </a:r>
            <a:endParaRPr lang="zh-CN" altLang="en-US" sz="1200">
              <a:solidFill>
                <a:schemeClr val="bg1"/>
              </a:solidFill>
              <a:latin typeface="微软雅黑" pitchFamily="34" charset="-122"/>
              <a:ea typeface="微软雅黑" pitchFamily="34" charset="-122"/>
              <a:sym typeface="Arial" pitchFamily="34" charset="0"/>
            </a:endParaRPr>
          </a:p>
        </p:txBody>
      </p:sp>
      <p:sp>
        <p:nvSpPr>
          <p:cNvPr id="62" name="TextBox 312"/>
          <p:cNvSpPr>
            <a:spLocks noChangeArrowheads="1"/>
          </p:cNvSpPr>
          <p:nvPr/>
        </p:nvSpPr>
        <p:spPr bwMode="auto">
          <a:xfrm>
            <a:off x="5667022" y="3453878"/>
            <a:ext cx="543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sz="1200">
                <a:solidFill>
                  <a:schemeClr val="bg1"/>
                </a:solidFill>
                <a:latin typeface="微软雅黑" pitchFamily="34" charset="-122"/>
                <a:ea typeface="微软雅黑" pitchFamily="34" charset="-122"/>
                <a:sym typeface="Arial" pitchFamily="34" charset="0"/>
              </a:rPr>
              <a:t>2012</a:t>
            </a:r>
            <a:endParaRPr lang="zh-CN" altLang="en-US" sz="1200">
              <a:solidFill>
                <a:schemeClr val="bg1"/>
              </a:solidFill>
              <a:latin typeface="微软雅黑" pitchFamily="34" charset="-122"/>
              <a:ea typeface="微软雅黑" pitchFamily="34" charset="-122"/>
              <a:sym typeface="Arial" pitchFamily="34" charset="0"/>
            </a:endParaRPr>
          </a:p>
        </p:txBody>
      </p:sp>
      <p:sp>
        <p:nvSpPr>
          <p:cNvPr id="63" name="TextBox 313"/>
          <p:cNvSpPr>
            <a:spLocks noChangeArrowheads="1"/>
          </p:cNvSpPr>
          <p:nvPr/>
        </p:nvSpPr>
        <p:spPr bwMode="auto">
          <a:xfrm>
            <a:off x="6952897" y="3453878"/>
            <a:ext cx="543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sz="1200">
                <a:solidFill>
                  <a:schemeClr val="bg1"/>
                </a:solidFill>
                <a:latin typeface="微软雅黑" pitchFamily="34" charset="-122"/>
                <a:ea typeface="微软雅黑" pitchFamily="34" charset="-122"/>
                <a:sym typeface="Arial" pitchFamily="34" charset="0"/>
              </a:rPr>
              <a:t>2013</a:t>
            </a:r>
            <a:endParaRPr lang="zh-CN" altLang="en-US" sz="1200">
              <a:solidFill>
                <a:schemeClr val="bg1"/>
              </a:solidFill>
              <a:latin typeface="微软雅黑" pitchFamily="34" charset="-122"/>
              <a:ea typeface="微软雅黑" pitchFamily="34" charset="-122"/>
              <a:sym typeface="Arial" pitchFamily="34" charset="0"/>
            </a:endParaRPr>
          </a:p>
        </p:txBody>
      </p:sp>
      <p:sp>
        <p:nvSpPr>
          <p:cNvPr id="64" name="TextBox 305"/>
          <p:cNvSpPr>
            <a:spLocks noChangeArrowheads="1"/>
          </p:cNvSpPr>
          <p:nvPr/>
        </p:nvSpPr>
        <p:spPr bwMode="auto">
          <a:xfrm>
            <a:off x="852542" y="2807566"/>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1200" dirty="0">
                <a:solidFill>
                  <a:schemeClr val="bg1"/>
                </a:solidFill>
                <a:latin typeface="微软雅黑" pitchFamily="34" charset="-122"/>
                <a:ea typeface="微软雅黑" pitchFamily="34" charset="-122"/>
                <a:sym typeface="Arial" pitchFamily="34" charset="0"/>
              </a:rPr>
              <a:t>添加标题</a:t>
            </a:r>
            <a:endParaRPr lang="zh-CN" altLang="en-US" sz="1200" dirty="0">
              <a:solidFill>
                <a:schemeClr val="bg1"/>
              </a:solidFill>
            </a:endParaRPr>
          </a:p>
        </p:txBody>
      </p:sp>
    </p:spTree>
    <p:extLst>
      <p:ext uri="{BB962C8B-B14F-4D97-AF65-F5344CB8AC3E}">
        <p14:creationId xmlns:p14="http://schemas.microsoft.com/office/powerpoint/2010/main" val="757982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animEffect transition="in" filter="fade">
                                      <p:cBhvr>
                                        <p:cTn id="34" dur="500"/>
                                        <p:tgtEl>
                                          <p:spTgt spid="47"/>
                                        </p:tgtEl>
                                      </p:cBhvr>
                                    </p:animEffect>
                                  </p:childTnLst>
                                </p:cTn>
                              </p:par>
                              <p:par>
                                <p:cTn id="35" presetID="53" presetClass="entr" presetSubtype="16" fill="hold" grpId="0" nodeType="withEffect">
                                  <p:stCondLst>
                                    <p:cond delay="25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60"/>
                                        </p:tgtEl>
                                        <p:attrNameLst>
                                          <p:attrName>style.visibility</p:attrName>
                                        </p:attrNameLst>
                                      </p:cBhvr>
                                      <p:to>
                                        <p:strVal val="visible"/>
                                      </p:to>
                                    </p:set>
                                    <p:anim calcmode="lin" valueType="num">
                                      <p:cBhvr>
                                        <p:cTn id="47" dur="500" fill="hold"/>
                                        <p:tgtEl>
                                          <p:spTgt spid="60"/>
                                        </p:tgtEl>
                                        <p:attrNameLst>
                                          <p:attrName>ppt_w</p:attrName>
                                        </p:attrNameLst>
                                      </p:cBhvr>
                                      <p:tavLst>
                                        <p:tav tm="0">
                                          <p:val>
                                            <p:fltVal val="0"/>
                                          </p:val>
                                        </p:tav>
                                        <p:tav tm="100000">
                                          <p:val>
                                            <p:strVal val="#ppt_w"/>
                                          </p:val>
                                        </p:tav>
                                      </p:tavLst>
                                    </p:anim>
                                    <p:anim calcmode="lin" valueType="num">
                                      <p:cBhvr>
                                        <p:cTn id="48" dur="500" fill="hold"/>
                                        <p:tgtEl>
                                          <p:spTgt spid="60"/>
                                        </p:tgtEl>
                                        <p:attrNameLst>
                                          <p:attrName>ppt_h</p:attrName>
                                        </p:attrNameLst>
                                      </p:cBhvr>
                                      <p:tavLst>
                                        <p:tav tm="0">
                                          <p:val>
                                            <p:fltVal val="0"/>
                                          </p:val>
                                        </p:tav>
                                        <p:tav tm="100000">
                                          <p:val>
                                            <p:strVal val="#ppt_h"/>
                                          </p:val>
                                        </p:tav>
                                      </p:tavLst>
                                    </p:anim>
                                    <p:animEffect transition="in" filter="fade">
                                      <p:cBhvr>
                                        <p:cTn id="49" dur="500"/>
                                        <p:tgtEl>
                                          <p:spTgt spid="6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p:cTn id="52" dur="500" fill="hold"/>
                                        <p:tgtEl>
                                          <p:spTgt spid="61"/>
                                        </p:tgtEl>
                                        <p:attrNameLst>
                                          <p:attrName>ppt_w</p:attrName>
                                        </p:attrNameLst>
                                      </p:cBhvr>
                                      <p:tavLst>
                                        <p:tav tm="0">
                                          <p:val>
                                            <p:fltVal val="0"/>
                                          </p:val>
                                        </p:tav>
                                        <p:tav tm="100000">
                                          <p:val>
                                            <p:strVal val="#ppt_w"/>
                                          </p:val>
                                        </p:tav>
                                      </p:tavLst>
                                    </p:anim>
                                    <p:anim calcmode="lin" valueType="num">
                                      <p:cBhvr>
                                        <p:cTn id="53" dur="500" fill="hold"/>
                                        <p:tgtEl>
                                          <p:spTgt spid="61"/>
                                        </p:tgtEl>
                                        <p:attrNameLst>
                                          <p:attrName>ppt_h</p:attrName>
                                        </p:attrNameLst>
                                      </p:cBhvr>
                                      <p:tavLst>
                                        <p:tav tm="0">
                                          <p:val>
                                            <p:fltVal val="0"/>
                                          </p:val>
                                        </p:tav>
                                        <p:tav tm="100000">
                                          <p:val>
                                            <p:strVal val="#ppt_h"/>
                                          </p:val>
                                        </p:tav>
                                      </p:tavLst>
                                    </p:anim>
                                    <p:animEffect transition="in" filter="fade">
                                      <p:cBhvr>
                                        <p:cTn id="54" dur="500"/>
                                        <p:tgtEl>
                                          <p:spTgt spid="61"/>
                                        </p:tgtEl>
                                      </p:cBhvr>
                                    </p:animEffect>
                                  </p:childTnLst>
                                </p:cTn>
                              </p:par>
                              <p:par>
                                <p:cTn id="55" presetID="53" presetClass="entr" presetSubtype="16" fill="hold" grpId="0" nodeType="withEffect">
                                  <p:stCondLst>
                                    <p:cond delay="250"/>
                                  </p:stCondLst>
                                  <p:childTnLst>
                                    <p:set>
                                      <p:cBhvr>
                                        <p:cTn id="56" dur="1" fill="hold">
                                          <p:stCondLst>
                                            <p:cond delay="0"/>
                                          </p:stCondLst>
                                        </p:cTn>
                                        <p:tgtEl>
                                          <p:spTgt spid="62"/>
                                        </p:tgtEl>
                                        <p:attrNameLst>
                                          <p:attrName>style.visibility</p:attrName>
                                        </p:attrNameLst>
                                      </p:cBhvr>
                                      <p:to>
                                        <p:strVal val="visible"/>
                                      </p:to>
                                    </p:set>
                                    <p:anim calcmode="lin" valueType="num">
                                      <p:cBhvr>
                                        <p:cTn id="57" dur="500" fill="hold"/>
                                        <p:tgtEl>
                                          <p:spTgt spid="62"/>
                                        </p:tgtEl>
                                        <p:attrNameLst>
                                          <p:attrName>ppt_w</p:attrName>
                                        </p:attrNameLst>
                                      </p:cBhvr>
                                      <p:tavLst>
                                        <p:tav tm="0">
                                          <p:val>
                                            <p:fltVal val="0"/>
                                          </p:val>
                                        </p:tav>
                                        <p:tav tm="100000">
                                          <p:val>
                                            <p:strVal val="#ppt_w"/>
                                          </p:val>
                                        </p:tav>
                                      </p:tavLst>
                                    </p:anim>
                                    <p:anim calcmode="lin" valueType="num">
                                      <p:cBhvr>
                                        <p:cTn id="58" dur="500" fill="hold"/>
                                        <p:tgtEl>
                                          <p:spTgt spid="62"/>
                                        </p:tgtEl>
                                        <p:attrNameLst>
                                          <p:attrName>ppt_h</p:attrName>
                                        </p:attrNameLst>
                                      </p:cBhvr>
                                      <p:tavLst>
                                        <p:tav tm="0">
                                          <p:val>
                                            <p:fltVal val="0"/>
                                          </p:val>
                                        </p:tav>
                                        <p:tav tm="100000">
                                          <p:val>
                                            <p:strVal val="#ppt_h"/>
                                          </p:val>
                                        </p:tav>
                                      </p:tavLst>
                                    </p:anim>
                                    <p:animEffect transition="in" filter="fade">
                                      <p:cBhvr>
                                        <p:cTn id="59" dur="500"/>
                                        <p:tgtEl>
                                          <p:spTgt spid="6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fill="hold"/>
                                        <p:tgtEl>
                                          <p:spTgt spid="63"/>
                                        </p:tgtEl>
                                        <p:attrNameLst>
                                          <p:attrName>ppt_w</p:attrName>
                                        </p:attrNameLst>
                                      </p:cBhvr>
                                      <p:tavLst>
                                        <p:tav tm="0">
                                          <p:val>
                                            <p:fltVal val="0"/>
                                          </p:val>
                                        </p:tav>
                                        <p:tav tm="100000">
                                          <p:val>
                                            <p:strVal val="#ppt_w"/>
                                          </p:val>
                                        </p:tav>
                                      </p:tavLst>
                                    </p:anim>
                                    <p:anim calcmode="lin" valueType="num">
                                      <p:cBhvr>
                                        <p:cTn id="63" dur="500" fill="hold"/>
                                        <p:tgtEl>
                                          <p:spTgt spid="63"/>
                                        </p:tgtEl>
                                        <p:attrNameLst>
                                          <p:attrName>ppt_h</p:attrName>
                                        </p:attrNameLst>
                                      </p:cBhvr>
                                      <p:tavLst>
                                        <p:tav tm="0">
                                          <p:val>
                                            <p:fltVal val="0"/>
                                          </p:val>
                                        </p:tav>
                                        <p:tav tm="100000">
                                          <p:val>
                                            <p:strVal val="#ppt_h"/>
                                          </p:val>
                                        </p:tav>
                                      </p:tavLst>
                                    </p:anim>
                                    <p:animEffect transition="in" filter="fade">
                                      <p:cBhvr>
                                        <p:cTn id="64" dur="500"/>
                                        <p:tgtEl>
                                          <p:spTgt spid="63"/>
                                        </p:tgtEl>
                                      </p:cBhvr>
                                    </p:animEffect>
                                  </p:childTnLst>
                                </p:cTn>
                              </p:par>
                            </p:childTnLst>
                          </p:cTn>
                        </p:par>
                        <p:par>
                          <p:cTn id="65" fill="hold">
                            <p:stCondLst>
                              <p:cond delay="750"/>
                            </p:stCondLst>
                            <p:childTnLst>
                              <p:par>
                                <p:cTn id="66" presetID="16" presetClass="entr" presetSubtype="21" fill="hold" grpId="0"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arn(inVertical)">
                                      <p:cBhvr>
                                        <p:cTn id="68" dur="500"/>
                                        <p:tgtEl>
                                          <p:spTgt spid="51"/>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barn(inVertical)">
                                      <p:cBhvr>
                                        <p:cTn id="71" dur="500"/>
                                        <p:tgtEl>
                                          <p:spTgt spid="52"/>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barn(inVertical)">
                                      <p:cBhvr>
                                        <p:cTn id="74" dur="500"/>
                                        <p:tgtEl>
                                          <p:spTgt spid="54"/>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barn(inVertical)">
                                      <p:cBhvr>
                                        <p:cTn id="77" dur="500"/>
                                        <p:tgtEl>
                                          <p:spTgt spid="55"/>
                                        </p:tgtEl>
                                      </p:cBhvr>
                                    </p:animEffect>
                                  </p:childTnLst>
                                </p:cTn>
                              </p:par>
                            </p:childTnLst>
                          </p:cTn>
                        </p:par>
                        <p:par>
                          <p:cTn id="78" fill="hold">
                            <p:stCondLst>
                              <p:cond delay="1250"/>
                            </p:stCondLst>
                            <p:childTnLst>
                              <p:par>
                                <p:cTn id="79" presetID="22" presetClass="entr" presetSubtype="1"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up)">
                                      <p:cBhvr>
                                        <p:cTn id="81" dur="500"/>
                                        <p:tgtEl>
                                          <p:spTgt spid="50"/>
                                        </p:tgtEl>
                                      </p:cBhvr>
                                    </p:animEffect>
                                  </p:childTnLst>
                                </p:cTn>
                              </p:par>
                            </p:childTnLst>
                          </p:cTn>
                        </p:par>
                        <p:par>
                          <p:cTn id="82" fill="hold">
                            <p:stCondLst>
                              <p:cond delay="1750"/>
                            </p:stCondLst>
                            <p:childTnLst>
                              <p:par>
                                <p:cTn id="83" presetID="10" presetClass="entr" presetSubtype="0" fill="hold" grpId="0" nodeType="after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500"/>
                                        <p:tgtEl>
                                          <p:spTgt spid="5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500"/>
                                        <p:tgtEl>
                                          <p:spTgt spid="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childTnLst>
                          </p:cTn>
                        </p:par>
                        <p:par>
                          <p:cTn id="107" fill="hold">
                            <p:stCondLst>
                              <p:cond delay="2250"/>
                            </p:stCondLst>
                            <p:childTnLst>
                              <p:par>
                                <p:cTn id="108" presetID="22" presetClass="entr" presetSubtype="8"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left)">
                                      <p:cBhvr>
                                        <p:cTn id="110" dur="500"/>
                                        <p:tgtEl>
                                          <p:spTgt spid="35"/>
                                        </p:tgtEl>
                                      </p:cBhvr>
                                    </p:animEffect>
                                  </p:childTnLst>
                                </p:cTn>
                              </p:par>
                            </p:childTnLst>
                          </p:cTn>
                        </p:par>
                        <p:par>
                          <p:cTn id="111" fill="hold">
                            <p:stCondLst>
                              <p:cond delay="2750"/>
                            </p:stCondLst>
                            <p:childTnLst>
                              <p:par>
                                <p:cTn id="112" presetID="22" presetClass="entr" presetSubtype="8" fill="hold" grpId="0" nodeType="after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left)">
                                      <p:cBhvr>
                                        <p:cTn id="114" dur="500"/>
                                        <p:tgtEl>
                                          <p:spTgt spid="37"/>
                                        </p:tgtEl>
                                      </p:cBhvr>
                                    </p:animEffect>
                                  </p:childTnLst>
                                </p:cTn>
                              </p:par>
                            </p:childTnLst>
                          </p:cTn>
                        </p:par>
                        <p:par>
                          <p:cTn id="115" fill="hold">
                            <p:stCondLst>
                              <p:cond delay="3250"/>
                            </p:stCondLst>
                            <p:childTnLst>
                              <p:par>
                                <p:cTn id="116" presetID="22" presetClass="entr" presetSubtype="8" fill="hold" grpId="0"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wipe(left)">
                                      <p:cBhvr>
                                        <p:cTn id="118" dur="500"/>
                                        <p:tgtEl>
                                          <p:spTgt spid="39"/>
                                        </p:tgtEl>
                                      </p:cBhvr>
                                    </p:animEffect>
                                  </p:childTnLst>
                                </p:cTn>
                              </p:par>
                            </p:childTnLst>
                          </p:cTn>
                        </p:par>
                        <p:par>
                          <p:cTn id="119" fill="hold">
                            <p:stCondLst>
                              <p:cond delay="3750"/>
                            </p:stCondLst>
                            <p:childTnLst>
                              <p:par>
                                <p:cTn id="120" presetID="22" presetClass="entr" presetSubtype="8" fill="hold" grpId="0" nodeType="after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left)">
                                      <p:cBhvr>
                                        <p:cTn id="122" dur="500"/>
                                        <p:tgtEl>
                                          <p:spTgt spid="41"/>
                                        </p:tgtEl>
                                      </p:cBhvr>
                                    </p:animEffect>
                                  </p:childTnLst>
                                </p:cTn>
                              </p:par>
                            </p:childTnLst>
                          </p:cTn>
                        </p:par>
                        <p:par>
                          <p:cTn id="123" fill="hold">
                            <p:stCondLst>
                              <p:cond delay="4250"/>
                            </p:stCondLst>
                            <p:childTnLst>
                              <p:par>
                                <p:cTn id="124" presetID="2" presetClass="entr" presetSubtype="4" fill="hold" grpId="0" nodeType="afterEffect">
                                  <p:stCondLst>
                                    <p:cond delay="0"/>
                                  </p:stCondLst>
                                  <p:childTnLst>
                                    <p:set>
                                      <p:cBhvr>
                                        <p:cTn id="125" dur="1" fill="hold">
                                          <p:stCondLst>
                                            <p:cond delay="0"/>
                                          </p:stCondLst>
                                        </p:cTn>
                                        <p:tgtEl>
                                          <p:spTgt spid="53"/>
                                        </p:tgtEl>
                                        <p:attrNameLst>
                                          <p:attrName>style.visibility</p:attrName>
                                        </p:attrNameLst>
                                      </p:cBhvr>
                                      <p:to>
                                        <p:strVal val="visible"/>
                                      </p:to>
                                    </p:set>
                                    <p:anim calcmode="lin" valueType="num">
                                      <p:cBhvr additive="base">
                                        <p:cTn id="126" dur="500" fill="hold"/>
                                        <p:tgtEl>
                                          <p:spTgt spid="53"/>
                                        </p:tgtEl>
                                        <p:attrNameLst>
                                          <p:attrName>ppt_x</p:attrName>
                                        </p:attrNameLst>
                                      </p:cBhvr>
                                      <p:tavLst>
                                        <p:tav tm="0">
                                          <p:val>
                                            <p:strVal val="#ppt_x"/>
                                          </p:val>
                                        </p:tav>
                                        <p:tav tm="100000">
                                          <p:val>
                                            <p:strVal val="#ppt_x"/>
                                          </p:val>
                                        </p:tav>
                                      </p:tavLst>
                                    </p:anim>
                                    <p:anim calcmode="lin" valueType="num">
                                      <p:cBhvr additive="base">
                                        <p:cTn id="127" dur="500" fill="hold"/>
                                        <p:tgtEl>
                                          <p:spTgt spid="53"/>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56"/>
                                        </p:tgtEl>
                                        <p:attrNameLst>
                                          <p:attrName>style.visibility</p:attrName>
                                        </p:attrNameLst>
                                      </p:cBhvr>
                                      <p:to>
                                        <p:strVal val="visible"/>
                                      </p:to>
                                    </p:set>
                                    <p:anim calcmode="lin" valueType="num">
                                      <p:cBhvr additive="base">
                                        <p:cTn id="130" dur="500" fill="hold"/>
                                        <p:tgtEl>
                                          <p:spTgt spid="56"/>
                                        </p:tgtEl>
                                        <p:attrNameLst>
                                          <p:attrName>ppt_x</p:attrName>
                                        </p:attrNameLst>
                                      </p:cBhvr>
                                      <p:tavLst>
                                        <p:tav tm="0">
                                          <p:val>
                                            <p:strVal val="#ppt_x"/>
                                          </p:val>
                                        </p:tav>
                                        <p:tav tm="100000">
                                          <p:val>
                                            <p:strVal val="#ppt_x"/>
                                          </p:val>
                                        </p:tav>
                                      </p:tavLst>
                                    </p:anim>
                                    <p:anim calcmode="lin" valueType="num">
                                      <p:cBhvr additive="base">
                                        <p:cTn id="131"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1" grpId="0" animBg="1"/>
      <p:bldP spid="52" grpId="0"/>
      <p:bldP spid="53" grpId="0" animBg="1"/>
      <p:bldP spid="54" grpId="0" animBg="1"/>
      <p:bldP spid="55" grpId="0"/>
      <p:bldP spid="56" grpId="0" animBg="1"/>
      <p:bldP spid="57" grpId="0"/>
      <p:bldP spid="58" grpId="0"/>
      <p:bldP spid="59" grpId="0"/>
      <p:bldP spid="60" grpId="0"/>
      <p:bldP spid="61" grpId="0"/>
      <p:bldP spid="62"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3517003" y="3471296"/>
            <a:ext cx="2111980" cy="542749"/>
            <a:chOff x="4475937" y="4698842"/>
            <a:chExt cx="3243170" cy="833335"/>
          </a:xfrm>
        </p:grpSpPr>
        <p:sp>
          <p:nvSpPr>
            <p:cNvPr id="8" name="Oval 7"/>
            <p:cNvSpPr>
              <a:spLocks noChangeArrowheads="1"/>
            </p:cNvSpPr>
            <p:nvPr/>
          </p:nvSpPr>
          <p:spPr bwMode="auto">
            <a:xfrm>
              <a:off x="4475937" y="4698842"/>
              <a:ext cx="3243170" cy="833335"/>
            </a:xfrm>
            <a:prstGeom prst="ellipse">
              <a:avLst/>
            </a:prstGeom>
            <a:solidFill>
              <a:schemeClr val="accent5">
                <a:alpha val="90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4475937" y="5116237"/>
              <a:ext cx="3243170" cy="415940"/>
            </a:xfrm>
            <a:custGeom>
              <a:avLst/>
              <a:gdLst>
                <a:gd name="T0" fmla="*/ 726 w 1452"/>
                <a:gd name="T1" fmla="*/ 142 h 186"/>
                <a:gd name="T2" fmla="*/ 1452 w 1452"/>
                <a:gd name="T3" fmla="*/ 0 h 186"/>
                <a:gd name="T4" fmla="*/ 1452 w 1452"/>
                <a:gd name="T5" fmla="*/ 0 h 186"/>
                <a:gd name="T6" fmla="*/ 726 w 1452"/>
                <a:gd name="T7" fmla="*/ 186 h 186"/>
                <a:gd name="T8" fmla="*/ 0 w 1452"/>
                <a:gd name="T9" fmla="*/ 0 h 186"/>
                <a:gd name="T10" fmla="*/ 0 w 1452"/>
                <a:gd name="T11" fmla="*/ 0 h 186"/>
                <a:gd name="T12" fmla="*/ 726 w 1452"/>
                <a:gd name="T13" fmla="*/ 142 h 186"/>
              </a:gdLst>
              <a:ahLst/>
              <a:cxnLst>
                <a:cxn ang="0">
                  <a:pos x="T0" y="T1"/>
                </a:cxn>
                <a:cxn ang="0">
                  <a:pos x="T2" y="T3"/>
                </a:cxn>
                <a:cxn ang="0">
                  <a:pos x="T4" y="T5"/>
                </a:cxn>
                <a:cxn ang="0">
                  <a:pos x="T6" y="T7"/>
                </a:cxn>
                <a:cxn ang="0">
                  <a:pos x="T8" y="T9"/>
                </a:cxn>
                <a:cxn ang="0">
                  <a:pos x="T10" y="T11"/>
                </a:cxn>
                <a:cxn ang="0">
                  <a:pos x="T12" y="T13"/>
                </a:cxn>
              </a:cxnLst>
              <a:rect l="0" t="0" r="r" b="b"/>
              <a:pathLst>
                <a:path w="1452" h="186">
                  <a:moveTo>
                    <a:pt x="726" y="142"/>
                  </a:moveTo>
                  <a:cubicBezTo>
                    <a:pt x="1078" y="142"/>
                    <a:pt x="1372" y="81"/>
                    <a:pt x="1452" y="0"/>
                  </a:cubicBezTo>
                  <a:cubicBezTo>
                    <a:pt x="1452" y="0"/>
                    <a:pt x="1452" y="0"/>
                    <a:pt x="1452" y="0"/>
                  </a:cubicBezTo>
                  <a:cubicBezTo>
                    <a:pt x="1452" y="103"/>
                    <a:pt x="1127" y="186"/>
                    <a:pt x="726" y="186"/>
                  </a:cubicBezTo>
                  <a:cubicBezTo>
                    <a:pt x="325" y="186"/>
                    <a:pt x="0" y="103"/>
                    <a:pt x="0" y="0"/>
                  </a:cubicBezTo>
                  <a:cubicBezTo>
                    <a:pt x="0" y="0"/>
                    <a:pt x="0" y="0"/>
                    <a:pt x="0" y="0"/>
                  </a:cubicBezTo>
                  <a:cubicBezTo>
                    <a:pt x="79" y="81"/>
                    <a:pt x="374" y="142"/>
                    <a:pt x="726" y="142"/>
                  </a:cubicBezTo>
                  <a:close/>
                </a:path>
              </a:pathLst>
            </a:custGeom>
            <a:solidFill>
              <a:schemeClr val="tx1">
                <a:lumMod val="95000"/>
                <a:lumOff val="5000"/>
                <a:alpha val="15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9"/>
          <p:cNvGrpSpPr/>
          <p:nvPr/>
        </p:nvGrpSpPr>
        <p:grpSpPr>
          <a:xfrm>
            <a:off x="3319062" y="3046947"/>
            <a:ext cx="2507859" cy="635575"/>
            <a:chOff x="4171981" y="4047299"/>
            <a:chExt cx="3851083" cy="975860"/>
          </a:xfrm>
        </p:grpSpPr>
        <p:sp>
          <p:nvSpPr>
            <p:cNvPr id="11" name="Oval 9"/>
            <p:cNvSpPr>
              <a:spLocks noChangeArrowheads="1"/>
            </p:cNvSpPr>
            <p:nvPr/>
          </p:nvSpPr>
          <p:spPr bwMode="auto">
            <a:xfrm>
              <a:off x="4171981" y="4047299"/>
              <a:ext cx="3851083" cy="975860"/>
            </a:xfrm>
            <a:prstGeom prst="ellipse">
              <a:avLst/>
            </a:prstGeom>
            <a:solidFill>
              <a:schemeClr val="accent4">
                <a:alpha val="90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0"/>
            <p:cNvSpPr>
              <a:spLocks/>
            </p:cNvSpPr>
            <p:nvPr/>
          </p:nvSpPr>
          <p:spPr bwMode="auto">
            <a:xfrm>
              <a:off x="4171981" y="4533047"/>
              <a:ext cx="3851083" cy="490112"/>
            </a:xfrm>
            <a:custGeom>
              <a:avLst/>
              <a:gdLst>
                <a:gd name="T0" fmla="*/ 862 w 1724"/>
                <a:gd name="T1" fmla="*/ 168 h 219"/>
                <a:gd name="T2" fmla="*/ 1724 w 1724"/>
                <a:gd name="T3" fmla="*/ 0 h 219"/>
                <a:gd name="T4" fmla="*/ 1724 w 1724"/>
                <a:gd name="T5" fmla="*/ 1 h 219"/>
                <a:gd name="T6" fmla="*/ 862 w 1724"/>
                <a:gd name="T7" fmla="*/ 219 h 219"/>
                <a:gd name="T8" fmla="*/ 0 w 1724"/>
                <a:gd name="T9" fmla="*/ 1 h 219"/>
                <a:gd name="T10" fmla="*/ 0 w 1724"/>
                <a:gd name="T11" fmla="*/ 0 h 219"/>
                <a:gd name="T12" fmla="*/ 862 w 1724"/>
                <a:gd name="T13" fmla="*/ 168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8"/>
                  </a:moveTo>
                  <a:cubicBezTo>
                    <a:pt x="1280" y="168"/>
                    <a:pt x="1630" y="96"/>
                    <a:pt x="1724" y="0"/>
                  </a:cubicBezTo>
                  <a:cubicBezTo>
                    <a:pt x="1724" y="1"/>
                    <a:pt x="1724" y="1"/>
                    <a:pt x="1724" y="1"/>
                  </a:cubicBezTo>
                  <a:cubicBezTo>
                    <a:pt x="1724" y="121"/>
                    <a:pt x="1338" y="219"/>
                    <a:pt x="862" y="219"/>
                  </a:cubicBezTo>
                  <a:cubicBezTo>
                    <a:pt x="386" y="219"/>
                    <a:pt x="0" y="121"/>
                    <a:pt x="0" y="1"/>
                  </a:cubicBezTo>
                  <a:cubicBezTo>
                    <a:pt x="0" y="1"/>
                    <a:pt x="0" y="1"/>
                    <a:pt x="0" y="0"/>
                  </a:cubicBezTo>
                  <a:cubicBezTo>
                    <a:pt x="94" y="96"/>
                    <a:pt x="444" y="168"/>
                    <a:pt x="862" y="168"/>
                  </a:cubicBezTo>
                  <a:close/>
                </a:path>
              </a:pathLst>
            </a:custGeom>
            <a:solidFill>
              <a:schemeClr val="tx1">
                <a:lumMod val="95000"/>
                <a:lumOff val="5000"/>
                <a:alpha val="15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12"/>
          <p:cNvGrpSpPr/>
          <p:nvPr/>
        </p:nvGrpSpPr>
        <p:grpSpPr>
          <a:xfrm>
            <a:off x="3244245" y="2579977"/>
            <a:ext cx="2656550" cy="720824"/>
            <a:chOff x="4057088" y="3330311"/>
            <a:chExt cx="4079414" cy="1106751"/>
          </a:xfrm>
        </p:grpSpPr>
        <p:sp>
          <p:nvSpPr>
            <p:cNvPr id="14" name="Oval 11"/>
            <p:cNvSpPr>
              <a:spLocks noChangeArrowheads="1"/>
            </p:cNvSpPr>
            <p:nvPr/>
          </p:nvSpPr>
          <p:spPr bwMode="auto">
            <a:xfrm>
              <a:off x="4057088" y="3330311"/>
              <a:ext cx="4079414" cy="1106751"/>
            </a:xfrm>
            <a:prstGeom prst="ellipse">
              <a:avLst/>
            </a:prstGeom>
            <a:solidFill>
              <a:schemeClr val="accent3">
                <a:alpha val="90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2"/>
            <p:cNvSpPr>
              <a:spLocks/>
            </p:cNvSpPr>
            <p:nvPr/>
          </p:nvSpPr>
          <p:spPr bwMode="auto">
            <a:xfrm>
              <a:off x="4057088" y="3884413"/>
              <a:ext cx="4079414" cy="552648"/>
            </a:xfrm>
            <a:custGeom>
              <a:avLst/>
              <a:gdLst>
                <a:gd name="T0" fmla="*/ 913 w 1826"/>
                <a:gd name="T1" fmla="*/ 189 h 248"/>
                <a:gd name="T2" fmla="*/ 0 w 1826"/>
                <a:gd name="T3" fmla="*/ 0 h 248"/>
                <a:gd name="T4" fmla="*/ 0 w 1826"/>
                <a:gd name="T5" fmla="*/ 0 h 248"/>
                <a:gd name="T6" fmla="*/ 913 w 1826"/>
                <a:gd name="T7" fmla="*/ 248 h 248"/>
                <a:gd name="T8" fmla="*/ 1826 w 1826"/>
                <a:gd name="T9" fmla="*/ 0 h 248"/>
                <a:gd name="T10" fmla="*/ 1826 w 1826"/>
                <a:gd name="T11" fmla="*/ 0 h 248"/>
                <a:gd name="T12" fmla="*/ 913 w 1826"/>
                <a:gd name="T13" fmla="*/ 189 h 248"/>
              </a:gdLst>
              <a:ahLst/>
              <a:cxnLst>
                <a:cxn ang="0">
                  <a:pos x="T0" y="T1"/>
                </a:cxn>
                <a:cxn ang="0">
                  <a:pos x="T2" y="T3"/>
                </a:cxn>
                <a:cxn ang="0">
                  <a:pos x="T4" y="T5"/>
                </a:cxn>
                <a:cxn ang="0">
                  <a:pos x="T6" y="T7"/>
                </a:cxn>
                <a:cxn ang="0">
                  <a:pos x="T8" y="T9"/>
                </a:cxn>
                <a:cxn ang="0">
                  <a:pos x="T10" y="T11"/>
                </a:cxn>
                <a:cxn ang="0">
                  <a:pos x="T12" y="T13"/>
                </a:cxn>
              </a:cxnLst>
              <a:rect l="0" t="0" r="r" b="b"/>
              <a:pathLst>
                <a:path w="1826" h="248">
                  <a:moveTo>
                    <a:pt x="913" y="189"/>
                  </a:moveTo>
                  <a:cubicBezTo>
                    <a:pt x="471" y="189"/>
                    <a:pt x="100" y="109"/>
                    <a:pt x="0" y="0"/>
                  </a:cubicBezTo>
                  <a:cubicBezTo>
                    <a:pt x="0" y="0"/>
                    <a:pt x="0" y="0"/>
                    <a:pt x="0" y="0"/>
                  </a:cubicBezTo>
                  <a:cubicBezTo>
                    <a:pt x="0" y="137"/>
                    <a:pt x="409" y="248"/>
                    <a:pt x="913" y="248"/>
                  </a:cubicBezTo>
                  <a:cubicBezTo>
                    <a:pt x="1417" y="248"/>
                    <a:pt x="1826" y="137"/>
                    <a:pt x="1826" y="0"/>
                  </a:cubicBezTo>
                  <a:cubicBezTo>
                    <a:pt x="1826" y="0"/>
                    <a:pt x="1826" y="0"/>
                    <a:pt x="1826" y="0"/>
                  </a:cubicBezTo>
                  <a:cubicBezTo>
                    <a:pt x="1726" y="109"/>
                    <a:pt x="1355" y="189"/>
                    <a:pt x="913" y="189"/>
                  </a:cubicBezTo>
                  <a:close/>
                </a:path>
              </a:pathLst>
            </a:custGeom>
            <a:solidFill>
              <a:schemeClr val="tx1">
                <a:lumMod val="95000"/>
                <a:lumOff val="5000"/>
                <a:alpha val="15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15"/>
          <p:cNvGrpSpPr/>
          <p:nvPr/>
        </p:nvGrpSpPr>
        <p:grpSpPr>
          <a:xfrm>
            <a:off x="3319062" y="2226670"/>
            <a:ext cx="2507859" cy="636521"/>
            <a:chOff x="4171981" y="2787843"/>
            <a:chExt cx="3851083" cy="977315"/>
          </a:xfrm>
        </p:grpSpPr>
        <p:sp>
          <p:nvSpPr>
            <p:cNvPr id="17" name="Oval 13"/>
            <p:cNvSpPr>
              <a:spLocks noChangeArrowheads="1"/>
            </p:cNvSpPr>
            <p:nvPr/>
          </p:nvSpPr>
          <p:spPr bwMode="auto">
            <a:xfrm>
              <a:off x="4171981" y="2787843"/>
              <a:ext cx="3851083" cy="977314"/>
            </a:xfrm>
            <a:prstGeom prst="ellipse">
              <a:avLst/>
            </a:prstGeom>
            <a:solidFill>
              <a:schemeClr val="accent2">
                <a:alpha val="90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4"/>
            <p:cNvSpPr>
              <a:spLocks/>
            </p:cNvSpPr>
            <p:nvPr/>
          </p:nvSpPr>
          <p:spPr bwMode="auto">
            <a:xfrm>
              <a:off x="4171981" y="3276501"/>
              <a:ext cx="3851083" cy="488657"/>
            </a:xfrm>
            <a:custGeom>
              <a:avLst/>
              <a:gdLst>
                <a:gd name="T0" fmla="*/ 862 w 1724"/>
                <a:gd name="T1" fmla="*/ 167 h 219"/>
                <a:gd name="T2" fmla="*/ 0 w 1724"/>
                <a:gd name="T3" fmla="*/ 0 h 219"/>
                <a:gd name="T4" fmla="*/ 0 w 1724"/>
                <a:gd name="T5" fmla="*/ 0 h 219"/>
                <a:gd name="T6" fmla="*/ 862 w 1724"/>
                <a:gd name="T7" fmla="*/ 219 h 219"/>
                <a:gd name="T8" fmla="*/ 1724 w 1724"/>
                <a:gd name="T9" fmla="*/ 0 h 219"/>
                <a:gd name="T10" fmla="*/ 1724 w 1724"/>
                <a:gd name="T11" fmla="*/ 0 h 219"/>
                <a:gd name="T12" fmla="*/ 862 w 1724"/>
                <a:gd name="T13" fmla="*/ 167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7"/>
                  </a:moveTo>
                  <a:cubicBezTo>
                    <a:pt x="444" y="167"/>
                    <a:pt x="94" y="96"/>
                    <a:pt x="0" y="0"/>
                  </a:cubicBezTo>
                  <a:cubicBezTo>
                    <a:pt x="0" y="0"/>
                    <a:pt x="0" y="0"/>
                    <a:pt x="0" y="0"/>
                  </a:cubicBezTo>
                  <a:cubicBezTo>
                    <a:pt x="0" y="121"/>
                    <a:pt x="386" y="219"/>
                    <a:pt x="862" y="219"/>
                  </a:cubicBezTo>
                  <a:cubicBezTo>
                    <a:pt x="1338" y="219"/>
                    <a:pt x="1724" y="121"/>
                    <a:pt x="1724" y="0"/>
                  </a:cubicBezTo>
                  <a:cubicBezTo>
                    <a:pt x="1724" y="0"/>
                    <a:pt x="1724" y="0"/>
                    <a:pt x="1724" y="0"/>
                  </a:cubicBezTo>
                  <a:cubicBezTo>
                    <a:pt x="1630" y="96"/>
                    <a:pt x="1280" y="167"/>
                    <a:pt x="862" y="167"/>
                  </a:cubicBezTo>
                  <a:close/>
                </a:path>
              </a:pathLst>
            </a:custGeom>
            <a:solidFill>
              <a:schemeClr val="tx1">
                <a:lumMod val="95000"/>
                <a:lumOff val="5000"/>
                <a:alpha val="15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18"/>
          <p:cNvGrpSpPr/>
          <p:nvPr/>
        </p:nvGrpSpPr>
        <p:grpSpPr>
          <a:xfrm>
            <a:off x="3517003" y="1895148"/>
            <a:ext cx="2111980" cy="543696"/>
            <a:chOff x="4475937" y="2278826"/>
            <a:chExt cx="3243170" cy="834790"/>
          </a:xfrm>
        </p:grpSpPr>
        <p:sp>
          <p:nvSpPr>
            <p:cNvPr id="20" name="Oval 15"/>
            <p:cNvSpPr>
              <a:spLocks noChangeArrowheads="1"/>
            </p:cNvSpPr>
            <p:nvPr/>
          </p:nvSpPr>
          <p:spPr bwMode="auto">
            <a:xfrm>
              <a:off x="4475937" y="2278826"/>
              <a:ext cx="3243170" cy="834789"/>
            </a:xfrm>
            <a:prstGeom prst="ellipse">
              <a:avLst/>
            </a:prstGeom>
            <a:solidFill>
              <a:schemeClr val="accent1">
                <a:alpha val="90000"/>
              </a:schemeClr>
            </a:solidFill>
            <a:ln>
              <a:noFill/>
            </a:ln>
            <a:effectLst/>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6"/>
            <p:cNvSpPr>
              <a:spLocks/>
            </p:cNvSpPr>
            <p:nvPr/>
          </p:nvSpPr>
          <p:spPr bwMode="auto">
            <a:xfrm>
              <a:off x="4475937" y="2696221"/>
              <a:ext cx="3243170" cy="417395"/>
            </a:xfrm>
            <a:custGeom>
              <a:avLst/>
              <a:gdLst>
                <a:gd name="T0" fmla="*/ 726 w 1452"/>
                <a:gd name="T1" fmla="*/ 143 h 187"/>
                <a:gd name="T2" fmla="*/ 0 w 1452"/>
                <a:gd name="T3" fmla="*/ 0 h 187"/>
                <a:gd name="T4" fmla="*/ 0 w 1452"/>
                <a:gd name="T5" fmla="*/ 0 h 187"/>
                <a:gd name="T6" fmla="*/ 726 w 1452"/>
                <a:gd name="T7" fmla="*/ 187 h 187"/>
                <a:gd name="T8" fmla="*/ 1452 w 1452"/>
                <a:gd name="T9" fmla="*/ 0 h 187"/>
                <a:gd name="T10" fmla="*/ 1452 w 1452"/>
                <a:gd name="T11" fmla="*/ 0 h 187"/>
                <a:gd name="T12" fmla="*/ 726 w 1452"/>
                <a:gd name="T13" fmla="*/ 143 h 187"/>
              </a:gdLst>
              <a:ahLst/>
              <a:cxnLst>
                <a:cxn ang="0">
                  <a:pos x="T0" y="T1"/>
                </a:cxn>
                <a:cxn ang="0">
                  <a:pos x="T2" y="T3"/>
                </a:cxn>
                <a:cxn ang="0">
                  <a:pos x="T4" y="T5"/>
                </a:cxn>
                <a:cxn ang="0">
                  <a:pos x="T6" y="T7"/>
                </a:cxn>
                <a:cxn ang="0">
                  <a:pos x="T8" y="T9"/>
                </a:cxn>
                <a:cxn ang="0">
                  <a:pos x="T10" y="T11"/>
                </a:cxn>
                <a:cxn ang="0">
                  <a:pos x="T12" y="T13"/>
                </a:cxn>
              </a:cxnLst>
              <a:rect l="0" t="0" r="r" b="b"/>
              <a:pathLst>
                <a:path w="1452" h="187">
                  <a:moveTo>
                    <a:pt x="726" y="143"/>
                  </a:moveTo>
                  <a:cubicBezTo>
                    <a:pt x="374" y="143"/>
                    <a:pt x="79" y="82"/>
                    <a:pt x="0" y="0"/>
                  </a:cubicBezTo>
                  <a:cubicBezTo>
                    <a:pt x="0" y="0"/>
                    <a:pt x="0" y="0"/>
                    <a:pt x="0" y="0"/>
                  </a:cubicBezTo>
                  <a:cubicBezTo>
                    <a:pt x="0" y="103"/>
                    <a:pt x="325" y="187"/>
                    <a:pt x="726" y="187"/>
                  </a:cubicBezTo>
                  <a:cubicBezTo>
                    <a:pt x="1127" y="187"/>
                    <a:pt x="1452" y="103"/>
                    <a:pt x="1452" y="0"/>
                  </a:cubicBezTo>
                  <a:cubicBezTo>
                    <a:pt x="1452" y="0"/>
                    <a:pt x="1452" y="0"/>
                    <a:pt x="1452" y="0"/>
                  </a:cubicBezTo>
                  <a:cubicBezTo>
                    <a:pt x="1372" y="82"/>
                    <a:pt x="1078" y="143"/>
                    <a:pt x="726" y="143"/>
                  </a:cubicBezTo>
                  <a:close/>
                </a:path>
              </a:pathLst>
            </a:custGeom>
            <a:solidFill>
              <a:schemeClr val="tx1">
                <a:lumMod val="95000"/>
                <a:lumOff val="5000"/>
                <a:alpha val="15000"/>
              </a:schemeClr>
            </a:solidFill>
            <a:ln>
              <a:noFill/>
            </a:ln>
          </p:spPr>
          <p:txBody>
            <a:bodyPr vert="horz" wrap="square" lIns="79382" tIns="39691" rIns="79382" bIns="39691" numCol="1" anchor="t" anchorCtr="0" compatLnSpc="1">
              <a:prstTxWarp prst="textNoShape">
                <a:avLst/>
              </a:prstTxWarp>
            </a:bodyPr>
            <a:lstStyle/>
            <a:p>
              <a:pPr algn="just">
                <a:lnSpc>
                  <a:spcPct val="120000"/>
                </a:lnSpc>
              </a:pPr>
              <a:endParaRPr lang="id-ID"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9"/>
          <p:cNvSpPr>
            <a:spLocks noGrp="1"/>
          </p:cNvSpPr>
          <p:nvPr>
            <p:ph type="body" sz="quarter" idx="4294967295"/>
          </p:nvPr>
        </p:nvSpPr>
        <p:spPr>
          <a:xfrm>
            <a:off x="6992344" y="2205038"/>
            <a:ext cx="1498600" cy="233362"/>
          </a:xfrm>
          <a:prstGeom prst="rect">
            <a:avLst/>
          </a:prstGeom>
        </p:spPr>
        <p:txBody>
          <a:bodyPr vert="horz" lIns="0" tIns="0" rIns="0" bIns="0" rtlCol="0">
            <a:noAutofit/>
          </a:bodyPr>
          <a:lstStyle/>
          <a:p>
            <a:pPr marL="0" indent="0" algn="r">
              <a:lnSpc>
                <a:spcPct val="120000"/>
              </a:lnSpc>
              <a:spcBef>
                <a:spcPts val="0"/>
              </a:spcBef>
              <a:buNone/>
            </a:pPr>
            <a:r>
              <a:rPr lang="zh-CN" altLang="en-US"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1" name="Text Placeholder 8"/>
          <p:cNvSpPr>
            <a:spLocks noGrp="1"/>
          </p:cNvSpPr>
          <p:nvPr>
            <p:ph type="body" sz="quarter" idx="4294967295"/>
          </p:nvPr>
        </p:nvSpPr>
        <p:spPr>
          <a:xfrm>
            <a:off x="852202" y="1985963"/>
            <a:ext cx="930275" cy="219075"/>
          </a:xfrm>
          <a:prstGeom prst="rect">
            <a:avLst/>
          </a:prstGeom>
        </p:spPr>
        <p:txBody>
          <a:bodyPr vert="horz" lIns="0" tIns="0" rIns="0" bIns="0" rtlCol="0">
            <a:normAutofit/>
          </a:bodyPr>
          <a:lstStyle/>
          <a:p>
            <a:pPr marL="0" indent="0" algn="just">
              <a:lnSpc>
                <a:spcPct val="140000"/>
              </a:lnSpc>
              <a:spcBef>
                <a:spcPts val="0"/>
              </a:spcBef>
              <a:buNone/>
            </a:pPr>
            <a:r>
              <a:rPr lang="zh-CN" altLang="en-US"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2" name="Text Placeholder 9"/>
          <p:cNvSpPr>
            <a:spLocks noGrp="1"/>
          </p:cNvSpPr>
          <p:nvPr>
            <p:ph type="body" sz="quarter" idx="4294967295"/>
          </p:nvPr>
        </p:nvSpPr>
        <p:spPr>
          <a:xfrm>
            <a:off x="852202" y="2205038"/>
            <a:ext cx="1379538" cy="241300"/>
          </a:xfrm>
          <a:prstGeom prst="rect">
            <a:avLst/>
          </a:prstGeom>
        </p:spPr>
        <p:txBody>
          <a:bodyPr vert="horz" lIns="0" tIns="0" rIns="0" bIns="0" rtlCol="0">
            <a:noAutofit/>
          </a:bodyPr>
          <a:lstStyle/>
          <a:p>
            <a:pPr marL="0" indent="0" algn="just">
              <a:lnSpc>
                <a:spcPct val="120000"/>
              </a:lnSpc>
              <a:spcBef>
                <a:spcPts val="0"/>
              </a:spcBef>
              <a:buNone/>
            </a:pPr>
            <a:r>
              <a:rPr lang="zh-CN" altLang="en-US"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3" name="Text Placeholder 8"/>
          <p:cNvSpPr>
            <a:spLocks noGrp="1"/>
          </p:cNvSpPr>
          <p:nvPr>
            <p:ph type="body" sz="quarter" idx="4294967295"/>
          </p:nvPr>
        </p:nvSpPr>
        <p:spPr>
          <a:xfrm>
            <a:off x="852202" y="2754313"/>
            <a:ext cx="930275" cy="219075"/>
          </a:xfrm>
          <a:prstGeom prst="rect">
            <a:avLst/>
          </a:prstGeom>
        </p:spPr>
        <p:txBody>
          <a:bodyPr vert="horz" lIns="0" tIns="0" rIns="0" bIns="0" rtlCol="0">
            <a:normAutofit/>
          </a:bodyPr>
          <a:lstStyle/>
          <a:p>
            <a:pPr marL="0" indent="0" algn="just">
              <a:lnSpc>
                <a:spcPct val="140000"/>
              </a:lnSpc>
              <a:spcBef>
                <a:spcPts val="0"/>
              </a:spcBef>
              <a:buNone/>
            </a:pPr>
            <a:r>
              <a:rPr lang="zh-CN" altLang="en-US"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4" name="Text Placeholder 9"/>
          <p:cNvSpPr>
            <a:spLocks noGrp="1"/>
          </p:cNvSpPr>
          <p:nvPr>
            <p:ph type="body" sz="quarter" idx="4294967295"/>
          </p:nvPr>
        </p:nvSpPr>
        <p:spPr>
          <a:xfrm>
            <a:off x="852202" y="2973388"/>
            <a:ext cx="1379538" cy="239712"/>
          </a:xfrm>
          <a:prstGeom prst="rect">
            <a:avLst/>
          </a:prstGeom>
        </p:spPr>
        <p:txBody>
          <a:bodyPr vert="horz" lIns="0" tIns="0" rIns="0" bIns="0" rtlCol="0">
            <a:noAutofit/>
          </a:bodyPr>
          <a:lstStyle/>
          <a:p>
            <a:pPr marL="0" indent="0" algn="just">
              <a:lnSpc>
                <a:spcPct val="120000"/>
              </a:lnSpc>
              <a:spcBef>
                <a:spcPts val="0"/>
              </a:spcBef>
              <a:buNone/>
            </a:pPr>
            <a:r>
              <a:rPr lang="zh-CN" altLang="en-US"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5" name="Text Placeholder 8"/>
          <p:cNvSpPr>
            <a:spLocks noGrp="1"/>
          </p:cNvSpPr>
          <p:nvPr>
            <p:ph type="body" sz="quarter" idx="4294967295"/>
          </p:nvPr>
        </p:nvSpPr>
        <p:spPr>
          <a:xfrm>
            <a:off x="852202" y="3554413"/>
            <a:ext cx="930275" cy="219075"/>
          </a:xfrm>
          <a:prstGeom prst="rect">
            <a:avLst/>
          </a:prstGeom>
        </p:spPr>
        <p:txBody>
          <a:bodyPr vert="horz" lIns="0" tIns="0" rIns="0" bIns="0" rtlCol="0">
            <a:normAutofit/>
          </a:bodyPr>
          <a:lstStyle/>
          <a:p>
            <a:pPr marL="0" indent="0" algn="just">
              <a:lnSpc>
                <a:spcPct val="140000"/>
              </a:lnSpc>
              <a:spcBef>
                <a:spcPts val="0"/>
              </a:spcBef>
              <a:buNone/>
            </a:pPr>
            <a:r>
              <a:rPr lang="zh-CN" altLang="en-US"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a:t>
            </a:r>
            <a:r>
              <a:rPr lang="en-US" altLang="zh-CN"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内容</a:t>
            </a:r>
            <a:endParaRPr lang="en-AU"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6" name="Text Placeholder 9"/>
          <p:cNvSpPr>
            <a:spLocks noGrp="1"/>
          </p:cNvSpPr>
          <p:nvPr>
            <p:ph type="body" sz="quarter" idx="4294967295"/>
          </p:nvPr>
        </p:nvSpPr>
        <p:spPr>
          <a:xfrm>
            <a:off x="852202" y="3773488"/>
            <a:ext cx="1379538" cy="239712"/>
          </a:xfrm>
          <a:prstGeom prst="rect">
            <a:avLst/>
          </a:prstGeom>
        </p:spPr>
        <p:txBody>
          <a:bodyPr vert="horz" lIns="0" tIns="0" rIns="0" bIns="0" rtlCol="0">
            <a:noAutofit/>
          </a:bodyPr>
          <a:lstStyle/>
          <a:p>
            <a:pPr marL="0" indent="0" algn="just">
              <a:lnSpc>
                <a:spcPct val="120000"/>
              </a:lnSpc>
              <a:spcBef>
                <a:spcPts val="0"/>
              </a:spcBef>
              <a:buNone/>
            </a:pPr>
            <a:r>
              <a:rPr lang="zh-CN" altLang="en-US"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7" name="Text Placeholder 8"/>
          <p:cNvSpPr>
            <a:spLocks noGrp="1"/>
          </p:cNvSpPr>
          <p:nvPr>
            <p:ph type="body" sz="quarter" idx="4294967295"/>
          </p:nvPr>
        </p:nvSpPr>
        <p:spPr>
          <a:xfrm>
            <a:off x="7517807" y="2754313"/>
            <a:ext cx="973137" cy="211137"/>
          </a:xfrm>
          <a:prstGeom prst="rect">
            <a:avLst/>
          </a:prstGeom>
        </p:spPr>
        <p:txBody>
          <a:bodyPr vert="horz" lIns="0" tIns="0" rIns="0" bIns="0" rtlCol="0">
            <a:normAutofit/>
          </a:bodyPr>
          <a:lstStyle/>
          <a:p>
            <a:pPr marL="0" indent="0" algn="r">
              <a:lnSpc>
                <a:spcPct val="140000"/>
              </a:lnSpc>
              <a:spcBef>
                <a:spcPts val="0"/>
              </a:spcBef>
              <a:buNone/>
            </a:pPr>
            <a:r>
              <a:rPr lang="zh-CN" altLang="en-US"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8" name="Text Placeholder 9"/>
          <p:cNvSpPr>
            <a:spLocks noGrp="1"/>
          </p:cNvSpPr>
          <p:nvPr>
            <p:ph type="body" sz="quarter" idx="4294967295"/>
          </p:nvPr>
        </p:nvSpPr>
        <p:spPr>
          <a:xfrm>
            <a:off x="6992344" y="2973388"/>
            <a:ext cx="1498600" cy="233362"/>
          </a:xfrm>
          <a:prstGeom prst="rect">
            <a:avLst/>
          </a:prstGeom>
        </p:spPr>
        <p:txBody>
          <a:bodyPr vert="horz" lIns="0" tIns="0" rIns="0" bIns="0" rtlCol="0">
            <a:noAutofit/>
          </a:bodyPr>
          <a:lstStyle/>
          <a:p>
            <a:pPr marL="0" indent="0" algn="r">
              <a:lnSpc>
                <a:spcPct val="120000"/>
              </a:lnSpc>
              <a:spcBef>
                <a:spcPts val="0"/>
              </a:spcBef>
              <a:buNone/>
            </a:pPr>
            <a:r>
              <a:rPr lang="zh-CN" altLang="en-US"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AU" sz="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9" name="Text Placeholder 8"/>
          <p:cNvSpPr>
            <a:spLocks noGrp="1"/>
          </p:cNvSpPr>
          <p:nvPr>
            <p:ph type="body" sz="quarter" idx="4294967295"/>
          </p:nvPr>
        </p:nvSpPr>
        <p:spPr>
          <a:xfrm>
            <a:off x="7517807" y="1985963"/>
            <a:ext cx="973137" cy="212725"/>
          </a:xfrm>
          <a:prstGeom prst="rect">
            <a:avLst/>
          </a:prstGeom>
        </p:spPr>
        <p:txBody>
          <a:bodyPr vert="horz" lIns="0" tIns="0" rIns="0" bIns="0" rtlCol="0">
            <a:normAutofit/>
          </a:bodyPr>
          <a:lstStyle/>
          <a:p>
            <a:pPr marL="0" indent="0" algn="r">
              <a:lnSpc>
                <a:spcPct val="140000"/>
              </a:lnSpc>
              <a:spcBef>
                <a:spcPts val="0"/>
              </a:spcBef>
              <a:buNone/>
            </a:pPr>
            <a:r>
              <a:rPr lang="zh-CN" altLang="en-US"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9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7" name="Group 48"/>
          <p:cNvGrpSpPr/>
          <p:nvPr/>
        </p:nvGrpSpPr>
        <p:grpSpPr>
          <a:xfrm>
            <a:off x="2858902" y="1998986"/>
            <a:ext cx="301434" cy="301474"/>
            <a:chOff x="2925343" y="2268550"/>
            <a:chExt cx="462882" cy="462882"/>
          </a:xfrm>
        </p:grpSpPr>
        <p:sp>
          <p:nvSpPr>
            <p:cNvPr id="45" name="Rounded Rectangle 44"/>
            <p:cNvSpPr/>
            <p:nvPr/>
          </p:nvSpPr>
          <p:spPr>
            <a:xfrm>
              <a:off x="2925343" y="2268550"/>
              <a:ext cx="462882" cy="46288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Shape 1684"/>
            <p:cNvSpPr/>
            <p:nvPr/>
          </p:nvSpPr>
          <p:spPr>
            <a:xfrm>
              <a:off x="3028178" y="2377361"/>
              <a:ext cx="280172" cy="246554"/>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rgbClr val="FFFFFF"/>
            </a:solidFill>
            <a:ln w="12700" cap="flat">
              <a:noFill/>
              <a:miter lim="400000"/>
            </a:ln>
            <a:effectLst/>
          </p:spPr>
          <p:txBody>
            <a:bodyPr wrap="square" lIns="33076" tIns="33076" rIns="33076" bIns="33076" numCol="1" anchor="ctr">
              <a:noAutofit/>
            </a:bodyPr>
            <a:lstStyle/>
            <a:p>
              <a:pPr algn="just">
                <a:lnSpc>
                  <a:spcPct val="120000"/>
                </a:lnSpc>
                <a:defRPr sz="3100" b="1">
                  <a:latin typeface="Kontrapunkt Bob Bold"/>
                  <a:ea typeface="Kontrapunkt Bob Bold"/>
                  <a:cs typeface="Kontrapunkt Bob Bold"/>
                  <a:sym typeface="Kontrapunkt Bob Bold"/>
                </a:defRPr>
              </a:pPr>
              <a:endParaRPr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54"/>
          <p:cNvGrpSpPr/>
          <p:nvPr/>
        </p:nvGrpSpPr>
        <p:grpSpPr>
          <a:xfrm>
            <a:off x="2858902" y="3563110"/>
            <a:ext cx="301434" cy="301474"/>
            <a:chOff x="2855493" y="3429000"/>
            <a:chExt cx="462882" cy="462882"/>
          </a:xfrm>
        </p:grpSpPr>
        <p:sp>
          <p:nvSpPr>
            <p:cNvPr id="56" name="Rounded Rectangle 55"/>
            <p:cNvSpPr/>
            <p:nvPr/>
          </p:nvSpPr>
          <p:spPr>
            <a:xfrm>
              <a:off x="2855493" y="3429000"/>
              <a:ext cx="462882" cy="46288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35"/>
            <p:cNvSpPr>
              <a:spLocks/>
            </p:cNvSpPr>
            <p:nvPr/>
          </p:nvSpPr>
          <p:spPr bwMode="auto">
            <a:xfrm>
              <a:off x="2978718" y="3520829"/>
              <a:ext cx="216432" cy="290727"/>
            </a:xfrm>
            <a:custGeom>
              <a:avLst/>
              <a:gdLst>
                <a:gd name="T0" fmla="*/ 733 w 19946"/>
                <a:gd name="T1" fmla="*/ 1038 h 21355"/>
                <a:gd name="T2" fmla="*/ 550 w 19946"/>
                <a:gd name="T3" fmla="*/ 889 h 21355"/>
                <a:gd name="T4" fmla="*/ 6041 w 19946"/>
                <a:gd name="T5" fmla="*/ 11465 h 21355"/>
                <a:gd name="T6" fmla="*/ 5858 w 19946"/>
                <a:gd name="T7" fmla="*/ 16679 h 21355"/>
                <a:gd name="T8" fmla="*/ 0 w 19946"/>
                <a:gd name="T9" fmla="*/ 18765 h 21355"/>
                <a:gd name="T10" fmla="*/ 6590 w 19946"/>
                <a:gd name="T11" fmla="*/ 17722 h 21355"/>
                <a:gd name="T12" fmla="*/ 8970 w 19946"/>
                <a:gd name="T13" fmla="*/ 20999 h 21355"/>
                <a:gd name="T14" fmla="*/ 10251 w 19946"/>
                <a:gd name="T15" fmla="*/ 20403 h 21355"/>
                <a:gd name="T16" fmla="*/ 12265 w 19946"/>
                <a:gd name="T17" fmla="*/ 18467 h 21355"/>
                <a:gd name="T18" fmla="*/ 12631 w 19946"/>
                <a:gd name="T19" fmla="*/ 17275 h 21355"/>
                <a:gd name="T20" fmla="*/ 8055 w 19946"/>
                <a:gd name="T21" fmla="*/ 16381 h 21355"/>
                <a:gd name="T22" fmla="*/ 18855 w 19946"/>
                <a:gd name="T23" fmla="*/ 15785 h 21355"/>
                <a:gd name="T24" fmla="*/ 18672 w 19946"/>
                <a:gd name="T25" fmla="*/ 15636 h 21355"/>
                <a:gd name="T26" fmla="*/ 17024 w 19946"/>
                <a:gd name="T27" fmla="*/ 12806 h 21355"/>
                <a:gd name="T28" fmla="*/ 16475 w 19946"/>
                <a:gd name="T29" fmla="*/ 12806 h 21355"/>
                <a:gd name="T30" fmla="*/ 13180 w 19946"/>
                <a:gd name="T31" fmla="*/ 5805 h 21355"/>
                <a:gd name="T32" fmla="*/ 8421 w 19946"/>
                <a:gd name="T33" fmla="*/ 9380 h 21355"/>
                <a:gd name="T34" fmla="*/ 12814 w 19946"/>
                <a:gd name="T35" fmla="*/ 5507 h 21355"/>
                <a:gd name="T36" fmla="*/ 4211 w 19946"/>
                <a:gd name="T37" fmla="*/ 2825 h 21355"/>
                <a:gd name="T38" fmla="*/ 4211 w 19946"/>
                <a:gd name="T39" fmla="*/ 2378 h 21355"/>
                <a:gd name="T40" fmla="*/ 1831 w 19946"/>
                <a:gd name="T41" fmla="*/ 591 h 21355"/>
                <a:gd name="T42" fmla="*/ 1648 w 19946"/>
                <a:gd name="T43" fmla="*/ 1038 h 21355"/>
                <a:gd name="T44" fmla="*/ 18672 w 19946"/>
                <a:gd name="T45" fmla="*/ 14891 h 21355"/>
                <a:gd name="T46" fmla="*/ 17024 w 19946"/>
                <a:gd name="T47" fmla="*/ 9678 h 21355"/>
                <a:gd name="T48" fmla="*/ 15560 w 19946"/>
                <a:gd name="T49" fmla="*/ 2825 h 21355"/>
                <a:gd name="T50" fmla="*/ 12814 w 19946"/>
                <a:gd name="T51" fmla="*/ 5507 h 21355"/>
                <a:gd name="T52" fmla="*/ 13180 w 19946"/>
                <a:gd name="T53" fmla="*/ 5805 h 21355"/>
                <a:gd name="T54" fmla="*/ 16475 w 19946"/>
                <a:gd name="T55" fmla="*/ 3570 h 21355"/>
                <a:gd name="T56" fmla="*/ 16475 w 19946"/>
                <a:gd name="T57" fmla="*/ 8933 h 21355"/>
                <a:gd name="T58" fmla="*/ 17024 w 19946"/>
                <a:gd name="T59" fmla="*/ 2676 h 21355"/>
                <a:gd name="T60" fmla="*/ 19038 w 19946"/>
                <a:gd name="T61" fmla="*/ 1932 h 21355"/>
                <a:gd name="T62" fmla="*/ 17573 w 19946"/>
                <a:gd name="T63" fmla="*/ 740 h 21355"/>
                <a:gd name="T64" fmla="*/ 16658 w 19946"/>
                <a:gd name="T65" fmla="*/ 2378 h 21355"/>
                <a:gd name="T66" fmla="*/ 8970 w 19946"/>
                <a:gd name="T67" fmla="*/ 2825 h 21355"/>
                <a:gd name="T68" fmla="*/ 15560 w 19946"/>
                <a:gd name="T69" fmla="*/ 2825 h 2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chemeClr val="accent2"/>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lgn="just">
                <a:lnSpc>
                  <a:spcPct val="120000"/>
                </a:lnSpc>
              </a:pPr>
              <a:endParaRPr lang="en-US"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61"/>
          <p:cNvGrpSpPr/>
          <p:nvPr/>
        </p:nvGrpSpPr>
        <p:grpSpPr>
          <a:xfrm>
            <a:off x="6001362" y="2781049"/>
            <a:ext cx="301434" cy="301474"/>
            <a:chOff x="2095350" y="2324961"/>
            <a:chExt cx="462882" cy="462882"/>
          </a:xfrm>
        </p:grpSpPr>
        <p:sp>
          <p:nvSpPr>
            <p:cNvPr id="60" name="Rounded Rectangle 59"/>
            <p:cNvSpPr/>
            <p:nvPr/>
          </p:nvSpPr>
          <p:spPr>
            <a:xfrm>
              <a:off x="2095350" y="2324961"/>
              <a:ext cx="462882" cy="46288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Shape 579"/>
            <p:cNvSpPr/>
            <p:nvPr/>
          </p:nvSpPr>
          <p:spPr>
            <a:xfrm flipV="1">
              <a:off x="2204123" y="2428623"/>
              <a:ext cx="245336" cy="255557"/>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accent2"/>
            </a:solidFill>
            <a:ln w="12700" cap="flat">
              <a:noFill/>
              <a:miter lim="400000"/>
            </a:ln>
            <a:effectLst/>
          </p:spPr>
          <p:txBody>
            <a:bodyPr wrap="square" lIns="33076" tIns="33076" rIns="33076" bIns="33076" numCol="1" anchor="ctr">
              <a:noAutofit/>
            </a:bodyPr>
            <a:lstStyle/>
            <a:p>
              <a:pPr algn="just">
                <a:lnSpc>
                  <a:spcPct val="120000"/>
                </a:lnSpc>
                <a:defRPr sz="3100" b="1">
                  <a:latin typeface="Kontrapunkt Bob Bold"/>
                  <a:ea typeface="Kontrapunkt Bob Bold"/>
                  <a:cs typeface="Kontrapunkt Bob Bold"/>
                  <a:sym typeface="Kontrapunkt Bob Bold"/>
                </a:defRPr>
              </a:pPr>
              <a:endParaRPr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66"/>
          <p:cNvGrpSpPr/>
          <p:nvPr/>
        </p:nvGrpSpPr>
        <p:grpSpPr>
          <a:xfrm>
            <a:off x="6001362" y="1983820"/>
            <a:ext cx="301434" cy="301474"/>
            <a:chOff x="2018242" y="3429000"/>
            <a:chExt cx="462882" cy="462882"/>
          </a:xfrm>
        </p:grpSpPr>
        <p:sp>
          <p:nvSpPr>
            <p:cNvPr id="64" name="Rounded Rectangle 63"/>
            <p:cNvSpPr/>
            <p:nvPr/>
          </p:nvSpPr>
          <p:spPr>
            <a:xfrm>
              <a:off x="2018242" y="3429000"/>
              <a:ext cx="462882" cy="46288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Shape 546"/>
            <p:cNvSpPr/>
            <p:nvPr/>
          </p:nvSpPr>
          <p:spPr>
            <a:xfrm>
              <a:off x="2102354" y="3560952"/>
              <a:ext cx="299452" cy="198978"/>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bg1"/>
            </a:solidFill>
            <a:ln w="12700" cap="flat">
              <a:noFill/>
              <a:miter lim="400000"/>
            </a:ln>
            <a:effectLst/>
          </p:spPr>
          <p:txBody>
            <a:bodyPr wrap="square" lIns="33076" tIns="33076" rIns="33076" bIns="33076" numCol="1" anchor="ctr">
              <a:noAutofit/>
            </a:bodyPr>
            <a:lstStyle/>
            <a:p>
              <a:pPr algn="just">
                <a:lnSpc>
                  <a:spcPct val="120000"/>
                </a:lnSpc>
                <a:defRPr sz="3100" b="1">
                  <a:latin typeface="Kontrapunkt Bob Bold"/>
                  <a:ea typeface="Kontrapunkt Bob Bold"/>
                  <a:cs typeface="Kontrapunkt Bob Bold"/>
                  <a:sym typeface="Kontrapunkt Bob Bold"/>
                </a:defRPr>
              </a:pPr>
              <a:endParaRPr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9" name="Group 68"/>
          <p:cNvGrpSpPr/>
          <p:nvPr/>
        </p:nvGrpSpPr>
        <p:grpSpPr>
          <a:xfrm>
            <a:off x="2858902" y="2781049"/>
            <a:ext cx="301434" cy="301474"/>
            <a:chOff x="2855493" y="3429000"/>
            <a:chExt cx="462882" cy="462882"/>
          </a:xfrm>
        </p:grpSpPr>
        <p:sp>
          <p:nvSpPr>
            <p:cNvPr id="51" name="Rounded Rectangle 50"/>
            <p:cNvSpPr/>
            <p:nvPr/>
          </p:nvSpPr>
          <p:spPr>
            <a:xfrm>
              <a:off x="2855493" y="3429000"/>
              <a:ext cx="462882" cy="46288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Shape 1849"/>
            <p:cNvSpPr/>
            <p:nvPr/>
          </p:nvSpPr>
          <p:spPr>
            <a:xfrm flipH="1">
              <a:off x="2967936" y="3562457"/>
              <a:ext cx="256862" cy="206609"/>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3076" tIns="33076" rIns="33076" bIns="33076" numCol="1" anchor="ctr">
              <a:noAutofit/>
            </a:bodyPr>
            <a:lstStyle/>
            <a:p>
              <a:pPr algn="just">
                <a:lnSpc>
                  <a:spcPct val="120000"/>
                </a:lnSpc>
                <a:defRPr sz="3200">
                  <a:solidFill>
                    <a:srgbClr val="FFFFFF"/>
                  </a:solidFill>
                  <a:latin typeface="Helvetica Light"/>
                  <a:ea typeface="Helvetica Light"/>
                  <a:cs typeface="Helvetica Light"/>
                  <a:sym typeface="Helvetica Light"/>
                </a:defRPr>
              </a:pPr>
              <a:endParaRPr sz="5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494208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81">
                                            <p:txEl>
                                              <p:pRg st="0" end="0"/>
                                            </p:txEl>
                                          </p:spTgt>
                                        </p:tgtEl>
                                        <p:attrNameLst>
                                          <p:attrName>style.visibility</p:attrName>
                                        </p:attrNameLst>
                                      </p:cBhvr>
                                      <p:to>
                                        <p:strVal val="visible"/>
                                      </p:to>
                                    </p:set>
                                    <p:animEffect transition="in" filter="fade">
                                      <p:cBhvr>
                                        <p:cTn id="36" dur="500"/>
                                        <p:tgtEl>
                                          <p:spTgt spid="81">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82">
                                            <p:txEl>
                                              <p:pRg st="0" end="0"/>
                                            </p:txEl>
                                          </p:spTgt>
                                        </p:tgtEl>
                                        <p:attrNameLst>
                                          <p:attrName>style.visibility</p:attrName>
                                        </p:attrNameLst>
                                      </p:cBhvr>
                                      <p:to>
                                        <p:strVal val="visible"/>
                                      </p:to>
                                    </p:set>
                                    <p:animEffect transition="in" filter="fade">
                                      <p:cBhvr>
                                        <p:cTn id="40" dur="500"/>
                                        <p:tgtEl>
                                          <p:spTgt spid="82">
                                            <p:txEl>
                                              <p:pRg st="0" end="0"/>
                                            </p:txEl>
                                          </p:spTgt>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83">
                                            <p:txEl>
                                              <p:pRg st="0" end="0"/>
                                            </p:txEl>
                                          </p:spTgt>
                                        </p:tgtEl>
                                        <p:attrNameLst>
                                          <p:attrName>style.visibility</p:attrName>
                                        </p:attrNameLst>
                                      </p:cBhvr>
                                      <p:to>
                                        <p:strVal val="visible"/>
                                      </p:to>
                                    </p:set>
                                    <p:animEffect transition="in" filter="fade">
                                      <p:cBhvr>
                                        <p:cTn id="48" dur="500"/>
                                        <p:tgtEl>
                                          <p:spTgt spid="83">
                                            <p:txEl>
                                              <p:pRg st="0" end="0"/>
                                            </p:txEl>
                                          </p:spTgt>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84">
                                            <p:txEl>
                                              <p:pRg st="0" end="0"/>
                                            </p:txEl>
                                          </p:spTgt>
                                        </p:tgtEl>
                                        <p:attrNameLst>
                                          <p:attrName>style.visibility</p:attrName>
                                        </p:attrNameLst>
                                      </p:cBhvr>
                                      <p:to>
                                        <p:strVal val="visible"/>
                                      </p:to>
                                    </p:set>
                                    <p:animEffect transition="in" filter="fade">
                                      <p:cBhvr>
                                        <p:cTn id="52" dur="500"/>
                                        <p:tgtEl>
                                          <p:spTgt spid="84">
                                            <p:txEl>
                                              <p:pRg st="0" end="0"/>
                                            </p:txEl>
                                          </p:spTgt>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85">
                                            <p:txEl>
                                              <p:pRg st="0" end="0"/>
                                            </p:txEl>
                                          </p:spTgt>
                                        </p:tgtEl>
                                        <p:attrNameLst>
                                          <p:attrName>style.visibility</p:attrName>
                                        </p:attrNameLst>
                                      </p:cBhvr>
                                      <p:to>
                                        <p:strVal val="visible"/>
                                      </p:to>
                                    </p:set>
                                    <p:animEffect transition="in" filter="fade">
                                      <p:cBhvr>
                                        <p:cTn id="60" dur="500"/>
                                        <p:tgtEl>
                                          <p:spTgt spid="85">
                                            <p:txEl>
                                              <p:pRg st="0" end="0"/>
                                            </p:txEl>
                                          </p:spTgt>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86">
                                            <p:txEl>
                                              <p:pRg st="0" end="0"/>
                                            </p:txEl>
                                          </p:spTgt>
                                        </p:tgtEl>
                                        <p:attrNameLst>
                                          <p:attrName>style.visibility</p:attrName>
                                        </p:attrNameLst>
                                      </p:cBhvr>
                                      <p:to>
                                        <p:strVal val="visible"/>
                                      </p:to>
                                    </p:set>
                                    <p:animEffect transition="in" filter="fade">
                                      <p:cBhvr>
                                        <p:cTn id="64" dur="500"/>
                                        <p:tgtEl>
                                          <p:spTgt spid="86">
                                            <p:txEl>
                                              <p:pRg st="0" end="0"/>
                                            </p:txEl>
                                          </p:spTgt>
                                        </p:tgtEl>
                                      </p:cBhvr>
                                    </p:animEffect>
                                  </p:childTnLst>
                                </p:cTn>
                              </p:par>
                            </p:childTnLst>
                          </p:cTn>
                        </p:par>
                        <p:par>
                          <p:cTn id="65" fill="hold">
                            <p:stCondLst>
                              <p:cond delay="7000"/>
                            </p:stCondLst>
                            <p:childTnLst>
                              <p:par>
                                <p:cTn id="66" presetID="10" presetClass="entr" presetSubtype="0" fill="hold"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79">
                                            <p:txEl>
                                              <p:pRg st="0" end="0"/>
                                            </p:txEl>
                                          </p:spTgt>
                                        </p:tgtEl>
                                        <p:attrNameLst>
                                          <p:attrName>style.visibility</p:attrName>
                                        </p:attrNameLst>
                                      </p:cBhvr>
                                      <p:to>
                                        <p:strVal val="visible"/>
                                      </p:to>
                                    </p:set>
                                    <p:animEffect transition="in" filter="fade">
                                      <p:cBhvr>
                                        <p:cTn id="72" dur="500"/>
                                        <p:tgtEl>
                                          <p:spTgt spid="79">
                                            <p:txEl>
                                              <p:pRg st="0" end="0"/>
                                            </p:txEl>
                                          </p:spTgt>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80">
                                            <p:txEl>
                                              <p:pRg st="0" end="0"/>
                                            </p:txEl>
                                          </p:spTgt>
                                        </p:tgtEl>
                                        <p:attrNameLst>
                                          <p:attrName>style.visibility</p:attrName>
                                        </p:attrNameLst>
                                      </p:cBhvr>
                                      <p:to>
                                        <p:strVal val="visible"/>
                                      </p:to>
                                    </p:set>
                                    <p:animEffect transition="in" filter="fade">
                                      <p:cBhvr>
                                        <p:cTn id="76" dur="500"/>
                                        <p:tgtEl>
                                          <p:spTgt spid="80">
                                            <p:txEl>
                                              <p:pRg st="0" end="0"/>
                                            </p:txEl>
                                          </p:spTgt>
                                        </p:tgtEl>
                                      </p:cBhvr>
                                    </p:animEffect>
                                  </p:childTnLst>
                                </p:cTn>
                              </p:par>
                            </p:childTnLst>
                          </p:cTn>
                        </p:par>
                        <p:par>
                          <p:cTn id="77" fill="hold">
                            <p:stCondLst>
                              <p:cond delay="8500"/>
                            </p:stCondLst>
                            <p:childTnLst>
                              <p:par>
                                <p:cTn id="78" presetID="10" presetClass="entr" presetSubtype="0" fill="hold"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87">
                                            <p:txEl>
                                              <p:pRg st="0" end="0"/>
                                            </p:txEl>
                                          </p:spTgt>
                                        </p:tgtEl>
                                        <p:attrNameLst>
                                          <p:attrName>style.visibility</p:attrName>
                                        </p:attrNameLst>
                                      </p:cBhvr>
                                      <p:to>
                                        <p:strVal val="visible"/>
                                      </p:to>
                                    </p:set>
                                    <p:animEffect transition="in" filter="fade">
                                      <p:cBhvr>
                                        <p:cTn id="84" dur="500"/>
                                        <p:tgtEl>
                                          <p:spTgt spid="87">
                                            <p:txEl>
                                              <p:pRg st="0" end="0"/>
                                            </p:txEl>
                                          </p:spTgt>
                                        </p:tgtEl>
                                      </p:cBhvr>
                                    </p:animEffect>
                                  </p:childTnLst>
                                </p:cTn>
                              </p:par>
                            </p:childTnLst>
                          </p:cTn>
                        </p:par>
                        <p:par>
                          <p:cTn id="85" fill="hold">
                            <p:stCondLst>
                              <p:cond delay="9500"/>
                            </p:stCondLst>
                            <p:childTnLst>
                              <p:par>
                                <p:cTn id="86" presetID="10" presetClass="entr" presetSubtype="0" fill="hold" grpId="0" nodeType="afterEffect">
                                  <p:stCondLst>
                                    <p:cond delay="0"/>
                                  </p:stCondLst>
                                  <p:childTnLst>
                                    <p:set>
                                      <p:cBhvr>
                                        <p:cTn id="87" dur="1" fill="hold">
                                          <p:stCondLst>
                                            <p:cond delay="0"/>
                                          </p:stCondLst>
                                        </p:cTn>
                                        <p:tgtEl>
                                          <p:spTgt spid="88">
                                            <p:txEl>
                                              <p:pRg st="0" end="0"/>
                                            </p:txEl>
                                          </p:spTgt>
                                        </p:tgtEl>
                                        <p:attrNameLst>
                                          <p:attrName>style.visibility</p:attrName>
                                        </p:attrNameLst>
                                      </p:cBhvr>
                                      <p:to>
                                        <p:strVal val="visible"/>
                                      </p:to>
                                    </p:set>
                                    <p:animEffect transition="in" filter="fade">
                                      <p:cBhvr>
                                        <p:cTn id="88" dur="500"/>
                                        <p:tgtEl>
                                          <p:spTgt spid="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P spid="81" grpId="0" build="p"/>
      <p:bldP spid="82" grpId="0" build="p"/>
      <p:bldP spid="83" grpId="0" build="p"/>
      <p:bldP spid="84" grpId="0" build="p"/>
      <p:bldP spid="85" grpId="0" build="p"/>
      <p:bldP spid="86" grpId="0" build="p"/>
      <p:bldP spid="87" grpId="0" build="p"/>
      <p:bldP spid="88" grpId="0" build="p"/>
      <p:bldP spid="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982283" y="1607419"/>
            <a:ext cx="2097982" cy="174447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pic>
        <p:nvPicPr>
          <p:cNvPr id="55" name="图片 5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78227" y="1672940"/>
            <a:ext cx="1914804" cy="1580399"/>
          </a:xfrm>
          <a:custGeom>
            <a:avLst/>
            <a:gdLst>
              <a:gd name="connsiteX0" fmla="*/ 0 w 2674468"/>
              <a:gd name="connsiteY0" fmla="*/ 0 h 2223136"/>
              <a:gd name="connsiteX1" fmla="*/ 2674468 w 2674468"/>
              <a:gd name="connsiteY1" fmla="*/ 0 h 2223136"/>
              <a:gd name="connsiteX2" fmla="*/ 2674468 w 2674468"/>
              <a:gd name="connsiteY2" fmla="*/ 2223136 h 2223136"/>
              <a:gd name="connsiteX3" fmla="*/ 0 w 2674468"/>
              <a:gd name="connsiteY3" fmla="*/ 2223136 h 2223136"/>
            </a:gdLst>
            <a:ahLst/>
            <a:cxnLst>
              <a:cxn ang="0">
                <a:pos x="connsiteX0" y="connsiteY0"/>
              </a:cxn>
              <a:cxn ang="0">
                <a:pos x="connsiteX1" y="connsiteY1"/>
              </a:cxn>
              <a:cxn ang="0">
                <a:pos x="connsiteX2" y="connsiteY2"/>
              </a:cxn>
              <a:cxn ang="0">
                <a:pos x="connsiteX3" y="connsiteY3"/>
              </a:cxn>
            </a:cxnLst>
            <a:rect l="l" t="t" r="r" b="b"/>
            <a:pathLst>
              <a:path w="2674468" h="2223136">
                <a:moveTo>
                  <a:pt x="0" y="0"/>
                </a:moveTo>
                <a:lnTo>
                  <a:pt x="2674468" y="0"/>
                </a:lnTo>
                <a:lnTo>
                  <a:pt x="2674468" y="2223136"/>
                </a:lnTo>
                <a:lnTo>
                  <a:pt x="0" y="2223136"/>
                </a:lnTo>
                <a:close/>
              </a:path>
            </a:pathLst>
          </a:custGeom>
        </p:spPr>
      </p:pic>
      <p:sp>
        <p:nvSpPr>
          <p:cNvPr id="44" name="矩形 43"/>
          <p:cNvSpPr/>
          <p:nvPr/>
        </p:nvSpPr>
        <p:spPr>
          <a:xfrm>
            <a:off x="3371453" y="1607419"/>
            <a:ext cx="2097982" cy="1744474"/>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pic>
        <p:nvPicPr>
          <p:cNvPr id="54" name="图片 5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67397" y="1672940"/>
            <a:ext cx="1914804" cy="1580399"/>
          </a:xfrm>
          <a:custGeom>
            <a:avLst/>
            <a:gdLst>
              <a:gd name="connsiteX0" fmla="*/ 0 w 2674468"/>
              <a:gd name="connsiteY0" fmla="*/ 0 h 2223136"/>
              <a:gd name="connsiteX1" fmla="*/ 2674468 w 2674468"/>
              <a:gd name="connsiteY1" fmla="*/ 0 h 2223136"/>
              <a:gd name="connsiteX2" fmla="*/ 2674468 w 2674468"/>
              <a:gd name="connsiteY2" fmla="*/ 2223136 h 2223136"/>
              <a:gd name="connsiteX3" fmla="*/ 0 w 2674468"/>
              <a:gd name="connsiteY3" fmla="*/ 2223136 h 2223136"/>
            </a:gdLst>
            <a:ahLst/>
            <a:cxnLst>
              <a:cxn ang="0">
                <a:pos x="connsiteX0" y="connsiteY0"/>
              </a:cxn>
              <a:cxn ang="0">
                <a:pos x="connsiteX1" y="connsiteY1"/>
              </a:cxn>
              <a:cxn ang="0">
                <a:pos x="connsiteX2" y="connsiteY2"/>
              </a:cxn>
              <a:cxn ang="0">
                <a:pos x="connsiteX3" y="connsiteY3"/>
              </a:cxn>
            </a:cxnLst>
            <a:rect l="l" t="t" r="r" b="b"/>
            <a:pathLst>
              <a:path w="2674468" h="2223136">
                <a:moveTo>
                  <a:pt x="0" y="0"/>
                </a:moveTo>
                <a:lnTo>
                  <a:pt x="2674468" y="0"/>
                </a:lnTo>
                <a:lnTo>
                  <a:pt x="2674468" y="2223136"/>
                </a:lnTo>
                <a:lnTo>
                  <a:pt x="0" y="2223136"/>
                </a:lnTo>
                <a:close/>
              </a:path>
            </a:pathLst>
          </a:custGeom>
        </p:spPr>
      </p:pic>
      <p:sp>
        <p:nvSpPr>
          <p:cNvPr id="42" name="矩形 41"/>
          <p:cNvSpPr/>
          <p:nvPr/>
        </p:nvSpPr>
        <p:spPr>
          <a:xfrm>
            <a:off x="720276" y="1607419"/>
            <a:ext cx="2097982" cy="174447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16" name="文本框 15"/>
          <p:cNvSpPr txBox="1"/>
          <p:nvPr/>
        </p:nvSpPr>
        <p:spPr>
          <a:xfrm>
            <a:off x="641467" y="3498308"/>
            <a:ext cx="2393454" cy="771878"/>
          </a:xfrm>
          <a:prstGeom prst="rect">
            <a:avLst/>
          </a:prstGeom>
          <a:noFill/>
        </p:spPr>
        <p:txBody>
          <a:bodyPr wrap="square" lIns="68580" tIns="34290" rIns="68580" bIns="34290" rtlCol="0">
            <a:spAutoFit/>
          </a:bodyPr>
          <a:lstStyle/>
          <a:p>
            <a:pPr>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请在此添加相关文字内容请在此添加相关文字内容请在此添加相关文字内容请在此添加相关文字内容</a:t>
            </a:r>
          </a:p>
          <a:p>
            <a:pPr>
              <a:lnSpc>
                <a:spcPct val="130000"/>
              </a:lnSpc>
            </a:pPr>
            <a:endParaRPr lang="zh-CN" altLang="en-US" sz="900" dirty="0">
              <a:solidFill>
                <a:schemeClr val="bg1"/>
              </a:solidFill>
              <a:latin typeface="微软雅黑" panose="020B0503020204020204" pitchFamily="34" charset="-122"/>
              <a:ea typeface="微软雅黑" panose="020B0503020204020204" pitchFamily="34" charset="-122"/>
            </a:endParaRPr>
          </a:p>
        </p:txBody>
      </p:sp>
      <p:pic>
        <p:nvPicPr>
          <p:cNvPr id="41" name="图片 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6220" y="1672940"/>
            <a:ext cx="1914804" cy="1580399"/>
          </a:xfrm>
          <a:custGeom>
            <a:avLst/>
            <a:gdLst>
              <a:gd name="connsiteX0" fmla="*/ 0 w 3065462"/>
              <a:gd name="connsiteY0" fmla="*/ 0 h 2548148"/>
              <a:gd name="connsiteX1" fmla="*/ 3065462 w 3065462"/>
              <a:gd name="connsiteY1" fmla="*/ 0 h 2548148"/>
              <a:gd name="connsiteX2" fmla="*/ 3065462 w 3065462"/>
              <a:gd name="connsiteY2" fmla="*/ 2548148 h 2548148"/>
              <a:gd name="connsiteX3" fmla="*/ 0 w 3065462"/>
              <a:gd name="connsiteY3" fmla="*/ 2548148 h 2548148"/>
            </a:gdLst>
            <a:ahLst/>
            <a:cxnLst>
              <a:cxn ang="0">
                <a:pos x="connsiteX0" y="connsiteY0"/>
              </a:cxn>
              <a:cxn ang="0">
                <a:pos x="connsiteX1" y="connsiteY1"/>
              </a:cxn>
              <a:cxn ang="0">
                <a:pos x="connsiteX2" y="connsiteY2"/>
              </a:cxn>
              <a:cxn ang="0">
                <a:pos x="connsiteX3" y="connsiteY3"/>
              </a:cxn>
            </a:cxnLst>
            <a:rect l="l" t="t" r="r" b="b"/>
            <a:pathLst>
              <a:path w="3065462" h="2548148">
                <a:moveTo>
                  <a:pt x="0" y="0"/>
                </a:moveTo>
                <a:lnTo>
                  <a:pt x="3065462" y="0"/>
                </a:lnTo>
                <a:lnTo>
                  <a:pt x="3065462" y="2548148"/>
                </a:lnTo>
                <a:lnTo>
                  <a:pt x="0" y="2548148"/>
                </a:lnTo>
                <a:close/>
              </a:path>
            </a:pathLst>
          </a:custGeom>
        </p:spPr>
      </p:pic>
      <p:sp>
        <p:nvSpPr>
          <p:cNvPr id="5" name="五边形 4"/>
          <p:cNvSpPr/>
          <p:nvPr/>
        </p:nvSpPr>
        <p:spPr>
          <a:xfrm>
            <a:off x="720275" y="2844248"/>
            <a:ext cx="1527567" cy="30697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40" name="文本框 39"/>
          <p:cNvSpPr txBox="1"/>
          <p:nvPr/>
        </p:nvSpPr>
        <p:spPr>
          <a:xfrm>
            <a:off x="929267" y="2841176"/>
            <a:ext cx="1192965" cy="253916"/>
          </a:xfrm>
          <a:prstGeom prst="rect">
            <a:avLst/>
          </a:prstGeom>
          <a:noFill/>
        </p:spPr>
        <p:txBody>
          <a:bodyPr wrap="square" lIns="68580" tIns="34290" rIns="68580" bIns="34290"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请输入标题</a:t>
            </a:r>
          </a:p>
        </p:txBody>
      </p:sp>
      <p:sp>
        <p:nvSpPr>
          <p:cNvPr id="45" name="文本框 44"/>
          <p:cNvSpPr txBox="1"/>
          <p:nvPr/>
        </p:nvSpPr>
        <p:spPr>
          <a:xfrm>
            <a:off x="3260817" y="3498308"/>
            <a:ext cx="2393454" cy="771878"/>
          </a:xfrm>
          <a:prstGeom prst="rect">
            <a:avLst/>
          </a:prstGeom>
          <a:noFill/>
        </p:spPr>
        <p:txBody>
          <a:bodyPr wrap="square" lIns="68580" tIns="34290" rIns="68580" bIns="34290" rtlCol="0">
            <a:spAutoFit/>
          </a:bodyPr>
          <a:lstStyle/>
          <a:p>
            <a:pPr>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请在此添加相关文字内容请在此添加相关文字内容请在此添加相关文字内容请在此添加相关文字内容</a:t>
            </a:r>
          </a:p>
          <a:p>
            <a:pPr>
              <a:lnSpc>
                <a:spcPct val="130000"/>
              </a:lnSpc>
            </a:pP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47" name="五边形 46"/>
          <p:cNvSpPr/>
          <p:nvPr/>
        </p:nvSpPr>
        <p:spPr>
          <a:xfrm>
            <a:off x="3371451" y="2844248"/>
            <a:ext cx="1527567" cy="30697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48" name="文本框 47"/>
          <p:cNvSpPr txBox="1"/>
          <p:nvPr/>
        </p:nvSpPr>
        <p:spPr>
          <a:xfrm>
            <a:off x="3580443" y="2841176"/>
            <a:ext cx="1192965" cy="253916"/>
          </a:xfrm>
          <a:prstGeom prst="rect">
            <a:avLst/>
          </a:prstGeom>
          <a:noFill/>
        </p:spPr>
        <p:txBody>
          <a:bodyPr wrap="square" lIns="68580" tIns="34290" rIns="68580" bIns="34290"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请输入标题</a:t>
            </a:r>
          </a:p>
        </p:txBody>
      </p:sp>
      <p:sp>
        <p:nvSpPr>
          <p:cNvPr id="50" name="文本框 49"/>
          <p:cNvSpPr txBox="1"/>
          <p:nvPr/>
        </p:nvSpPr>
        <p:spPr>
          <a:xfrm>
            <a:off x="5913712" y="3498308"/>
            <a:ext cx="2393454" cy="771878"/>
          </a:xfrm>
          <a:prstGeom prst="rect">
            <a:avLst/>
          </a:prstGeom>
          <a:noFill/>
        </p:spPr>
        <p:txBody>
          <a:bodyPr wrap="square" lIns="68580" tIns="34290" rIns="68580" bIns="34290" rtlCol="0">
            <a:spAutoFit/>
          </a:bodyPr>
          <a:lstStyle/>
          <a:p>
            <a:pPr>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请在此添加相关文字内容请在此添加相关文字内容请在此添加相关文字内容请在此添加相关文字内容</a:t>
            </a:r>
          </a:p>
          <a:p>
            <a:pPr>
              <a:lnSpc>
                <a:spcPct val="130000"/>
              </a:lnSpc>
            </a:pP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52" name="五边形 51"/>
          <p:cNvSpPr/>
          <p:nvPr/>
        </p:nvSpPr>
        <p:spPr>
          <a:xfrm>
            <a:off x="5982281" y="2844248"/>
            <a:ext cx="1527567" cy="30697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3" name="文本框 52"/>
          <p:cNvSpPr txBox="1"/>
          <p:nvPr/>
        </p:nvSpPr>
        <p:spPr>
          <a:xfrm>
            <a:off x="6191274" y="2841176"/>
            <a:ext cx="1192965" cy="253916"/>
          </a:xfrm>
          <a:prstGeom prst="rect">
            <a:avLst/>
          </a:prstGeom>
          <a:noFill/>
        </p:spPr>
        <p:txBody>
          <a:bodyPr wrap="square" lIns="68580" tIns="34290" rIns="68580" bIns="34290"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请输入标题</a:t>
            </a:r>
          </a:p>
        </p:txBody>
      </p:sp>
    </p:spTree>
    <p:extLst>
      <p:ext uri="{BB962C8B-B14F-4D97-AF65-F5344CB8AC3E}">
        <p14:creationId xmlns:p14="http://schemas.microsoft.com/office/powerpoint/2010/main" val="244668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ppt_x"/>
                                          </p:val>
                                        </p:tav>
                                        <p:tav tm="100000">
                                          <p:val>
                                            <p:strVal val="#ppt_x"/>
                                          </p:val>
                                        </p:tav>
                                      </p:tavLst>
                                    </p:anim>
                                    <p:anim calcmode="lin" valueType="num">
                                      <p:cBhvr additive="base">
                                        <p:cTn id="32" dur="500" fill="hold"/>
                                        <p:tgtEl>
                                          <p:spTgt spid="5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ppt_x"/>
                                          </p:val>
                                        </p:tav>
                                        <p:tav tm="100000">
                                          <p:val>
                                            <p:strVal val="#ppt_x"/>
                                          </p:val>
                                        </p:tav>
                                      </p:tavLst>
                                    </p:anim>
                                    <p:anim calcmode="lin" valueType="num">
                                      <p:cBhvr additive="base">
                                        <p:cTn id="44" dur="500" fill="hold"/>
                                        <p:tgtEl>
                                          <p:spTgt spid="4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ppt_x"/>
                                          </p:val>
                                        </p:tav>
                                        <p:tav tm="100000">
                                          <p:val>
                                            <p:strVal val="#ppt_x"/>
                                          </p:val>
                                        </p:tav>
                                      </p:tavLst>
                                    </p:anim>
                                    <p:anim calcmode="lin" valueType="num">
                                      <p:cBhvr additive="base">
                                        <p:cTn id="56" dur="500" fill="hold"/>
                                        <p:tgtEl>
                                          <p:spTgt spid="5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 calcmode="lin" valueType="num">
                                      <p:cBhvr additive="base">
                                        <p:cTn id="59" dur="500" fill="hold"/>
                                        <p:tgtEl>
                                          <p:spTgt spid="52"/>
                                        </p:tgtEl>
                                        <p:attrNameLst>
                                          <p:attrName>ppt_x</p:attrName>
                                        </p:attrNameLst>
                                      </p:cBhvr>
                                      <p:tavLst>
                                        <p:tav tm="0">
                                          <p:val>
                                            <p:strVal val="#ppt_x"/>
                                          </p:val>
                                        </p:tav>
                                        <p:tav tm="100000">
                                          <p:val>
                                            <p:strVal val="#ppt_x"/>
                                          </p:val>
                                        </p:tav>
                                      </p:tavLst>
                                    </p:anim>
                                    <p:anim calcmode="lin" valueType="num">
                                      <p:cBhvr additive="base">
                                        <p:cTn id="60" dur="500" fill="hold"/>
                                        <p:tgtEl>
                                          <p:spTgt spid="5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4" grpId="0" animBg="1"/>
      <p:bldP spid="42" grpId="0" animBg="1"/>
      <p:bldP spid="16" grpId="0"/>
      <p:bldP spid="5" grpId="0" animBg="1"/>
      <p:bldP spid="40" grpId="0"/>
      <p:bldP spid="45" grpId="0"/>
      <p:bldP spid="47" grpId="0" animBg="1"/>
      <p:bldP spid="48" grpId="0"/>
      <p:bldP spid="50" grpId="0"/>
      <p:bldP spid="52" grpId="0" animBg="1"/>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8"/>
          <p:cNvSpPr txBox="1"/>
          <p:nvPr/>
        </p:nvSpPr>
        <p:spPr>
          <a:xfrm>
            <a:off x="5379120" y="1429092"/>
            <a:ext cx="2163967" cy="561767"/>
          </a:xfrm>
          <a:prstGeom prst="rect">
            <a:avLst/>
          </a:prstGeom>
          <a:noFill/>
        </p:spPr>
        <p:txBody>
          <a:bodyPr wrap="square" lIns="68582" tIns="34291" rIns="68582"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bg1"/>
                </a:solidFill>
                <a:latin typeface="微软雅黑" panose="020B0503020204020204" pitchFamily="34" charset="-122"/>
                <a:ea typeface="微软雅黑" panose="020B0503020204020204" pitchFamily="34" charset="-122"/>
              </a:rPr>
              <a:t>标题</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900" dirty="0">
                <a:solidFill>
                  <a:schemeClr val="bg1"/>
                </a:solidFill>
                <a:latin typeface="微软雅黑" panose="020B0503020204020204" pitchFamily="34" charset="-122"/>
                <a:ea typeface="微软雅黑" panose="020B0503020204020204" pitchFamily="34" charset="-122"/>
              </a:rPr>
              <a:t>请在此粘贴或者输入你的文字内容</a:t>
            </a:r>
            <a:endParaRPr lang="en-US" altLang="zh-CN" sz="900" dirty="0">
              <a:solidFill>
                <a:schemeClr val="bg1"/>
              </a:solidFill>
              <a:latin typeface="微软雅黑" panose="020B0503020204020204" pitchFamily="34" charset="-122"/>
              <a:ea typeface="微软雅黑" panose="020B0503020204020204" pitchFamily="34" charset="-122"/>
            </a:endParaRPr>
          </a:p>
          <a:p>
            <a:r>
              <a:rPr lang="zh-CN" altLang="en-US" sz="900" dirty="0">
                <a:solidFill>
                  <a:schemeClr val="bg1"/>
                </a:solidFill>
                <a:latin typeface="微软雅黑" panose="020B0503020204020204" pitchFamily="34" charset="-122"/>
                <a:ea typeface="微软雅黑" panose="020B0503020204020204" pitchFamily="34" charset="-122"/>
              </a:rPr>
              <a:t>请在此粘贴或者输入你的文字内容</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26" name="文本框 8"/>
          <p:cNvSpPr txBox="1"/>
          <p:nvPr/>
        </p:nvSpPr>
        <p:spPr>
          <a:xfrm>
            <a:off x="5353719" y="2131920"/>
            <a:ext cx="2163967" cy="561767"/>
          </a:xfrm>
          <a:prstGeom prst="rect">
            <a:avLst/>
          </a:prstGeom>
          <a:noFill/>
        </p:spPr>
        <p:txBody>
          <a:bodyPr wrap="square" lIns="68582" tIns="34291" rIns="68582"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bg1"/>
                </a:solidFill>
                <a:latin typeface="微软雅黑" panose="020B0503020204020204" pitchFamily="34" charset="-122"/>
                <a:ea typeface="微软雅黑" panose="020B0503020204020204" pitchFamily="34" charset="-122"/>
              </a:rPr>
              <a:t>标题</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900" dirty="0">
                <a:solidFill>
                  <a:schemeClr val="bg1"/>
                </a:solidFill>
                <a:latin typeface="微软雅黑" panose="020B0503020204020204" pitchFamily="34" charset="-122"/>
                <a:ea typeface="微软雅黑" panose="020B0503020204020204" pitchFamily="34" charset="-122"/>
              </a:rPr>
              <a:t>请在此粘贴或者输入你的文字内容</a:t>
            </a:r>
            <a:endParaRPr lang="en-US" altLang="zh-CN" sz="900" dirty="0">
              <a:solidFill>
                <a:schemeClr val="bg1"/>
              </a:solidFill>
              <a:latin typeface="微软雅黑" panose="020B0503020204020204" pitchFamily="34" charset="-122"/>
              <a:ea typeface="微软雅黑" panose="020B0503020204020204" pitchFamily="34" charset="-122"/>
            </a:endParaRPr>
          </a:p>
          <a:p>
            <a:r>
              <a:rPr lang="zh-CN" altLang="en-US" sz="900" dirty="0">
                <a:solidFill>
                  <a:schemeClr val="bg1"/>
                </a:solidFill>
                <a:latin typeface="微软雅黑" panose="020B0503020204020204" pitchFamily="34" charset="-122"/>
                <a:ea typeface="微软雅黑" panose="020B0503020204020204" pitchFamily="34" charset="-122"/>
              </a:rPr>
              <a:t>请在此粘贴或者输入你的文字内</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27" name="文本框 8"/>
          <p:cNvSpPr txBox="1"/>
          <p:nvPr/>
        </p:nvSpPr>
        <p:spPr>
          <a:xfrm>
            <a:off x="5412986" y="2792410"/>
            <a:ext cx="2163967" cy="561767"/>
          </a:xfrm>
          <a:prstGeom prst="rect">
            <a:avLst/>
          </a:prstGeom>
          <a:noFill/>
        </p:spPr>
        <p:txBody>
          <a:bodyPr wrap="square" lIns="68582" tIns="34291" rIns="68582"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bg1"/>
                </a:solidFill>
                <a:latin typeface="微软雅黑" panose="020B0503020204020204" pitchFamily="34" charset="-122"/>
                <a:ea typeface="微软雅黑" panose="020B0503020204020204" pitchFamily="34" charset="-122"/>
              </a:rPr>
              <a:t>标题</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900" b="1" dirty="0">
                <a:solidFill>
                  <a:schemeClr val="bg1"/>
                </a:solidFill>
                <a:latin typeface="微软雅黑" panose="020B0503020204020204" pitchFamily="34" charset="-122"/>
                <a:ea typeface="微软雅黑" panose="020B0503020204020204" pitchFamily="34" charset="-122"/>
              </a:rPr>
              <a:t>请在此粘贴或者输入你的文字内容</a:t>
            </a:r>
            <a:endParaRPr lang="en-US" altLang="zh-CN" sz="900" b="1" dirty="0">
              <a:solidFill>
                <a:schemeClr val="bg1"/>
              </a:solidFill>
              <a:latin typeface="微软雅黑" panose="020B0503020204020204" pitchFamily="34" charset="-122"/>
              <a:ea typeface="微软雅黑" panose="020B0503020204020204" pitchFamily="34" charset="-122"/>
            </a:endParaRPr>
          </a:p>
          <a:p>
            <a:r>
              <a:rPr lang="zh-CN" altLang="en-US" sz="900" b="1" dirty="0">
                <a:solidFill>
                  <a:schemeClr val="bg1"/>
                </a:solidFill>
                <a:latin typeface="微软雅黑" panose="020B0503020204020204" pitchFamily="34" charset="-122"/>
                <a:ea typeface="微软雅黑" panose="020B0503020204020204" pitchFamily="34" charset="-122"/>
              </a:rPr>
              <a:t>请在此粘贴或者输入你的文字内容</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28" name="文本框 8"/>
          <p:cNvSpPr txBox="1"/>
          <p:nvPr/>
        </p:nvSpPr>
        <p:spPr>
          <a:xfrm>
            <a:off x="5396054" y="3537576"/>
            <a:ext cx="2163967" cy="561767"/>
          </a:xfrm>
          <a:prstGeom prst="rect">
            <a:avLst/>
          </a:prstGeom>
          <a:noFill/>
        </p:spPr>
        <p:txBody>
          <a:bodyPr wrap="square" lIns="68582" tIns="34291" rIns="68582" bIns="34291"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chemeClr val="bg1"/>
                </a:solidFill>
                <a:latin typeface="微软雅黑" panose="020B0503020204020204" pitchFamily="34" charset="-122"/>
                <a:ea typeface="微软雅黑" panose="020B0503020204020204" pitchFamily="34" charset="-122"/>
              </a:rPr>
              <a:t>标题</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en-US" sz="900" b="1" dirty="0">
                <a:solidFill>
                  <a:schemeClr val="bg1"/>
                </a:solidFill>
                <a:latin typeface="微软雅黑" panose="020B0503020204020204" pitchFamily="34" charset="-122"/>
                <a:ea typeface="微软雅黑" panose="020B0503020204020204" pitchFamily="34" charset="-122"/>
              </a:rPr>
              <a:t>请在此粘贴或者输入你的文字内容</a:t>
            </a:r>
            <a:endParaRPr lang="en-US" altLang="zh-CN" sz="900" b="1" dirty="0">
              <a:solidFill>
                <a:schemeClr val="bg1"/>
              </a:solidFill>
              <a:latin typeface="微软雅黑" panose="020B0503020204020204" pitchFamily="34" charset="-122"/>
              <a:ea typeface="微软雅黑" panose="020B0503020204020204" pitchFamily="34" charset="-122"/>
            </a:endParaRPr>
          </a:p>
          <a:p>
            <a:r>
              <a:rPr lang="zh-CN" altLang="en-US" sz="900" b="1" dirty="0">
                <a:solidFill>
                  <a:schemeClr val="bg1"/>
                </a:solidFill>
                <a:latin typeface="微软雅黑" panose="020B0503020204020204" pitchFamily="34" charset="-122"/>
                <a:ea typeface="微软雅黑" panose="020B0503020204020204" pitchFamily="34" charset="-122"/>
              </a:rPr>
              <a:t>请在此粘贴或者输入你的文字内容</a:t>
            </a:r>
            <a:endParaRPr lang="en-US" altLang="zh-CN" sz="900" b="1" dirty="0">
              <a:solidFill>
                <a:schemeClr val="bg1"/>
              </a:solidFill>
              <a:latin typeface="微软雅黑" panose="020B0503020204020204" pitchFamily="34" charset="-122"/>
              <a:ea typeface="微软雅黑" panose="020B0503020204020204" pitchFamily="34" charset="-122"/>
            </a:endParaRPr>
          </a:p>
        </p:txBody>
      </p:sp>
      <p:sp>
        <p:nvSpPr>
          <p:cNvPr id="31" name="Freeform 50"/>
          <p:cNvSpPr/>
          <p:nvPr/>
        </p:nvSpPr>
        <p:spPr bwMode="auto">
          <a:xfrm>
            <a:off x="1043608" y="2177435"/>
            <a:ext cx="1525736" cy="1792665"/>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2" tIns="34291" rIns="68582" bIns="34291" numCol="1" anchor="t" anchorCtr="0" compatLnSpc="1"/>
          <a:lstStyle/>
          <a:p>
            <a:pPr>
              <a:defRPr/>
            </a:pPr>
            <a:endParaRPr lang="zh-CN" altLang="en-US" sz="1100" kern="0" dirty="0">
              <a:solidFill>
                <a:sysClr val="windowText" lastClr="000000"/>
              </a:solidFill>
            </a:endParaRPr>
          </a:p>
        </p:txBody>
      </p:sp>
      <p:sp>
        <p:nvSpPr>
          <p:cNvPr id="32" name="Freeform 50"/>
          <p:cNvSpPr/>
          <p:nvPr/>
        </p:nvSpPr>
        <p:spPr bwMode="auto">
          <a:xfrm>
            <a:off x="415971" y="3095046"/>
            <a:ext cx="692059" cy="813136"/>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2" tIns="34291" rIns="68582" bIns="34291" numCol="1" anchor="t" anchorCtr="0" compatLnSpc="1"/>
          <a:lstStyle/>
          <a:p>
            <a:pPr>
              <a:defRPr/>
            </a:pPr>
            <a:endParaRPr lang="zh-CN" altLang="en-US" sz="1100" kern="0" dirty="0">
              <a:solidFill>
                <a:sysClr val="windowText" lastClr="000000"/>
              </a:solidFill>
            </a:endParaRPr>
          </a:p>
        </p:txBody>
      </p:sp>
      <p:sp>
        <p:nvSpPr>
          <p:cNvPr id="33" name="Freeform 50"/>
          <p:cNvSpPr/>
          <p:nvPr/>
        </p:nvSpPr>
        <p:spPr bwMode="auto">
          <a:xfrm>
            <a:off x="2473371" y="3154321"/>
            <a:ext cx="692059" cy="813136"/>
          </a:xfrm>
          <a:custGeom>
            <a:avLst/>
            <a:gdLst>
              <a:gd name="T0" fmla="*/ 74 w 120"/>
              <a:gd name="T1" fmla="*/ 39 h 140"/>
              <a:gd name="T2" fmla="*/ 82 w 120"/>
              <a:gd name="T3" fmla="*/ 22 h 140"/>
              <a:gd name="T4" fmla="*/ 60 w 120"/>
              <a:gd name="T5" fmla="*/ 0 h 140"/>
              <a:gd name="T6" fmla="*/ 38 w 120"/>
              <a:gd name="T7" fmla="*/ 22 h 140"/>
              <a:gd name="T8" fmla="*/ 46 w 120"/>
              <a:gd name="T9" fmla="*/ 39 h 140"/>
              <a:gd name="T10" fmla="*/ 8 w 120"/>
              <a:gd name="T11" fmla="*/ 98 h 140"/>
              <a:gd name="T12" fmla="*/ 37 w 120"/>
              <a:gd name="T13" fmla="*/ 78 h 140"/>
              <a:gd name="T14" fmla="*/ 25 w 120"/>
              <a:gd name="T15" fmla="*/ 140 h 140"/>
              <a:gd name="T16" fmla="*/ 45 w 120"/>
              <a:gd name="T17" fmla="*/ 140 h 140"/>
              <a:gd name="T18" fmla="*/ 60 w 120"/>
              <a:gd name="T19" fmla="*/ 114 h 140"/>
              <a:gd name="T20" fmla="*/ 75 w 120"/>
              <a:gd name="T21" fmla="*/ 140 h 140"/>
              <a:gd name="T22" fmla="*/ 95 w 120"/>
              <a:gd name="T23" fmla="*/ 140 h 140"/>
              <a:gd name="T24" fmla="*/ 83 w 120"/>
              <a:gd name="T25" fmla="*/ 78 h 140"/>
              <a:gd name="T26" fmla="*/ 112 w 120"/>
              <a:gd name="T27" fmla="*/ 98 h 140"/>
              <a:gd name="T28" fmla="*/ 74 w 120"/>
              <a:gd name="T29" fmla="*/ 3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40">
                <a:moveTo>
                  <a:pt x="74" y="39"/>
                </a:moveTo>
                <a:cubicBezTo>
                  <a:pt x="78" y="35"/>
                  <a:pt x="82" y="29"/>
                  <a:pt x="82" y="22"/>
                </a:cubicBezTo>
                <a:cubicBezTo>
                  <a:pt x="82" y="10"/>
                  <a:pt x="72" y="0"/>
                  <a:pt x="60" y="0"/>
                </a:cubicBezTo>
                <a:cubicBezTo>
                  <a:pt x="48" y="0"/>
                  <a:pt x="38" y="10"/>
                  <a:pt x="38" y="22"/>
                </a:cubicBezTo>
                <a:cubicBezTo>
                  <a:pt x="38" y="29"/>
                  <a:pt x="42" y="35"/>
                  <a:pt x="46" y="39"/>
                </a:cubicBezTo>
                <a:cubicBezTo>
                  <a:pt x="24" y="46"/>
                  <a:pt x="0" y="91"/>
                  <a:pt x="8" y="98"/>
                </a:cubicBezTo>
                <a:cubicBezTo>
                  <a:pt x="15" y="105"/>
                  <a:pt x="27" y="91"/>
                  <a:pt x="37" y="78"/>
                </a:cubicBezTo>
                <a:cubicBezTo>
                  <a:pt x="32" y="99"/>
                  <a:pt x="27" y="121"/>
                  <a:pt x="25" y="140"/>
                </a:cubicBezTo>
                <a:cubicBezTo>
                  <a:pt x="45" y="140"/>
                  <a:pt x="45" y="140"/>
                  <a:pt x="45" y="140"/>
                </a:cubicBezTo>
                <a:cubicBezTo>
                  <a:pt x="45" y="129"/>
                  <a:pt x="52" y="114"/>
                  <a:pt x="60" y="114"/>
                </a:cubicBezTo>
                <a:cubicBezTo>
                  <a:pt x="68" y="114"/>
                  <a:pt x="75" y="129"/>
                  <a:pt x="75" y="140"/>
                </a:cubicBezTo>
                <a:cubicBezTo>
                  <a:pt x="95" y="140"/>
                  <a:pt x="95" y="140"/>
                  <a:pt x="95" y="140"/>
                </a:cubicBezTo>
                <a:cubicBezTo>
                  <a:pt x="93" y="121"/>
                  <a:pt x="88" y="99"/>
                  <a:pt x="83" y="78"/>
                </a:cubicBezTo>
                <a:cubicBezTo>
                  <a:pt x="93" y="91"/>
                  <a:pt x="105" y="105"/>
                  <a:pt x="112" y="98"/>
                </a:cubicBezTo>
                <a:cubicBezTo>
                  <a:pt x="120" y="91"/>
                  <a:pt x="96" y="46"/>
                  <a:pt x="74" y="3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2" tIns="34291" rIns="68582" bIns="34291" numCol="1" anchor="t" anchorCtr="0" compatLnSpc="1"/>
          <a:lstStyle/>
          <a:p>
            <a:pPr>
              <a:defRPr/>
            </a:pPr>
            <a:endParaRPr lang="zh-CN" altLang="en-US" sz="1100" kern="0" dirty="0">
              <a:solidFill>
                <a:schemeClr val="bg1"/>
              </a:solidFill>
            </a:endParaRPr>
          </a:p>
        </p:txBody>
      </p:sp>
      <p:grpSp>
        <p:nvGrpSpPr>
          <p:cNvPr id="2" name="组合 49"/>
          <p:cNvGrpSpPr/>
          <p:nvPr/>
        </p:nvGrpSpPr>
        <p:grpSpPr>
          <a:xfrm>
            <a:off x="3173217" y="1488092"/>
            <a:ext cx="1779784" cy="600366"/>
            <a:chOff x="3173217" y="1487444"/>
            <a:chExt cx="1779784" cy="600285"/>
          </a:xfrm>
        </p:grpSpPr>
        <p:sp>
          <p:nvSpPr>
            <p:cNvPr id="20" name="Freeform 23"/>
            <p:cNvSpPr/>
            <p:nvPr/>
          </p:nvSpPr>
          <p:spPr bwMode="auto">
            <a:xfrm flipH="1">
              <a:off x="3173217" y="1754275"/>
              <a:ext cx="1528905" cy="212786"/>
            </a:xfrm>
            <a:custGeom>
              <a:avLst/>
              <a:gdLst>
                <a:gd name="T0" fmla="*/ 409 w 409"/>
                <a:gd name="T1" fmla="*/ 57 h 57"/>
                <a:gd name="T2" fmla="*/ 243 w 409"/>
                <a:gd name="T3" fmla="*/ 57 h 57"/>
                <a:gd name="T4" fmla="*/ 179 w 409"/>
                <a:gd name="T5" fmla="*/ 34 h 57"/>
                <a:gd name="T6" fmla="*/ 117 w 409"/>
                <a:gd name="T7" fmla="*/ 17 h 57"/>
                <a:gd name="T8" fmla="*/ 0 w 409"/>
                <a:gd name="T9" fmla="*/ 17 h 57"/>
                <a:gd name="T10" fmla="*/ 0 w 409"/>
                <a:gd name="T11" fmla="*/ 0 h 57"/>
                <a:gd name="T12" fmla="*/ 117 w 409"/>
                <a:gd name="T13" fmla="*/ 0 h 57"/>
                <a:gd name="T14" fmla="*/ 190 w 409"/>
                <a:gd name="T15" fmla="*/ 21 h 57"/>
                <a:gd name="T16" fmla="*/ 243 w 409"/>
                <a:gd name="T17" fmla="*/ 40 h 57"/>
                <a:gd name="T18" fmla="*/ 409 w 409"/>
                <a:gd name="T19" fmla="*/ 40 h 57"/>
                <a:gd name="T20" fmla="*/ 409 w 409"/>
                <a:gd name="T2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57">
                  <a:moveTo>
                    <a:pt x="409" y="57"/>
                  </a:moveTo>
                  <a:cubicBezTo>
                    <a:pt x="243" y="57"/>
                    <a:pt x="243" y="57"/>
                    <a:pt x="243" y="57"/>
                  </a:cubicBezTo>
                  <a:cubicBezTo>
                    <a:pt x="220" y="57"/>
                    <a:pt x="195" y="48"/>
                    <a:pt x="179" y="34"/>
                  </a:cubicBezTo>
                  <a:cubicBezTo>
                    <a:pt x="162" y="19"/>
                    <a:pt x="140" y="17"/>
                    <a:pt x="117" y="17"/>
                  </a:cubicBezTo>
                  <a:cubicBezTo>
                    <a:pt x="0" y="17"/>
                    <a:pt x="0" y="17"/>
                    <a:pt x="0" y="17"/>
                  </a:cubicBezTo>
                  <a:cubicBezTo>
                    <a:pt x="0" y="0"/>
                    <a:pt x="0" y="0"/>
                    <a:pt x="0" y="0"/>
                  </a:cubicBezTo>
                  <a:cubicBezTo>
                    <a:pt x="117" y="0"/>
                    <a:pt x="117" y="0"/>
                    <a:pt x="117" y="0"/>
                  </a:cubicBezTo>
                  <a:cubicBezTo>
                    <a:pt x="142" y="0"/>
                    <a:pt x="168" y="2"/>
                    <a:pt x="190" y="21"/>
                  </a:cubicBezTo>
                  <a:cubicBezTo>
                    <a:pt x="203" y="33"/>
                    <a:pt x="223" y="40"/>
                    <a:pt x="243" y="40"/>
                  </a:cubicBezTo>
                  <a:cubicBezTo>
                    <a:pt x="409" y="40"/>
                    <a:pt x="409" y="40"/>
                    <a:pt x="409" y="40"/>
                  </a:cubicBezTo>
                  <a:lnTo>
                    <a:pt x="409" y="5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grpSp>
          <p:nvGrpSpPr>
            <p:cNvPr id="3" name="组合 39"/>
            <p:cNvGrpSpPr/>
            <p:nvPr/>
          </p:nvGrpSpPr>
          <p:grpSpPr>
            <a:xfrm>
              <a:off x="4353545" y="1487444"/>
              <a:ext cx="599456" cy="600285"/>
              <a:chOff x="3069803" y="657624"/>
              <a:chExt cx="1139586" cy="1141162"/>
            </a:xfrm>
          </p:grpSpPr>
          <p:sp>
            <p:nvSpPr>
              <p:cNvPr id="38" name="Freeform 29"/>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sp>
            <p:nvSpPr>
              <p:cNvPr id="39" name="Freeform 30"/>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pPr algn="ctr"/>
                <a:r>
                  <a:rPr lang="en-US" altLang="zh-CN" dirty="0">
                    <a:solidFill>
                      <a:schemeClr val="tx1">
                        <a:lumMod val="75000"/>
                        <a:lumOff val="25000"/>
                      </a:schemeClr>
                    </a:solidFill>
                  </a:rPr>
                  <a:t>A</a:t>
                </a:r>
                <a:endParaRPr lang="zh-CN" altLang="en-US" dirty="0">
                  <a:solidFill>
                    <a:schemeClr val="tx1">
                      <a:lumMod val="75000"/>
                      <a:lumOff val="25000"/>
                    </a:schemeClr>
                  </a:solidFill>
                </a:endParaRPr>
              </a:p>
            </p:txBody>
          </p:sp>
        </p:grpSp>
      </p:grpSp>
      <p:grpSp>
        <p:nvGrpSpPr>
          <p:cNvPr id="4" name="组合 50"/>
          <p:cNvGrpSpPr/>
          <p:nvPr/>
        </p:nvGrpSpPr>
        <p:grpSpPr>
          <a:xfrm>
            <a:off x="3211046" y="2035558"/>
            <a:ext cx="1741956" cy="730541"/>
            <a:chOff x="3211046" y="2034837"/>
            <a:chExt cx="1741955" cy="730442"/>
          </a:xfrm>
        </p:grpSpPr>
        <p:sp>
          <p:nvSpPr>
            <p:cNvPr id="17" name="Freeform 17"/>
            <p:cNvSpPr/>
            <p:nvPr/>
          </p:nvSpPr>
          <p:spPr bwMode="auto">
            <a:xfrm flipH="1">
              <a:off x="3211046" y="2034837"/>
              <a:ext cx="1491076" cy="430300"/>
            </a:xfrm>
            <a:custGeom>
              <a:avLst/>
              <a:gdLst>
                <a:gd name="T0" fmla="*/ 106 w 399"/>
                <a:gd name="T1" fmla="*/ 115 h 115"/>
                <a:gd name="T2" fmla="*/ 103 w 399"/>
                <a:gd name="T3" fmla="*/ 115 h 115"/>
                <a:gd name="T4" fmla="*/ 0 w 399"/>
                <a:gd name="T5" fmla="*/ 115 h 115"/>
                <a:gd name="T6" fmla="*/ 0 w 399"/>
                <a:gd name="T7" fmla="*/ 98 h 115"/>
                <a:gd name="T8" fmla="*/ 104 w 399"/>
                <a:gd name="T9" fmla="*/ 98 h 115"/>
                <a:gd name="T10" fmla="*/ 160 w 399"/>
                <a:gd name="T11" fmla="*/ 55 h 115"/>
                <a:gd name="T12" fmla="*/ 232 w 399"/>
                <a:gd name="T13" fmla="*/ 2 h 115"/>
                <a:gd name="T14" fmla="*/ 399 w 399"/>
                <a:gd name="T15" fmla="*/ 2 h 115"/>
                <a:gd name="T16" fmla="*/ 399 w 399"/>
                <a:gd name="T17" fmla="*/ 19 h 115"/>
                <a:gd name="T18" fmla="*/ 232 w 399"/>
                <a:gd name="T19" fmla="*/ 19 h 115"/>
                <a:gd name="T20" fmla="*/ 176 w 399"/>
                <a:gd name="T21" fmla="*/ 62 h 115"/>
                <a:gd name="T22" fmla="*/ 106 w 399"/>
                <a:gd name="T2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9" h="115">
                  <a:moveTo>
                    <a:pt x="106" y="115"/>
                  </a:moveTo>
                  <a:cubicBezTo>
                    <a:pt x="104" y="115"/>
                    <a:pt x="103" y="115"/>
                    <a:pt x="103" y="115"/>
                  </a:cubicBezTo>
                  <a:cubicBezTo>
                    <a:pt x="0" y="115"/>
                    <a:pt x="0" y="115"/>
                    <a:pt x="0" y="115"/>
                  </a:cubicBezTo>
                  <a:cubicBezTo>
                    <a:pt x="0" y="98"/>
                    <a:pt x="0" y="98"/>
                    <a:pt x="0" y="98"/>
                  </a:cubicBezTo>
                  <a:cubicBezTo>
                    <a:pt x="104" y="98"/>
                    <a:pt x="104" y="98"/>
                    <a:pt x="104" y="98"/>
                  </a:cubicBezTo>
                  <a:cubicBezTo>
                    <a:pt x="106" y="99"/>
                    <a:pt x="141" y="102"/>
                    <a:pt x="160" y="55"/>
                  </a:cubicBezTo>
                  <a:cubicBezTo>
                    <a:pt x="182" y="0"/>
                    <a:pt x="230" y="2"/>
                    <a:pt x="232" y="2"/>
                  </a:cubicBezTo>
                  <a:cubicBezTo>
                    <a:pt x="399" y="2"/>
                    <a:pt x="399" y="2"/>
                    <a:pt x="399" y="2"/>
                  </a:cubicBezTo>
                  <a:cubicBezTo>
                    <a:pt x="399" y="19"/>
                    <a:pt x="399" y="19"/>
                    <a:pt x="399" y="19"/>
                  </a:cubicBezTo>
                  <a:cubicBezTo>
                    <a:pt x="232" y="19"/>
                    <a:pt x="232" y="19"/>
                    <a:pt x="232" y="19"/>
                  </a:cubicBezTo>
                  <a:cubicBezTo>
                    <a:pt x="230" y="19"/>
                    <a:pt x="193" y="18"/>
                    <a:pt x="176" y="62"/>
                  </a:cubicBezTo>
                  <a:cubicBezTo>
                    <a:pt x="156" y="111"/>
                    <a:pt x="118" y="115"/>
                    <a:pt x="106" y="1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grpSp>
          <p:nvGrpSpPr>
            <p:cNvPr id="5" name="组合 40"/>
            <p:cNvGrpSpPr/>
            <p:nvPr/>
          </p:nvGrpSpPr>
          <p:grpSpPr>
            <a:xfrm>
              <a:off x="4353545" y="2164994"/>
              <a:ext cx="599456" cy="600285"/>
              <a:chOff x="3069803" y="657624"/>
              <a:chExt cx="1139586" cy="1141162"/>
            </a:xfrm>
          </p:grpSpPr>
          <p:sp>
            <p:nvSpPr>
              <p:cNvPr id="42" name="Freeform 29"/>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sp>
            <p:nvSpPr>
              <p:cNvPr id="43" name="Freeform 30"/>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pPr algn="ctr"/>
                <a:r>
                  <a:rPr lang="en-US" altLang="zh-CN" dirty="0">
                    <a:solidFill>
                      <a:schemeClr val="tx1">
                        <a:lumMod val="75000"/>
                        <a:lumOff val="25000"/>
                      </a:schemeClr>
                    </a:solidFill>
                  </a:rPr>
                  <a:t>B</a:t>
                </a:r>
                <a:endParaRPr lang="zh-CN" altLang="en-US" dirty="0">
                  <a:solidFill>
                    <a:schemeClr val="tx1">
                      <a:lumMod val="75000"/>
                      <a:lumOff val="25000"/>
                    </a:schemeClr>
                  </a:solidFill>
                </a:endParaRPr>
              </a:p>
            </p:txBody>
          </p:sp>
        </p:grpSp>
      </p:grpSp>
      <p:grpSp>
        <p:nvGrpSpPr>
          <p:cNvPr id="7" name="组合 51"/>
          <p:cNvGrpSpPr/>
          <p:nvPr/>
        </p:nvGrpSpPr>
        <p:grpSpPr>
          <a:xfrm>
            <a:off x="3188979" y="2182165"/>
            <a:ext cx="1764022" cy="1227489"/>
            <a:chOff x="3188979" y="2181423"/>
            <a:chExt cx="1764022" cy="1227323"/>
          </a:xfrm>
        </p:grpSpPr>
        <p:sp>
          <p:nvSpPr>
            <p:cNvPr id="14" name="Freeform 11"/>
            <p:cNvSpPr/>
            <p:nvPr/>
          </p:nvSpPr>
          <p:spPr bwMode="auto">
            <a:xfrm flipH="1">
              <a:off x="3188979" y="2181423"/>
              <a:ext cx="1513143" cy="953596"/>
            </a:xfrm>
            <a:custGeom>
              <a:avLst/>
              <a:gdLst>
                <a:gd name="T0" fmla="*/ 100 w 405"/>
                <a:gd name="T1" fmla="*/ 255 h 255"/>
                <a:gd name="T2" fmla="*/ 94 w 405"/>
                <a:gd name="T3" fmla="*/ 255 h 255"/>
                <a:gd name="T4" fmla="*/ 0 w 405"/>
                <a:gd name="T5" fmla="*/ 255 h 255"/>
                <a:gd name="T6" fmla="*/ 0 w 405"/>
                <a:gd name="T7" fmla="*/ 238 h 255"/>
                <a:gd name="T8" fmla="*/ 94 w 405"/>
                <a:gd name="T9" fmla="*/ 238 h 255"/>
                <a:gd name="T10" fmla="*/ 137 w 405"/>
                <a:gd name="T11" fmla="*/ 230 h 255"/>
                <a:gd name="T12" fmla="*/ 170 w 405"/>
                <a:gd name="T13" fmla="*/ 164 h 255"/>
                <a:gd name="T14" fmla="*/ 183 w 405"/>
                <a:gd name="T15" fmla="*/ 98 h 255"/>
                <a:gd name="T16" fmla="*/ 195 w 405"/>
                <a:gd name="T17" fmla="*/ 48 h 255"/>
                <a:gd name="T18" fmla="*/ 228 w 405"/>
                <a:gd name="T19" fmla="*/ 9 h 255"/>
                <a:gd name="T20" fmla="*/ 277 w 405"/>
                <a:gd name="T21" fmla="*/ 0 h 255"/>
                <a:gd name="T22" fmla="*/ 405 w 405"/>
                <a:gd name="T23" fmla="*/ 0 h 255"/>
                <a:gd name="T24" fmla="*/ 405 w 405"/>
                <a:gd name="T25" fmla="*/ 17 h 255"/>
                <a:gd name="T26" fmla="*/ 277 w 405"/>
                <a:gd name="T27" fmla="*/ 17 h 255"/>
                <a:gd name="T28" fmla="*/ 237 w 405"/>
                <a:gd name="T29" fmla="*/ 24 h 255"/>
                <a:gd name="T30" fmla="*/ 211 w 405"/>
                <a:gd name="T31" fmla="*/ 54 h 255"/>
                <a:gd name="T32" fmla="*/ 199 w 405"/>
                <a:gd name="T33" fmla="*/ 101 h 255"/>
                <a:gd name="T34" fmla="*/ 186 w 405"/>
                <a:gd name="T35" fmla="*/ 167 h 255"/>
                <a:gd name="T36" fmla="*/ 148 w 405"/>
                <a:gd name="T37" fmla="*/ 243 h 255"/>
                <a:gd name="T38" fmla="*/ 100 w 405"/>
                <a:gd name="T39"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5" h="255">
                  <a:moveTo>
                    <a:pt x="100" y="255"/>
                  </a:moveTo>
                  <a:cubicBezTo>
                    <a:pt x="98" y="255"/>
                    <a:pt x="96" y="255"/>
                    <a:pt x="94" y="255"/>
                  </a:cubicBezTo>
                  <a:cubicBezTo>
                    <a:pt x="0" y="255"/>
                    <a:pt x="0" y="255"/>
                    <a:pt x="0" y="255"/>
                  </a:cubicBezTo>
                  <a:cubicBezTo>
                    <a:pt x="0" y="238"/>
                    <a:pt x="0" y="238"/>
                    <a:pt x="0" y="238"/>
                  </a:cubicBezTo>
                  <a:cubicBezTo>
                    <a:pt x="94" y="238"/>
                    <a:pt x="94" y="238"/>
                    <a:pt x="94" y="238"/>
                  </a:cubicBezTo>
                  <a:cubicBezTo>
                    <a:pt x="109" y="238"/>
                    <a:pt x="126" y="238"/>
                    <a:pt x="137" y="230"/>
                  </a:cubicBezTo>
                  <a:cubicBezTo>
                    <a:pt x="157" y="215"/>
                    <a:pt x="163" y="189"/>
                    <a:pt x="170" y="164"/>
                  </a:cubicBezTo>
                  <a:cubicBezTo>
                    <a:pt x="175" y="141"/>
                    <a:pt x="179" y="119"/>
                    <a:pt x="183" y="98"/>
                  </a:cubicBezTo>
                  <a:cubicBezTo>
                    <a:pt x="186" y="81"/>
                    <a:pt x="189" y="64"/>
                    <a:pt x="195" y="48"/>
                  </a:cubicBezTo>
                  <a:cubicBezTo>
                    <a:pt x="201" y="32"/>
                    <a:pt x="213" y="18"/>
                    <a:pt x="228" y="9"/>
                  </a:cubicBezTo>
                  <a:cubicBezTo>
                    <a:pt x="245" y="0"/>
                    <a:pt x="260" y="0"/>
                    <a:pt x="277" y="0"/>
                  </a:cubicBezTo>
                  <a:cubicBezTo>
                    <a:pt x="405" y="0"/>
                    <a:pt x="405" y="0"/>
                    <a:pt x="405" y="0"/>
                  </a:cubicBezTo>
                  <a:cubicBezTo>
                    <a:pt x="405" y="17"/>
                    <a:pt x="405" y="17"/>
                    <a:pt x="405" y="17"/>
                  </a:cubicBezTo>
                  <a:cubicBezTo>
                    <a:pt x="277" y="17"/>
                    <a:pt x="277" y="17"/>
                    <a:pt x="277" y="17"/>
                  </a:cubicBezTo>
                  <a:cubicBezTo>
                    <a:pt x="262" y="17"/>
                    <a:pt x="249" y="17"/>
                    <a:pt x="237" y="24"/>
                  </a:cubicBezTo>
                  <a:cubicBezTo>
                    <a:pt x="225" y="31"/>
                    <a:pt x="215" y="42"/>
                    <a:pt x="211" y="54"/>
                  </a:cubicBezTo>
                  <a:cubicBezTo>
                    <a:pt x="205" y="69"/>
                    <a:pt x="202" y="84"/>
                    <a:pt x="199" y="101"/>
                  </a:cubicBezTo>
                  <a:cubicBezTo>
                    <a:pt x="196" y="122"/>
                    <a:pt x="192" y="145"/>
                    <a:pt x="186" y="167"/>
                  </a:cubicBezTo>
                  <a:cubicBezTo>
                    <a:pt x="179" y="195"/>
                    <a:pt x="172" y="225"/>
                    <a:pt x="148" y="243"/>
                  </a:cubicBezTo>
                  <a:cubicBezTo>
                    <a:pt x="134" y="254"/>
                    <a:pt x="116" y="255"/>
                    <a:pt x="100" y="25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grpSp>
          <p:nvGrpSpPr>
            <p:cNvPr id="8" name="组合 43"/>
            <p:cNvGrpSpPr/>
            <p:nvPr/>
          </p:nvGrpSpPr>
          <p:grpSpPr>
            <a:xfrm>
              <a:off x="4353545" y="2808461"/>
              <a:ext cx="599456" cy="600285"/>
              <a:chOff x="3069803" y="657624"/>
              <a:chExt cx="1139586" cy="1141162"/>
            </a:xfrm>
          </p:grpSpPr>
          <p:sp>
            <p:nvSpPr>
              <p:cNvPr id="45" name="Freeform 29"/>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sp>
            <p:nvSpPr>
              <p:cNvPr id="46" name="Freeform 30"/>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pPr algn="ctr"/>
                <a:r>
                  <a:rPr lang="en-US" altLang="zh-CN" dirty="0">
                    <a:solidFill>
                      <a:schemeClr val="tx1">
                        <a:lumMod val="75000"/>
                        <a:lumOff val="25000"/>
                      </a:schemeClr>
                    </a:solidFill>
                  </a:rPr>
                  <a:t>C</a:t>
                </a:r>
                <a:endParaRPr lang="zh-CN" altLang="en-US" dirty="0">
                  <a:solidFill>
                    <a:schemeClr val="tx1">
                      <a:lumMod val="75000"/>
                      <a:lumOff val="25000"/>
                    </a:schemeClr>
                  </a:solidFill>
                </a:endParaRPr>
              </a:p>
            </p:txBody>
          </p:sp>
        </p:grpSp>
      </p:grpSp>
      <p:grpSp>
        <p:nvGrpSpPr>
          <p:cNvPr id="9" name="组合 52"/>
          <p:cNvGrpSpPr/>
          <p:nvPr/>
        </p:nvGrpSpPr>
        <p:grpSpPr>
          <a:xfrm>
            <a:off x="3154303" y="2324042"/>
            <a:ext cx="1798698" cy="1737633"/>
            <a:chOff x="3154303" y="2323280"/>
            <a:chExt cx="1798698" cy="1737399"/>
          </a:xfrm>
        </p:grpSpPr>
        <p:sp>
          <p:nvSpPr>
            <p:cNvPr id="11" name="Freeform 5"/>
            <p:cNvSpPr/>
            <p:nvPr/>
          </p:nvSpPr>
          <p:spPr bwMode="auto">
            <a:xfrm flipH="1">
              <a:off x="3154303" y="2323280"/>
              <a:ext cx="1521024" cy="1481619"/>
            </a:xfrm>
            <a:custGeom>
              <a:avLst/>
              <a:gdLst>
                <a:gd name="T0" fmla="*/ 133 w 407"/>
                <a:gd name="T1" fmla="*/ 396 h 396"/>
                <a:gd name="T2" fmla="*/ 0 w 407"/>
                <a:gd name="T3" fmla="*/ 396 h 396"/>
                <a:gd name="T4" fmla="*/ 0 w 407"/>
                <a:gd name="T5" fmla="*/ 379 h 396"/>
                <a:gd name="T6" fmla="*/ 133 w 407"/>
                <a:gd name="T7" fmla="*/ 379 h 396"/>
                <a:gd name="T8" fmla="*/ 167 w 407"/>
                <a:gd name="T9" fmla="*/ 370 h 396"/>
                <a:gd name="T10" fmla="*/ 180 w 407"/>
                <a:gd name="T11" fmla="*/ 355 h 396"/>
                <a:gd name="T12" fmla="*/ 208 w 407"/>
                <a:gd name="T13" fmla="*/ 286 h 396"/>
                <a:gd name="T14" fmla="*/ 224 w 407"/>
                <a:gd name="T15" fmla="*/ 173 h 396"/>
                <a:gd name="T16" fmla="*/ 248 w 407"/>
                <a:gd name="T17" fmla="*/ 49 h 396"/>
                <a:gd name="T18" fmla="*/ 266 w 407"/>
                <a:gd name="T19" fmla="*/ 19 h 396"/>
                <a:gd name="T20" fmla="*/ 285 w 407"/>
                <a:gd name="T21" fmla="*/ 6 h 396"/>
                <a:gd name="T22" fmla="*/ 321 w 407"/>
                <a:gd name="T23" fmla="*/ 1 h 396"/>
                <a:gd name="T24" fmla="*/ 329 w 407"/>
                <a:gd name="T25" fmla="*/ 1 h 396"/>
                <a:gd name="T26" fmla="*/ 407 w 407"/>
                <a:gd name="T27" fmla="*/ 1 h 396"/>
                <a:gd name="T28" fmla="*/ 407 w 407"/>
                <a:gd name="T29" fmla="*/ 18 h 396"/>
                <a:gd name="T30" fmla="*/ 321 w 407"/>
                <a:gd name="T31" fmla="*/ 18 h 396"/>
                <a:gd name="T32" fmla="*/ 293 w 407"/>
                <a:gd name="T33" fmla="*/ 21 h 396"/>
                <a:gd name="T34" fmla="*/ 278 w 407"/>
                <a:gd name="T35" fmla="*/ 31 h 396"/>
                <a:gd name="T36" fmla="*/ 264 w 407"/>
                <a:gd name="T37" fmla="*/ 55 h 396"/>
                <a:gd name="T38" fmla="*/ 241 w 407"/>
                <a:gd name="T39" fmla="*/ 174 h 396"/>
                <a:gd name="T40" fmla="*/ 224 w 407"/>
                <a:gd name="T41" fmla="*/ 290 h 396"/>
                <a:gd name="T42" fmla="*/ 194 w 407"/>
                <a:gd name="T43" fmla="*/ 365 h 396"/>
                <a:gd name="T44" fmla="*/ 178 w 407"/>
                <a:gd name="T45" fmla="*/ 383 h 396"/>
                <a:gd name="T46" fmla="*/ 133 w 407"/>
                <a:gd name="T4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7" h="396">
                  <a:moveTo>
                    <a:pt x="133" y="396"/>
                  </a:moveTo>
                  <a:cubicBezTo>
                    <a:pt x="0" y="396"/>
                    <a:pt x="0" y="396"/>
                    <a:pt x="0" y="396"/>
                  </a:cubicBezTo>
                  <a:cubicBezTo>
                    <a:pt x="0" y="379"/>
                    <a:pt x="0" y="379"/>
                    <a:pt x="0" y="379"/>
                  </a:cubicBezTo>
                  <a:cubicBezTo>
                    <a:pt x="133" y="379"/>
                    <a:pt x="133" y="379"/>
                    <a:pt x="133" y="379"/>
                  </a:cubicBezTo>
                  <a:cubicBezTo>
                    <a:pt x="147" y="379"/>
                    <a:pt x="158" y="377"/>
                    <a:pt x="167" y="370"/>
                  </a:cubicBezTo>
                  <a:cubicBezTo>
                    <a:pt x="172" y="366"/>
                    <a:pt x="176" y="361"/>
                    <a:pt x="180" y="355"/>
                  </a:cubicBezTo>
                  <a:cubicBezTo>
                    <a:pt x="195" y="334"/>
                    <a:pt x="203" y="307"/>
                    <a:pt x="208" y="286"/>
                  </a:cubicBezTo>
                  <a:cubicBezTo>
                    <a:pt x="216" y="254"/>
                    <a:pt x="221" y="218"/>
                    <a:pt x="224" y="173"/>
                  </a:cubicBezTo>
                  <a:cubicBezTo>
                    <a:pt x="227" y="137"/>
                    <a:pt x="232" y="91"/>
                    <a:pt x="248" y="49"/>
                  </a:cubicBezTo>
                  <a:cubicBezTo>
                    <a:pt x="252" y="38"/>
                    <a:pt x="257" y="27"/>
                    <a:pt x="266" y="19"/>
                  </a:cubicBezTo>
                  <a:cubicBezTo>
                    <a:pt x="271" y="14"/>
                    <a:pt x="277" y="9"/>
                    <a:pt x="285" y="6"/>
                  </a:cubicBezTo>
                  <a:cubicBezTo>
                    <a:pt x="298" y="0"/>
                    <a:pt x="310" y="0"/>
                    <a:pt x="321" y="1"/>
                  </a:cubicBezTo>
                  <a:cubicBezTo>
                    <a:pt x="329" y="1"/>
                    <a:pt x="329" y="1"/>
                    <a:pt x="329" y="1"/>
                  </a:cubicBezTo>
                  <a:cubicBezTo>
                    <a:pt x="407" y="1"/>
                    <a:pt x="407" y="1"/>
                    <a:pt x="407" y="1"/>
                  </a:cubicBezTo>
                  <a:cubicBezTo>
                    <a:pt x="407" y="18"/>
                    <a:pt x="407" y="18"/>
                    <a:pt x="407" y="18"/>
                  </a:cubicBezTo>
                  <a:cubicBezTo>
                    <a:pt x="321" y="18"/>
                    <a:pt x="321" y="18"/>
                    <a:pt x="321" y="18"/>
                  </a:cubicBezTo>
                  <a:cubicBezTo>
                    <a:pt x="310" y="17"/>
                    <a:pt x="301" y="17"/>
                    <a:pt x="293" y="21"/>
                  </a:cubicBezTo>
                  <a:cubicBezTo>
                    <a:pt x="286" y="24"/>
                    <a:pt x="281" y="27"/>
                    <a:pt x="278" y="31"/>
                  </a:cubicBezTo>
                  <a:cubicBezTo>
                    <a:pt x="271" y="37"/>
                    <a:pt x="267" y="46"/>
                    <a:pt x="264" y="55"/>
                  </a:cubicBezTo>
                  <a:cubicBezTo>
                    <a:pt x="249" y="95"/>
                    <a:pt x="244" y="140"/>
                    <a:pt x="241" y="174"/>
                  </a:cubicBezTo>
                  <a:cubicBezTo>
                    <a:pt x="238" y="220"/>
                    <a:pt x="233" y="257"/>
                    <a:pt x="224" y="290"/>
                  </a:cubicBezTo>
                  <a:cubicBezTo>
                    <a:pt x="219" y="312"/>
                    <a:pt x="211" y="341"/>
                    <a:pt x="194" y="365"/>
                  </a:cubicBezTo>
                  <a:cubicBezTo>
                    <a:pt x="189" y="372"/>
                    <a:pt x="184" y="378"/>
                    <a:pt x="178" y="383"/>
                  </a:cubicBezTo>
                  <a:cubicBezTo>
                    <a:pt x="165" y="394"/>
                    <a:pt x="148" y="396"/>
                    <a:pt x="133" y="396"/>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grpSp>
          <p:nvGrpSpPr>
            <p:cNvPr id="10" name="组合 46"/>
            <p:cNvGrpSpPr/>
            <p:nvPr/>
          </p:nvGrpSpPr>
          <p:grpSpPr>
            <a:xfrm>
              <a:off x="4353545" y="3460394"/>
              <a:ext cx="599456" cy="600285"/>
              <a:chOff x="3069803" y="657624"/>
              <a:chExt cx="1139586" cy="1141162"/>
            </a:xfrm>
          </p:grpSpPr>
          <p:sp>
            <p:nvSpPr>
              <p:cNvPr id="48" name="Freeform 29"/>
              <p:cNvSpPr>
                <a:spLocks noEditPoints="1"/>
              </p:cNvSpPr>
              <p:nvPr/>
            </p:nvSpPr>
            <p:spPr bwMode="auto">
              <a:xfrm flipH="1">
                <a:off x="3069803" y="657624"/>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tx1">
                      <a:lumMod val="75000"/>
                      <a:lumOff val="25000"/>
                    </a:schemeClr>
                  </a:solidFill>
                </a:endParaRPr>
              </a:p>
            </p:txBody>
          </p:sp>
          <p:sp>
            <p:nvSpPr>
              <p:cNvPr id="49" name="Freeform 30"/>
              <p:cNvSpPr/>
              <p:nvPr/>
            </p:nvSpPr>
            <p:spPr bwMode="auto">
              <a:xfrm flipH="1">
                <a:off x="3260523" y="845190"/>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pPr algn="ctr"/>
                <a:r>
                  <a:rPr lang="en-US" altLang="zh-CN" dirty="0">
                    <a:solidFill>
                      <a:schemeClr val="tx1">
                        <a:lumMod val="75000"/>
                        <a:lumOff val="25000"/>
                      </a:schemeClr>
                    </a:solidFill>
                  </a:rPr>
                  <a:t>D</a:t>
                </a:r>
                <a:endParaRPr lang="zh-CN" altLang="en-US" dirty="0">
                  <a:solidFill>
                    <a:schemeClr val="tx1">
                      <a:lumMod val="75000"/>
                      <a:lumOff val="25000"/>
                    </a:schemeClr>
                  </a:solidFill>
                </a:endParaRPr>
              </a:p>
            </p:txBody>
          </p:sp>
        </p:grpSp>
      </p:grpSp>
      <p:grpSp>
        <p:nvGrpSpPr>
          <p:cNvPr id="12" name="组合 53"/>
          <p:cNvGrpSpPr/>
          <p:nvPr/>
        </p:nvGrpSpPr>
        <p:grpSpPr>
          <a:xfrm>
            <a:off x="2172336" y="1564215"/>
            <a:ext cx="1139586" cy="1141316"/>
            <a:chOff x="2172336" y="1563557"/>
            <a:chExt cx="1139586" cy="1141162"/>
          </a:xfrm>
        </p:grpSpPr>
        <p:sp>
          <p:nvSpPr>
            <p:cNvPr id="24" name="Freeform 30"/>
            <p:cNvSpPr/>
            <p:nvPr/>
          </p:nvSpPr>
          <p:spPr bwMode="auto">
            <a:xfrm flipH="1">
              <a:off x="2363056" y="1751123"/>
              <a:ext cx="764453" cy="766028"/>
            </a:xfrm>
            <a:custGeom>
              <a:avLst/>
              <a:gdLst>
                <a:gd name="T0" fmla="*/ 190 w 205"/>
                <a:gd name="T1" fmla="*/ 74 h 205"/>
                <a:gd name="T2" fmla="*/ 131 w 205"/>
                <a:gd name="T3" fmla="*/ 190 h 205"/>
                <a:gd name="T4" fmla="*/ 15 w 205"/>
                <a:gd name="T5" fmla="*/ 130 h 205"/>
                <a:gd name="T6" fmla="*/ 74 w 205"/>
                <a:gd name="T7" fmla="*/ 15 h 205"/>
                <a:gd name="T8" fmla="*/ 190 w 205"/>
                <a:gd name="T9" fmla="*/ 74 h 205"/>
              </a:gdLst>
              <a:ahLst/>
              <a:cxnLst>
                <a:cxn ang="0">
                  <a:pos x="T0" y="T1"/>
                </a:cxn>
                <a:cxn ang="0">
                  <a:pos x="T2" y="T3"/>
                </a:cxn>
                <a:cxn ang="0">
                  <a:pos x="T4" y="T5"/>
                </a:cxn>
                <a:cxn ang="0">
                  <a:pos x="T6" y="T7"/>
                </a:cxn>
                <a:cxn ang="0">
                  <a:pos x="T8" y="T9"/>
                </a:cxn>
              </a:cxnLst>
              <a:rect l="0" t="0" r="r" b="b"/>
              <a:pathLst>
                <a:path w="205" h="205">
                  <a:moveTo>
                    <a:pt x="190" y="74"/>
                  </a:moveTo>
                  <a:cubicBezTo>
                    <a:pt x="205" y="123"/>
                    <a:pt x="179" y="174"/>
                    <a:pt x="131" y="190"/>
                  </a:cubicBezTo>
                  <a:cubicBezTo>
                    <a:pt x="82" y="205"/>
                    <a:pt x="31" y="179"/>
                    <a:pt x="15" y="130"/>
                  </a:cubicBezTo>
                  <a:cubicBezTo>
                    <a:pt x="0" y="82"/>
                    <a:pt x="27" y="31"/>
                    <a:pt x="74" y="15"/>
                  </a:cubicBezTo>
                  <a:cubicBezTo>
                    <a:pt x="123" y="0"/>
                    <a:pt x="174" y="26"/>
                    <a:pt x="190" y="7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bg1"/>
                </a:solidFill>
              </a:endParaRPr>
            </a:p>
          </p:txBody>
        </p:sp>
        <p:sp>
          <p:nvSpPr>
            <p:cNvPr id="6" name="文本框 147"/>
            <p:cNvSpPr txBox="1"/>
            <p:nvPr/>
          </p:nvSpPr>
          <p:spPr>
            <a:xfrm flipH="1">
              <a:off x="2451656" y="1951161"/>
              <a:ext cx="827551"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23" name="Freeform 29"/>
            <p:cNvSpPr>
              <a:spLocks noEditPoints="1"/>
            </p:cNvSpPr>
            <p:nvPr/>
          </p:nvSpPr>
          <p:spPr bwMode="auto">
            <a:xfrm flipH="1">
              <a:off x="2172336" y="1563557"/>
              <a:ext cx="1139586" cy="1141162"/>
            </a:xfrm>
            <a:custGeom>
              <a:avLst/>
              <a:gdLst>
                <a:gd name="T0" fmla="*/ 305 w 305"/>
                <a:gd name="T1" fmla="*/ 154 h 305"/>
                <a:gd name="T2" fmla="*/ 283 w 305"/>
                <a:gd name="T3" fmla="*/ 120 h 305"/>
                <a:gd name="T4" fmla="*/ 295 w 305"/>
                <a:gd name="T5" fmla="*/ 98 h 305"/>
                <a:gd name="T6" fmla="*/ 260 w 305"/>
                <a:gd name="T7" fmla="*/ 72 h 305"/>
                <a:gd name="T8" fmla="*/ 262 w 305"/>
                <a:gd name="T9" fmla="*/ 46 h 305"/>
                <a:gd name="T10" fmla="*/ 222 w 305"/>
                <a:gd name="T11" fmla="*/ 38 h 305"/>
                <a:gd name="T12" fmla="*/ 214 w 305"/>
                <a:gd name="T13" fmla="*/ 13 h 305"/>
                <a:gd name="T14" fmla="*/ 171 w 305"/>
                <a:gd name="T15" fmla="*/ 20 h 305"/>
                <a:gd name="T16" fmla="*/ 155 w 305"/>
                <a:gd name="T17" fmla="*/ 0 h 305"/>
                <a:gd name="T18" fmla="*/ 120 w 305"/>
                <a:gd name="T19" fmla="*/ 22 h 305"/>
                <a:gd name="T20" fmla="*/ 98 w 305"/>
                <a:gd name="T21" fmla="*/ 11 h 305"/>
                <a:gd name="T22" fmla="*/ 72 w 305"/>
                <a:gd name="T23" fmla="*/ 46 h 305"/>
                <a:gd name="T24" fmla="*/ 46 w 305"/>
                <a:gd name="T25" fmla="*/ 44 h 305"/>
                <a:gd name="T26" fmla="*/ 38 w 305"/>
                <a:gd name="T27" fmla="*/ 84 h 305"/>
                <a:gd name="T28" fmla="*/ 13 w 305"/>
                <a:gd name="T29" fmla="*/ 91 h 305"/>
                <a:gd name="T30" fmla="*/ 20 w 305"/>
                <a:gd name="T31" fmla="*/ 134 h 305"/>
                <a:gd name="T32" fmla="*/ 0 w 305"/>
                <a:gd name="T33" fmla="*/ 151 h 305"/>
                <a:gd name="T34" fmla="*/ 23 w 305"/>
                <a:gd name="T35" fmla="*/ 185 h 305"/>
                <a:gd name="T36" fmla="*/ 11 w 305"/>
                <a:gd name="T37" fmla="*/ 207 h 305"/>
                <a:gd name="T38" fmla="*/ 46 w 305"/>
                <a:gd name="T39" fmla="*/ 234 h 305"/>
                <a:gd name="T40" fmla="*/ 44 w 305"/>
                <a:gd name="T41" fmla="*/ 259 h 305"/>
                <a:gd name="T42" fmla="*/ 84 w 305"/>
                <a:gd name="T43" fmla="*/ 268 h 305"/>
                <a:gd name="T44" fmla="*/ 91 w 305"/>
                <a:gd name="T45" fmla="*/ 292 h 305"/>
                <a:gd name="T46" fmla="*/ 134 w 305"/>
                <a:gd name="T47" fmla="*/ 285 h 305"/>
                <a:gd name="T48" fmla="*/ 151 w 305"/>
                <a:gd name="T49" fmla="*/ 305 h 305"/>
                <a:gd name="T50" fmla="*/ 185 w 305"/>
                <a:gd name="T51" fmla="*/ 283 h 305"/>
                <a:gd name="T52" fmla="*/ 207 w 305"/>
                <a:gd name="T53" fmla="*/ 295 h 305"/>
                <a:gd name="T54" fmla="*/ 234 w 305"/>
                <a:gd name="T55" fmla="*/ 259 h 305"/>
                <a:gd name="T56" fmla="*/ 259 w 305"/>
                <a:gd name="T57" fmla="*/ 261 h 305"/>
                <a:gd name="T58" fmla="*/ 267 w 305"/>
                <a:gd name="T59" fmla="*/ 222 h 305"/>
                <a:gd name="T60" fmla="*/ 292 w 305"/>
                <a:gd name="T61" fmla="*/ 214 h 305"/>
                <a:gd name="T62" fmla="*/ 285 w 305"/>
                <a:gd name="T63" fmla="*/ 171 h 305"/>
                <a:gd name="T64" fmla="*/ 187 w 305"/>
                <a:gd name="T65" fmla="*/ 259 h 305"/>
                <a:gd name="T66" fmla="*/ 118 w 305"/>
                <a:gd name="T67" fmla="*/ 47 h 305"/>
                <a:gd name="T68" fmla="*/ 187 w 305"/>
                <a:gd name="T69" fmla="*/ 2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5" h="305">
                  <a:moveTo>
                    <a:pt x="304" y="172"/>
                  </a:moveTo>
                  <a:cubicBezTo>
                    <a:pt x="305" y="154"/>
                    <a:pt x="305" y="154"/>
                    <a:pt x="305" y="154"/>
                  </a:cubicBezTo>
                  <a:cubicBezTo>
                    <a:pt x="287" y="153"/>
                    <a:pt x="287" y="153"/>
                    <a:pt x="287" y="153"/>
                  </a:cubicBezTo>
                  <a:cubicBezTo>
                    <a:pt x="287" y="142"/>
                    <a:pt x="285" y="131"/>
                    <a:pt x="283" y="120"/>
                  </a:cubicBezTo>
                  <a:cubicBezTo>
                    <a:pt x="300" y="115"/>
                    <a:pt x="300" y="115"/>
                    <a:pt x="300" y="115"/>
                  </a:cubicBezTo>
                  <a:cubicBezTo>
                    <a:pt x="295" y="98"/>
                    <a:pt x="295" y="98"/>
                    <a:pt x="295" y="98"/>
                  </a:cubicBezTo>
                  <a:cubicBezTo>
                    <a:pt x="277" y="103"/>
                    <a:pt x="277" y="103"/>
                    <a:pt x="277" y="103"/>
                  </a:cubicBezTo>
                  <a:cubicBezTo>
                    <a:pt x="273" y="92"/>
                    <a:pt x="267" y="81"/>
                    <a:pt x="260" y="72"/>
                  </a:cubicBezTo>
                  <a:cubicBezTo>
                    <a:pt x="273" y="60"/>
                    <a:pt x="273" y="60"/>
                    <a:pt x="273" y="60"/>
                  </a:cubicBezTo>
                  <a:cubicBezTo>
                    <a:pt x="262" y="46"/>
                    <a:pt x="262" y="46"/>
                    <a:pt x="262" y="46"/>
                  </a:cubicBezTo>
                  <a:cubicBezTo>
                    <a:pt x="248" y="58"/>
                    <a:pt x="248" y="58"/>
                    <a:pt x="248" y="58"/>
                  </a:cubicBezTo>
                  <a:cubicBezTo>
                    <a:pt x="240" y="50"/>
                    <a:pt x="231" y="43"/>
                    <a:pt x="222" y="38"/>
                  </a:cubicBezTo>
                  <a:cubicBezTo>
                    <a:pt x="230" y="22"/>
                    <a:pt x="230" y="22"/>
                    <a:pt x="230" y="22"/>
                  </a:cubicBezTo>
                  <a:cubicBezTo>
                    <a:pt x="214" y="13"/>
                    <a:pt x="214" y="13"/>
                    <a:pt x="214" y="13"/>
                  </a:cubicBezTo>
                  <a:cubicBezTo>
                    <a:pt x="206" y="30"/>
                    <a:pt x="206" y="30"/>
                    <a:pt x="206" y="30"/>
                  </a:cubicBezTo>
                  <a:cubicBezTo>
                    <a:pt x="195" y="24"/>
                    <a:pt x="183" y="21"/>
                    <a:pt x="171" y="20"/>
                  </a:cubicBezTo>
                  <a:cubicBezTo>
                    <a:pt x="172" y="1"/>
                    <a:pt x="172" y="1"/>
                    <a:pt x="172" y="1"/>
                  </a:cubicBezTo>
                  <a:cubicBezTo>
                    <a:pt x="155" y="0"/>
                    <a:pt x="155" y="0"/>
                    <a:pt x="155" y="0"/>
                  </a:cubicBezTo>
                  <a:cubicBezTo>
                    <a:pt x="153" y="18"/>
                    <a:pt x="153" y="18"/>
                    <a:pt x="153" y="18"/>
                  </a:cubicBezTo>
                  <a:cubicBezTo>
                    <a:pt x="142" y="18"/>
                    <a:pt x="131" y="20"/>
                    <a:pt x="120" y="22"/>
                  </a:cubicBezTo>
                  <a:cubicBezTo>
                    <a:pt x="115" y="5"/>
                    <a:pt x="115" y="5"/>
                    <a:pt x="115" y="5"/>
                  </a:cubicBezTo>
                  <a:cubicBezTo>
                    <a:pt x="98" y="11"/>
                    <a:pt x="98" y="11"/>
                    <a:pt x="98" y="11"/>
                  </a:cubicBezTo>
                  <a:cubicBezTo>
                    <a:pt x="103" y="28"/>
                    <a:pt x="103" y="28"/>
                    <a:pt x="103" y="28"/>
                  </a:cubicBezTo>
                  <a:cubicBezTo>
                    <a:pt x="92" y="32"/>
                    <a:pt x="81" y="39"/>
                    <a:pt x="72" y="46"/>
                  </a:cubicBezTo>
                  <a:cubicBezTo>
                    <a:pt x="60" y="32"/>
                    <a:pt x="60" y="32"/>
                    <a:pt x="60" y="32"/>
                  </a:cubicBezTo>
                  <a:cubicBezTo>
                    <a:pt x="46" y="44"/>
                    <a:pt x="46" y="44"/>
                    <a:pt x="46" y="44"/>
                  </a:cubicBezTo>
                  <a:cubicBezTo>
                    <a:pt x="58" y="57"/>
                    <a:pt x="58" y="57"/>
                    <a:pt x="58" y="57"/>
                  </a:cubicBezTo>
                  <a:cubicBezTo>
                    <a:pt x="50" y="65"/>
                    <a:pt x="43" y="74"/>
                    <a:pt x="38" y="84"/>
                  </a:cubicBezTo>
                  <a:cubicBezTo>
                    <a:pt x="22" y="75"/>
                    <a:pt x="22" y="75"/>
                    <a:pt x="22" y="75"/>
                  </a:cubicBezTo>
                  <a:cubicBezTo>
                    <a:pt x="13" y="91"/>
                    <a:pt x="13" y="91"/>
                    <a:pt x="13" y="91"/>
                  </a:cubicBezTo>
                  <a:cubicBezTo>
                    <a:pt x="30" y="99"/>
                    <a:pt x="30" y="99"/>
                    <a:pt x="30" y="99"/>
                  </a:cubicBezTo>
                  <a:cubicBezTo>
                    <a:pt x="25" y="110"/>
                    <a:pt x="21" y="122"/>
                    <a:pt x="20" y="134"/>
                  </a:cubicBezTo>
                  <a:cubicBezTo>
                    <a:pt x="2" y="133"/>
                    <a:pt x="2" y="133"/>
                    <a:pt x="2" y="133"/>
                  </a:cubicBezTo>
                  <a:cubicBezTo>
                    <a:pt x="0" y="151"/>
                    <a:pt x="0" y="151"/>
                    <a:pt x="0" y="151"/>
                  </a:cubicBezTo>
                  <a:cubicBezTo>
                    <a:pt x="18" y="152"/>
                    <a:pt x="18" y="152"/>
                    <a:pt x="18" y="152"/>
                  </a:cubicBezTo>
                  <a:cubicBezTo>
                    <a:pt x="18" y="163"/>
                    <a:pt x="20" y="174"/>
                    <a:pt x="23" y="185"/>
                  </a:cubicBezTo>
                  <a:cubicBezTo>
                    <a:pt x="5" y="190"/>
                    <a:pt x="5" y="190"/>
                    <a:pt x="5" y="190"/>
                  </a:cubicBezTo>
                  <a:cubicBezTo>
                    <a:pt x="11" y="207"/>
                    <a:pt x="11" y="207"/>
                    <a:pt x="11" y="207"/>
                  </a:cubicBezTo>
                  <a:cubicBezTo>
                    <a:pt x="28" y="202"/>
                    <a:pt x="28" y="202"/>
                    <a:pt x="28" y="202"/>
                  </a:cubicBezTo>
                  <a:cubicBezTo>
                    <a:pt x="32" y="213"/>
                    <a:pt x="38" y="224"/>
                    <a:pt x="46" y="234"/>
                  </a:cubicBezTo>
                  <a:cubicBezTo>
                    <a:pt x="32" y="245"/>
                    <a:pt x="32" y="245"/>
                    <a:pt x="32" y="245"/>
                  </a:cubicBezTo>
                  <a:cubicBezTo>
                    <a:pt x="44" y="259"/>
                    <a:pt x="44" y="259"/>
                    <a:pt x="44" y="259"/>
                  </a:cubicBezTo>
                  <a:cubicBezTo>
                    <a:pt x="57" y="247"/>
                    <a:pt x="57" y="247"/>
                    <a:pt x="57" y="247"/>
                  </a:cubicBezTo>
                  <a:cubicBezTo>
                    <a:pt x="65" y="255"/>
                    <a:pt x="74" y="262"/>
                    <a:pt x="84" y="268"/>
                  </a:cubicBezTo>
                  <a:cubicBezTo>
                    <a:pt x="75" y="284"/>
                    <a:pt x="75" y="284"/>
                    <a:pt x="75" y="284"/>
                  </a:cubicBezTo>
                  <a:cubicBezTo>
                    <a:pt x="91" y="292"/>
                    <a:pt x="91" y="292"/>
                    <a:pt x="91" y="292"/>
                  </a:cubicBezTo>
                  <a:cubicBezTo>
                    <a:pt x="99" y="275"/>
                    <a:pt x="99" y="275"/>
                    <a:pt x="99" y="275"/>
                  </a:cubicBezTo>
                  <a:cubicBezTo>
                    <a:pt x="110" y="280"/>
                    <a:pt x="122" y="284"/>
                    <a:pt x="134" y="285"/>
                  </a:cubicBezTo>
                  <a:cubicBezTo>
                    <a:pt x="133" y="304"/>
                    <a:pt x="133" y="304"/>
                    <a:pt x="133" y="304"/>
                  </a:cubicBezTo>
                  <a:cubicBezTo>
                    <a:pt x="151" y="305"/>
                    <a:pt x="151" y="305"/>
                    <a:pt x="151" y="305"/>
                  </a:cubicBezTo>
                  <a:cubicBezTo>
                    <a:pt x="152" y="287"/>
                    <a:pt x="152" y="287"/>
                    <a:pt x="152" y="287"/>
                  </a:cubicBezTo>
                  <a:cubicBezTo>
                    <a:pt x="163" y="287"/>
                    <a:pt x="174" y="285"/>
                    <a:pt x="185" y="283"/>
                  </a:cubicBezTo>
                  <a:cubicBezTo>
                    <a:pt x="190" y="300"/>
                    <a:pt x="190" y="300"/>
                    <a:pt x="190" y="300"/>
                  </a:cubicBezTo>
                  <a:cubicBezTo>
                    <a:pt x="207" y="295"/>
                    <a:pt x="207" y="295"/>
                    <a:pt x="207" y="295"/>
                  </a:cubicBezTo>
                  <a:cubicBezTo>
                    <a:pt x="202" y="277"/>
                    <a:pt x="202" y="277"/>
                    <a:pt x="202" y="277"/>
                  </a:cubicBezTo>
                  <a:cubicBezTo>
                    <a:pt x="214" y="273"/>
                    <a:pt x="224" y="267"/>
                    <a:pt x="234" y="259"/>
                  </a:cubicBezTo>
                  <a:cubicBezTo>
                    <a:pt x="245" y="273"/>
                    <a:pt x="245" y="273"/>
                    <a:pt x="245" y="273"/>
                  </a:cubicBezTo>
                  <a:cubicBezTo>
                    <a:pt x="259" y="261"/>
                    <a:pt x="259" y="261"/>
                    <a:pt x="259" y="261"/>
                  </a:cubicBezTo>
                  <a:cubicBezTo>
                    <a:pt x="247" y="248"/>
                    <a:pt x="247" y="248"/>
                    <a:pt x="247" y="248"/>
                  </a:cubicBezTo>
                  <a:cubicBezTo>
                    <a:pt x="255" y="240"/>
                    <a:pt x="262" y="231"/>
                    <a:pt x="267" y="222"/>
                  </a:cubicBezTo>
                  <a:cubicBezTo>
                    <a:pt x="284" y="230"/>
                    <a:pt x="284" y="230"/>
                    <a:pt x="284" y="230"/>
                  </a:cubicBezTo>
                  <a:cubicBezTo>
                    <a:pt x="292" y="214"/>
                    <a:pt x="292" y="214"/>
                    <a:pt x="292" y="214"/>
                  </a:cubicBezTo>
                  <a:cubicBezTo>
                    <a:pt x="276" y="206"/>
                    <a:pt x="276" y="206"/>
                    <a:pt x="276" y="206"/>
                  </a:cubicBezTo>
                  <a:cubicBezTo>
                    <a:pt x="281" y="195"/>
                    <a:pt x="284" y="183"/>
                    <a:pt x="285" y="171"/>
                  </a:cubicBezTo>
                  <a:lnTo>
                    <a:pt x="304" y="172"/>
                  </a:lnTo>
                  <a:close/>
                  <a:moveTo>
                    <a:pt x="187" y="259"/>
                  </a:moveTo>
                  <a:cubicBezTo>
                    <a:pt x="128" y="277"/>
                    <a:pt x="65" y="245"/>
                    <a:pt x="47" y="186"/>
                  </a:cubicBezTo>
                  <a:cubicBezTo>
                    <a:pt x="28" y="128"/>
                    <a:pt x="60" y="65"/>
                    <a:pt x="118" y="47"/>
                  </a:cubicBezTo>
                  <a:cubicBezTo>
                    <a:pt x="177" y="28"/>
                    <a:pt x="240" y="60"/>
                    <a:pt x="258" y="118"/>
                  </a:cubicBezTo>
                  <a:cubicBezTo>
                    <a:pt x="277" y="177"/>
                    <a:pt x="245" y="240"/>
                    <a:pt x="187" y="259"/>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schemeClr val="bg1"/>
                </a:solidFill>
              </a:endParaRPr>
            </a:p>
          </p:txBody>
        </p:sp>
      </p:grpSp>
      <p:sp>
        <p:nvSpPr>
          <p:cNvPr id="55" name="灯片编号占位符 54"/>
          <p:cNvSpPr>
            <a:spLocks noGrp="1"/>
          </p:cNvSpPr>
          <p:nvPr>
            <p:ph type="sldNum" sz="quarter" idx="4294967295"/>
          </p:nvPr>
        </p:nvSpPr>
        <p:spPr>
          <a:xfrm>
            <a:off x="7010400" y="4768850"/>
            <a:ext cx="2133600" cy="273050"/>
          </a:xfrm>
          <a:prstGeom prst="rect">
            <a:avLst/>
          </a:prstGeom>
        </p:spPr>
        <p:txBody>
          <a:bodyPr vert="horz" lIns="91442" tIns="45721" rIns="91442" bIns="45721" rtlCol="0" anchor="ctr"/>
          <a:lstStyle/>
          <a:p>
            <a:fld id="{E050F338-EFDA-4F8E-882C-DA95E7E9D7D9}" type="slidenum">
              <a:rPr lang="zh-CN" altLang="en-US" smtClean="0">
                <a:solidFill>
                  <a:schemeClr val="bg1"/>
                </a:solidFill>
              </a:rPr>
              <a:pPr/>
              <a:t>17</a:t>
            </a:fld>
            <a:endParaRPr lang="zh-CN" altLang="en-US">
              <a:solidFill>
                <a:schemeClr val="bg1"/>
              </a:solidFill>
            </a:endParaRPr>
          </a:p>
        </p:txBody>
      </p:sp>
    </p:spTree>
    <p:extLst>
      <p:ext uri="{BB962C8B-B14F-4D97-AF65-F5344CB8AC3E}">
        <p14:creationId xmlns:p14="http://schemas.microsoft.com/office/powerpoint/2010/main" val="3424871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31" grpId="0" animBg="1"/>
      <p:bldP spid="32"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淘宝网chenying0907出品 27"/>
          <p:cNvSpPr/>
          <p:nvPr/>
        </p:nvSpPr>
        <p:spPr>
          <a:xfrm>
            <a:off x="3934973" y="1459226"/>
            <a:ext cx="1252625" cy="1252624"/>
          </a:xfrm>
          <a:prstGeom prst="ellipse">
            <a:avLst/>
          </a:prstGeom>
          <a:solidFill>
            <a:schemeClr val="bg1"/>
          </a:solidFill>
          <a:ln>
            <a:solidFill>
              <a:schemeClr val="accent4"/>
            </a:solid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2"/>
              </a:solidFill>
              <a:latin typeface="微软雅黑" panose="020B0503020204020204" pitchFamily="34" charset="-122"/>
              <a:ea typeface="微软雅黑" panose="020B0503020204020204" pitchFamily="34" charset="-122"/>
            </a:endParaRPr>
          </a:p>
        </p:txBody>
      </p:sp>
      <p:sp>
        <p:nvSpPr>
          <p:cNvPr id="29" name="淘宝网chenying0907出品 28"/>
          <p:cNvSpPr/>
          <p:nvPr/>
        </p:nvSpPr>
        <p:spPr>
          <a:xfrm>
            <a:off x="4036220" y="1560473"/>
            <a:ext cx="1050131" cy="105013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83">
              <a:defRPr/>
            </a:pPr>
            <a:r>
              <a:rPr lang="zh-CN" altLang="en-US" dirty="0">
                <a:solidFill>
                  <a:schemeClr val="bg1"/>
                </a:solidFill>
                <a:latin typeface="微软雅黑" panose="020B0503020204020204" pitchFamily="34" charset="-122"/>
                <a:ea typeface="微软雅黑" panose="020B0503020204020204" pitchFamily="34" charset="-122"/>
              </a:rPr>
              <a:t>添加标题</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30" name="淘宝网chenying0907出品 29"/>
          <p:cNvGrpSpPr/>
          <p:nvPr/>
        </p:nvGrpSpPr>
        <p:grpSpPr>
          <a:xfrm>
            <a:off x="4068916" y="3452334"/>
            <a:ext cx="984734" cy="984733"/>
            <a:chOff x="1908117" y="4302011"/>
            <a:chExt cx="1312979" cy="1312977"/>
          </a:xfrm>
          <a:solidFill>
            <a:schemeClr val="accent2"/>
          </a:solidFill>
        </p:grpSpPr>
        <p:sp>
          <p:nvSpPr>
            <p:cNvPr id="31" name="淘宝网chenying0907出品 30"/>
            <p:cNvSpPr/>
            <p:nvPr/>
          </p:nvSpPr>
          <p:spPr>
            <a:xfrm>
              <a:off x="1908117" y="4302011"/>
              <a:ext cx="1312979" cy="1312977"/>
            </a:xfrm>
            <a:prstGeom prst="ellipse">
              <a:avLst/>
            </a:prstGeom>
            <a:grp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淘宝网chenying0907出品 31"/>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83">
                <a:defRPr/>
              </a:pPr>
              <a:r>
                <a:rPr lang="zh-CN" altLang="en-US" dirty="0">
                  <a:solidFill>
                    <a:schemeClr val="bg1"/>
                  </a:solidFill>
                  <a:latin typeface="微软雅黑" panose="020B0503020204020204" pitchFamily="34" charset="-122"/>
                  <a:ea typeface="微软雅黑" panose="020B0503020204020204" pitchFamily="34" charset="-122"/>
                </a:rPr>
                <a:t>添加标题</a:t>
              </a:r>
              <a:endParaRPr lang="en-US" altLang="zh-CN" dirty="0">
                <a:solidFill>
                  <a:schemeClr val="bg1"/>
                </a:solidFill>
                <a:latin typeface="微软雅黑" panose="020B0503020204020204" pitchFamily="34" charset="-122"/>
                <a:ea typeface="微软雅黑" panose="020B0503020204020204" pitchFamily="34" charset="-122"/>
              </a:endParaRPr>
            </a:p>
          </p:txBody>
        </p:sp>
      </p:grpSp>
      <p:grpSp>
        <p:nvGrpSpPr>
          <p:cNvPr id="33" name="淘宝网chenying0907出品 32"/>
          <p:cNvGrpSpPr/>
          <p:nvPr/>
        </p:nvGrpSpPr>
        <p:grpSpPr>
          <a:xfrm>
            <a:off x="2440141" y="3452334"/>
            <a:ext cx="984734" cy="984733"/>
            <a:chOff x="1908117" y="4302011"/>
            <a:chExt cx="1312979" cy="1312977"/>
          </a:xfrm>
          <a:solidFill>
            <a:schemeClr val="accent1"/>
          </a:solidFill>
        </p:grpSpPr>
        <p:sp>
          <p:nvSpPr>
            <p:cNvPr id="34" name="淘宝网chenying0907出品 33"/>
            <p:cNvSpPr/>
            <p:nvPr/>
          </p:nvSpPr>
          <p:spPr>
            <a:xfrm>
              <a:off x="1908117" y="4302011"/>
              <a:ext cx="1312979" cy="1312977"/>
            </a:xfrm>
            <a:prstGeom prst="ellipse">
              <a:avLst/>
            </a:prstGeom>
            <a:grp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淘宝网chenying0907出品 34"/>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6" name="淘宝网chenying0907出品 35"/>
          <p:cNvGrpSpPr/>
          <p:nvPr/>
        </p:nvGrpSpPr>
        <p:grpSpPr>
          <a:xfrm>
            <a:off x="5858426" y="3452334"/>
            <a:ext cx="984734" cy="984733"/>
            <a:chOff x="1908117" y="4302011"/>
            <a:chExt cx="1312979" cy="1312977"/>
          </a:xfrm>
          <a:solidFill>
            <a:schemeClr val="accent3"/>
          </a:solidFill>
        </p:grpSpPr>
        <p:sp>
          <p:nvSpPr>
            <p:cNvPr id="37" name="淘宝网chenying0907出品 36"/>
            <p:cNvSpPr/>
            <p:nvPr/>
          </p:nvSpPr>
          <p:spPr>
            <a:xfrm>
              <a:off x="1908117" y="4302011"/>
              <a:ext cx="1312979" cy="1312977"/>
            </a:xfrm>
            <a:prstGeom prst="ellipse">
              <a:avLst/>
            </a:prstGeom>
            <a:grp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淘宝网chenying0907出品 37"/>
            <p:cNvSpPr/>
            <p:nvPr/>
          </p:nvSpPr>
          <p:spPr>
            <a:xfrm>
              <a:off x="2014241" y="4408135"/>
              <a:ext cx="1100728" cy="110072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cxnSp>
        <p:nvCxnSpPr>
          <p:cNvPr id="39" name="淘宝网chenying0907出品 38"/>
          <p:cNvCxnSpPr>
            <a:stCxn id="28" idx="3"/>
            <a:endCxn id="34" idx="7"/>
          </p:cNvCxnSpPr>
          <p:nvPr/>
        </p:nvCxnSpPr>
        <p:spPr>
          <a:xfrm flipH="1">
            <a:off x="3280664" y="2528408"/>
            <a:ext cx="837750" cy="10681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淘宝网chenying0907出品 39"/>
          <p:cNvCxnSpPr>
            <a:stCxn id="28" idx="5"/>
            <a:endCxn id="37" idx="1"/>
          </p:cNvCxnSpPr>
          <p:nvPr/>
        </p:nvCxnSpPr>
        <p:spPr>
          <a:xfrm>
            <a:off x="5004155" y="2528408"/>
            <a:ext cx="998482" cy="106813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淘宝网chenying0907出品 40"/>
          <p:cNvCxnSpPr>
            <a:stCxn id="28" idx="4"/>
            <a:endCxn id="31" idx="0"/>
          </p:cNvCxnSpPr>
          <p:nvPr/>
        </p:nvCxnSpPr>
        <p:spPr>
          <a:xfrm flipH="1">
            <a:off x="4561283" y="2711851"/>
            <a:ext cx="2" cy="74048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2" name="淘宝网chenying0907出品 41"/>
          <p:cNvSpPr txBox="1"/>
          <p:nvPr/>
        </p:nvSpPr>
        <p:spPr>
          <a:xfrm>
            <a:off x="1229394" y="1606483"/>
            <a:ext cx="2536644" cy="1092607"/>
          </a:xfrm>
          <a:prstGeom prst="rect">
            <a:avLst/>
          </a:prstGeom>
          <a:noFill/>
        </p:spPr>
        <p:txBody>
          <a:bodyPr wrap="square" rtlCol="0">
            <a:spAutoFit/>
          </a:bodyPr>
          <a:lstStyle/>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rPr>
              <a:t>在此处添加详细文本描述，建议与标题相关并符合整体语言风格，语言描述尽量简洁生动。尽量将每页版面的文字数控制在</a:t>
            </a:r>
            <a:r>
              <a:rPr lang="en-US" altLang="zh-CN" sz="1000" dirty="0">
                <a:solidFill>
                  <a:schemeClr val="bg1"/>
                </a:solidFill>
                <a:latin typeface="微软雅黑" panose="020B0503020204020204" pitchFamily="34" charset="-122"/>
                <a:ea typeface="微软雅黑" panose="020B0503020204020204" pitchFamily="34" charset="-122"/>
              </a:rPr>
              <a:t>200</a:t>
            </a:r>
            <a:r>
              <a:rPr lang="zh-CN" altLang="en-US" sz="1000" dirty="0">
                <a:solidFill>
                  <a:schemeClr val="bg1"/>
                </a:solidFill>
                <a:latin typeface="微软雅黑" panose="020B0503020204020204" pitchFamily="34" charset="-122"/>
                <a:ea typeface="微软雅黑" panose="020B0503020204020204" pitchFamily="34" charset="-122"/>
              </a:rPr>
              <a:t>字以内。</a:t>
            </a: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rPr>
              <a:t> </a:t>
            </a:r>
          </a:p>
        </p:txBody>
      </p:sp>
      <p:sp>
        <p:nvSpPr>
          <p:cNvPr id="43" name="淘宝网chenying0907出品 42"/>
          <p:cNvSpPr txBox="1"/>
          <p:nvPr/>
        </p:nvSpPr>
        <p:spPr>
          <a:xfrm>
            <a:off x="5367916" y="1606483"/>
            <a:ext cx="2536644" cy="1092607"/>
          </a:xfrm>
          <a:prstGeom prst="rect">
            <a:avLst/>
          </a:prstGeom>
          <a:noFill/>
        </p:spPr>
        <p:txBody>
          <a:bodyPr wrap="square" rtlCol="0">
            <a:spAutoFit/>
          </a:bodyPr>
          <a:lstStyle/>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rPr>
              <a:t>在此处添加详细文本描述，建议与标题相关并符合整体语言风格，语言描述尽量简洁生动。尽量将每页版面的文字数控制在</a:t>
            </a:r>
            <a:r>
              <a:rPr lang="en-US" altLang="zh-CN" sz="1000" dirty="0">
                <a:solidFill>
                  <a:schemeClr val="bg1"/>
                </a:solidFill>
                <a:latin typeface="微软雅黑" panose="020B0503020204020204" pitchFamily="34" charset="-122"/>
                <a:ea typeface="微软雅黑" panose="020B0503020204020204" pitchFamily="34" charset="-122"/>
              </a:rPr>
              <a:t>200</a:t>
            </a:r>
            <a:r>
              <a:rPr lang="zh-CN" altLang="en-US" sz="1000" dirty="0">
                <a:solidFill>
                  <a:schemeClr val="bg1"/>
                </a:solidFill>
                <a:latin typeface="微软雅黑" panose="020B0503020204020204" pitchFamily="34" charset="-122"/>
                <a:ea typeface="微软雅黑" panose="020B0503020204020204" pitchFamily="34" charset="-122"/>
              </a:rPr>
              <a:t>字以内。</a:t>
            </a: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227739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2)">
                                      <p:cBhvr>
                                        <p:cTn id="7" dur="500"/>
                                        <p:tgtEl>
                                          <p:spTgt spid="29"/>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heel(2)">
                                      <p:cBhvr>
                                        <p:cTn id="10" dur="500"/>
                                        <p:tgtEl>
                                          <p:spTgt spid="2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500"/>
                                        <p:tgtEl>
                                          <p:spTgt spid="39"/>
                                        </p:tgtEl>
                                      </p:cBhvr>
                                    </p:animEffect>
                                  </p:childTnLst>
                                </p:cTn>
                              </p:par>
                              <p:par>
                                <p:cTn id="15" presetID="22" presetClass="entr" presetSubtype="1"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par>
                                <p:cTn id="18" presetID="22" presetClass="entr" presetSubtype="1"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par>
                          <p:cTn id="31" fill="hold">
                            <p:stCondLst>
                              <p:cond delay="1500"/>
                            </p:stCondLst>
                            <p:childTnLst>
                              <p:par>
                                <p:cTn id="32" presetID="10" presetClass="entr" presetSubtype="0" fill="hold" grpId="0" nodeType="afterEffect">
                                  <p:stCondLst>
                                    <p:cond delay="0"/>
                                  </p:stCondLst>
                                  <p:iterate type="lt">
                                    <p:tmPct val="10000"/>
                                  </p:iterate>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iterate type="lt">
                                    <p:tmPct val="10000"/>
                                  </p:iterate>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42"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4BDC68A0-D041-42E4-9AD8-27B265424C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01" y="1962"/>
            <a:ext cx="9143244" cy="5144599"/>
          </a:xfrm>
          <a:prstGeom prst="rect">
            <a:avLst/>
          </a:prstGeom>
        </p:spPr>
      </p:pic>
      <p:pic>
        <p:nvPicPr>
          <p:cNvPr id="4" name="图片 3"/>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475656" y="1960476"/>
            <a:ext cx="2376264" cy="1260140"/>
          </a:xfrm>
          <a:prstGeom prst="rect">
            <a:avLst/>
          </a:prstGeom>
        </p:spPr>
      </p:pic>
      <p:sp>
        <p:nvSpPr>
          <p:cNvPr id="5" name="矩形 4"/>
          <p:cNvSpPr/>
          <p:nvPr/>
        </p:nvSpPr>
        <p:spPr>
          <a:xfrm>
            <a:off x="2431926" y="2065537"/>
            <a:ext cx="2285770" cy="434999"/>
          </a:xfrm>
          <a:prstGeom prst="rect">
            <a:avLst/>
          </a:prstGeom>
          <a:effectLst/>
        </p:spPr>
        <p:txBody>
          <a:bodyPr vert="horz" wrap="none" lIns="65032" tIns="32516" rIns="65032" bIns="32516">
            <a:spAutoFit/>
          </a:bodyPr>
          <a:lstStyle/>
          <a:p>
            <a:r>
              <a:rPr lang="zh-CN" altLang="en-US" sz="2400" dirty="0">
                <a:solidFill>
                  <a:schemeClr val="bg1"/>
                </a:solidFill>
                <a:ea typeface="微软雅黑" panose="020B0503020204020204" pitchFamily="34" charset="-122"/>
              </a:rPr>
              <a:t>工作规划和展望</a:t>
            </a:r>
          </a:p>
        </p:txBody>
      </p:sp>
      <p:sp>
        <p:nvSpPr>
          <p:cNvPr id="6" name="矩形 5"/>
          <p:cNvSpPr/>
          <p:nvPr/>
        </p:nvSpPr>
        <p:spPr>
          <a:xfrm>
            <a:off x="2663788" y="1636440"/>
            <a:ext cx="1064282" cy="496554"/>
          </a:xfrm>
          <a:prstGeom prst="rect">
            <a:avLst/>
          </a:prstGeom>
          <a:effectLst/>
        </p:spPr>
        <p:txBody>
          <a:bodyPr wrap="none" lIns="65032" tIns="32516" rIns="65032" bIns="32516">
            <a:spAutoFit/>
          </a:bodyPr>
          <a:lstStyle/>
          <a:p>
            <a:pPr algn="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PART 04</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0207720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1000"/>
                                        <p:tgtEl>
                                          <p:spTgt spid="4"/>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xmlns="" id="{6406E74E-9354-4FA4-A739-D0F5AC1C45C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48" y="2133"/>
            <a:ext cx="9143244" cy="5144599"/>
          </a:xfrm>
          <a:prstGeom prst="rect">
            <a:avLst/>
          </a:prstGeom>
        </p:spPr>
      </p:pic>
      <p:sp>
        <p:nvSpPr>
          <p:cNvPr id="7" name="矩形 6"/>
          <p:cNvSpPr/>
          <p:nvPr/>
        </p:nvSpPr>
        <p:spPr>
          <a:xfrm>
            <a:off x="1655676" y="3010722"/>
            <a:ext cx="952073" cy="311888"/>
          </a:xfrm>
          <a:prstGeom prst="rect">
            <a:avLst/>
          </a:prstGeom>
          <a:effectLst/>
        </p:spPr>
        <p:txBody>
          <a:bodyPr vert="horz" wrap="none" lIns="65032" tIns="32516" rIns="65032" bIns="32516">
            <a:spAutoFit/>
          </a:bodyPr>
          <a:lstStyle/>
          <a:p>
            <a:pPr algn="r"/>
            <a:r>
              <a:rPr lang="zh-CN" altLang="en-US" sz="1600" dirty="0">
                <a:solidFill>
                  <a:schemeClr val="bg1"/>
                </a:solidFill>
                <a:ea typeface="微软雅黑" panose="020B0503020204020204" pitchFamily="34" charset="-122"/>
              </a:rPr>
              <a:t>工作回顾</a:t>
            </a:r>
          </a:p>
        </p:txBody>
      </p:sp>
      <p:sp>
        <p:nvSpPr>
          <p:cNvPr id="8" name="矩形 7"/>
          <p:cNvSpPr/>
          <p:nvPr/>
        </p:nvSpPr>
        <p:spPr>
          <a:xfrm>
            <a:off x="1950375" y="2300665"/>
            <a:ext cx="360563" cy="496554"/>
          </a:xfrm>
          <a:prstGeom prst="rect">
            <a:avLst/>
          </a:prstGeom>
          <a:ln>
            <a:solidFill>
              <a:schemeClr val="bg1"/>
            </a:solidFill>
          </a:ln>
          <a:effectLst/>
        </p:spPr>
        <p:txBody>
          <a:bodyPr wrap="none" lIns="65032" tIns="32516" rIns="65032" bIns="32516">
            <a:spAutoFit/>
          </a:bodyPr>
          <a:lstStyle/>
          <a:p>
            <a:pPr algn="ct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01</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3167844" y="3010722"/>
            <a:ext cx="952072" cy="311888"/>
          </a:xfrm>
          <a:prstGeom prst="rect">
            <a:avLst/>
          </a:prstGeom>
          <a:effectLst/>
        </p:spPr>
        <p:txBody>
          <a:bodyPr vert="horz" wrap="none" lIns="65032" tIns="32516" rIns="65032" bIns="32516">
            <a:spAutoFit/>
          </a:bodyPr>
          <a:lstStyle/>
          <a:p>
            <a:r>
              <a:rPr lang="zh-CN" altLang="en-US" sz="1600" dirty="0">
                <a:solidFill>
                  <a:schemeClr val="bg1"/>
                </a:solidFill>
                <a:ea typeface="微软雅黑" panose="020B0503020204020204" pitchFamily="34" charset="-122"/>
              </a:rPr>
              <a:t>自我评价</a:t>
            </a:r>
          </a:p>
        </p:txBody>
      </p:sp>
      <p:sp>
        <p:nvSpPr>
          <p:cNvPr id="10" name="矩形 9"/>
          <p:cNvSpPr/>
          <p:nvPr/>
        </p:nvSpPr>
        <p:spPr>
          <a:xfrm>
            <a:off x="3367008" y="2300665"/>
            <a:ext cx="426287" cy="496554"/>
          </a:xfrm>
          <a:prstGeom prst="rect">
            <a:avLst/>
          </a:prstGeom>
          <a:ln>
            <a:solidFill>
              <a:schemeClr val="bg1"/>
            </a:solidFill>
          </a:ln>
          <a:effectLst/>
        </p:spPr>
        <p:txBody>
          <a:bodyPr wrap="none" lIns="65032" tIns="32516" rIns="65032" bIns="32516">
            <a:spAutoFit/>
          </a:bodyPr>
          <a:lstStyle/>
          <a:p>
            <a:pPr algn="ct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02</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4556031" y="3010722"/>
            <a:ext cx="952073" cy="311888"/>
          </a:xfrm>
          <a:prstGeom prst="rect">
            <a:avLst/>
          </a:prstGeom>
          <a:effectLst/>
        </p:spPr>
        <p:txBody>
          <a:bodyPr vert="horz" wrap="none" lIns="65032" tIns="32516" rIns="65032" bIns="32516">
            <a:spAutoFit/>
          </a:bodyPr>
          <a:lstStyle/>
          <a:p>
            <a:pPr algn="r"/>
            <a:r>
              <a:rPr lang="zh-CN" altLang="en-US" sz="1600" dirty="0">
                <a:solidFill>
                  <a:schemeClr val="bg1"/>
                </a:solidFill>
                <a:ea typeface="微软雅黑" panose="020B0503020204020204" pitchFamily="34" charset="-122"/>
              </a:rPr>
              <a:t>工作体会</a:t>
            </a:r>
          </a:p>
        </p:txBody>
      </p:sp>
      <p:sp>
        <p:nvSpPr>
          <p:cNvPr id="12" name="矩形 11"/>
          <p:cNvSpPr/>
          <p:nvPr/>
        </p:nvSpPr>
        <p:spPr>
          <a:xfrm>
            <a:off x="4830410" y="2300665"/>
            <a:ext cx="439111" cy="496554"/>
          </a:xfrm>
          <a:prstGeom prst="rect">
            <a:avLst/>
          </a:prstGeom>
          <a:ln>
            <a:solidFill>
              <a:schemeClr val="bg1"/>
            </a:solidFill>
          </a:ln>
          <a:effectLst/>
        </p:spPr>
        <p:txBody>
          <a:bodyPr wrap="none" lIns="65032" tIns="32516" rIns="65032" bIns="32516">
            <a:spAutoFit/>
          </a:bodyPr>
          <a:lstStyle/>
          <a:p>
            <a:pPr algn="ct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03</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5868144" y="3010722"/>
            <a:ext cx="1567625" cy="311888"/>
          </a:xfrm>
          <a:prstGeom prst="rect">
            <a:avLst/>
          </a:prstGeom>
          <a:effectLst/>
        </p:spPr>
        <p:txBody>
          <a:bodyPr vert="horz" wrap="none" lIns="65032" tIns="32516" rIns="65032" bIns="32516">
            <a:spAutoFit/>
          </a:bodyPr>
          <a:lstStyle/>
          <a:p>
            <a:r>
              <a:rPr lang="zh-CN" altLang="en-US" sz="1600" dirty="0">
                <a:solidFill>
                  <a:schemeClr val="bg1"/>
                </a:solidFill>
                <a:ea typeface="微软雅黑" panose="020B0503020204020204" pitchFamily="34" charset="-122"/>
              </a:rPr>
              <a:t>工作规划和展望</a:t>
            </a:r>
          </a:p>
        </p:txBody>
      </p:sp>
      <p:sp>
        <p:nvSpPr>
          <p:cNvPr id="14" name="矩形 13"/>
          <p:cNvSpPr/>
          <p:nvPr/>
        </p:nvSpPr>
        <p:spPr>
          <a:xfrm>
            <a:off x="6287115" y="2300665"/>
            <a:ext cx="424683" cy="496554"/>
          </a:xfrm>
          <a:prstGeom prst="rect">
            <a:avLst/>
          </a:prstGeom>
          <a:ln>
            <a:solidFill>
              <a:schemeClr val="bg1"/>
            </a:solidFill>
          </a:ln>
          <a:effectLst/>
        </p:spPr>
        <p:txBody>
          <a:bodyPr wrap="none" lIns="65032" tIns="32516" rIns="65032" bIns="32516">
            <a:spAutoFit/>
          </a:bodyPr>
          <a:lstStyle/>
          <a:p>
            <a:pPr algn="ct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04</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3923928" y="1024372"/>
            <a:ext cx="952072" cy="558110"/>
          </a:xfrm>
          <a:prstGeom prst="rect">
            <a:avLst/>
          </a:prstGeom>
          <a:effectLst/>
        </p:spPr>
        <p:txBody>
          <a:bodyPr vert="horz" wrap="none" lIns="65032" tIns="32516" rIns="65032" bIns="32516">
            <a:spAutoFit/>
          </a:bodyPr>
          <a:lstStyle/>
          <a:p>
            <a:r>
              <a:rPr lang="zh-CN" altLang="en-US" sz="3200" dirty="0">
                <a:solidFill>
                  <a:schemeClr val="bg1"/>
                </a:solidFill>
                <a:ea typeface="微软雅黑" panose="020B0503020204020204" pitchFamily="34" charset="-122"/>
              </a:rPr>
              <a:t>目录</a:t>
            </a:r>
          </a:p>
        </p:txBody>
      </p:sp>
      <p:sp>
        <p:nvSpPr>
          <p:cNvPr id="6" name="矩形 5"/>
          <p:cNvSpPr/>
          <p:nvPr/>
        </p:nvSpPr>
        <p:spPr>
          <a:xfrm>
            <a:off x="3823358" y="1545352"/>
            <a:ext cx="1229777" cy="281111"/>
          </a:xfrm>
          <a:prstGeom prst="rect">
            <a:avLst/>
          </a:prstGeom>
          <a:effectLst/>
        </p:spPr>
        <p:txBody>
          <a:bodyPr vert="horz" wrap="square" lIns="65032" tIns="32516" rIns="65032" bIns="32516">
            <a:spAutoFit/>
          </a:bodyPr>
          <a:lstStyle/>
          <a:p>
            <a:pPr algn="dist"/>
            <a:r>
              <a:rPr lang="en-US" altLang="zh-CN" sz="1400" dirty="0">
                <a:solidFill>
                  <a:schemeClr val="accent3">
                    <a:lumMod val="75000"/>
                  </a:schemeClr>
                </a:solidFill>
                <a:latin typeface="微软雅黑" panose="020B0503020204020204" pitchFamily="34" charset="-122"/>
                <a:ea typeface="微软雅黑" panose="020B0503020204020204" pitchFamily="34" charset="-122"/>
              </a:rPr>
              <a:t>CONTENT</a:t>
            </a:r>
            <a:endParaRPr lang="zh-CN" altLang="en-US" sz="1400" dirty="0">
              <a:solidFill>
                <a:schemeClr val="accent3">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4*#ppt_w"/>
                                          </p:val>
                                        </p:tav>
                                        <p:tav tm="100000">
                                          <p:val>
                                            <p:strVal val="#ppt_w"/>
                                          </p:val>
                                        </p:tav>
                                      </p:tavLst>
                                    </p:anim>
                                    <p:anim calcmode="lin" valueType="num">
                                      <p:cBhvr>
                                        <p:cTn id="13" dur="500" fill="hold"/>
                                        <p:tgtEl>
                                          <p:spTgt spid="6"/>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up)">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4" grpId="0" animBg="1"/>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p:cNvGrpSpPr/>
          <p:nvPr/>
        </p:nvGrpSpPr>
        <p:grpSpPr>
          <a:xfrm>
            <a:off x="788593" y="1130390"/>
            <a:ext cx="2251867" cy="2252562"/>
            <a:chOff x="1661810" y="1568370"/>
            <a:chExt cx="3780526" cy="3780526"/>
          </a:xfrm>
        </p:grpSpPr>
        <p:sp>
          <p:nvSpPr>
            <p:cNvPr id="68" name="椭圆 67"/>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aphicFrame>
          <p:nvGraphicFramePr>
            <p:cNvPr id="69" name="图表 68"/>
            <p:cNvGraphicFramePr/>
            <p:nvPr>
              <p:extLst>
                <p:ext uri="{D42A27DB-BD31-4B8C-83A1-F6EECF244321}">
                  <p14:modId xmlns:p14="http://schemas.microsoft.com/office/powerpoint/2010/main" val="2988884460"/>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3"/>
            </a:graphicData>
          </a:graphic>
        </p:graphicFrame>
        <p:sp>
          <p:nvSpPr>
            <p:cNvPr id="70" name="椭圆 69"/>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sp>
          <p:nvSpPr>
            <p:cNvPr id="71" name="椭圆 70"/>
            <p:cNvSpPr/>
            <p:nvPr/>
          </p:nvSpPr>
          <p:spPr>
            <a:xfrm>
              <a:off x="2425472" y="2335297"/>
              <a:ext cx="2253202" cy="2253202"/>
            </a:xfrm>
            <a:prstGeom prst="ellipse">
              <a:avLst/>
            </a:prstGeom>
            <a:solidFill>
              <a:schemeClr val="bg1">
                <a:lumMod val="95000"/>
              </a:schemeClr>
            </a:solidFill>
            <a:ln w="50800">
              <a:noFill/>
            </a:ln>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sp>
        <p:nvSpPr>
          <p:cNvPr id="72" name="矩形 71"/>
          <p:cNvSpPr/>
          <p:nvPr/>
        </p:nvSpPr>
        <p:spPr>
          <a:xfrm>
            <a:off x="1621637" y="2077053"/>
            <a:ext cx="561693" cy="315471"/>
          </a:xfrm>
          <a:prstGeom prst="rect">
            <a:avLst/>
          </a:prstGeom>
        </p:spPr>
        <p:txBody>
          <a:bodyPr wrap="none" lIns="68580" tIns="34290" rIns="68580" bIns="34290">
            <a:spAutoFit/>
          </a:bodyPr>
          <a:lstStyle/>
          <a:p>
            <a:pPr algn="ctr"/>
            <a:r>
              <a:rPr lang="en-US" altLang="zh-CN" sz="1600" dirty="0">
                <a:solidFill>
                  <a:schemeClr val="accent2"/>
                </a:solidFill>
                <a:latin typeface="微软雅黑" pitchFamily="34" charset="-122"/>
                <a:ea typeface="微软雅黑" pitchFamily="34" charset="-122"/>
              </a:rPr>
              <a:t>60%</a:t>
            </a:r>
            <a:endParaRPr lang="zh-CN" altLang="en-US" sz="1600" dirty="0">
              <a:solidFill>
                <a:schemeClr val="accent2"/>
              </a:solidFill>
              <a:latin typeface="微软雅黑" pitchFamily="34" charset="-122"/>
              <a:ea typeface="微软雅黑" pitchFamily="34" charset="-122"/>
            </a:endParaRPr>
          </a:p>
        </p:txBody>
      </p:sp>
      <p:sp>
        <p:nvSpPr>
          <p:cNvPr id="73" name="椭圆 72"/>
          <p:cNvSpPr/>
          <p:nvPr/>
        </p:nvSpPr>
        <p:spPr>
          <a:xfrm>
            <a:off x="1434163" y="2785252"/>
            <a:ext cx="145453" cy="145499"/>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chemeClr val="bg1"/>
              </a:solidFill>
              <a:latin typeface="Calibri"/>
              <a:ea typeface="宋体" panose="02010600030101010101" pitchFamily="2" charset="-122"/>
            </a:endParaRPr>
          </a:p>
        </p:txBody>
      </p:sp>
      <p:grpSp>
        <p:nvGrpSpPr>
          <p:cNvPr id="3" name="组合 73"/>
          <p:cNvGrpSpPr/>
          <p:nvPr/>
        </p:nvGrpSpPr>
        <p:grpSpPr>
          <a:xfrm>
            <a:off x="1043608" y="3361670"/>
            <a:ext cx="1761990" cy="1006650"/>
            <a:chOff x="1544057" y="4629752"/>
            <a:chExt cx="2067969" cy="1341786"/>
          </a:xfrm>
        </p:grpSpPr>
        <p:sp>
          <p:nvSpPr>
            <p:cNvPr id="75" name="文本框 22"/>
            <p:cNvSpPr txBox="1"/>
            <p:nvPr/>
          </p:nvSpPr>
          <p:spPr bwMode="auto">
            <a:xfrm>
              <a:off x="1544057" y="5017724"/>
              <a:ext cx="2067969" cy="953814"/>
            </a:xfrm>
            <a:prstGeom prst="rect">
              <a:avLst/>
            </a:prstGeom>
            <a:noFill/>
          </p:spPr>
          <p:txBody>
            <a:bodyPr wrap="square">
              <a:spAutoFit/>
            </a:bodyPr>
            <a:lstStyle/>
            <a:p>
              <a:pPr>
                <a:lnSpc>
                  <a:spcPct val="150000"/>
                </a:lnSpc>
                <a:defRPr/>
              </a:pPr>
              <a:r>
                <a:rPr lang="zh-CN" altLang="en-US" sz="9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zh-CN" altLang="en-US" sz="900" spc="75" dirty="0">
                <a:solidFill>
                  <a:schemeClr val="bg1"/>
                </a:solidFill>
                <a:latin typeface="微软雅黑" pitchFamily="34" charset="-122"/>
                <a:ea typeface="微软雅黑" pitchFamily="34" charset="-122"/>
              </a:endParaRPr>
            </a:p>
          </p:txBody>
        </p:sp>
        <p:sp>
          <p:nvSpPr>
            <p:cNvPr id="76" name="文本框 23"/>
            <p:cNvSpPr txBox="1"/>
            <p:nvPr/>
          </p:nvSpPr>
          <p:spPr bwMode="auto">
            <a:xfrm>
              <a:off x="1555948" y="4629752"/>
              <a:ext cx="1961391" cy="369218"/>
            </a:xfrm>
            <a:prstGeom prst="rect">
              <a:avLst/>
            </a:prstGeom>
            <a:noFill/>
          </p:spPr>
          <p:txBody>
            <a:bodyPr wrap="square">
              <a:spAutoFit/>
            </a:bodyPr>
            <a:lstStyle/>
            <a:p>
              <a:pPr algn="ctr">
                <a:defRPr/>
              </a:pPr>
              <a:r>
                <a:rPr lang="zh-CN" altLang="en-US" sz="1200" spc="75" dirty="0">
                  <a:solidFill>
                    <a:schemeClr val="bg1"/>
                  </a:solidFill>
                  <a:latin typeface="微软雅黑" pitchFamily="34" charset="-122"/>
                  <a:ea typeface="微软雅黑" pitchFamily="34" charset="-122"/>
                </a:rPr>
                <a:t>在此添加标题</a:t>
              </a:r>
            </a:p>
          </p:txBody>
        </p:sp>
        <p:cxnSp>
          <p:nvCxnSpPr>
            <p:cNvPr id="77" name="直接连接符 76"/>
            <p:cNvCxnSpPr/>
            <p:nvPr/>
          </p:nvCxnSpPr>
          <p:spPr>
            <a:xfrm>
              <a:off x="1622653" y="5002128"/>
              <a:ext cx="1813787"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组合 77"/>
          <p:cNvGrpSpPr/>
          <p:nvPr/>
        </p:nvGrpSpPr>
        <p:grpSpPr>
          <a:xfrm>
            <a:off x="3446068" y="1130390"/>
            <a:ext cx="2251867" cy="2252562"/>
            <a:chOff x="1661810" y="1568370"/>
            <a:chExt cx="3780526" cy="3780526"/>
          </a:xfrm>
        </p:grpSpPr>
        <p:sp>
          <p:nvSpPr>
            <p:cNvPr id="79" name="椭圆 78"/>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aphicFrame>
          <p:nvGraphicFramePr>
            <p:cNvPr id="80" name="图表 79"/>
            <p:cNvGraphicFramePr/>
            <p:nvPr>
              <p:extLst>
                <p:ext uri="{D42A27DB-BD31-4B8C-83A1-F6EECF244321}">
                  <p14:modId xmlns:p14="http://schemas.microsoft.com/office/powerpoint/2010/main" val="1574765922"/>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4"/>
            </a:graphicData>
          </a:graphic>
        </p:graphicFrame>
        <p:sp>
          <p:nvSpPr>
            <p:cNvPr id="81" name="椭圆 80"/>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sp>
          <p:nvSpPr>
            <p:cNvPr id="82" name="椭圆 81"/>
            <p:cNvSpPr/>
            <p:nvPr/>
          </p:nvSpPr>
          <p:spPr>
            <a:xfrm>
              <a:off x="2425472" y="2335297"/>
              <a:ext cx="2253202" cy="2253202"/>
            </a:xfrm>
            <a:prstGeom prst="ellipse">
              <a:avLst/>
            </a:prstGeom>
            <a:solidFill>
              <a:schemeClr val="bg1">
                <a:lumMod val="95000"/>
              </a:schemeClr>
            </a:solidFill>
            <a:ln w="50800">
              <a:noFill/>
            </a:ln>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sp>
        <p:nvSpPr>
          <p:cNvPr id="83" name="矩形 82"/>
          <p:cNvSpPr/>
          <p:nvPr/>
        </p:nvSpPr>
        <p:spPr>
          <a:xfrm>
            <a:off x="4291154" y="2077053"/>
            <a:ext cx="561693" cy="315471"/>
          </a:xfrm>
          <a:prstGeom prst="rect">
            <a:avLst/>
          </a:prstGeom>
        </p:spPr>
        <p:txBody>
          <a:bodyPr wrap="none" lIns="68580" tIns="34290" rIns="68580" bIns="34290">
            <a:spAutoFit/>
          </a:bodyPr>
          <a:lstStyle/>
          <a:p>
            <a:pPr algn="ctr"/>
            <a:r>
              <a:rPr lang="en-US" altLang="zh-CN" sz="1600" dirty="0">
                <a:solidFill>
                  <a:schemeClr val="accent2"/>
                </a:solidFill>
                <a:latin typeface="微软雅黑" pitchFamily="34" charset="-122"/>
                <a:ea typeface="微软雅黑" pitchFamily="34" charset="-122"/>
              </a:rPr>
              <a:t>75%</a:t>
            </a:r>
            <a:endParaRPr lang="zh-CN" altLang="en-US" sz="1600" dirty="0">
              <a:solidFill>
                <a:schemeClr val="accent2"/>
              </a:solidFill>
              <a:latin typeface="微软雅黑" pitchFamily="34" charset="-122"/>
              <a:ea typeface="微软雅黑" pitchFamily="34" charset="-122"/>
            </a:endParaRPr>
          </a:p>
        </p:txBody>
      </p:sp>
      <p:sp>
        <p:nvSpPr>
          <p:cNvPr id="84" name="椭圆 83"/>
          <p:cNvSpPr/>
          <p:nvPr/>
        </p:nvSpPr>
        <p:spPr>
          <a:xfrm>
            <a:off x="3778786" y="2156202"/>
            <a:ext cx="145453" cy="145499"/>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a:ea typeface="宋体" panose="02010600030101010101" pitchFamily="2" charset="-122"/>
            </a:endParaRPr>
          </a:p>
        </p:txBody>
      </p:sp>
      <p:grpSp>
        <p:nvGrpSpPr>
          <p:cNvPr id="5" name="组合 84"/>
          <p:cNvGrpSpPr/>
          <p:nvPr/>
        </p:nvGrpSpPr>
        <p:grpSpPr>
          <a:xfrm>
            <a:off x="3723257" y="3361673"/>
            <a:ext cx="1784848" cy="1006650"/>
            <a:chOff x="5115304" y="4629752"/>
            <a:chExt cx="2094796" cy="1341785"/>
          </a:xfrm>
        </p:grpSpPr>
        <p:sp>
          <p:nvSpPr>
            <p:cNvPr id="86" name="文本框 25"/>
            <p:cNvSpPr txBox="1"/>
            <p:nvPr/>
          </p:nvSpPr>
          <p:spPr bwMode="auto">
            <a:xfrm>
              <a:off x="5142131" y="5017724"/>
              <a:ext cx="2067969" cy="953813"/>
            </a:xfrm>
            <a:prstGeom prst="rect">
              <a:avLst/>
            </a:prstGeom>
            <a:noFill/>
          </p:spPr>
          <p:txBody>
            <a:bodyPr wrap="square">
              <a:spAutoFit/>
            </a:bodyPr>
            <a:lstStyle/>
            <a:p>
              <a:pPr>
                <a:lnSpc>
                  <a:spcPct val="150000"/>
                </a:lnSpc>
                <a:defRPr/>
              </a:pPr>
              <a:r>
                <a:rPr lang="zh-CN" altLang="en-US" sz="9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zh-CN" altLang="en-US" sz="900" spc="75" dirty="0">
                <a:solidFill>
                  <a:schemeClr val="bg1"/>
                </a:solidFill>
                <a:latin typeface="微软雅黑" pitchFamily="34" charset="-122"/>
                <a:ea typeface="微软雅黑" pitchFamily="34" charset="-122"/>
              </a:endParaRPr>
            </a:p>
          </p:txBody>
        </p:sp>
        <p:sp>
          <p:nvSpPr>
            <p:cNvPr id="87" name="文本框 26"/>
            <p:cNvSpPr txBox="1"/>
            <p:nvPr/>
          </p:nvSpPr>
          <p:spPr bwMode="auto">
            <a:xfrm>
              <a:off x="5115304" y="4629752"/>
              <a:ext cx="1961391" cy="369218"/>
            </a:xfrm>
            <a:prstGeom prst="rect">
              <a:avLst/>
            </a:prstGeom>
            <a:noFill/>
          </p:spPr>
          <p:txBody>
            <a:bodyPr wrap="square">
              <a:spAutoFit/>
            </a:bodyPr>
            <a:lstStyle/>
            <a:p>
              <a:pPr algn="ctr">
                <a:defRPr/>
              </a:pPr>
              <a:r>
                <a:rPr lang="zh-CN" altLang="en-US" sz="1200" spc="75" dirty="0">
                  <a:solidFill>
                    <a:schemeClr val="bg1"/>
                  </a:solidFill>
                  <a:latin typeface="微软雅黑" pitchFamily="34" charset="-122"/>
                  <a:ea typeface="微软雅黑" pitchFamily="34" charset="-122"/>
                </a:rPr>
                <a:t>在此添加标题</a:t>
              </a:r>
            </a:p>
          </p:txBody>
        </p:sp>
        <p:cxnSp>
          <p:nvCxnSpPr>
            <p:cNvPr id="88" name="直接连接符 87"/>
            <p:cNvCxnSpPr/>
            <p:nvPr/>
          </p:nvCxnSpPr>
          <p:spPr>
            <a:xfrm>
              <a:off x="5185942" y="5002128"/>
              <a:ext cx="1813787"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组合 88"/>
          <p:cNvGrpSpPr/>
          <p:nvPr/>
        </p:nvGrpSpPr>
        <p:grpSpPr>
          <a:xfrm>
            <a:off x="6103543" y="1130390"/>
            <a:ext cx="2251867" cy="2252562"/>
            <a:chOff x="1661810" y="1568370"/>
            <a:chExt cx="3780526" cy="3780526"/>
          </a:xfrm>
        </p:grpSpPr>
        <p:sp>
          <p:nvSpPr>
            <p:cNvPr id="90" name="椭圆 89"/>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aphicFrame>
          <p:nvGraphicFramePr>
            <p:cNvPr id="91" name="图表 90"/>
            <p:cNvGraphicFramePr/>
            <p:nvPr>
              <p:extLst>
                <p:ext uri="{D42A27DB-BD31-4B8C-83A1-F6EECF244321}">
                  <p14:modId xmlns:p14="http://schemas.microsoft.com/office/powerpoint/2010/main" val="207237177"/>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5"/>
            </a:graphicData>
          </a:graphic>
        </p:graphicFrame>
        <p:sp>
          <p:nvSpPr>
            <p:cNvPr id="92" name="椭圆 91"/>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sp>
          <p:nvSpPr>
            <p:cNvPr id="93" name="椭圆 92"/>
            <p:cNvSpPr/>
            <p:nvPr/>
          </p:nvSpPr>
          <p:spPr>
            <a:xfrm>
              <a:off x="2425472" y="2335297"/>
              <a:ext cx="2253202" cy="2253202"/>
            </a:xfrm>
            <a:prstGeom prst="ellipse">
              <a:avLst/>
            </a:prstGeom>
            <a:solidFill>
              <a:schemeClr val="bg1">
                <a:lumMod val="95000"/>
              </a:schemeClr>
            </a:solidFill>
            <a:ln w="50800">
              <a:noFill/>
            </a:ln>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sp>
        <p:nvSpPr>
          <p:cNvPr id="94" name="矩形 93"/>
          <p:cNvSpPr/>
          <p:nvPr/>
        </p:nvSpPr>
        <p:spPr>
          <a:xfrm>
            <a:off x="6936586" y="2077053"/>
            <a:ext cx="561693" cy="315471"/>
          </a:xfrm>
          <a:prstGeom prst="rect">
            <a:avLst/>
          </a:prstGeom>
        </p:spPr>
        <p:txBody>
          <a:bodyPr wrap="none" lIns="68580" tIns="34290" rIns="68580" bIns="34290">
            <a:spAutoFit/>
          </a:bodyPr>
          <a:lstStyle/>
          <a:p>
            <a:pPr algn="ctr"/>
            <a:r>
              <a:rPr lang="en-US" altLang="zh-CN" sz="1600" dirty="0">
                <a:solidFill>
                  <a:schemeClr val="accent2"/>
                </a:solidFill>
                <a:latin typeface="微软雅黑" pitchFamily="34" charset="-122"/>
                <a:ea typeface="微软雅黑" pitchFamily="34" charset="-122"/>
              </a:rPr>
              <a:t>60%</a:t>
            </a:r>
            <a:endParaRPr lang="zh-CN" altLang="en-US" sz="1600" dirty="0">
              <a:solidFill>
                <a:schemeClr val="accent2"/>
              </a:solidFill>
              <a:latin typeface="微软雅黑" pitchFamily="34" charset="-122"/>
              <a:ea typeface="微软雅黑" pitchFamily="34" charset="-122"/>
            </a:endParaRPr>
          </a:p>
        </p:txBody>
      </p:sp>
      <p:sp>
        <p:nvSpPr>
          <p:cNvPr id="95" name="椭圆 94"/>
          <p:cNvSpPr/>
          <p:nvPr/>
        </p:nvSpPr>
        <p:spPr>
          <a:xfrm>
            <a:off x="6749112" y="2785252"/>
            <a:ext cx="145453" cy="145499"/>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chemeClr val="bg1"/>
              </a:solidFill>
              <a:latin typeface="Calibri"/>
              <a:ea typeface="宋体" panose="02010600030101010101" pitchFamily="2" charset="-122"/>
            </a:endParaRPr>
          </a:p>
        </p:txBody>
      </p:sp>
      <p:grpSp>
        <p:nvGrpSpPr>
          <p:cNvPr id="7" name="组合 95"/>
          <p:cNvGrpSpPr/>
          <p:nvPr/>
        </p:nvGrpSpPr>
        <p:grpSpPr>
          <a:xfrm>
            <a:off x="6368688" y="3361673"/>
            <a:ext cx="1767707" cy="1006650"/>
            <a:chOff x="8642547" y="4629752"/>
            <a:chExt cx="2074679" cy="1341785"/>
          </a:xfrm>
        </p:grpSpPr>
        <p:sp>
          <p:nvSpPr>
            <p:cNvPr id="97" name="文本框 38"/>
            <p:cNvSpPr txBox="1"/>
            <p:nvPr/>
          </p:nvSpPr>
          <p:spPr bwMode="auto">
            <a:xfrm>
              <a:off x="8649257" y="5017724"/>
              <a:ext cx="2067969" cy="953813"/>
            </a:xfrm>
            <a:prstGeom prst="rect">
              <a:avLst/>
            </a:prstGeom>
            <a:noFill/>
          </p:spPr>
          <p:txBody>
            <a:bodyPr wrap="square">
              <a:spAutoFit/>
            </a:bodyPr>
            <a:lstStyle/>
            <a:p>
              <a:pPr>
                <a:lnSpc>
                  <a:spcPct val="150000"/>
                </a:lnSpc>
                <a:defRPr/>
              </a:pPr>
              <a:r>
                <a:rPr lang="zh-CN" altLang="en-US" sz="9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zh-CN" altLang="en-US" sz="900" spc="75" dirty="0">
                <a:solidFill>
                  <a:schemeClr val="bg1"/>
                </a:solidFill>
                <a:latin typeface="微软雅黑" pitchFamily="34" charset="-122"/>
                <a:ea typeface="微软雅黑" pitchFamily="34" charset="-122"/>
              </a:endParaRPr>
            </a:p>
          </p:txBody>
        </p:sp>
        <p:sp>
          <p:nvSpPr>
            <p:cNvPr id="98" name="文本框 39"/>
            <p:cNvSpPr txBox="1"/>
            <p:nvPr/>
          </p:nvSpPr>
          <p:spPr bwMode="auto">
            <a:xfrm>
              <a:off x="8642547" y="4629752"/>
              <a:ext cx="1961391" cy="369218"/>
            </a:xfrm>
            <a:prstGeom prst="rect">
              <a:avLst/>
            </a:prstGeom>
            <a:noFill/>
          </p:spPr>
          <p:txBody>
            <a:bodyPr wrap="square">
              <a:spAutoFit/>
            </a:bodyPr>
            <a:lstStyle/>
            <a:p>
              <a:pPr algn="ctr">
                <a:defRPr/>
              </a:pPr>
              <a:r>
                <a:rPr lang="zh-CN" altLang="en-US" sz="1200" spc="75" dirty="0">
                  <a:solidFill>
                    <a:schemeClr val="bg1"/>
                  </a:solidFill>
                  <a:latin typeface="微软雅黑" pitchFamily="34" charset="-122"/>
                  <a:ea typeface="微软雅黑" pitchFamily="34" charset="-122"/>
                </a:rPr>
                <a:t>在此添加标题</a:t>
              </a:r>
            </a:p>
          </p:txBody>
        </p:sp>
        <p:cxnSp>
          <p:nvCxnSpPr>
            <p:cNvPr id="99" name="直接连接符 98"/>
            <p:cNvCxnSpPr/>
            <p:nvPr/>
          </p:nvCxnSpPr>
          <p:spPr>
            <a:xfrm>
              <a:off x="8709252" y="5002128"/>
              <a:ext cx="1813787"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3699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40522" y="1159642"/>
            <a:ext cx="2135558" cy="3141275"/>
            <a:chOff x="1990055" y="662512"/>
            <a:chExt cx="2847411" cy="4188367"/>
          </a:xfrm>
        </p:grpSpPr>
        <p:grpSp>
          <p:nvGrpSpPr>
            <p:cNvPr id="15" name="组合 14"/>
            <p:cNvGrpSpPr/>
            <p:nvPr/>
          </p:nvGrpSpPr>
          <p:grpSpPr>
            <a:xfrm>
              <a:off x="1990055" y="662512"/>
              <a:ext cx="2847411" cy="2876550"/>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grpSp>
        </p:grpSp>
        <p:sp>
          <p:nvSpPr>
            <p:cNvPr id="16" name="文本框 17"/>
            <p:cNvSpPr txBox="1"/>
            <p:nvPr/>
          </p:nvSpPr>
          <p:spPr>
            <a:xfrm>
              <a:off x="2305110" y="4261323"/>
              <a:ext cx="2457329" cy="589556"/>
            </a:xfrm>
            <a:prstGeom prst="rect">
              <a:avLst/>
            </a:prstGeom>
            <a:noFill/>
          </p:spPr>
          <p:txBody>
            <a:bodyPr wrap="square" lIns="72000" tIns="0" rIns="72000" bIns="0" anchor="ctr" anchorCtr="0">
              <a:normAutofit fontScale="85000" lnSpcReduction="20000"/>
            </a:bodyPr>
            <a:lstStyle/>
            <a:p>
              <a:pPr algn="ctr" defTabSz="914378">
                <a:lnSpc>
                  <a:spcPct val="120000"/>
                </a:lnSpc>
                <a:defRPr/>
              </a:pPr>
              <a:r>
                <a:rPr lang="zh-CN" altLang="en-US" sz="105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50">
                  <a:solidFill>
                    <a:schemeClr val="bg1"/>
                  </a:solidFill>
                  <a:latin typeface="微软雅黑" panose="020B0503020204020204" pitchFamily="34" charset="-122"/>
                  <a:ea typeface="微软雅黑" panose="020B0503020204020204" pitchFamily="34" charset="-122"/>
                </a:rPr>
              </a:br>
              <a:r>
                <a:rPr lang="zh-CN" altLang="en-US" sz="1050">
                  <a:solidFill>
                    <a:schemeClr val="bg1"/>
                  </a:solidFill>
                  <a:latin typeface="微软雅黑" panose="020B0503020204020204" pitchFamily="34" charset="-122"/>
                  <a:ea typeface="微软雅黑" panose="020B0503020204020204" pitchFamily="34" charset="-122"/>
                </a:rPr>
                <a:t>（建议使用主题字体）</a:t>
              </a:r>
            </a:p>
          </p:txBody>
        </p:sp>
        <p:sp>
          <p:nvSpPr>
            <p:cNvPr id="17" name="矩形 16"/>
            <p:cNvSpPr/>
            <p:nvPr/>
          </p:nvSpPr>
          <p:spPr>
            <a:xfrm>
              <a:off x="2305110" y="3953558"/>
              <a:ext cx="2457329" cy="246221"/>
            </a:xfrm>
            <a:prstGeom prst="rect">
              <a:avLst/>
            </a:prstGeom>
          </p:spPr>
          <p:txBody>
            <a:bodyPr wrap="none" lIns="72000" tIns="0" rIns="72000" bIns="0">
              <a:normAutofit fontScale="85000" lnSpcReduction="20000"/>
            </a:bodyPr>
            <a:lstStyle/>
            <a:p>
              <a:pPr algn="ctr" defTabSz="914378">
                <a:defRPr/>
              </a:pPr>
              <a:r>
                <a:rPr lang="zh-CN" altLang="en-US" b="1">
                  <a:solidFill>
                    <a:schemeClr val="bg1"/>
                  </a:solidFill>
                  <a:latin typeface="微软雅黑" panose="020B0503020204020204" pitchFamily="34" charset="-122"/>
                  <a:ea typeface="微软雅黑" panose="020B0503020204020204" pitchFamily="34" charset="-122"/>
                </a:rPr>
                <a:t>标题文本预设</a:t>
              </a:r>
            </a:p>
          </p:txBody>
        </p:sp>
        <p:sp>
          <p:nvSpPr>
            <p:cNvPr id="18" name="任意多边形: 形状 17"/>
            <p:cNvSpPr>
              <a:spLocks/>
            </p:cNvSpPr>
            <p:nvPr/>
          </p:nvSpPr>
          <p:spPr bwMode="auto">
            <a:xfrm>
              <a:off x="2661123" y="1315323"/>
              <a:ext cx="515051" cy="51409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p:spPr>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723573" y="2555787"/>
              <a:ext cx="1132790" cy="523220"/>
            </a:xfrm>
            <a:prstGeom prst="rect">
              <a:avLst/>
            </a:prstGeom>
          </p:spPr>
          <p:txBody>
            <a:bodyPr wrap="none">
              <a:normAutofit fontScale="85000" lnSpcReduction="20000"/>
            </a:bodyPr>
            <a:lstStyle/>
            <a:p>
              <a:r>
                <a:rPr lang="en-US" altLang="zh-CN" sz="2800" b="1">
                  <a:solidFill>
                    <a:schemeClr val="bg1"/>
                  </a:solidFill>
                  <a:latin typeface="微软雅黑" panose="020B0503020204020204" pitchFamily="34" charset="-122"/>
                  <a:ea typeface="微软雅黑" panose="020B0503020204020204" pitchFamily="34" charset="-122"/>
                </a:rPr>
                <a:t>+15%</a:t>
              </a:r>
            </a:p>
          </p:txBody>
        </p:sp>
      </p:grpSp>
      <p:grpSp>
        <p:nvGrpSpPr>
          <p:cNvPr id="5" name="组合 4"/>
          <p:cNvGrpSpPr/>
          <p:nvPr/>
        </p:nvGrpSpPr>
        <p:grpSpPr>
          <a:xfrm>
            <a:off x="5085058" y="1067308"/>
            <a:ext cx="2180045" cy="3017330"/>
            <a:chOff x="7354535" y="1422019"/>
            <a:chExt cx="2906726" cy="4023106"/>
          </a:xfrm>
        </p:grpSpPr>
        <p:grpSp>
          <p:nvGrpSpPr>
            <p:cNvPr id="6" name="组合 5"/>
            <p:cNvGrpSpPr/>
            <p:nvPr/>
          </p:nvGrpSpPr>
          <p:grpSpPr>
            <a:xfrm flipH="1" flipV="1">
              <a:off x="7354535" y="2568575"/>
              <a:ext cx="2847411" cy="2876550"/>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文本框 15"/>
            <p:cNvSpPr txBox="1"/>
            <p:nvPr/>
          </p:nvSpPr>
          <p:spPr>
            <a:xfrm>
              <a:off x="7803932" y="1729784"/>
              <a:ext cx="2457329" cy="589556"/>
            </a:xfrm>
            <a:prstGeom prst="rect">
              <a:avLst/>
            </a:prstGeom>
            <a:noFill/>
          </p:spPr>
          <p:txBody>
            <a:bodyPr wrap="square" lIns="72000" tIns="0" rIns="72000" bIns="0" anchor="ctr" anchorCtr="0">
              <a:normAutofit fontScale="85000" lnSpcReduction="20000"/>
            </a:bodyPr>
            <a:lstStyle/>
            <a:p>
              <a:pPr algn="ctr" defTabSz="914378">
                <a:lnSpc>
                  <a:spcPct val="120000"/>
                </a:lnSpc>
                <a:defRPr/>
              </a:pPr>
              <a:r>
                <a:rPr lang="zh-CN" altLang="en-US" sz="1050">
                  <a:solidFill>
                    <a:schemeClr val="bg1"/>
                  </a:solidFill>
                  <a:latin typeface="微软雅黑" panose="020B0503020204020204" pitchFamily="34" charset="-122"/>
                  <a:ea typeface="微软雅黑" panose="020B0503020204020204" pitchFamily="34" charset="-122"/>
                </a:rPr>
                <a:t>此部分内容作为文字排版占位显示</a:t>
              </a:r>
              <a:br>
                <a:rPr lang="zh-CN" altLang="en-US" sz="1050">
                  <a:solidFill>
                    <a:schemeClr val="bg1"/>
                  </a:solidFill>
                  <a:latin typeface="微软雅黑" panose="020B0503020204020204" pitchFamily="34" charset="-122"/>
                  <a:ea typeface="微软雅黑" panose="020B0503020204020204" pitchFamily="34" charset="-122"/>
                </a:rPr>
              </a:br>
              <a:r>
                <a:rPr lang="zh-CN" altLang="en-US" sz="1050">
                  <a:solidFill>
                    <a:schemeClr val="bg1"/>
                  </a:solidFill>
                  <a:latin typeface="微软雅黑" panose="020B0503020204020204" pitchFamily="34" charset="-122"/>
                  <a:ea typeface="微软雅黑" panose="020B0503020204020204" pitchFamily="34" charset="-122"/>
                </a:rPr>
                <a:t>（建议使用主题字体）</a:t>
              </a:r>
            </a:p>
          </p:txBody>
        </p:sp>
        <p:sp>
          <p:nvSpPr>
            <p:cNvPr id="8" name="矩形 7"/>
            <p:cNvSpPr/>
            <p:nvPr/>
          </p:nvSpPr>
          <p:spPr>
            <a:xfrm>
              <a:off x="7803932" y="1422019"/>
              <a:ext cx="2457329" cy="246221"/>
            </a:xfrm>
            <a:prstGeom prst="rect">
              <a:avLst/>
            </a:prstGeom>
          </p:spPr>
          <p:txBody>
            <a:bodyPr wrap="none" lIns="72000" tIns="0" rIns="72000" bIns="0">
              <a:normAutofit fontScale="85000" lnSpcReduction="20000"/>
            </a:bodyPr>
            <a:lstStyle/>
            <a:p>
              <a:pPr algn="ctr" defTabSz="914378">
                <a:defRPr/>
              </a:pPr>
              <a:r>
                <a:rPr lang="zh-CN" altLang="en-US" b="1" dirty="0">
                  <a:solidFill>
                    <a:schemeClr val="bg1"/>
                  </a:solidFill>
                  <a:latin typeface="微软雅黑" panose="020B0503020204020204" pitchFamily="34" charset="-122"/>
                  <a:ea typeface="微软雅黑" panose="020B0503020204020204" pitchFamily="34" charset="-122"/>
                </a:rPr>
                <a:t>标题文本预设</a:t>
              </a:r>
            </a:p>
          </p:txBody>
        </p:sp>
        <p:sp>
          <p:nvSpPr>
            <p:cNvPr id="9" name="任意多边形: 形状 8"/>
            <p:cNvSpPr>
              <a:spLocks/>
            </p:cNvSpPr>
            <p:nvPr/>
          </p:nvSpPr>
          <p:spPr bwMode="auto">
            <a:xfrm>
              <a:off x="7991981" y="4311082"/>
              <a:ext cx="441736" cy="425669"/>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accent2"/>
            </a:solidFill>
            <a:ln>
              <a:noFill/>
            </a:ln>
            <a:extLst/>
          </p:spPr>
          <p:txBody>
            <a:bodyPr anchor="ctr"/>
            <a:lstStyle/>
            <a:p>
              <a:pPr algn="ctr"/>
              <a:endParaRPr>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8171783" y="3012667"/>
              <a:ext cx="1132790" cy="523220"/>
            </a:xfrm>
            <a:prstGeom prst="rect">
              <a:avLst/>
            </a:prstGeom>
          </p:spPr>
          <p:txBody>
            <a:bodyPr wrap="none">
              <a:normAutofit fontScale="85000" lnSpcReduction="20000"/>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-15%</a:t>
              </a:r>
            </a:p>
          </p:txBody>
        </p:sp>
      </p:grpSp>
    </p:spTree>
    <p:extLst>
      <p:ext uri="{BB962C8B-B14F-4D97-AF65-F5344CB8AC3E}">
        <p14:creationId xmlns:p14="http://schemas.microsoft.com/office/powerpoint/2010/main" val="41505969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262587" y="1340825"/>
            <a:ext cx="5663045" cy="3043193"/>
            <a:chOff x="3429000" y="1858963"/>
            <a:chExt cx="5101935" cy="2740819"/>
          </a:xfrm>
        </p:grpSpPr>
        <p:sp>
          <p:nvSpPr>
            <p:cNvPr id="73" name="Rectangle 23"/>
            <p:cNvSpPr>
              <a:spLocks noChangeArrowheads="1"/>
            </p:cNvSpPr>
            <p:nvPr/>
          </p:nvSpPr>
          <p:spPr bwMode="auto">
            <a:xfrm>
              <a:off x="4648201" y="1897864"/>
              <a:ext cx="3692234" cy="391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75" name="Rectangle 23"/>
            <p:cNvSpPr>
              <a:spLocks noChangeArrowheads="1"/>
            </p:cNvSpPr>
            <p:nvPr/>
          </p:nvSpPr>
          <p:spPr bwMode="auto">
            <a:xfrm>
              <a:off x="4648201" y="2287528"/>
              <a:ext cx="3501734" cy="391409"/>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76" name="Rectangle 15"/>
            <p:cNvSpPr>
              <a:spLocks noChangeArrowheads="1"/>
            </p:cNvSpPr>
            <p:nvPr/>
          </p:nvSpPr>
          <p:spPr bwMode="auto">
            <a:xfrm>
              <a:off x="4648200" y="2678388"/>
              <a:ext cx="3196935" cy="391409"/>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77" name="Rectangle 23"/>
            <p:cNvSpPr>
              <a:spLocks noChangeArrowheads="1"/>
            </p:cNvSpPr>
            <p:nvPr/>
          </p:nvSpPr>
          <p:spPr bwMode="auto">
            <a:xfrm>
              <a:off x="4686300" y="3067505"/>
              <a:ext cx="2815935" cy="391409"/>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78" name="Oval 17"/>
            <p:cNvSpPr/>
            <p:nvPr/>
          </p:nvSpPr>
          <p:spPr>
            <a:xfrm>
              <a:off x="8140253" y="1896116"/>
              <a:ext cx="390682" cy="390682"/>
            </a:xfrm>
            <a:prstGeom prst="ellipse">
              <a:avLst/>
            </a:prstGeom>
            <a:gradFill flip="none" rotWithShape="1">
              <a:gsLst>
                <a:gs pos="0">
                  <a:schemeClr val="bg1"/>
                </a:gs>
                <a:gs pos="50000">
                  <a:schemeClr val="bg1"/>
                </a:gs>
                <a:gs pos="100000">
                  <a:schemeClr val="bg1">
                    <a:lumMod val="85000"/>
                  </a:schemeClr>
                </a:gs>
              </a:gsLst>
              <a:path path="circle">
                <a:fillToRect l="50000" t="50000" r="50000" b="50000"/>
              </a:path>
              <a:tileRect/>
            </a:gradFill>
            <a:ln w="1">
              <a:noFill/>
              <a:prstDash val="solid"/>
              <a:round/>
              <a:headEnd/>
              <a:tailEnd/>
            </a:ln>
          </p:spPr>
          <p:txBody>
            <a:bodyPr vert="horz" wrap="square" lIns="121920" tIns="60960" rIns="121920" bIns="60960" numCol="1" anchor="t" anchorCtr="0" compatLnSpc="1">
              <a:prstTxWarp prst="textNoShape">
                <a:avLst/>
              </a:prstTxWarp>
            </a:bodyPr>
            <a:lstStyle/>
            <a:p>
              <a:endParaRPr lang="ar-SA" sz="2400" dirty="0"/>
            </a:p>
          </p:txBody>
        </p:sp>
        <p:sp>
          <p:nvSpPr>
            <p:cNvPr id="79" name="Oval 18"/>
            <p:cNvSpPr/>
            <p:nvPr/>
          </p:nvSpPr>
          <p:spPr>
            <a:xfrm>
              <a:off x="7925633" y="2288542"/>
              <a:ext cx="390682" cy="390682"/>
            </a:xfrm>
            <a:prstGeom prst="ellipse">
              <a:avLst/>
            </a:prstGeom>
            <a:gradFill flip="none" rotWithShape="1">
              <a:gsLst>
                <a:gs pos="0">
                  <a:schemeClr val="bg1"/>
                </a:gs>
                <a:gs pos="50000">
                  <a:schemeClr val="bg1"/>
                </a:gs>
                <a:gs pos="100000">
                  <a:schemeClr val="bg1">
                    <a:lumMod val="85000"/>
                  </a:schemeClr>
                </a:gs>
              </a:gsLst>
              <a:path path="circle">
                <a:fillToRect l="50000" t="50000" r="50000" b="50000"/>
              </a:path>
              <a:tileRect/>
            </a:gradFill>
            <a:ln w="1">
              <a:noFill/>
              <a:prstDash val="solid"/>
              <a:round/>
              <a:headEnd/>
              <a:tailEn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dirty="0"/>
            </a:p>
          </p:txBody>
        </p:sp>
        <p:sp>
          <p:nvSpPr>
            <p:cNvPr id="80" name="Oval 19"/>
            <p:cNvSpPr/>
            <p:nvPr/>
          </p:nvSpPr>
          <p:spPr>
            <a:xfrm>
              <a:off x="7618668" y="2678642"/>
              <a:ext cx="390682" cy="390682"/>
            </a:xfrm>
            <a:prstGeom prst="ellipse">
              <a:avLst/>
            </a:prstGeom>
            <a:gradFill flip="none" rotWithShape="1">
              <a:gsLst>
                <a:gs pos="0">
                  <a:schemeClr val="bg1"/>
                </a:gs>
                <a:gs pos="50000">
                  <a:schemeClr val="bg1"/>
                </a:gs>
                <a:gs pos="100000">
                  <a:schemeClr val="bg1">
                    <a:lumMod val="85000"/>
                  </a:schemeClr>
                </a:gs>
              </a:gsLst>
              <a:path path="circle">
                <a:fillToRect l="50000" t="50000" r="50000" b="50000"/>
              </a:path>
              <a:tileRect/>
            </a:gradFill>
            <a:ln w="1">
              <a:noFill/>
              <a:prstDash val="solid"/>
              <a:round/>
              <a:headEnd/>
              <a:tailEn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dirty="0"/>
            </a:p>
          </p:txBody>
        </p:sp>
        <p:sp>
          <p:nvSpPr>
            <p:cNvPr id="81" name="Oval 20"/>
            <p:cNvSpPr/>
            <p:nvPr/>
          </p:nvSpPr>
          <p:spPr>
            <a:xfrm>
              <a:off x="7283798" y="3067580"/>
              <a:ext cx="390682" cy="390682"/>
            </a:xfrm>
            <a:prstGeom prst="ellipse">
              <a:avLst/>
            </a:prstGeom>
            <a:gradFill flip="none" rotWithShape="1">
              <a:gsLst>
                <a:gs pos="0">
                  <a:schemeClr val="bg1"/>
                </a:gs>
                <a:gs pos="50000">
                  <a:schemeClr val="bg1"/>
                </a:gs>
                <a:gs pos="100000">
                  <a:schemeClr val="bg1">
                    <a:lumMod val="85000"/>
                  </a:schemeClr>
                </a:gs>
              </a:gsLst>
              <a:path path="circle">
                <a:fillToRect l="50000" t="50000" r="50000" b="50000"/>
              </a:path>
              <a:tileRect/>
            </a:gradFill>
            <a:ln w="1">
              <a:noFill/>
              <a:prstDash val="solid"/>
              <a:round/>
              <a:headEnd/>
              <a:tailEn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dirty="0"/>
            </a:p>
          </p:txBody>
        </p:sp>
        <p:grpSp>
          <p:nvGrpSpPr>
            <p:cNvPr id="3" name="Group 3"/>
            <p:cNvGrpSpPr/>
            <p:nvPr/>
          </p:nvGrpSpPr>
          <p:grpSpPr>
            <a:xfrm>
              <a:off x="3429000" y="1858963"/>
              <a:ext cx="2739233" cy="2740819"/>
              <a:chOff x="3429000" y="1858963"/>
              <a:chExt cx="2739233" cy="2740819"/>
            </a:xfrm>
          </p:grpSpPr>
          <p:sp>
            <p:nvSpPr>
              <p:cNvPr id="146" name="Freeform 5"/>
              <p:cNvSpPr>
                <a:spLocks/>
              </p:cNvSpPr>
              <p:nvPr/>
            </p:nvSpPr>
            <p:spPr bwMode="auto">
              <a:xfrm>
                <a:off x="5363370" y="3794920"/>
                <a:ext cx="804863" cy="804862"/>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rgbClr val="4B4B4B"/>
              </a:solidFill>
              <a:ln w="1">
                <a:noFill/>
                <a:prstDash val="solid"/>
                <a:round/>
                <a:headEnd/>
                <a:tailEnd/>
              </a:ln>
            </p:spPr>
            <p:txBody>
              <a:bodyPr vert="horz" wrap="square" lIns="121920" tIns="60960" rIns="121920" bIns="60960" numCol="1" anchor="t" anchorCtr="0" compatLnSpc="1">
                <a:prstTxWarp prst="textNoShape">
                  <a:avLst/>
                </a:prstTxWarp>
              </a:bodyPr>
              <a:lstStyle/>
              <a:p>
                <a:endParaRPr lang="ar-SA" sz="2400" dirty="0"/>
              </a:p>
            </p:txBody>
          </p:sp>
          <p:sp>
            <p:nvSpPr>
              <p:cNvPr id="147" name="Freeform 6"/>
              <p:cNvSpPr>
                <a:spLocks/>
              </p:cNvSpPr>
              <p:nvPr/>
            </p:nvSpPr>
            <p:spPr bwMode="auto">
              <a:xfrm>
                <a:off x="5391945" y="3823495"/>
                <a:ext cx="300038" cy="30003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rgbClr val="7F7F7F"/>
              </a:solidFill>
              <a:ln w="1">
                <a:noFill/>
                <a:prstDash val="solid"/>
                <a:round/>
                <a:headEnd/>
                <a:tailEnd/>
              </a:ln>
            </p:spPr>
            <p:txBody>
              <a:bodyPr vert="horz" wrap="square" lIns="121920" tIns="60960" rIns="121920" bIns="60960" numCol="1" anchor="t" anchorCtr="0" compatLnSpc="1">
                <a:prstTxWarp prst="textNoShape">
                  <a:avLst/>
                </a:prstTxWarp>
              </a:bodyPr>
              <a:lstStyle/>
              <a:p>
                <a:endParaRPr lang="ar-SA" sz="2400" dirty="0"/>
              </a:p>
            </p:txBody>
          </p:sp>
          <p:sp>
            <p:nvSpPr>
              <p:cNvPr id="148" name="Freeform 7"/>
              <p:cNvSpPr>
                <a:spLocks/>
              </p:cNvSpPr>
              <p:nvPr/>
            </p:nvSpPr>
            <p:spPr bwMode="auto">
              <a:xfrm>
                <a:off x="5841207" y="4271170"/>
                <a:ext cx="298450" cy="30003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rgbClr val="7F7F7F"/>
              </a:solidFill>
              <a:ln w="1">
                <a:noFill/>
                <a:prstDash val="solid"/>
                <a:round/>
                <a:headEnd/>
                <a:tailEnd/>
              </a:ln>
            </p:spPr>
            <p:txBody>
              <a:bodyPr vert="horz" wrap="square" lIns="121920" tIns="60960" rIns="121920" bIns="60960" numCol="1" anchor="t" anchorCtr="0" compatLnSpc="1">
                <a:prstTxWarp prst="textNoShape">
                  <a:avLst/>
                </a:prstTxWarp>
              </a:bodyPr>
              <a:lstStyle/>
              <a:p>
                <a:endParaRPr lang="ar-SA" sz="2400" dirty="0"/>
              </a:p>
            </p:txBody>
          </p:sp>
          <p:sp>
            <p:nvSpPr>
              <p:cNvPr id="149" name="Freeform 8"/>
              <p:cNvSpPr>
                <a:spLocks/>
              </p:cNvSpPr>
              <p:nvPr/>
            </p:nvSpPr>
            <p:spPr bwMode="auto">
              <a:xfrm>
                <a:off x="5045870" y="3477420"/>
                <a:ext cx="481013" cy="481012"/>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7F7F7F"/>
              </a:solidFill>
              <a:ln w="1">
                <a:noFill/>
                <a:prstDash val="solid"/>
                <a:round/>
                <a:headEnd/>
                <a:tailEnd/>
              </a:ln>
            </p:spPr>
            <p:txBody>
              <a:bodyPr vert="horz" wrap="square" lIns="121920" tIns="60960" rIns="121920" bIns="60960" numCol="1" anchor="t" anchorCtr="0" compatLnSpc="1">
                <a:prstTxWarp prst="textNoShape">
                  <a:avLst/>
                </a:prstTxWarp>
              </a:bodyPr>
              <a:lstStyle/>
              <a:p>
                <a:endParaRPr lang="ar-SA" sz="2400" dirty="0"/>
              </a:p>
            </p:txBody>
          </p:sp>
          <p:sp>
            <p:nvSpPr>
              <p:cNvPr id="150" name="Freeform 9"/>
              <p:cNvSpPr>
                <a:spLocks/>
              </p:cNvSpPr>
              <p:nvPr/>
            </p:nvSpPr>
            <p:spPr bwMode="auto">
              <a:xfrm>
                <a:off x="5018882" y="3451226"/>
                <a:ext cx="163513" cy="163512"/>
              </a:xfrm>
              <a:custGeom>
                <a:avLst/>
                <a:gdLst/>
                <a:ahLst/>
                <a:cxnLst>
                  <a:cxn ang="0">
                    <a:pos x="0" y="855"/>
                  </a:cxn>
                  <a:cxn ang="0">
                    <a:pos x="854" y="0"/>
                  </a:cxn>
                  <a:cxn ang="0">
                    <a:pos x="1032" y="179"/>
                  </a:cxn>
                  <a:cxn ang="0">
                    <a:pos x="178" y="1034"/>
                  </a:cxn>
                  <a:cxn ang="0">
                    <a:pos x="0" y="855"/>
                  </a:cxn>
                </a:cxnLst>
                <a:rect l="0" t="0" r="r" b="b"/>
                <a:pathLst>
                  <a:path w="1032" h="1034">
                    <a:moveTo>
                      <a:pt x="0" y="855"/>
                    </a:moveTo>
                    <a:lnTo>
                      <a:pt x="854" y="0"/>
                    </a:lnTo>
                    <a:lnTo>
                      <a:pt x="1032" y="179"/>
                    </a:lnTo>
                    <a:lnTo>
                      <a:pt x="178" y="1034"/>
                    </a:lnTo>
                    <a:lnTo>
                      <a:pt x="0" y="855"/>
                    </a:lnTo>
                    <a:close/>
                  </a:path>
                </a:pathLst>
              </a:custGeom>
              <a:solidFill>
                <a:srgbClr val="BFBFBF"/>
              </a:solidFill>
              <a:ln w="1">
                <a:noFill/>
                <a:prstDash val="solid"/>
                <a:round/>
                <a:headEnd/>
                <a:tailEnd/>
              </a:ln>
            </p:spPr>
            <p:txBody>
              <a:bodyPr vert="horz" wrap="square" lIns="121920" tIns="60960" rIns="121920" bIns="60960" numCol="1" anchor="t" anchorCtr="0" compatLnSpc="1">
                <a:prstTxWarp prst="textNoShape">
                  <a:avLst/>
                </a:prstTxWarp>
              </a:bodyPr>
              <a:lstStyle/>
              <a:p>
                <a:endParaRPr lang="ar-SA" sz="2400" dirty="0"/>
              </a:p>
            </p:txBody>
          </p:sp>
          <p:sp>
            <p:nvSpPr>
              <p:cNvPr id="151" name="Freeform 10"/>
              <p:cNvSpPr>
                <a:spLocks/>
              </p:cNvSpPr>
              <p:nvPr/>
            </p:nvSpPr>
            <p:spPr bwMode="auto">
              <a:xfrm>
                <a:off x="3429000" y="1858963"/>
                <a:ext cx="1949450" cy="1949450"/>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chemeClr val="bg1"/>
              </a:solidFill>
              <a:ln w="3810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sz="900" dirty="0">
                  <a:solidFill>
                    <a:prstClr val="white"/>
                  </a:solidFill>
                </a:endParaRPr>
              </a:p>
            </p:txBody>
          </p:sp>
          <p:sp>
            <p:nvSpPr>
              <p:cNvPr id="152" name="Freeform 11"/>
              <p:cNvSpPr>
                <a:spLocks/>
              </p:cNvSpPr>
              <p:nvPr/>
            </p:nvSpPr>
            <p:spPr bwMode="auto">
              <a:xfrm>
                <a:off x="3578225" y="2008188"/>
                <a:ext cx="1651000" cy="1652587"/>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chemeClr val="bg1"/>
                  </a:gs>
                  <a:gs pos="50000">
                    <a:schemeClr val="bg1"/>
                  </a:gs>
                  <a:gs pos="100000">
                    <a:schemeClr val="bg1">
                      <a:lumMod val="85000"/>
                    </a:schemeClr>
                  </a:gs>
                </a:gsLst>
                <a:path path="circle">
                  <a:fillToRect l="50000" t="50000" r="50000" b="50000"/>
                </a:path>
                <a:tileRect/>
              </a:gradFill>
              <a:ln w="1">
                <a:noFill/>
                <a:prstDash val="solid"/>
                <a:round/>
                <a:headEnd/>
                <a:tailEnd/>
              </a:ln>
            </p:spPr>
            <p:txBody>
              <a:bodyPr vert="horz" wrap="square" lIns="121920" tIns="60960" rIns="121920" bIns="60960" numCol="1" anchor="t" anchorCtr="0" compatLnSpc="1">
                <a:prstTxWarp prst="textNoShape">
                  <a:avLst/>
                </a:prstTxWarp>
              </a:bodyPr>
              <a:lstStyle/>
              <a:p>
                <a:endParaRPr lang="ar-SA" sz="2400" dirty="0"/>
              </a:p>
            </p:txBody>
          </p:sp>
        </p:grpSp>
        <p:sp>
          <p:nvSpPr>
            <p:cNvPr id="83" name="TextBox 32"/>
            <p:cNvSpPr txBox="1"/>
            <p:nvPr/>
          </p:nvSpPr>
          <p:spPr>
            <a:xfrm>
              <a:off x="8176718" y="1943878"/>
              <a:ext cx="252044" cy="327657"/>
            </a:xfrm>
            <a:prstGeom prst="rect">
              <a:avLst/>
            </a:prstGeom>
            <a:noFill/>
          </p:spPr>
          <p:txBody>
            <a:bodyPr wrap="square" lIns="0" tIns="0" rIns="0" bIns="0" rtlCol="1" anchor="t" anchorCtr="0">
              <a:noAutofit/>
            </a:bodyPr>
            <a:lstStyle/>
            <a:p>
              <a:pPr algn="ctr" rtl="0"/>
              <a:r>
                <a:rPr lang="en-US"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1</a:t>
              </a:r>
              <a:endParaRPr lang="ar-SA"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TextBox 33"/>
            <p:cNvSpPr txBox="1"/>
            <p:nvPr/>
          </p:nvSpPr>
          <p:spPr>
            <a:xfrm>
              <a:off x="7985396" y="2326697"/>
              <a:ext cx="252044" cy="327657"/>
            </a:xfrm>
            <a:prstGeom prst="rect">
              <a:avLst/>
            </a:prstGeom>
            <a:noFill/>
          </p:spPr>
          <p:txBody>
            <a:bodyPr wrap="square" lIns="0" tIns="0" rIns="0" bIns="0" rtlCol="1" anchor="t" anchorCtr="0">
              <a:noAutofit/>
            </a:bodyPr>
            <a:lstStyle/>
            <a:p>
              <a:pPr algn="ctr"/>
              <a:r>
                <a:rPr 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2</a:t>
              </a:r>
              <a:endParaRPr lang="ar-SA"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44" name="TextBox 34"/>
            <p:cNvSpPr txBox="1"/>
            <p:nvPr/>
          </p:nvSpPr>
          <p:spPr>
            <a:xfrm>
              <a:off x="7680436" y="2710872"/>
              <a:ext cx="252044" cy="327657"/>
            </a:xfrm>
            <a:prstGeom prst="rect">
              <a:avLst/>
            </a:prstGeom>
            <a:noFill/>
          </p:spPr>
          <p:txBody>
            <a:bodyPr wrap="square" lIns="0" tIns="0" rIns="0" bIns="0" rtlCol="1" anchor="t" anchorCtr="0">
              <a:noAutofit/>
            </a:bodyPr>
            <a:lstStyle/>
            <a:p>
              <a:pPr algn="ctr"/>
              <a:r>
                <a:rPr lang="en-US"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3</a:t>
              </a:r>
              <a:endParaRPr lang="ar-SA"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145" name="TextBox 35"/>
            <p:cNvSpPr txBox="1"/>
            <p:nvPr/>
          </p:nvSpPr>
          <p:spPr>
            <a:xfrm>
              <a:off x="7335947" y="3113866"/>
              <a:ext cx="252044" cy="327657"/>
            </a:xfrm>
            <a:prstGeom prst="rect">
              <a:avLst/>
            </a:prstGeom>
            <a:noFill/>
          </p:spPr>
          <p:txBody>
            <a:bodyPr wrap="square" lIns="0" tIns="0" rIns="0" bIns="0" rtlCol="1" anchor="t" anchorCtr="0">
              <a:noAutofit/>
            </a:bodyPr>
            <a:lstStyle/>
            <a:p>
              <a:pPr algn="ctr"/>
              <a:r>
                <a:rPr 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4</a:t>
              </a:r>
              <a:endParaRPr lang="ar-SA"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4" name="组合 152"/>
          <p:cNvGrpSpPr/>
          <p:nvPr/>
        </p:nvGrpSpPr>
        <p:grpSpPr>
          <a:xfrm>
            <a:off x="3409698" y="1411959"/>
            <a:ext cx="4311493" cy="424732"/>
            <a:chOff x="4566953" y="2203111"/>
            <a:chExt cx="5748657" cy="566135"/>
          </a:xfrm>
        </p:grpSpPr>
        <p:sp>
          <p:nvSpPr>
            <p:cNvPr id="154" name="矩形 153"/>
            <p:cNvSpPr/>
            <p:nvPr/>
          </p:nvSpPr>
          <p:spPr>
            <a:xfrm>
              <a:off x="4566953" y="2203111"/>
              <a:ext cx="3792081" cy="566135"/>
            </a:xfrm>
            <a:prstGeom prst="rect">
              <a:avLst/>
            </a:prstGeom>
          </p:spPr>
          <p:txBody>
            <a:bodyPr wrap="square">
              <a:spAutoFit/>
            </a:bodyPr>
            <a:lstStyle/>
            <a:p>
              <a:pPr>
                <a:lnSpc>
                  <a:spcPct val="12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此处添加详细文本描述，建议与标题相关并符合整体语言风格，语言描述尽量简洁生动。</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5" name="矩形 154"/>
            <p:cNvSpPr/>
            <p:nvPr/>
          </p:nvSpPr>
          <p:spPr>
            <a:xfrm>
              <a:off x="9453835" y="2247071"/>
              <a:ext cx="861775" cy="369218"/>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方案一</a:t>
              </a:r>
            </a:p>
          </p:txBody>
        </p:sp>
      </p:grpSp>
      <p:grpSp>
        <p:nvGrpSpPr>
          <p:cNvPr id="5" name="组合 155"/>
          <p:cNvGrpSpPr/>
          <p:nvPr/>
        </p:nvGrpSpPr>
        <p:grpSpPr>
          <a:xfrm>
            <a:off x="3409699" y="1842209"/>
            <a:ext cx="3990377" cy="424732"/>
            <a:chOff x="4566953" y="2776595"/>
            <a:chExt cx="5320503" cy="566134"/>
          </a:xfrm>
        </p:grpSpPr>
        <p:sp>
          <p:nvSpPr>
            <p:cNvPr id="157" name="矩形 156"/>
            <p:cNvSpPr/>
            <p:nvPr/>
          </p:nvSpPr>
          <p:spPr>
            <a:xfrm>
              <a:off x="4566953" y="2776595"/>
              <a:ext cx="3626880" cy="566134"/>
            </a:xfrm>
            <a:prstGeom prst="rect">
              <a:avLst/>
            </a:prstGeom>
          </p:spPr>
          <p:txBody>
            <a:bodyPr wrap="square">
              <a:spAutoFit/>
            </a:bodyPr>
            <a:lstStyle/>
            <a:p>
              <a:pPr>
                <a:lnSpc>
                  <a:spcPct val="120000"/>
                </a:lnSpc>
              </a:pPr>
              <a:r>
                <a:rPr lang="zh-CN" altLang="en-US" sz="900"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此处添加详细文本描述，建议与标题相关并符合整体语言风格，语言描述尽量简洁生动。</a:t>
              </a:r>
              <a:endParaRPr lang="en-US" altLang="zh-CN" sz="900"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8" name="矩形 157"/>
            <p:cNvSpPr/>
            <p:nvPr/>
          </p:nvSpPr>
          <p:spPr>
            <a:xfrm>
              <a:off x="9025681" y="2829237"/>
              <a:ext cx="861775" cy="369218"/>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方案二</a:t>
              </a:r>
            </a:p>
          </p:txBody>
        </p:sp>
      </p:grpSp>
      <p:grpSp>
        <p:nvGrpSpPr>
          <p:cNvPr id="6" name="组合 158"/>
          <p:cNvGrpSpPr/>
          <p:nvPr/>
        </p:nvGrpSpPr>
        <p:grpSpPr>
          <a:xfrm>
            <a:off x="3409698" y="2274863"/>
            <a:ext cx="3664649" cy="424732"/>
            <a:chOff x="4566953" y="3353288"/>
            <a:chExt cx="4886198" cy="566134"/>
          </a:xfrm>
        </p:grpSpPr>
        <p:sp>
          <p:nvSpPr>
            <p:cNvPr id="160" name="矩形 159"/>
            <p:cNvSpPr/>
            <p:nvPr/>
          </p:nvSpPr>
          <p:spPr>
            <a:xfrm>
              <a:off x="4566953" y="3353288"/>
              <a:ext cx="3165464" cy="566134"/>
            </a:xfrm>
            <a:prstGeom prst="rect">
              <a:avLst/>
            </a:prstGeom>
          </p:spPr>
          <p:txBody>
            <a:bodyPr wrap="square">
              <a:spAutoFit/>
            </a:bodyPr>
            <a:lstStyle/>
            <a:p>
              <a:pPr>
                <a:lnSpc>
                  <a:spcPct val="12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此处添加详细文本描述，建议与标题相关并符合整体语言风格，语言描述尽量简洁生动。</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1" name="矩形 160"/>
            <p:cNvSpPr/>
            <p:nvPr/>
          </p:nvSpPr>
          <p:spPr>
            <a:xfrm>
              <a:off x="8591376" y="3411403"/>
              <a:ext cx="861775" cy="369218"/>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方案三</a:t>
              </a:r>
            </a:p>
          </p:txBody>
        </p:sp>
      </p:grpSp>
      <p:grpSp>
        <p:nvGrpSpPr>
          <p:cNvPr id="7" name="组合 161"/>
          <p:cNvGrpSpPr/>
          <p:nvPr/>
        </p:nvGrpSpPr>
        <p:grpSpPr>
          <a:xfrm>
            <a:off x="3409698" y="2709330"/>
            <a:ext cx="3239229" cy="590931"/>
            <a:chOff x="4566954" y="3932399"/>
            <a:chExt cx="4318972" cy="787664"/>
          </a:xfrm>
        </p:grpSpPr>
        <p:sp>
          <p:nvSpPr>
            <p:cNvPr id="163" name="矩形 162"/>
            <p:cNvSpPr/>
            <p:nvPr/>
          </p:nvSpPr>
          <p:spPr>
            <a:xfrm>
              <a:off x="4566954" y="3932399"/>
              <a:ext cx="2842183" cy="787664"/>
            </a:xfrm>
            <a:prstGeom prst="rect">
              <a:avLst/>
            </a:prstGeom>
          </p:spPr>
          <p:txBody>
            <a:bodyPr wrap="square">
              <a:spAutoFit/>
            </a:bodyPr>
            <a:lstStyle/>
            <a:p>
              <a:pPr>
                <a:lnSpc>
                  <a:spcPct val="120000"/>
                </a:lnSpc>
              </a:pPr>
              <a:r>
                <a:rPr lang="zh-CN" altLang="en-US" sz="900"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此处添加详细文本描述，建议与标题相关并符合整体语言风格，语言描述尽量简洁生动。</a:t>
              </a:r>
              <a:endParaRPr lang="en-US" altLang="zh-CN" sz="900"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4" name="矩形 163"/>
            <p:cNvSpPr/>
            <p:nvPr/>
          </p:nvSpPr>
          <p:spPr>
            <a:xfrm>
              <a:off x="8024151" y="3993573"/>
              <a:ext cx="861775" cy="369218"/>
            </a:xfrm>
            <a:prstGeom prst="rect">
              <a:avLst/>
            </a:prstGeom>
          </p:spPr>
          <p:txBody>
            <a:bodyPr wrap="non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方案四</a:t>
              </a:r>
            </a:p>
          </p:txBody>
        </p:sp>
      </p:grpSp>
      <p:sp>
        <p:nvSpPr>
          <p:cNvPr id="165" name="Freeform 196"/>
          <p:cNvSpPr>
            <a:spLocks/>
          </p:cNvSpPr>
          <p:nvPr/>
        </p:nvSpPr>
        <p:spPr bwMode="auto">
          <a:xfrm>
            <a:off x="1830453" y="2040894"/>
            <a:ext cx="1068531" cy="694756"/>
          </a:xfrm>
          <a:custGeom>
            <a:avLst/>
            <a:gdLst>
              <a:gd name="T0" fmla="*/ 242 w 319"/>
              <a:gd name="T1" fmla="*/ 58 h 207"/>
              <a:gd name="T2" fmla="*/ 229 w 319"/>
              <a:gd name="T3" fmla="*/ 59 h 207"/>
              <a:gd name="T4" fmla="*/ 218 w 319"/>
              <a:gd name="T5" fmla="*/ 35 h 207"/>
              <a:gd name="T6" fmla="*/ 199 w 319"/>
              <a:gd name="T7" fmla="*/ 16 h 207"/>
              <a:gd name="T8" fmla="*/ 175 w 319"/>
              <a:gd name="T9" fmla="*/ 4 h 207"/>
              <a:gd name="T10" fmla="*/ 148 w 319"/>
              <a:gd name="T11" fmla="*/ 0 h 207"/>
              <a:gd name="T12" fmla="*/ 140 w 319"/>
              <a:gd name="T13" fmla="*/ 0 h 207"/>
              <a:gd name="T14" fmla="*/ 124 w 319"/>
              <a:gd name="T15" fmla="*/ 4 h 207"/>
              <a:gd name="T16" fmla="*/ 108 w 319"/>
              <a:gd name="T17" fmla="*/ 10 h 207"/>
              <a:gd name="T18" fmla="*/ 95 w 319"/>
              <a:gd name="T19" fmla="*/ 18 h 207"/>
              <a:gd name="T20" fmla="*/ 83 w 319"/>
              <a:gd name="T21" fmla="*/ 30 h 207"/>
              <a:gd name="T22" fmla="*/ 74 w 319"/>
              <a:gd name="T23" fmla="*/ 43 h 207"/>
              <a:gd name="T24" fmla="*/ 68 w 319"/>
              <a:gd name="T25" fmla="*/ 58 h 207"/>
              <a:gd name="T26" fmla="*/ 64 w 319"/>
              <a:gd name="T27" fmla="*/ 74 h 207"/>
              <a:gd name="T28" fmla="*/ 64 w 319"/>
              <a:gd name="T29" fmla="*/ 83 h 207"/>
              <a:gd name="T30" fmla="*/ 65 w 319"/>
              <a:gd name="T31" fmla="*/ 95 h 207"/>
              <a:gd name="T32" fmla="*/ 57 w 319"/>
              <a:gd name="T33" fmla="*/ 94 h 207"/>
              <a:gd name="T34" fmla="*/ 36 w 319"/>
              <a:gd name="T35" fmla="*/ 99 h 207"/>
              <a:gd name="T36" fmla="*/ 17 w 319"/>
              <a:gd name="T37" fmla="*/ 111 h 207"/>
              <a:gd name="T38" fmla="*/ 5 w 319"/>
              <a:gd name="T39" fmla="*/ 128 h 207"/>
              <a:gd name="T40" fmla="*/ 0 w 319"/>
              <a:gd name="T41" fmla="*/ 151 h 207"/>
              <a:gd name="T42" fmla="*/ 1 w 319"/>
              <a:gd name="T43" fmla="*/ 162 h 207"/>
              <a:gd name="T44" fmla="*/ 10 w 319"/>
              <a:gd name="T45" fmla="*/ 182 h 207"/>
              <a:gd name="T46" fmla="*/ 25 w 319"/>
              <a:gd name="T47" fmla="*/ 197 h 207"/>
              <a:gd name="T48" fmla="*/ 46 w 319"/>
              <a:gd name="T49" fmla="*/ 206 h 207"/>
              <a:gd name="T50" fmla="*/ 137 w 319"/>
              <a:gd name="T51" fmla="*/ 207 h 207"/>
              <a:gd name="T52" fmla="*/ 104 w 319"/>
              <a:gd name="T53" fmla="*/ 147 h 207"/>
              <a:gd name="T54" fmla="*/ 216 w 319"/>
              <a:gd name="T55" fmla="*/ 147 h 207"/>
              <a:gd name="T56" fmla="*/ 181 w 319"/>
              <a:gd name="T57" fmla="*/ 207 h 207"/>
              <a:gd name="T58" fmla="*/ 242 w 319"/>
              <a:gd name="T59" fmla="*/ 207 h 207"/>
              <a:gd name="T60" fmla="*/ 258 w 319"/>
              <a:gd name="T61" fmla="*/ 206 h 207"/>
              <a:gd name="T62" fmla="*/ 272 w 319"/>
              <a:gd name="T63" fmla="*/ 201 h 207"/>
              <a:gd name="T64" fmla="*/ 285 w 319"/>
              <a:gd name="T65" fmla="*/ 194 h 207"/>
              <a:gd name="T66" fmla="*/ 296 w 319"/>
              <a:gd name="T67" fmla="*/ 185 h 207"/>
              <a:gd name="T68" fmla="*/ 306 w 319"/>
              <a:gd name="T69" fmla="*/ 174 h 207"/>
              <a:gd name="T70" fmla="*/ 313 w 319"/>
              <a:gd name="T71" fmla="*/ 161 h 207"/>
              <a:gd name="T72" fmla="*/ 317 w 319"/>
              <a:gd name="T73" fmla="*/ 148 h 207"/>
              <a:gd name="T74" fmla="*/ 319 w 319"/>
              <a:gd name="T75" fmla="*/ 132 h 207"/>
              <a:gd name="T76" fmla="*/ 318 w 319"/>
              <a:gd name="T77" fmla="*/ 125 h 207"/>
              <a:gd name="T78" fmla="*/ 315 w 319"/>
              <a:gd name="T79" fmla="*/ 111 h 207"/>
              <a:gd name="T80" fmla="*/ 310 w 319"/>
              <a:gd name="T81" fmla="*/ 97 h 207"/>
              <a:gd name="T82" fmla="*/ 301 w 319"/>
              <a:gd name="T83" fmla="*/ 85 h 207"/>
              <a:gd name="T84" fmla="*/ 291 w 319"/>
              <a:gd name="T85" fmla="*/ 74 h 207"/>
              <a:gd name="T86" fmla="*/ 279 w 319"/>
              <a:gd name="T87" fmla="*/ 67 h 207"/>
              <a:gd name="T88" fmla="*/ 265 w 319"/>
              <a:gd name="T89" fmla="*/ 61 h 207"/>
              <a:gd name="T90" fmla="*/ 250 w 319"/>
              <a:gd name="T91" fmla="*/ 58 h 207"/>
              <a:gd name="T92" fmla="*/ 242 w 319"/>
              <a:gd name="T93" fmla="*/ 5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9" h="207">
                <a:moveTo>
                  <a:pt x="242" y="58"/>
                </a:moveTo>
                <a:lnTo>
                  <a:pt x="242" y="58"/>
                </a:lnTo>
                <a:lnTo>
                  <a:pt x="229" y="59"/>
                </a:lnTo>
                <a:lnTo>
                  <a:pt x="229" y="59"/>
                </a:lnTo>
                <a:lnTo>
                  <a:pt x="225" y="46"/>
                </a:lnTo>
                <a:lnTo>
                  <a:pt x="218" y="35"/>
                </a:lnTo>
                <a:lnTo>
                  <a:pt x="209" y="25"/>
                </a:lnTo>
                <a:lnTo>
                  <a:pt x="199" y="16"/>
                </a:lnTo>
                <a:lnTo>
                  <a:pt x="188" y="9"/>
                </a:lnTo>
                <a:lnTo>
                  <a:pt x="175" y="4"/>
                </a:lnTo>
                <a:lnTo>
                  <a:pt x="163" y="1"/>
                </a:lnTo>
                <a:lnTo>
                  <a:pt x="148" y="0"/>
                </a:lnTo>
                <a:lnTo>
                  <a:pt x="148" y="0"/>
                </a:lnTo>
                <a:lnTo>
                  <a:pt x="140" y="0"/>
                </a:lnTo>
                <a:lnTo>
                  <a:pt x="131" y="2"/>
                </a:lnTo>
                <a:lnTo>
                  <a:pt x="124" y="4"/>
                </a:lnTo>
                <a:lnTo>
                  <a:pt x="115" y="6"/>
                </a:lnTo>
                <a:lnTo>
                  <a:pt x="108" y="10"/>
                </a:lnTo>
                <a:lnTo>
                  <a:pt x="101" y="14"/>
                </a:lnTo>
                <a:lnTo>
                  <a:pt x="95" y="18"/>
                </a:lnTo>
                <a:lnTo>
                  <a:pt x="88" y="24"/>
                </a:lnTo>
                <a:lnTo>
                  <a:pt x="83" y="30"/>
                </a:lnTo>
                <a:lnTo>
                  <a:pt x="78" y="36"/>
                </a:lnTo>
                <a:lnTo>
                  <a:pt x="74" y="43"/>
                </a:lnTo>
                <a:lnTo>
                  <a:pt x="70" y="51"/>
                </a:lnTo>
                <a:lnTo>
                  <a:pt x="68" y="58"/>
                </a:lnTo>
                <a:lnTo>
                  <a:pt x="66" y="66"/>
                </a:lnTo>
                <a:lnTo>
                  <a:pt x="64" y="74"/>
                </a:lnTo>
                <a:lnTo>
                  <a:pt x="64" y="83"/>
                </a:lnTo>
                <a:lnTo>
                  <a:pt x="64" y="83"/>
                </a:lnTo>
                <a:lnTo>
                  <a:pt x="65" y="95"/>
                </a:lnTo>
                <a:lnTo>
                  <a:pt x="65" y="95"/>
                </a:lnTo>
                <a:lnTo>
                  <a:pt x="57" y="94"/>
                </a:lnTo>
                <a:lnTo>
                  <a:pt x="57" y="94"/>
                </a:lnTo>
                <a:lnTo>
                  <a:pt x="46" y="95"/>
                </a:lnTo>
                <a:lnTo>
                  <a:pt x="36" y="99"/>
                </a:lnTo>
                <a:lnTo>
                  <a:pt x="25" y="104"/>
                </a:lnTo>
                <a:lnTo>
                  <a:pt x="17" y="111"/>
                </a:lnTo>
                <a:lnTo>
                  <a:pt x="10" y="119"/>
                </a:lnTo>
                <a:lnTo>
                  <a:pt x="5" y="128"/>
                </a:lnTo>
                <a:lnTo>
                  <a:pt x="1" y="139"/>
                </a:lnTo>
                <a:lnTo>
                  <a:pt x="0" y="151"/>
                </a:lnTo>
                <a:lnTo>
                  <a:pt x="0" y="151"/>
                </a:lnTo>
                <a:lnTo>
                  <a:pt x="1" y="162"/>
                </a:lnTo>
                <a:lnTo>
                  <a:pt x="5" y="173"/>
                </a:lnTo>
                <a:lnTo>
                  <a:pt x="10" y="182"/>
                </a:lnTo>
                <a:lnTo>
                  <a:pt x="17" y="190"/>
                </a:lnTo>
                <a:lnTo>
                  <a:pt x="25" y="197"/>
                </a:lnTo>
                <a:lnTo>
                  <a:pt x="36" y="203"/>
                </a:lnTo>
                <a:lnTo>
                  <a:pt x="46" y="206"/>
                </a:lnTo>
                <a:lnTo>
                  <a:pt x="57" y="207"/>
                </a:lnTo>
                <a:lnTo>
                  <a:pt x="137" y="207"/>
                </a:lnTo>
                <a:lnTo>
                  <a:pt x="137" y="147"/>
                </a:lnTo>
                <a:lnTo>
                  <a:pt x="104" y="147"/>
                </a:lnTo>
                <a:lnTo>
                  <a:pt x="160" y="73"/>
                </a:lnTo>
                <a:lnTo>
                  <a:pt x="216" y="147"/>
                </a:lnTo>
                <a:lnTo>
                  <a:pt x="181" y="147"/>
                </a:lnTo>
                <a:lnTo>
                  <a:pt x="181" y="207"/>
                </a:lnTo>
                <a:lnTo>
                  <a:pt x="242" y="207"/>
                </a:lnTo>
                <a:lnTo>
                  <a:pt x="242" y="207"/>
                </a:lnTo>
                <a:lnTo>
                  <a:pt x="250" y="207"/>
                </a:lnTo>
                <a:lnTo>
                  <a:pt x="258" y="206"/>
                </a:lnTo>
                <a:lnTo>
                  <a:pt x="265" y="204"/>
                </a:lnTo>
                <a:lnTo>
                  <a:pt x="272" y="201"/>
                </a:lnTo>
                <a:lnTo>
                  <a:pt x="279" y="197"/>
                </a:lnTo>
                <a:lnTo>
                  <a:pt x="285" y="194"/>
                </a:lnTo>
                <a:lnTo>
                  <a:pt x="291" y="190"/>
                </a:lnTo>
                <a:lnTo>
                  <a:pt x="296" y="185"/>
                </a:lnTo>
                <a:lnTo>
                  <a:pt x="301" y="180"/>
                </a:lnTo>
                <a:lnTo>
                  <a:pt x="306" y="174"/>
                </a:lnTo>
                <a:lnTo>
                  <a:pt x="310" y="167"/>
                </a:lnTo>
                <a:lnTo>
                  <a:pt x="313" y="161"/>
                </a:lnTo>
                <a:lnTo>
                  <a:pt x="315" y="154"/>
                </a:lnTo>
                <a:lnTo>
                  <a:pt x="317" y="148"/>
                </a:lnTo>
                <a:lnTo>
                  <a:pt x="318" y="139"/>
                </a:lnTo>
                <a:lnTo>
                  <a:pt x="319" y="132"/>
                </a:lnTo>
                <a:lnTo>
                  <a:pt x="319" y="132"/>
                </a:lnTo>
                <a:lnTo>
                  <a:pt x="318" y="125"/>
                </a:lnTo>
                <a:lnTo>
                  <a:pt x="317" y="118"/>
                </a:lnTo>
                <a:lnTo>
                  <a:pt x="315" y="111"/>
                </a:lnTo>
                <a:lnTo>
                  <a:pt x="313" y="103"/>
                </a:lnTo>
                <a:lnTo>
                  <a:pt x="310" y="97"/>
                </a:lnTo>
                <a:lnTo>
                  <a:pt x="306" y="91"/>
                </a:lnTo>
                <a:lnTo>
                  <a:pt x="301" y="85"/>
                </a:lnTo>
                <a:lnTo>
                  <a:pt x="296" y="79"/>
                </a:lnTo>
                <a:lnTo>
                  <a:pt x="291" y="74"/>
                </a:lnTo>
                <a:lnTo>
                  <a:pt x="285" y="70"/>
                </a:lnTo>
                <a:lnTo>
                  <a:pt x="279" y="67"/>
                </a:lnTo>
                <a:lnTo>
                  <a:pt x="272" y="64"/>
                </a:lnTo>
                <a:lnTo>
                  <a:pt x="265" y="61"/>
                </a:lnTo>
                <a:lnTo>
                  <a:pt x="258" y="59"/>
                </a:lnTo>
                <a:lnTo>
                  <a:pt x="250" y="58"/>
                </a:lnTo>
                <a:lnTo>
                  <a:pt x="242" y="58"/>
                </a:lnTo>
                <a:lnTo>
                  <a:pt x="242" y="58"/>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400" dirty="0">
              <a:solidFill>
                <a:schemeClr val="tx1">
                  <a:lumMod val="75000"/>
                  <a:lumOff val="25000"/>
                </a:schemeClr>
              </a:solidFill>
            </a:endParaRPr>
          </a:p>
        </p:txBody>
      </p:sp>
    </p:spTree>
    <p:extLst>
      <p:ext uri="{BB962C8B-B14F-4D97-AF65-F5344CB8AC3E}">
        <p14:creationId xmlns:p14="http://schemas.microsoft.com/office/powerpoint/2010/main" val="942431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1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2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3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2020149" y="1668271"/>
            <a:ext cx="2627576" cy="2628075"/>
            <a:chOff x="6240781" y="1363135"/>
            <a:chExt cx="4963584" cy="4963584"/>
          </a:xfrm>
        </p:grpSpPr>
        <p:grpSp>
          <p:nvGrpSpPr>
            <p:cNvPr id="3" name="Group 12"/>
            <p:cNvGrpSpPr/>
            <p:nvPr/>
          </p:nvGrpSpPr>
          <p:grpSpPr>
            <a:xfrm>
              <a:off x="6240781" y="1363135"/>
              <a:ext cx="3255433" cy="2434167"/>
              <a:chOff x="4657725" y="946151"/>
              <a:chExt cx="2441575" cy="1825625"/>
            </a:xfrm>
          </p:grpSpPr>
          <p:sp>
            <p:nvSpPr>
              <p:cNvPr id="27" name="Freeform 26"/>
              <p:cNvSpPr>
                <a:spLocks/>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7"/>
              <p:cNvSpPr>
                <a:spLocks/>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13"/>
            <p:cNvGrpSpPr/>
            <p:nvPr/>
          </p:nvGrpSpPr>
          <p:grpSpPr>
            <a:xfrm>
              <a:off x="6240781" y="3111502"/>
              <a:ext cx="2434167" cy="3215217"/>
              <a:chOff x="4657725" y="2257426"/>
              <a:chExt cx="1825625" cy="2411413"/>
            </a:xfrm>
          </p:grpSpPr>
          <p:sp>
            <p:nvSpPr>
              <p:cNvPr id="25" name="Freeform 24"/>
              <p:cNvSpPr>
                <a:spLocks/>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a:spLocks/>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14"/>
            <p:cNvGrpSpPr/>
            <p:nvPr/>
          </p:nvGrpSpPr>
          <p:grpSpPr>
            <a:xfrm>
              <a:off x="7967980" y="3892551"/>
              <a:ext cx="3236384" cy="2434167"/>
              <a:chOff x="5953125" y="2843213"/>
              <a:chExt cx="2427288" cy="1825625"/>
            </a:xfrm>
          </p:grpSpPr>
          <p:sp>
            <p:nvSpPr>
              <p:cNvPr id="23" name="Freeform 22"/>
              <p:cNvSpPr>
                <a:spLocks/>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3"/>
              <p:cNvSpPr>
                <a:spLocks/>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15"/>
            <p:cNvGrpSpPr/>
            <p:nvPr/>
          </p:nvGrpSpPr>
          <p:grpSpPr>
            <a:xfrm>
              <a:off x="8770198" y="1363135"/>
              <a:ext cx="2434167" cy="3276600"/>
              <a:chOff x="6554788" y="946151"/>
              <a:chExt cx="1825625" cy="2457450"/>
            </a:xfrm>
          </p:grpSpPr>
          <p:sp>
            <p:nvSpPr>
              <p:cNvPr id="21" name="Freeform 20"/>
              <p:cNvSpPr>
                <a:spLocks/>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1"/>
              <p:cNvSpPr>
                <a:spLocks/>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17" tIns="27909" rIns="55817" bIns="27909" numCol="1" anchor="t" anchorCtr="0" compatLnSpc="1">
                <a:prstTxWarp prst="textNoShape">
                  <a:avLst/>
                </a:prstTxWarp>
              </a:bodyPr>
              <a:lstStyle/>
              <a:p>
                <a:pPr algn="just">
                  <a:lnSpc>
                    <a:spcPct val="120000"/>
                  </a:lnSpc>
                </a:pPr>
                <a:endParaRPr lang="en-US" sz="1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TextBox 16"/>
            <p:cNvSpPr txBox="1"/>
            <p:nvPr/>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2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
            <p:cNvSpPr txBox="1"/>
            <p:nvPr/>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2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2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0"/>
          <p:cNvGrpSpPr/>
          <p:nvPr/>
        </p:nvGrpSpPr>
        <p:grpSpPr>
          <a:xfrm>
            <a:off x="4924212" y="1929621"/>
            <a:ext cx="2566513" cy="418277"/>
            <a:chOff x="8633669" y="2306010"/>
            <a:chExt cx="2990246" cy="642141"/>
          </a:xfrm>
        </p:grpSpPr>
        <p:sp>
          <p:nvSpPr>
            <p:cNvPr id="30" name="Rectangle 28"/>
            <p:cNvSpPr/>
            <p:nvPr/>
          </p:nvSpPr>
          <p:spPr>
            <a:xfrm>
              <a:off x="8633669" y="2623601"/>
              <a:ext cx="2990246" cy="324550"/>
            </a:xfrm>
            <a:prstGeom prst="rect">
              <a:avLst/>
            </a:prstGeom>
          </p:spPr>
          <p:txBody>
            <a:bodyPr wrap="square" lIns="0" tIns="0" rIns="0" bIns="0">
              <a:spAutoFit/>
            </a:bodyPr>
            <a:lstStyle/>
            <a:p>
              <a:pPr>
                <a:lnSpc>
                  <a:spcPct val="120000"/>
                </a:lnSpc>
              </a:pPr>
              <a:r>
                <a:rPr lang="en-US"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29"/>
            <p:cNvSpPr txBox="1"/>
            <p:nvPr/>
          </p:nvSpPr>
          <p:spPr>
            <a:xfrm>
              <a:off x="8633669" y="2306010"/>
              <a:ext cx="1279218" cy="259087"/>
            </a:xfrm>
            <a:prstGeom prst="rect">
              <a:avLst/>
            </a:prstGeom>
            <a:noFill/>
          </p:spPr>
          <p:txBody>
            <a:bodyPr wrap="square" lIns="0" tIns="0" rIns="0" bIns="0" rtlCol="0">
              <a:spAutoFit/>
            </a:bodyPr>
            <a:lstStyle/>
            <a:p>
              <a:pPr>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30"/>
          <p:cNvGrpSpPr/>
          <p:nvPr/>
        </p:nvGrpSpPr>
        <p:grpSpPr>
          <a:xfrm>
            <a:off x="4924212" y="2515336"/>
            <a:ext cx="2566513" cy="418277"/>
            <a:chOff x="8633669" y="2306010"/>
            <a:chExt cx="2990246" cy="642141"/>
          </a:xfrm>
        </p:grpSpPr>
        <p:sp>
          <p:nvSpPr>
            <p:cNvPr id="34" name="Rectangle 28"/>
            <p:cNvSpPr/>
            <p:nvPr/>
          </p:nvSpPr>
          <p:spPr>
            <a:xfrm>
              <a:off x="8633669" y="2623601"/>
              <a:ext cx="2990246" cy="324550"/>
            </a:xfrm>
            <a:prstGeom prst="rect">
              <a:avLst/>
            </a:prstGeom>
          </p:spPr>
          <p:txBody>
            <a:bodyPr wrap="square" lIns="0" tIns="0" rIns="0" bIns="0">
              <a:spAutoFit/>
            </a:bodyPr>
            <a:lstStyle/>
            <a:p>
              <a:pPr>
                <a:lnSpc>
                  <a:spcPct val="120000"/>
                </a:lnSpc>
              </a:pPr>
              <a:r>
                <a:rPr lang="en-US"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9"/>
            <p:cNvSpPr txBox="1"/>
            <p:nvPr/>
          </p:nvSpPr>
          <p:spPr>
            <a:xfrm>
              <a:off x="8633669" y="2306010"/>
              <a:ext cx="1279218" cy="259087"/>
            </a:xfrm>
            <a:prstGeom prst="rect">
              <a:avLst/>
            </a:prstGeom>
            <a:noFill/>
          </p:spPr>
          <p:txBody>
            <a:bodyPr wrap="square" lIns="0" tIns="0" rIns="0" bIns="0" rtlCol="0">
              <a:spAutoFit/>
            </a:bodyPr>
            <a:lstStyle/>
            <a:p>
              <a:pPr>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30"/>
          <p:cNvGrpSpPr/>
          <p:nvPr/>
        </p:nvGrpSpPr>
        <p:grpSpPr>
          <a:xfrm>
            <a:off x="4924212" y="3101052"/>
            <a:ext cx="2566513" cy="418277"/>
            <a:chOff x="8633669" y="2306010"/>
            <a:chExt cx="2990246" cy="642141"/>
          </a:xfrm>
        </p:grpSpPr>
        <p:sp>
          <p:nvSpPr>
            <p:cNvPr id="37" name="Rectangle 28"/>
            <p:cNvSpPr/>
            <p:nvPr/>
          </p:nvSpPr>
          <p:spPr>
            <a:xfrm>
              <a:off x="8633669" y="2623601"/>
              <a:ext cx="2990246" cy="324550"/>
            </a:xfrm>
            <a:prstGeom prst="rect">
              <a:avLst/>
            </a:prstGeom>
          </p:spPr>
          <p:txBody>
            <a:bodyPr wrap="square" lIns="0" tIns="0" rIns="0" bIns="0">
              <a:spAutoFit/>
            </a:bodyPr>
            <a:lstStyle/>
            <a:p>
              <a:pPr>
                <a:lnSpc>
                  <a:spcPct val="120000"/>
                </a:lnSpc>
              </a:pPr>
              <a:r>
                <a:rPr lang="en-US"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29"/>
            <p:cNvSpPr txBox="1"/>
            <p:nvPr/>
          </p:nvSpPr>
          <p:spPr>
            <a:xfrm>
              <a:off x="8633669" y="2306010"/>
              <a:ext cx="1279218" cy="259087"/>
            </a:xfrm>
            <a:prstGeom prst="rect">
              <a:avLst/>
            </a:prstGeom>
            <a:noFill/>
          </p:spPr>
          <p:txBody>
            <a:bodyPr wrap="square" lIns="0" tIns="0" rIns="0" bIns="0" rtlCol="0">
              <a:spAutoFit/>
            </a:bodyPr>
            <a:lstStyle/>
            <a:p>
              <a:pPr>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30"/>
          <p:cNvGrpSpPr/>
          <p:nvPr/>
        </p:nvGrpSpPr>
        <p:grpSpPr>
          <a:xfrm>
            <a:off x="4924212" y="3686767"/>
            <a:ext cx="2566513" cy="418277"/>
            <a:chOff x="8633669" y="2306010"/>
            <a:chExt cx="2990246" cy="642141"/>
          </a:xfrm>
        </p:grpSpPr>
        <p:sp>
          <p:nvSpPr>
            <p:cNvPr id="40" name="Rectangle 28"/>
            <p:cNvSpPr/>
            <p:nvPr/>
          </p:nvSpPr>
          <p:spPr>
            <a:xfrm>
              <a:off x="8633669" y="2623601"/>
              <a:ext cx="2990246" cy="324550"/>
            </a:xfrm>
            <a:prstGeom prst="rect">
              <a:avLst/>
            </a:prstGeom>
          </p:spPr>
          <p:txBody>
            <a:bodyPr wrap="square" lIns="0" tIns="0" rIns="0" bIns="0">
              <a:spAutoFit/>
            </a:bodyPr>
            <a:lstStyle/>
            <a:p>
              <a:pPr>
                <a:lnSpc>
                  <a:spcPct val="120000"/>
                </a:lnSpc>
              </a:pPr>
              <a:r>
                <a:rPr lang="en-US"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Box 29"/>
            <p:cNvSpPr txBox="1"/>
            <p:nvPr/>
          </p:nvSpPr>
          <p:spPr>
            <a:xfrm>
              <a:off x="8633669" y="2306010"/>
              <a:ext cx="1279218" cy="259087"/>
            </a:xfrm>
            <a:prstGeom prst="rect">
              <a:avLst/>
            </a:prstGeom>
            <a:noFill/>
          </p:spPr>
          <p:txBody>
            <a:bodyPr wrap="square" lIns="0" tIns="0" rIns="0" bIns="0" rtlCol="0">
              <a:spAutoFit/>
            </a:bodyPr>
            <a:lstStyle/>
            <a:p>
              <a:pPr>
                <a:lnSpc>
                  <a:spcPct val="120000"/>
                </a:lnSpc>
              </a:pPr>
              <a:r>
                <a:rPr lang="zh-CN" alt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15038243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xmlns="" id="{3232835B-7487-47D3-858B-0340E49F20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70" y="1703"/>
            <a:ext cx="9143244" cy="5144599"/>
          </a:xfrm>
          <a:prstGeom prst="rect">
            <a:avLst/>
          </a:prstGeom>
        </p:spPr>
      </p:pic>
      <p:sp>
        <p:nvSpPr>
          <p:cNvPr id="6" name="文本框 226">
            <a:extLst>
              <a:ext uri="{FF2B5EF4-FFF2-40B4-BE49-F238E27FC236}">
                <a16:creationId xmlns:a16="http://schemas.microsoft.com/office/drawing/2014/main" xmlns="" id="{CB106EAB-F024-40EF-A037-4F6167A63B5E}"/>
              </a:ext>
            </a:extLst>
          </p:cNvPr>
          <p:cNvSpPr txBox="1">
            <a:spLocks noChangeArrowheads="1"/>
          </p:cNvSpPr>
          <p:nvPr/>
        </p:nvSpPr>
        <p:spPr bwMode="auto">
          <a:xfrm>
            <a:off x="3669371" y="2034624"/>
            <a:ext cx="44310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nSpc>
                <a:spcPct val="100000"/>
              </a:lnSpc>
              <a:spcBef>
                <a:spcPct val="0"/>
              </a:spcBef>
              <a:buNone/>
            </a:pPr>
            <a:r>
              <a:rPr lang="zh-CN" altLang="en-US" sz="4000" dirty="0">
                <a:solidFill>
                  <a:schemeClr val="bg1"/>
                </a:solidFill>
                <a:latin typeface="Century Gothic" pitchFamily="34" charset="0"/>
              </a:rPr>
              <a:t>演讲完毕 谢谢观看</a:t>
            </a:r>
          </a:p>
        </p:txBody>
      </p:sp>
      <p:cxnSp>
        <p:nvCxnSpPr>
          <p:cNvPr id="7" name="直接连接符 6">
            <a:extLst>
              <a:ext uri="{FF2B5EF4-FFF2-40B4-BE49-F238E27FC236}">
                <a16:creationId xmlns:a16="http://schemas.microsoft.com/office/drawing/2014/main" xmlns="" id="{E09085EE-43EF-4CEA-BDFD-93E9EBDEC36B}"/>
              </a:ext>
            </a:extLst>
          </p:cNvPr>
          <p:cNvCxnSpPr>
            <a:cxnSpLocks/>
          </p:cNvCxnSpPr>
          <p:nvPr/>
        </p:nvCxnSpPr>
        <p:spPr bwMode="auto">
          <a:xfrm>
            <a:off x="3800367" y="1888468"/>
            <a:ext cx="43720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1B8E137F-C2B4-4225-99B8-6203891469A3}"/>
              </a:ext>
            </a:extLst>
          </p:cNvPr>
          <p:cNvCxnSpPr>
            <a:cxnSpLocks/>
          </p:cNvCxnSpPr>
          <p:nvPr/>
        </p:nvCxnSpPr>
        <p:spPr bwMode="auto">
          <a:xfrm>
            <a:off x="3800367" y="1952814"/>
            <a:ext cx="14401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2ACD2760-7595-4D60-8792-0E06C05870B5}"/>
              </a:ext>
            </a:extLst>
          </p:cNvPr>
          <p:cNvCxnSpPr>
            <a:cxnSpLocks/>
          </p:cNvCxnSpPr>
          <p:nvPr/>
        </p:nvCxnSpPr>
        <p:spPr bwMode="auto">
          <a:xfrm>
            <a:off x="3800367" y="2818620"/>
            <a:ext cx="39964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641A6CBD-9CCE-4DCB-83D0-91FA7541DBA8}"/>
              </a:ext>
            </a:extLst>
          </p:cNvPr>
          <p:cNvCxnSpPr>
            <a:cxnSpLocks/>
          </p:cNvCxnSpPr>
          <p:nvPr/>
        </p:nvCxnSpPr>
        <p:spPr bwMode="auto">
          <a:xfrm>
            <a:off x="5564563" y="2860576"/>
            <a:ext cx="22322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标题 4">
            <a:extLst>
              <a:ext uri="{FF2B5EF4-FFF2-40B4-BE49-F238E27FC236}">
                <a16:creationId xmlns:a16="http://schemas.microsoft.com/office/drawing/2014/main" xmlns="" id="{695B7F1E-7872-48BD-AC16-B13F8747E5C7}"/>
              </a:ext>
            </a:extLst>
          </p:cNvPr>
          <p:cNvSpPr txBox="1">
            <a:spLocks/>
          </p:cNvSpPr>
          <p:nvPr/>
        </p:nvSpPr>
        <p:spPr>
          <a:xfrm>
            <a:off x="4424430" y="1492424"/>
            <a:ext cx="2847870" cy="276675"/>
          </a:xfrm>
          <a:prstGeom prst="rect">
            <a:avLst/>
          </a:prstGeom>
        </p:spPr>
        <p:txBody>
          <a:bodyPr vert="horz" lIns="68571" tIns="34285" rIns="68571" bIns="3428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000" dirty="0">
                <a:solidFill>
                  <a:schemeClr val="bg1"/>
                </a:solidFill>
                <a:latin typeface="汉仪南宫体简" panose="02010509060101010101" pitchFamily="49" charset="-122"/>
                <a:ea typeface="汉仪南宫体简" panose="02010509060101010101" pitchFamily="49" charset="-122"/>
              </a:rPr>
              <a:t>2019</a:t>
            </a:r>
            <a:r>
              <a:rPr lang="zh-CN" altLang="en-US" sz="2000" dirty="0">
                <a:solidFill>
                  <a:schemeClr val="bg1"/>
                </a:solidFill>
                <a:latin typeface="汉仪南宫体简" panose="02010509060101010101" pitchFamily="49" charset="-122"/>
                <a:ea typeface="汉仪南宫体简" panose="02010509060101010101" pitchFamily="49" charset="-122"/>
              </a:rPr>
              <a:t>小清新时尚花卉</a:t>
            </a:r>
          </a:p>
        </p:txBody>
      </p:sp>
      <p:sp>
        <p:nvSpPr>
          <p:cNvPr id="12" name="文本框 8">
            <a:extLst>
              <a:ext uri="{FF2B5EF4-FFF2-40B4-BE49-F238E27FC236}">
                <a16:creationId xmlns:a16="http://schemas.microsoft.com/office/drawing/2014/main" xmlns="" id="{A827CE7A-7CC1-4306-BC5F-CF55F91C4BBE}"/>
              </a:ext>
            </a:extLst>
          </p:cNvPr>
          <p:cNvSpPr txBox="1"/>
          <p:nvPr/>
        </p:nvSpPr>
        <p:spPr>
          <a:xfrm>
            <a:off x="3738806" y="3000772"/>
            <a:ext cx="4284476" cy="338554"/>
          </a:xfrm>
          <a:prstGeom prst="rect">
            <a:avLst/>
          </a:prstGeom>
          <a:noFill/>
        </p:spPr>
        <p:txBody>
          <a:bodyPr wrap="square" rtlCol="0">
            <a:spAutoFit/>
          </a:bodyPr>
          <a:lstStyle/>
          <a:p>
            <a:pPr algn="ctr"/>
            <a:r>
              <a:rPr lang="en-US" altLang="zh-CN" sz="800" dirty="0">
                <a:solidFill>
                  <a:schemeClr val="bg1"/>
                </a:solidFill>
                <a:latin typeface="汉仪南宫体简" panose="02010509060101010101" pitchFamily="49" charset="-122"/>
                <a:ea typeface="汉仪南宫体简" panose="02010509060101010101" pitchFamily="49" charset="-122"/>
              </a:rPr>
              <a:t> I look forward to a show themselves, give yourself a chance! For personal resume, I look forward to a show themselves, give yourself a chance!</a:t>
            </a:r>
            <a:endParaRPr lang="zh-CN" altLang="en-US" sz="800" dirty="0">
              <a:solidFill>
                <a:schemeClr val="bg1"/>
              </a:solidFill>
              <a:latin typeface="汉仪南宫体简" panose="02010509060101010101" pitchFamily="49" charset="-122"/>
              <a:ea typeface="汉仪南宫体简" panose="02010509060101010101" pitchFamily="49" charset="-122"/>
            </a:endParaRPr>
          </a:p>
        </p:txBody>
      </p:sp>
      <p:sp>
        <p:nvSpPr>
          <p:cNvPr id="13" name="标题 4">
            <a:extLst>
              <a:ext uri="{FF2B5EF4-FFF2-40B4-BE49-F238E27FC236}">
                <a16:creationId xmlns:a16="http://schemas.microsoft.com/office/drawing/2014/main" xmlns="" id="{C674A821-9EC9-400A-A3FE-03843FAE5DCA}"/>
              </a:ext>
            </a:extLst>
          </p:cNvPr>
          <p:cNvSpPr txBox="1">
            <a:spLocks/>
          </p:cNvSpPr>
          <p:nvPr/>
        </p:nvSpPr>
        <p:spPr>
          <a:xfrm>
            <a:off x="4890934" y="3436640"/>
            <a:ext cx="1116124" cy="288032"/>
          </a:xfrm>
          <a:prstGeom prst="rect">
            <a:avLst/>
          </a:prstGeom>
          <a:noFill/>
        </p:spPr>
        <p:txBody>
          <a:bodyPr vert="horz" lIns="68571" tIns="34285" rIns="68571" bIns="3428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000" dirty="0">
                <a:solidFill>
                  <a:schemeClr val="bg1"/>
                </a:solidFill>
                <a:latin typeface="微软雅黑" panose="020B0503020204020204" pitchFamily="34" charset="-122"/>
                <a:ea typeface="微软雅黑" panose="020B0503020204020204" pitchFamily="34" charset="-122"/>
              </a:rPr>
              <a:t>汇报人</a:t>
            </a:r>
            <a:r>
              <a:rPr lang="zh-CN" altLang="en-US" sz="1000" dirty="0" smtClean="0">
                <a:solidFill>
                  <a:schemeClr val="bg1"/>
                </a:solidFill>
                <a:latin typeface="微软雅黑" panose="020B0503020204020204" pitchFamily="34" charset="-122"/>
                <a:ea typeface="微软雅黑" panose="020B0503020204020204" pitchFamily="34" charset="-122"/>
              </a:rPr>
              <a:t>：第一</a:t>
            </a:r>
            <a:r>
              <a:rPr lang="en-US" altLang="zh-CN" sz="1000" dirty="0" smtClean="0">
                <a:solidFill>
                  <a:schemeClr val="bg1"/>
                </a:solidFill>
                <a:latin typeface="微软雅黑" panose="020B0503020204020204" pitchFamily="34" charset="-122"/>
                <a:ea typeface="微软雅黑" panose="020B0503020204020204" pitchFamily="34" charset="-122"/>
              </a:rPr>
              <a:t>PPT</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4" name="标题 4">
            <a:extLst>
              <a:ext uri="{FF2B5EF4-FFF2-40B4-BE49-F238E27FC236}">
                <a16:creationId xmlns:a16="http://schemas.microsoft.com/office/drawing/2014/main" xmlns="" id="{89A64EB7-909D-429D-8FF2-3D22BB6B4389}"/>
              </a:ext>
            </a:extLst>
          </p:cNvPr>
          <p:cNvSpPr txBox="1">
            <a:spLocks/>
          </p:cNvSpPr>
          <p:nvPr/>
        </p:nvSpPr>
        <p:spPr>
          <a:xfrm>
            <a:off x="5971335" y="3474587"/>
            <a:ext cx="1079839" cy="214081"/>
          </a:xfrm>
          <a:prstGeom prst="rect">
            <a:avLst/>
          </a:prstGeom>
          <a:noFill/>
        </p:spPr>
        <p:txBody>
          <a:bodyPr vert="horz" lIns="68571" tIns="34285" rIns="68571" bIns="3428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100" dirty="0">
                <a:solidFill>
                  <a:schemeClr val="bg1"/>
                </a:solidFill>
                <a:latin typeface="微软雅黑" panose="020B0503020204020204" pitchFamily="34" charset="-122"/>
                <a:ea typeface="微软雅黑" panose="020B0503020204020204" pitchFamily="34" charset="-122"/>
              </a:rPr>
              <a:t>时间：</a:t>
            </a:r>
            <a:r>
              <a:rPr lang="en-US" altLang="zh-CN" sz="1100" dirty="0">
                <a:solidFill>
                  <a:schemeClr val="bg1"/>
                </a:solidFill>
                <a:latin typeface="微软雅黑" panose="020B0503020204020204" pitchFamily="34" charset="-122"/>
                <a:ea typeface="微软雅黑" panose="020B0503020204020204" pitchFamily="34" charset="-122"/>
              </a:rPr>
              <a:t>xxx</a:t>
            </a:r>
          </a:p>
        </p:txBody>
      </p:sp>
    </p:spTree>
    <p:extLst>
      <p:ext uri="{BB962C8B-B14F-4D97-AF65-F5344CB8AC3E}">
        <p14:creationId xmlns:p14="http://schemas.microsoft.com/office/powerpoint/2010/main" val="23108322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Left)">
                                      <p:cBhvr>
                                        <p:cTn id="13" dur="500"/>
                                        <p:tgtEl>
                                          <p:spTgt spid="6"/>
                                        </p:tgtEl>
                                      </p:cBhvr>
                                    </p:animEffect>
                                  </p:childTnLst>
                                </p:cTn>
                              </p:par>
                              <p:par>
                                <p:cTn id="14" presetID="22" presetClass="entr" presetSubtype="8" fill="hold" nodeType="withEffect">
                                  <p:stCondLst>
                                    <p:cond delay="3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par>
                                <p:cTn id="24" presetID="22" presetClass="entr" presetSubtype="2" fill="hold" nodeType="withEffect">
                                  <p:stCondLst>
                                    <p:cond delay="20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par>
                          <p:cTn id="27" fill="hold">
                            <p:stCondLst>
                              <p:cond delay="2700"/>
                            </p:stCondLst>
                            <p:childTnLst>
                              <p:par>
                                <p:cTn id="28" presetID="42"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370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850"/>
                                        <p:tgtEl>
                                          <p:spTgt spid="12"/>
                                        </p:tgtEl>
                                      </p:cBhvr>
                                    </p:animEffect>
                                    <p:anim calcmode="lin" valueType="num">
                                      <p:cBhvr>
                                        <p:cTn id="37" dur="850" fill="hold"/>
                                        <p:tgtEl>
                                          <p:spTgt spid="12"/>
                                        </p:tgtEl>
                                        <p:attrNameLst>
                                          <p:attrName>ppt_x</p:attrName>
                                        </p:attrNameLst>
                                      </p:cBhvr>
                                      <p:tavLst>
                                        <p:tav tm="0">
                                          <p:val>
                                            <p:strVal val="#ppt_x"/>
                                          </p:val>
                                        </p:tav>
                                        <p:tav tm="100000">
                                          <p:val>
                                            <p:strVal val="#ppt_x"/>
                                          </p:val>
                                        </p:tav>
                                      </p:tavLst>
                                    </p:anim>
                                    <p:anim calcmode="lin" valueType="num">
                                      <p:cBhvr>
                                        <p:cTn id="38" dur="85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4550"/>
                            </p:stCondLst>
                            <p:childTnLst>
                              <p:par>
                                <p:cTn id="40" presetID="41" presetClass="entr" presetSubtype="0" fill="hold" grpId="0" nodeType="afterEffect">
                                  <p:stCondLst>
                                    <p:cond delay="0"/>
                                  </p:stCondLst>
                                  <p:iterate type="lt">
                                    <p:tmPct val="10000"/>
                                  </p:iterate>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13"/>
                                        </p:tgtEl>
                                        <p:attrNameLst>
                                          <p:attrName>ppt_y</p:attrName>
                                        </p:attrNameLst>
                                      </p:cBhvr>
                                      <p:tavLst>
                                        <p:tav tm="0">
                                          <p:val>
                                            <p:strVal val="#ppt_y"/>
                                          </p:val>
                                        </p:tav>
                                        <p:tav tm="100000">
                                          <p:val>
                                            <p:strVal val="#ppt_y"/>
                                          </p:val>
                                        </p:tav>
                                      </p:tavLst>
                                    </p:anim>
                                    <p:anim calcmode="lin" valueType="num">
                                      <p:cBhvr>
                                        <p:cTn id="4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13"/>
                                        </p:tgtEl>
                                      </p:cBhvr>
                                    </p:animEffect>
                                  </p:childTnLst>
                                </p:cTn>
                              </p:par>
                            </p:childTnLst>
                          </p:cTn>
                        </p:par>
                        <p:par>
                          <p:cTn id="47" fill="hold">
                            <p:stCondLst>
                              <p:cond delay="545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4"/>
                                        </p:tgtEl>
                                        <p:attrNameLst>
                                          <p:attrName>ppt_y</p:attrName>
                                        </p:attrNameLst>
                                      </p:cBhvr>
                                      <p:tavLst>
                                        <p:tav tm="0">
                                          <p:val>
                                            <p:strVal val="#ppt_y"/>
                                          </p:val>
                                        </p:tav>
                                        <p:tav tm="100000">
                                          <p:val>
                                            <p:strVal val="#ppt_y"/>
                                          </p:val>
                                        </p:tav>
                                      </p:tavLst>
                                    </p:anim>
                                    <p:anim calcmode="lin" valueType="num">
                                      <p:cBhvr>
                                        <p:cTn id="5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9" y="3328863"/>
            <a:ext cx="6455579" cy="1269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9401"/>
            <a:ext cx="9144000" cy="1025438"/>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458"/>
            <a:ext cx="7711638" cy="2011950"/>
          </a:xfrm>
          <a:prstGeom prst="rect">
            <a:avLst/>
          </a:prstGeom>
          <a:noFill/>
          <a:ln>
            <a:noFill/>
          </a:ln>
        </p:spPr>
      </p:pic>
      <p:sp>
        <p:nvSpPr>
          <p:cNvPr id="15" name="Rectangle 3"/>
          <p:cNvSpPr>
            <a:spLocks noChangeArrowheads="1"/>
          </p:cNvSpPr>
          <p:nvPr/>
        </p:nvSpPr>
        <p:spPr bwMode="auto">
          <a:xfrm>
            <a:off x="468318" y="2323726"/>
            <a:ext cx="4103687" cy="121438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727"/>
            <a:ext cx="4103688" cy="116036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726"/>
            <a:ext cx="393700" cy="29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726"/>
            <a:ext cx="393700" cy="29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166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4BDC68A0-D041-42E4-9AD8-27B265424C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01" y="1962"/>
            <a:ext cx="9143244" cy="5144599"/>
          </a:xfrm>
          <a:prstGeom prst="rect">
            <a:avLst/>
          </a:prstGeom>
        </p:spPr>
      </p:pic>
      <p:pic>
        <p:nvPicPr>
          <p:cNvPr id="4" name="图片 3"/>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655676" y="1960476"/>
            <a:ext cx="2376264" cy="1260140"/>
          </a:xfrm>
          <a:prstGeom prst="rect">
            <a:avLst/>
          </a:prstGeom>
        </p:spPr>
      </p:pic>
      <p:sp>
        <p:nvSpPr>
          <p:cNvPr id="5" name="矩形 4"/>
          <p:cNvSpPr/>
          <p:nvPr/>
        </p:nvSpPr>
        <p:spPr>
          <a:xfrm>
            <a:off x="2699792" y="2176500"/>
            <a:ext cx="1362441" cy="434999"/>
          </a:xfrm>
          <a:prstGeom prst="rect">
            <a:avLst/>
          </a:prstGeom>
          <a:effectLst/>
        </p:spPr>
        <p:txBody>
          <a:bodyPr vert="horz" wrap="none" lIns="65032" tIns="32516" rIns="65032" bIns="32516">
            <a:spAutoFit/>
          </a:bodyPr>
          <a:lstStyle/>
          <a:p>
            <a:pPr algn="r"/>
            <a:r>
              <a:rPr lang="zh-CN" altLang="en-US" sz="2400" dirty="0">
                <a:solidFill>
                  <a:schemeClr val="bg1"/>
                </a:solidFill>
                <a:ea typeface="微软雅黑" panose="020B0503020204020204" pitchFamily="34" charset="-122"/>
              </a:rPr>
              <a:t>工作回顾</a:t>
            </a:r>
          </a:p>
        </p:txBody>
      </p:sp>
      <p:sp>
        <p:nvSpPr>
          <p:cNvPr id="6" name="矩形 5"/>
          <p:cNvSpPr/>
          <p:nvPr/>
        </p:nvSpPr>
        <p:spPr>
          <a:xfrm>
            <a:off x="2902086" y="1708448"/>
            <a:ext cx="1000163" cy="496554"/>
          </a:xfrm>
          <a:prstGeom prst="rect">
            <a:avLst/>
          </a:prstGeom>
          <a:effectLst/>
        </p:spPr>
        <p:txBody>
          <a:bodyPr wrap="none" lIns="65032" tIns="32516" rIns="65032" bIns="32516">
            <a:spAutoFit/>
          </a:bodyPr>
          <a:lstStyle/>
          <a:p>
            <a:pPr algn="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PART 01</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1000"/>
                                        <p:tgtEl>
                                          <p:spTgt spid="4"/>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淘宝网chenying0907出品 5"/>
          <p:cNvGrpSpPr>
            <a:grpSpLocks/>
          </p:cNvGrpSpPr>
          <p:nvPr/>
        </p:nvGrpSpPr>
        <p:grpSpPr bwMode="auto">
          <a:xfrm>
            <a:off x="1528764" y="2202657"/>
            <a:ext cx="1423987" cy="1422400"/>
            <a:chOff x="0" y="0"/>
            <a:chExt cx="1422722" cy="1422722"/>
          </a:xfrm>
        </p:grpSpPr>
        <p:sp>
          <p:nvSpPr>
            <p:cNvPr id="7" name="圆角淘宝网chenying0907出品 6"/>
            <p:cNvSpPr>
              <a:spLocks noChangeArrowheads="1"/>
            </p:cNvSpPr>
            <p:nvPr/>
          </p:nvSpPr>
          <p:spPr bwMode="auto">
            <a:xfrm rot="2700000">
              <a:off x="0" y="0"/>
              <a:ext cx="1422722" cy="1422722"/>
            </a:xfrm>
            <a:prstGeom prst="roundRect">
              <a:avLst>
                <a:gd name="adj" fmla="val 16667"/>
              </a:avLst>
            </a:prstGeom>
            <a:solidFill>
              <a:schemeClr val="accent1"/>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8" name="图文框 35"/>
            <p:cNvSpPr>
              <a:spLocks noChangeArrowheads="1"/>
            </p:cNvSpPr>
            <p:nvPr/>
          </p:nvSpPr>
          <p:spPr bwMode="auto">
            <a:xfrm>
              <a:off x="404082" y="418903"/>
              <a:ext cx="648427" cy="601851"/>
            </a:xfrm>
            <a:custGeom>
              <a:avLst/>
              <a:gdLst>
                <a:gd name="T0" fmla="*/ 74663 w 790121"/>
                <a:gd name="T1" fmla="*/ 233103 h 733367"/>
                <a:gd name="T2" fmla="*/ 99550 w 790121"/>
                <a:gd name="T3" fmla="*/ 257990 h 733367"/>
                <a:gd name="T4" fmla="*/ 74663 w 790121"/>
                <a:gd name="T5" fmla="*/ 282878 h 733367"/>
                <a:gd name="T6" fmla="*/ 49774 w 790121"/>
                <a:gd name="T7" fmla="*/ 257990 h 733367"/>
                <a:gd name="T8" fmla="*/ 74663 w 790121"/>
                <a:gd name="T9" fmla="*/ 233103 h 733367"/>
                <a:gd name="T10" fmla="*/ 29528 w 790121"/>
                <a:gd name="T11" fmla="*/ 212858 h 733367"/>
                <a:gd name="T12" fmla="*/ 29528 w 790121"/>
                <a:gd name="T13" fmla="*/ 303124 h 733367"/>
                <a:gd name="T14" fmla="*/ 119796 w 790121"/>
                <a:gd name="T15" fmla="*/ 303124 h 733367"/>
                <a:gd name="T16" fmla="*/ 119796 w 790121"/>
                <a:gd name="T17" fmla="*/ 212858 h 733367"/>
                <a:gd name="T18" fmla="*/ 29528 w 790121"/>
                <a:gd name="T19" fmla="*/ 212858 h 733367"/>
                <a:gd name="T20" fmla="*/ 182508 w 790121"/>
                <a:gd name="T21" fmla="*/ 183327 h 733367"/>
                <a:gd name="T22" fmla="*/ 331834 w 790121"/>
                <a:gd name="T23" fmla="*/ 183327 h 733367"/>
                <a:gd name="T24" fmla="*/ 331834 w 790121"/>
                <a:gd name="T25" fmla="*/ 332653 h 733367"/>
                <a:gd name="T26" fmla="*/ 182508 w 790121"/>
                <a:gd name="T27" fmla="*/ 332653 h 733367"/>
                <a:gd name="T28" fmla="*/ 182508 w 790121"/>
                <a:gd name="T29" fmla="*/ 183327 h 733367"/>
                <a:gd name="T30" fmla="*/ 0 w 790121"/>
                <a:gd name="T31" fmla="*/ 183327 h 733367"/>
                <a:gd name="T32" fmla="*/ 149325 w 790121"/>
                <a:gd name="T33" fmla="*/ 183327 h 733367"/>
                <a:gd name="T34" fmla="*/ 149325 w 790121"/>
                <a:gd name="T35" fmla="*/ 332653 h 733367"/>
                <a:gd name="T36" fmla="*/ 0 w 790121"/>
                <a:gd name="T37" fmla="*/ 332653 h 733367"/>
                <a:gd name="T38" fmla="*/ 0 w 790121"/>
                <a:gd name="T39" fmla="*/ 183327 h 733367"/>
                <a:gd name="T40" fmla="*/ 29528 w 790121"/>
                <a:gd name="T41" fmla="*/ 30347 h 733367"/>
                <a:gd name="T42" fmla="*/ 29528 w 790121"/>
                <a:gd name="T43" fmla="*/ 120615 h 733367"/>
                <a:gd name="T44" fmla="*/ 119796 w 790121"/>
                <a:gd name="T45" fmla="*/ 120615 h 733367"/>
                <a:gd name="T46" fmla="*/ 119796 w 790121"/>
                <a:gd name="T47" fmla="*/ 30347 h 733367"/>
                <a:gd name="T48" fmla="*/ 29528 w 790121"/>
                <a:gd name="T49" fmla="*/ 30347 h 733367"/>
                <a:gd name="T50" fmla="*/ 182508 w 790121"/>
                <a:gd name="T51" fmla="*/ 819 h 733367"/>
                <a:gd name="T52" fmla="*/ 329621 w 790121"/>
                <a:gd name="T53" fmla="*/ 819 h 733367"/>
                <a:gd name="T54" fmla="*/ 301781 w 790121"/>
                <a:gd name="T55" fmla="*/ 30348 h 733367"/>
                <a:gd name="T56" fmla="*/ 212038 w 790121"/>
                <a:gd name="T57" fmla="*/ 30348 h 733367"/>
                <a:gd name="T58" fmla="*/ 212038 w 790121"/>
                <a:gd name="T59" fmla="*/ 120616 h 733367"/>
                <a:gd name="T60" fmla="*/ 302305 w 790121"/>
                <a:gd name="T61" fmla="*/ 120616 h 733367"/>
                <a:gd name="T62" fmla="*/ 302305 w 790121"/>
                <a:gd name="T63" fmla="*/ 85437 h 733367"/>
                <a:gd name="T64" fmla="*/ 331834 w 790121"/>
                <a:gd name="T65" fmla="*/ 54117 h 733367"/>
                <a:gd name="T66" fmla="*/ 331834 w 790121"/>
                <a:gd name="T67" fmla="*/ 150145 h 733367"/>
                <a:gd name="T68" fmla="*/ 182508 w 790121"/>
                <a:gd name="T69" fmla="*/ 150145 h 733367"/>
                <a:gd name="T70" fmla="*/ 182508 w 790121"/>
                <a:gd name="T71" fmla="*/ 819 h 733367"/>
                <a:gd name="T72" fmla="*/ 0 w 790121"/>
                <a:gd name="T73" fmla="*/ 818 h 733367"/>
                <a:gd name="T74" fmla="*/ 149325 w 790121"/>
                <a:gd name="T75" fmla="*/ 818 h 733367"/>
                <a:gd name="T76" fmla="*/ 149325 w 790121"/>
                <a:gd name="T77" fmla="*/ 150145 h 733367"/>
                <a:gd name="T78" fmla="*/ 0 w 790121"/>
                <a:gd name="T79" fmla="*/ 150145 h 733367"/>
                <a:gd name="T80" fmla="*/ 0 w 790121"/>
                <a:gd name="T81" fmla="*/ 818 h 733367"/>
                <a:gd name="T82" fmla="*/ 346738 w 790121"/>
                <a:gd name="T83" fmla="*/ 0 h 733367"/>
                <a:gd name="T84" fmla="*/ 358396 w 790121"/>
                <a:gd name="T85" fmla="*/ 11659 h 733367"/>
                <a:gd name="T86" fmla="*/ 272184 w 790121"/>
                <a:gd name="T87" fmla="*/ 97871 h 733367"/>
                <a:gd name="T88" fmla="*/ 272318 w 790121"/>
                <a:gd name="T89" fmla="*/ 98004 h 733367"/>
                <a:gd name="T90" fmla="*/ 261416 w 790121"/>
                <a:gd name="T91" fmla="*/ 108907 h 733367"/>
                <a:gd name="T92" fmla="*/ 218261 w 790121"/>
                <a:gd name="T93" fmla="*/ 65750 h 733367"/>
                <a:gd name="T94" fmla="*/ 229162 w 790121"/>
                <a:gd name="T95" fmla="*/ 54849 h 733367"/>
                <a:gd name="T96" fmla="*/ 260526 w 790121"/>
                <a:gd name="T97" fmla="*/ 86212 h 733367"/>
                <a:gd name="T98" fmla="*/ 346738 w 790121"/>
                <a:gd name="T99" fmla="*/ 0 h 7333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90121"/>
                <a:gd name="T151" fmla="*/ 0 h 733367"/>
                <a:gd name="T152" fmla="*/ 790121 w 790121"/>
                <a:gd name="T153" fmla="*/ 733367 h 7333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90121" h="733367">
                  <a:moveTo>
                    <a:pt x="164601" y="513898"/>
                  </a:moveTo>
                  <a:cubicBezTo>
                    <a:pt x="194903" y="513898"/>
                    <a:pt x="219468" y="538463"/>
                    <a:pt x="219468" y="568765"/>
                  </a:cubicBezTo>
                  <a:cubicBezTo>
                    <a:pt x="219468" y="599067"/>
                    <a:pt x="194903" y="623632"/>
                    <a:pt x="164601" y="623632"/>
                  </a:cubicBezTo>
                  <a:cubicBezTo>
                    <a:pt x="134299" y="623632"/>
                    <a:pt x="109734" y="599067"/>
                    <a:pt x="109734" y="568765"/>
                  </a:cubicBezTo>
                  <a:cubicBezTo>
                    <a:pt x="109734" y="538463"/>
                    <a:pt x="134299" y="513898"/>
                    <a:pt x="164601" y="513898"/>
                  </a:cubicBezTo>
                  <a:close/>
                  <a:moveTo>
                    <a:pt x="65100" y="469264"/>
                  </a:moveTo>
                  <a:lnTo>
                    <a:pt x="65100" y="668267"/>
                  </a:lnTo>
                  <a:lnTo>
                    <a:pt x="264103" y="668267"/>
                  </a:lnTo>
                  <a:lnTo>
                    <a:pt x="264103" y="469264"/>
                  </a:lnTo>
                  <a:lnTo>
                    <a:pt x="65100" y="469264"/>
                  </a:lnTo>
                  <a:close/>
                  <a:moveTo>
                    <a:pt x="402359" y="404164"/>
                  </a:moveTo>
                  <a:lnTo>
                    <a:pt x="731562" y="404164"/>
                  </a:lnTo>
                  <a:lnTo>
                    <a:pt x="731562" y="733367"/>
                  </a:lnTo>
                  <a:lnTo>
                    <a:pt x="402359" y="733367"/>
                  </a:lnTo>
                  <a:lnTo>
                    <a:pt x="402359" y="404164"/>
                  </a:lnTo>
                  <a:close/>
                  <a:moveTo>
                    <a:pt x="0" y="404164"/>
                  </a:moveTo>
                  <a:lnTo>
                    <a:pt x="329203" y="404164"/>
                  </a:lnTo>
                  <a:lnTo>
                    <a:pt x="329203" y="733367"/>
                  </a:lnTo>
                  <a:lnTo>
                    <a:pt x="0" y="733367"/>
                  </a:lnTo>
                  <a:lnTo>
                    <a:pt x="0" y="404164"/>
                  </a:lnTo>
                  <a:close/>
                  <a:moveTo>
                    <a:pt x="65100" y="66905"/>
                  </a:moveTo>
                  <a:lnTo>
                    <a:pt x="65100" y="265908"/>
                  </a:lnTo>
                  <a:lnTo>
                    <a:pt x="264103" y="265908"/>
                  </a:lnTo>
                  <a:lnTo>
                    <a:pt x="264103" y="66905"/>
                  </a:lnTo>
                  <a:lnTo>
                    <a:pt x="65100" y="66905"/>
                  </a:lnTo>
                  <a:close/>
                  <a:moveTo>
                    <a:pt x="402359" y="1806"/>
                  </a:moveTo>
                  <a:lnTo>
                    <a:pt x="726682" y="1806"/>
                  </a:lnTo>
                  <a:lnTo>
                    <a:pt x="665305" y="66906"/>
                  </a:lnTo>
                  <a:lnTo>
                    <a:pt x="467459" y="66906"/>
                  </a:lnTo>
                  <a:lnTo>
                    <a:pt x="467459" y="265909"/>
                  </a:lnTo>
                  <a:lnTo>
                    <a:pt x="666462" y="265909"/>
                  </a:lnTo>
                  <a:lnTo>
                    <a:pt x="666462" y="188355"/>
                  </a:lnTo>
                  <a:lnTo>
                    <a:pt x="731562" y="119306"/>
                  </a:lnTo>
                  <a:lnTo>
                    <a:pt x="731562" y="331009"/>
                  </a:lnTo>
                  <a:lnTo>
                    <a:pt x="402359" y="331009"/>
                  </a:lnTo>
                  <a:lnTo>
                    <a:pt x="402359" y="1806"/>
                  </a:lnTo>
                  <a:close/>
                  <a:moveTo>
                    <a:pt x="0" y="1805"/>
                  </a:moveTo>
                  <a:lnTo>
                    <a:pt x="329203" y="1805"/>
                  </a:lnTo>
                  <a:lnTo>
                    <a:pt x="329203" y="331008"/>
                  </a:lnTo>
                  <a:lnTo>
                    <a:pt x="0" y="331008"/>
                  </a:lnTo>
                  <a:lnTo>
                    <a:pt x="0" y="1805"/>
                  </a:lnTo>
                  <a:close/>
                  <a:moveTo>
                    <a:pt x="764419" y="0"/>
                  </a:moveTo>
                  <a:lnTo>
                    <a:pt x="790121" y="25703"/>
                  </a:lnTo>
                  <a:lnTo>
                    <a:pt x="600057" y="215767"/>
                  </a:lnTo>
                  <a:lnTo>
                    <a:pt x="600352" y="216061"/>
                  </a:lnTo>
                  <a:lnTo>
                    <a:pt x="576318" y="240095"/>
                  </a:lnTo>
                  <a:lnTo>
                    <a:pt x="481177" y="144952"/>
                  </a:lnTo>
                  <a:lnTo>
                    <a:pt x="505210" y="120919"/>
                  </a:lnTo>
                  <a:lnTo>
                    <a:pt x="574355" y="190064"/>
                  </a:lnTo>
                  <a:lnTo>
                    <a:pt x="764419" y="0"/>
                  </a:lnTo>
                  <a:close/>
                </a:path>
              </a:pathLst>
            </a:custGeom>
            <a:solidFill>
              <a:schemeClr val="accent2"/>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grpSp>
        <p:nvGrpSpPr>
          <p:cNvPr id="9" name="淘宝网chenying0907出品 8"/>
          <p:cNvGrpSpPr>
            <a:grpSpLocks/>
          </p:cNvGrpSpPr>
          <p:nvPr/>
        </p:nvGrpSpPr>
        <p:grpSpPr bwMode="auto">
          <a:xfrm>
            <a:off x="2970214" y="2032794"/>
            <a:ext cx="661987" cy="660400"/>
            <a:chOff x="0" y="0"/>
            <a:chExt cx="661926" cy="661926"/>
          </a:xfrm>
        </p:grpSpPr>
        <p:sp>
          <p:nvSpPr>
            <p:cNvPr id="10" name="圆角淘宝网chenying0907出品 9"/>
            <p:cNvSpPr>
              <a:spLocks noChangeArrowheads="1"/>
            </p:cNvSpPr>
            <p:nvPr/>
          </p:nvSpPr>
          <p:spPr bwMode="auto">
            <a:xfrm rot="2700000">
              <a:off x="0" y="0"/>
              <a:ext cx="661926" cy="661926"/>
            </a:xfrm>
            <a:prstGeom prst="roundRect">
              <a:avLst>
                <a:gd name="adj" fmla="val 16667"/>
              </a:avLst>
            </a:prstGeom>
            <a:solidFill>
              <a:schemeClr val="accent2"/>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1" name="圆角淘宝网chenying0907出品 16"/>
            <p:cNvSpPr>
              <a:spLocks noChangeArrowheads="1"/>
            </p:cNvSpPr>
            <p:nvPr/>
          </p:nvSpPr>
          <p:spPr bwMode="auto">
            <a:xfrm rot="-5400000">
              <a:off x="133165" y="133164"/>
              <a:ext cx="395595" cy="395598"/>
            </a:xfrm>
            <a:custGeom>
              <a:avLst/>
              <a:gdLst>
                <a:gd name="T0" fmla="*/ 25570 w 836083"/>
                <a:gd name="T1" fmla="*/ 12815 h 836083"/>
                <a:gd name="T2" fmla="*/ 25570 w 836083"/>
                <a:gd name="T3" fmla="*/ 15710 h 836083"/>
                <a:gd name="T4" fmla="*/ 18976 w 836083"/>
                <a:gd name="T5" fmla="*/ 15710 h 836083"/>
                <a:gd name="T6" fmla="*/ 18976 w 836083"/>
                <a:gd name="T7" fmla="*/ 15718 h 836083"/>
                <a:gd name="T8" fmla="*/ 14432 w 836083"/>
                <a:gd name="T9" fmla="*/ 18355 h 836083"/>
                <a:gd name="T10" fmla="*/ 14466 w 836083"/>
                <a:gd name="T11" fmla="*/ 23609 h 836083"/>
                <a:gd name="T12" fmla="*/ 19044 w 836083"/>
                <a:gd name="T13" fmla="*/ 26187 h 836083"/>
                <a:gd name="T14" fmla="*/ 19044 w 836083"/>
                <a:gd name="T15" fmla="*/ 26195 h 836083"/>
                <a:gd name="T16" fmla="*/ 25570 w 836083"/>
                <a:gd name="T17" fmla="*/ 26195 h 836083"/>
                <a:gd name="T18" fmla="*/ 25570 w 836083"/>
                <a:gd name="T19" fmla="*/ 29090 h 836083"/>
                <a:gd name="T20" fmla="*/ 18674 w 836083"/>
                <a:gd name="T21" fmla="*/ 29090 h 836083"/>
                <a:gd name="T22" fmla="*/ 18674 w 836083"/>
                <a:gd name="T23" fmla="*/ 29040 h 836083"/>
                <a:gd name="T24" fmla="*/ 11965 w 836083"/>
                <a:gd name="T25" fmla="*/ 25082 h 836083"/>
                <a:gd name="T26" fmla="*/ 11031 w 836083"/>
                <a:gd name="T27" fmla="*/ 22400 h 836083"/>
                <a:gd name="T28" fmla="*/ 9098 w 836083"/>
                <a:gd name="T29" fmla="*/ 22400 h 836083"/>
                <a:gd name="T30" fmla="*/ 9098 w 836083"/>
                <a:gd name="T31" fmla="*/ 26195 h 836083"/>
                <a:gd name="T32" fmla="*/ 7650 w 836083"/>
                <a:gd name="T33" fmla="*/ 26195 h 836083"/>
                <a:gd name="T34" fmla="*/ 7650 w 836083"/>
                <a:gd name="T35" fmla="*/ 15710 h 836083"/>
                <a:gd name="T36" fmla="*/ 9098 w 836083"/>
                <a:gd name="T37" fmla="*/ 15710 h 836083"/>
                <a:gd name="T38" fmla="*/ 9098 w 836083"/>
                <a:gd name="T39" fmla="*/ 19505 h 836083"/>
                <a:gd name="T40" fmla="*/ 11025 w 836083"/>
                <a:gd name="T41" fmla="*/ 19505 h 836083"/>
                <a:gd name="T42" fmla="*/ 11912 w 836083"/>
                <a:gd name="T43" fmla="*/ 16914 h 836083"/>
                <a:gd name="T44" fmla="*/ 18674 w 836083"/>
                <a:gd name="T45" fmla="*/ 12856 h 836083"/>
                <a:gd name="T46" fmla="*/ 18674 w 836083"/>
                <a:gd name="T47" fmla="*/ 12815 h 836083"/>
                <a:gd name="T48" fmla="*/ 18976 w 836083"/>
                <a:gd name="T49" fmla="*/ 12815 h 836083"/>
                <a:gd name="T50" fmla="*/ 25570 w 836083"/>
                <a:gd name="T51" fmla="*/ 12815 h 836083"/>
                <a:gd name="T52" fmla="*/ 34253 w 836083"/>
                <a:gd name="T53" fmla="*/ 20953 h 836083"/>
                <a:gd name="T54" fmla="*/ 29735 w 836083"/>
                <a:gd name="T55" fmla="*/ 25471 h 836083"/>
                <a:gd name="T56" fmla="*/ 19111 w 836083"/>
                <a:gd name="T57" fmla="*/ 25471 h 836083"/>
                <a:gd name="T58" fmla="*/ 14592 w 836083"/>
                <a:gd name="T59" fmla="*/ 20953 h 836083"/>
                <a:gd name="T60" fmla="*/ 19111 w 836083"/>
                <a:gd name="T61" fmla="*/ 16434 h 836083"/>
                <a:gd name="T62" fmla="*/ 29735 w 836083"/>
                <a:gd name="T63" fmla="*/ 16434 h 836083"/>
                <a:gd name="T64" fmla="*/ 34253 w 836083"/>
                <a:gd name="T65" fmla="*/ 20953 h 836083"/>
                <a:gd name="T66" fmla="*/ 38362 w 836083"/>
                <a:gd name="T67" fmla="*/ 20953 h 836083"/>
                <a:gd name="T68" fmla="*/ 20952 w 836083"/>
                <a:gd name="T69" fmla="*/ 3542 h 836083"/>
                <a:gd name="T70" fmla="*/ 3542 w 836083"/>
                <a:gd name="T71" fmla="*/ 20953 h 836083"/>
                <a:gd name="T72" fmla="*/ 20952 w 836083"/>
                <a:gd name="T73" fmla="*/ 38364 h 836083"/>
                <a:gd name="T74" fmla="*/ 38362 w 836083"/>
                <a:gd name="T75" fmla="*/ 20953 h 836083"/>
                <a:gd name="T76" fmla="*/ 41904 w 836083"/>
                <a:gd name="T77" fmla="*/ 20953 h 836083"/>
                <a:gd name="T78" fmla="*/ 20952 w 836083"/>
                <a:gd name="T79" fmla="*/ 41905 h 836083"/>
                <a:gd name="T80" fmla="*/ 0 w 836083"/>
                <a:gd name="T81" fmla="*/ 20953 h 836083"/>
                <a:gd name="T82" fmla="*/ 20952 w 836083"/>
                <a:gd name="T83" fmla="*/ 0 h 836083"/>
                <a:gd name="T84" fmla="*/ 41904 w 836083"/>
                <a:gd name="T85" fmla="*/ 20953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36083"/>
                <a:gd name="T130" fmla="*/ 0 h 836083"/>
                <a:gd name="T131" fmla="*/ 836083 w 836083"/>
                <a:gd name="T132" fmla="*/ 836083 h 8360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solidFill>
              <a:schemeClr val="bg1"/>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grpSp>
        <p:nvGrpSpPr>
          <p:cNvPr id="12" name="淘宝网chenying0907出品 11"/>
          <p:cNvGrpSpPr>
            <a:grpSpLocks/>
          </p:cNvGrpSpPr>
          <p:nvPr/>
        </p:nvGrpSpPr>
        <p:grpSpPr bwMode="auto">
          <a:xfrm>
            <a:off x="3544889" y="2445545"/>
            <a:ext cx="935037" cy="936625"/>
            <a:chOff x="0" y="0"/>
            <a:chExt cx="661926" cy="661926"/>
          </a:xfrm>
        </p:grpSpPr>
        <p:sp>
          <p:nvSpPr>
            <p:cNvPr id="13" name="圆角淘宝网chenying0907出品 12"/>
            <p:cNvSpPr>
              <a:spLocks noChangeArrowheads="1"/>
            </p:cNvSpPr>
            <p:nvPr/>
          </p:nvSpPr>
          <p:spPr bwMode="auto">
            <a:xfrm rot="2700000">
              <a:off x="0" y="0"/>
              <a:ext cx="661926" cy="661926"/>
            </a:xfrm>
            <a:prstGeom prst="roundRect">
              <a:avLst>
                <a:gd name="adj" fmla="val 16667"/>
              </a:avLst>
            </a:prstGeom>
            <a:solidFill>
              <a:schemeClr val="accent4"/>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淘宝网chenying0907出品 30"/>
            <p:cNvSpPr>
              <a:spLocks noChangeArrowheads="1"/>
            </p:cNvSpPr>
            <p:nvPr/>
          </p:nvSpPr>
          <p:spPr bwMode="auto">
            <a:xfrm>
              <a:off x="135513" y="135513"/>
              <a:ext cx="390901" cy="390901"/>
            </a:xfrm>
            <a:custGeom>
              <a:avLst/>
              <a:gdLst>
                <a:gd name="T0" fmla="*/ 13841 w 944830"/>
                <a:gd name="T1" fmla="*/ 0 h 944830"/>
                <a:gd name="T2" fmla="*/ 18947 w 944830"/>
                <a:gd name="T3" fmla="*/ 5106 h 944830"/>
                <a:gd name="T4" fmla="*/ 22160 w 944830"/>
                <a:gd name="T5" fmla="*/ 2730 h 944830"/>
                <a:gd name="T6" fmla="*/ 25586 w 944830"/>
                <a:gd name="T7" fmla="*/ 6155 h 944830"/>
                <a:gd name="T8" fmla="*/ 23210 w 944830"/>
                <a:gd name="T9" fmla="*/ 9369 h 944830"/>
                <a:gd name="T10" fmla="*/ 27682 w 944830"/>
                <a:gd name="T11" fmla="*/ 13841 h 944830"/>
                <a:gd name="T12" fmla="*/ 23075 w 944830"/>
                <a:gd name="T13" fmla="*/ 18448 h 944830"/>
                <a:gd name="T14" fmla="*/ 20203 w 944830"/>
                <a:gd name="T15" fmla="*/ 16777 h 944830"/>
                <a:gd name="T16" fmla="*/ 16777 w 944830"/>
                <a:gd name="T17" fmla="*/ 20203 h 944830"/>
                <a:gd name="T18" fmla="*/ 18448 w 944830"/>
                <a:gd name="T19" fmla="*/ 23075 h 944830"/>
                <a:gd name="T20" fmla="*/ 13841 w 944830"/>
                <a:gd name="T21" fmla="*/ 27682 h 944830"/>
                <a:gd name="T22" fmla="*/ 9234 w 944830"/>
                <a:gd name="T23" fmla="*/ 23075 h 944830"/>
                <a:gd name="T24" fmla="*/ 10905 w 944830"/>
                <a:gd name="T25" fmla="*/ 20203 h 944830"/>
                <a:gd name="T26" fmla="*/ 7480 w 944830"/>
                <a:gd name="T27" fmla="*/ 16777 h 944830"/>
                <a:gd name="T28" fmla="*/ 4607 w 944830"/>
                <a:gd name="T29" fmla="*/ 18448 h 944830"/>
                <a:gd name="T30" fmla="*/ 0 w 944830"/>
                <a:gd name="T31" fmla="*/ 13841 h 944830"/>
                <a:gd name="T32" fmla="*/ 4472 w 944830"/>
                <a:gd name="T33" fmla="*/ 9369 h 944830"/>
                <a:gd name="T34" fmla="*/ 2096 w 944830"/>
                <a:gd name="T35" fmla="*/ 6155 h 944830"/>
                <a:gd name="T36" fmla="*/ 5522 w 944830"/>
                <a:gd name="T37" fmla="*/ 2730 h 944830"/>
                <a:gd name="T38" fmla="*/ 8736 w 944830"/>
                <a:gd name="T39" fmla="*/ 5106 h 944830"/>
                <a:gd name="T40" fmla="*/ 13841 w 944830"/>
                <a:gd name="T41" fmla="*/ 0 h 9448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4830"/>
                <a:gd name="T64" fmla="*/ 0 h 944830"/>
                <a:gd name="T65" fmla="*/ 944830 w 944830"/>
                <a:gd name="T66" fmla="*/ 944830 h 9448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4830" h="944830">
                  <a:moveTo>
                    <a:pt x="472415" y="0"/>
                  </a:moveTo>
                  <a:lnTo>
                    <a:pt x="646674" y="174258"/>
                  </a:lnTo>
                  <a:cubicBezTo>
                    <a:pt x="660469" y="126985"/>
                    <a:pt x="704464" y="93179"/>
                    <a:pt x="756355" y="93179"/>
                  </a:cubicBezTo>
                  <a:cubicBezTo>
                    <a:pt x="820926" y="93179"/>
                    <a:pt x="873272" y="145525"/>
                    <a:pt x="873272" y="210096"/>
                  </a:cubicBezTo>
                  <a:cubicBezTo>
                    <a:pt x="873272" y="261987"/>
                    <a:pt x="839466" y="305983"/>
                    <a:pt x="792193" y="319778"/>
                  </a:cubicBezTo>
                  <a:lnTo>
                    <a:pt x="944830" y="472415"/>
                  </a:lnTo>
                  <a:lnTo>
                    <a:pt x="787583" y="629662"/>
                  </a:lnTo>
                  <a:cubicBezTo>
                    <a:pt x="768788" y="595026"/>
                    <a:pt x="731782" y="572630"/>
                    <a:pt x="689546" y="572630"/>
                  </a:cubicBezTo>
                  <a:cubicBezTo>
                    <a:pt x="624975" y="572630"/>
                    <a:pt x="572629" y="624976"/>
                    <a:pt x="572629" y="689547"/>
                  </a:cubicBezTo>
                  <a:cubicBezTo>
                    <a:pt x="572629" y="731783"/>
                    <a:pt x="595025" y="768788"/>
                    <a:pt x="629662" y="787584"/>
                  </a:cubicBezTo>
                  <a:lnTo>
                    <a:pt x="472415" y="944830"/>
                  </a:lnTo>
                  <a:lnTo>
                    <a:pt x="315169" y="787584"/>
                  </a:lnTo>
                  <a:cubicBezTo>
                    <a:pt x="349805" y="768788"/>
                    <a:pt x="372201" y="731783"/>
                    <a:pt x="372201" y="689547"/>
                  </a:cubicBezTo>
                  <a:cubicBezTo>
                    <a:pt x="372201" y="624976"/>
                    <a:pt x="319855" y="572630"/>
                    <a:pt x="255284" y="572630"/>
                  </a:cubicBezTo>
                  <a:cubicBezTo>
                    <a:pt x="213048" y="572630"/>
                    <a:pt x="176043" y="595026"/>
                    <a:pt x="157247" y="629662"/>
                  </a:cubicBezTo>
                  <a:lnTo>
                    <a:pt x="0" y="472415"/>
                  </a:lnTo>
                  <a:lnTo>
                    <a:pt x="152637" y="319778"/>
                  </a:lnTo>
                  <a:cubicBezTo>
                    <a:pt x="105363" y="305983"/>
                    <a:pt x="71557" y="261987"/>
                    <a:pt x="71557" y="210096"/>
                  </a:cubicBezTo>
                  <a:cubicBezTo>
                    <a:pt x="71557" y="145525"/>
                    <a:pt x="123903" y="93179"/>
                    <a:pt x="188474" y="93179"/>
                  </a:cubicBezTo>
                  <a:cubicBezTo>
                    <a:pt x="240365" y="93179"/>
                    <a:pt x="284362" y="126985"/>
                    <a:pt x="298156" y="174259"/>
                  </a:cubicBezTo>
                  <a:lnTo>
                    <a:pt x="472415" y="0"/>
                  </a:lnTo>
                  <a:close/>
                </a:path>
              </a:pathLst>
            </a:custGeom>
            <a:solidFill>
              <a:schemeClr val="bg1"/>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sp>
        <p:nvSpPr>
          <p:cNvPr id="15" name="TextBox 14"/>
          <p:cNvSpPr>
            <a:spLocks noChangeArrowheads="1"/>
          </p:cNvSpPr>
          <p:nvPr/>
        </p:nvSpPr>
        <p:spPr bwMode="auto">
          <a:xfrm>
            <a:off x="5029200" y="1775619"/>
            <a:ext cx="29273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在此处添加详细描述文本，尽量与标题文本语言风格相符合，语言描述尽量简洁生动，尽可能概括出段落内容。</a:t>
            </a:r>
            <a:endParaRPr lang="en-US" altLang="zh-CN"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Rectangle 42"/>
          <p:cNvSpPr>
            <a:spLocks noChangeArrowheads="1"/>
          </p:cNvSpPr>
          <p:nvPr/>
        </p:nvSpPr>
        <p:spPr bwMode="auto">
          <a:xfrm>
            <a:off x="4810125" y="1820069"/>
            <a:ext cx="190500" cy="190500"/>
          </a:xfrm>
          <a:prstGeom prst="rect">
            <a:avLst/>
          </a:prstGeom>
          <a:solidFill>
            <a:schemeClr val="accent5"/>
          </a:solidFill>
          <a:ln>
            <a:noFill/>
          </a:ln>
          <a:extLst/>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b="1" dirty="0">
                <a:solidFill>
                  <a:schemeClr val="bg1"/>
                </a:solidFill>
                <a:latin typeface="微软雅黑" panose="020B0503020204020204" pitchFamily="34" charset="-122"/>
                <a:ea typeface="微软雅黑" panose="020B0503020204020204" pitchFamily="34" charset="-122"/>
                <a:sym typeface="Open Sans" panose="020B0606030504020204" pitchFamily="34" charset="0"/>
              </a:rPr>
              <a:t>+</a:t>
            </a:r>
          </a:p>
        </p:txBody>
      </p:sp>
      <p:sp>
        <p:nvSpPr>
          <p:cNvPr id="17" name="TextBox 16"/>
          <p:cNvSpPr>
            <a:spLocks noChangeArrowheads="1"/>
          </p:cNvSpPr>
          <p:nvPr/>
        </p:nvSpPr>
        <p:spPr bwMode="auto">
          <a:xfrm>
            <a:off x="5029200" y="2721769"/>
            <a:ext cx="29273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在此处添加详细描述文本，尽量与标题文本语言风格相符合，语言描述尽量简洁生动，尽可能概括出段落内容。</a:t>
            </a:r>
            <a:endParaRPr lang="en-US" altLang="zh-CN"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Rectangle 42"/>
          <p:cNvSpPr>
            <a:spLocks noChangeArrowheads="1"/>
          </p:cNvSpPr>
          <p:nvPr/>
        </p:nvSpPr>
        <p:spPr bwMode="auto">
          <a:xfrm>
            <a:off x="4810125" y="2766219"/>
            <a:ext cx="190500" cy="192088"/>
          </a:xfrm>
          <a:prstGeom prst="rect">
            <a:avLst/>
          </a:prstGeom>
          <a:solidFill>
            <a:schemeClr val="accent6"/>
          </a:solidFill>
          <a:ln>
            <a:noFill/>
          </a:ln>
          <a:extLst/>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b="1" dirty="0">
                <a:solidFill>
                  <a:schemeClr val="bg1"/>
                </a:solidFill>
                <a:latin typeface="微软雅黑" panose="020B0503020204020204" pitchFamily="34" charset="-122"/>
                <a:ea typeface="微软雅黑" panose="020B0503020204020204" pitchFamily="34" charset="-122"/>
                <a:sym typeface="Open Sans" panose="020B0606030504020204" pitchFamily="34" charset="0"/>
              </a:rPr>
              <a:t>+</a:t>
            </a:r>
          </a:p>
        </p:txBody>
      </p:sp>
      <p:sp>
        <p:nvSpPr>
          <p:cNvPr id="19" name="TextBox 18"/>
          <p:cNvSpPr>
            <a:spLocks noChangeArrowheads="1"/>
          </p:cNvSpPr>
          <p:nvPr/>
        </p:nvSpPr>
        <p:spPr bwMode="auto">
          <a:xfrm>
            <a:off x="5029200" y="3639344"/>
            <a:ext cx="29273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单击此处添加标题</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r>
            <a:b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在此处添加详细描述文本，尽量与标题文本语言风格相符合，语言描述尽量简洁生动，尽可能概括出段落内容。</a:t>
            </a:r>
            <a:endParaRPr lang="en-US" altLang="zh-CN"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42"/>
          <p:cNvSpPr>
            <a:spLocks noChangeArrowheads="1"/>
          </p:cNvSpPr>
          <p:nvPr/>
        </p:nvSpPr>
        <p:spPr bwMode="auto">
          <a:xfrm>
            <a:off x="4810125" y="3683794"/>
            <a:ext cx="190500" cy="192088"/>
          </a:xfrm>
          <a:prstGeom prst="rect">
            <a:avLst/>
          </a:prstGeom>
          <a:solidFill>
            <a:schemeClr val="accent1"/>
          </a:solidFill>
          <a:ln>
            <a:noFill/>
          </a:ln>
          <a:extLst/>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00" b="1" dirty="0">
                <a:solidFill>
                  <a:schemeClr val="bg1"/>
                </a:solidFill>
                <a:latin typeface="微软雅黑" panose="020B0503020204020204" pitchFamily="34" charset="-122"/>
                <a:ea typeface="微软雅黑" panose="020B0503020204020204" pitchFamily="34" charset="-122"/>
                <a:sym typeface="Open Sans" panose="020B0606030504020204" pitchFamily="34" charset="0"/>
              </a:rPr>
              <a:t>+</a:t>
            </a:r>
          </a:p>
        </p:txBody>
      </p:sp>
      <p:grpSp>
        <p:nvGrpSpPr>
          <p:cNvPr id="21" name="淘宝网chenying0907出品 20"/>
          <p:cNvGrpSpPr>
            <a:grpSpLocks/>
          </p:cNvGrpSpPr>
          <p:nvPr/>
        </p:nvGrpSpPr>
        <p:grpSpPr bwMode="auto">
          <a:xfrm>
            <a:off x="2970214" y="3120233"/>
            <a:ext cx="661987" cy="661987"/>
            <a:chOff x="0" y="0"/>
            <a:chExt cx="661926" cy="661926"/>
          </a:xfrm>
        </p:grpSpPr>
        <p:sp>
          <p:nvSpPr>
            <p:cNvPr id="22" name="圆角淘宝网chenying0907出品 21"/>
            <p:cNvSpPr>
              <a:spLocks noChangeArrowheads="1"/>
            </p:cNvSpPr>
            <p:nvPr/>
          </p:nvSpPr>
          <p:spPr bwMode="auto">
            <a:xfrm rot="2700000">
              <a:off x="0" y="0"/>
              <a:ext cx="661926" cy="661926"/>
            </a:xfrm>
            <a:prstGeom prst="roundRect">
              <a:avLst>
                <a:gd name="adj" fmla="val 16667"/>
              </a:avLst>
            </a:prstGeom>
            <a:solidFill>
              <a:schemeClr val="accent3"/>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23" name="圆角淘宝网chenying0907出品 68"/>
            <p:cNvSpPr>
              <a:spLocks noChangeArrowheads="1"/>
            </p:cNvSpPr>
            <p:nvPr/>
          </p:nvSpPr>
          <p:spPr bwMode="auto">
            <a:xfrm>
              <a:off x="140258" y="208096"/>
              <a:ext cx="381410" cy="245735"/>
            </a:xfrm>
            <a:custGeom>
              <a:avLst/>
              <a:gdLst>
                <a:gd name="T0" fmla="*/ 8699 w 978088"/>
                <a:gd name="T1" fmla="*/ 0 h 630163"/>
                <a:gd name="T2" fmla="*/ 14093 w 978088"/>
                <a:gd name="T3" fmla="*/ 3320 h 630163"/>
                <a:gd name="T4" fmla="*/ 16417 w 978088"/>
                <a:gd name="T5" fmla="*/ 2393 h 630163"/>
                <a:gd name="T6" fmla="*/ 19897 w 978088"/>
                <a:gd name="T7" fmla="*/ 5873 h 630163"/>
                <a:gd name="T8" fmla="*/ 19835 w 978088"/>
                <a:gd name="T9" fmla="*/ 6176 h 630163"/>
                <a:gd name="T10" fmla="*/ 22617 w 978088"/>
                <a:gd name="T11" fmla="*/ 10222 h 630163"/>
                <a:gd name="T12" fmla="*/ 18267 w 978088"/>
                <a:gd name="T13" fmla="*/ 14572 h 630163"/>
                <a:gd name="T14" fmla="*/ 4349 w 978088"/>
                <a:gd name="T15" fmla="*/ 14572 h 630163"/>
                <a:gd name="T16" fmla="*/ 0 w 978088"/>
                <a:gd name="T17" fmla="*/ 10222 h 630163"/>
                <a:gd name="T18" fmla="*/ 2624 w 978088"/>
                <a:gd name="T19" fmla="*/ 6236 h 630163"/>
                <a:gd name="T20" fmla="*/ 2610 w 978088"/>
                <a:gd name="T21" fmla="*/ 6089 h 630163"/>
                <a:gd name="T22" fmla="*/ 8699 w 978088"/>
                <a:gd name="T23" fmla="*/ 0 h 6301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8088"/>
                <a:gd name="T37" fmla="*/ 0 h 630163"/>
                <a:gd name="T38" fmla="*/ 978088 w 978088"/>
                <a:gd name="T39" fmla="*/ 630163 h 6301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8088" h="630163">
                  <a:moveTo>
                    <a:pt x="376188" y="0"/>
                  </a:moveTo>
                  <a:cubicBezTo>
                    <a:pt x="478336" y="0"/>
                    <a:pt x="566899" y="58161"/>
                    <a:pt x="609473" y="143596"/>
                  </a:cubicBezTo>
                  <a:cubicBezTo>
                    <a:pt x="635404" y="118352"/>
                    <a:pt x="670955" y="103500"/>
                    <a:pt x="709975" y="103500"/>
                  </a:cubicBezTo>
                  <a:cubicBezTo>
                    <a:pt x="793080" y="103500"/>
                    <a:pt x="860450" y="170870"/>
                    <a:pt x="860450" y="253975"/>
                  </a:cubicBezTo>
                  <a:lnTo>
                    <a:pt x="857805" y="267079"/>
                  </a:lnTo>
                  <a:cubicBezTo>
                    <a:pt x="928258" y="293890"/>
                    <a:pt x="978088" y="362161"/>
                    <a:pt x="978088" y="442069"/>
                  </a:cubicBezTo>
                  <a:cubicBezTo>
                    <a:pt x="978088" y="545950"/>
                    <a:pt x="893875" y="630163"/>
                    <a:pt x="789994" y="630163"/>
                  </a:cubicBezTo>
                  <a:lnTo>
                    <a:pt x="188094" y="630163"/>
                  </a:lnTo>
                  <a:cubicBezTo>
                    <a:pt x="84213" y="630163"/>
                    <a:pt x="0" y="545950"/>
                    <a:pt x="0" y="442069"/>
                  </a:cubicBezTo>
                  <a:cubicBezTo>
                    <a:pt x="0" y="364739"/>
                    <a:pt x="46666" y="298309"/>
                    <a:pt x="113497" y="269689"/>
                  </a:cubicBezTo>
                  <a:cubicBezTo>
                    <a:pt x="112881" y="267585"/>
                    <a:pt x="112856" y="265461"/>
                    <a:pt x="112856" y="263332"/>
                  </a:cubicBezTo>
                  <a:cubicBezTo>
                    <a:pt x="112856" y="117898"/>
                    <a:pt x="230754" y="0"/>
                    <a:pt x="376188" y="0"/>
                  </a:cubicBezTo>
                  <a:close/>
                </a:path>
              </a:pathLst>
            </a:custGeom>
            <a:solidFill>
              <a:schemeClr val="accent2"/>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spTree>
    <p:extLst>
      <p:ext uri="{BB962C8B-B14F-4D97-AF65-F5344CB8AC3E}">
        <p14:creationId xmlns:p14="http://schemas.microsoft.com/office/powerpoint/2010/main" val="495419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ppt_x</p:attrName>
                                        </p:attrNameLst>
                                      </p:cBhvr>
                                      <p:tavLst>
                                        <p:tav tm="0">
                                          <p:val>
                                            <p:strVal val="1+#ppt_w/2"/>
                                          </p:val>
                                        </p:tav>
                                        <p:tav tm="100000">
                                          <p:val>
                                            <p:strVal val="#ppt_x"/>
                                          </p:val>
                                        </p:tav>
                                      </p:tavLst>
                                    </p:anim>
                                    <p:anim calcmode="lin" valueType="num">
                                      <p:cBhvr>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ppt_x</p:attrName>
                                        </p:attrNameLst>
                                      </p:cBhvr>
                                      <p:tavLst>
                                        <p:tav tm="0">
                                          <p:val>
                                            <p:strVal val="#ppt_x"/>
                                          </p:val>
                                        </p:tav>
                                        <p:tav tm="100000">
                                          <p:val>
                                            <p:strVal val="#ppt_x"/>
                                          </p:val>
                                        </p:tav>
                                      </p:tavLst>
                                    </p:anim>
                                    <p:anim calcmode="lin" valueType="num">
                                      <p:cBhvr>
                                        <p:cTn id="20" dur="5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p:cBhvr>
                                        <p:cTn id="26" dur="500"/>
                                        <p:tgtEl>
                                          <p:spTgt spid="16"/>
                                        </p:tgtEl>
                                      </p:cBhvr>
                                    </p:animEffect>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ppt_x</p:attrName>
                                        </p:attrNameLst>
                                      </p:cBhvr>
                                      <p:tavLst>
                                        <p:tav tm="0">
                                          <p:val>
                                            <p:strVal val="1+#ppt_w/2"/>
                                          </p:val>
                                        </p:tav>
                                        <p:tav tm="100000">
                                          <p:val>
                                            <p:strVal val="#ppt_x"/>
                                          </p:val>
                                        </p:tav>
                                      </p:tavLst>
                                    </p:anim>
                                    <p:anim calcmode="lin" valueType="num">
                                      <p:cBhvr>
                                        <p:cTn id="31" dur="500" fill="hold"/>
                                        <p:tgtEl>
                                          <p:spTgt spid="15"/>
                                        </p:tgtEl>
                                        <p:attrNameLst>
                                          <p:attrName>ppt_y</p:attrName>
                                        </p:attrNameLst>
                                      </p:cBhvr>
                                      <p:tavLst>
                                        <p:tav tm="0">
                                          <p:val>
                                            <p:strVal val="#ppt_y"/>
                                          </p:val>
                                        </p:tav>
                                        <p:tav tm="100000">
                                          <p:val>
                                            <p:strVal val="#ppt_y"/>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p:cBhvr>
                                        <p:cTn id="36" dur="500"/>
                                        <p:tgtEl>
                                          <p:spTgt spid="18"/>
                                        </p:tgtEl>
                                      </p:cBhvr>
                                    </p:animEffect>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ppt_x</p:attrName>
                                        </p:attrNameLst>
                                      </p:cBhvr>
                                      <p:tavLst>
                                        <p:tav tm="0">
                                          <p:val>
                                            <p:strVal val="1+#ppt_w/2"/>
                                          </p:val>
                                        </p:tav>
                                        <p:tav tm="100000">
                                          <p:val>
                                            <p:strVal val="#ppt_x"/>
                                          </p:val>
                                        </p:tav>
                                      </p:tavLst>
                                    </p:anim>
                                    <p:anim calcmode="lin" valueType="num">
                                      <p:cBhvr>
                                        <p:cTn id="41" dur="500" fill="hold"/>
                                        <p:tgtEl>
                                          <p:spTgt spid="17"/>
                                        </p:tgtEl>
                                        <p:attrNameLst>
                                          <p:attrName>ppt_y</p:attrName>
                                        </p:attrNameLst>
                                      </p:cBhvr>
                                      <p:tavLst>
                                        <p:tav tm="0">
                                          <p:val>
                                            <p:strVal val="#ppt_y"/>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p:cBhvr>
                                        <p:cTn id="46" dur="500"/>
                                        <p:tgtEl>
                                          <p:spTgt spid="20"/>
                                        </p:tgtEl>
                                      </p:cBhvr>
                                    </p:animEffect>
                                  </p:childTnLst>
                                </p:cTn>
                              </p:par>
                            </p:childTnLst>
                          </p:cTn>
                        </p:par>
                        <p:par>
                          <p:cTn id="47" fill="hold">
                            <p:stCondLst>
                              <p:cond delay="2000"/>
                            </p:stCondLst>
                            <p:childTnLst>
                              <p:par>
                                <p:cTn id="48" presetID="2" presetClass="entr" presetSubtype="2"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ppt_x</p:attrName>
                                        </p:attrNameLst>
                                      </p:cBhvr>
                                      <p:tavLst>
                                        <p:tav tm="0">
                                          <p:val>
                                            <p:strVal val="1+#ppt_w/2"/>
                                          </p:val>
                                        </p:tav>
                                        <p:tav tm="100000">
                                          <p:val>
                                            <p:strVal val="#ppt_x"/>
                                          </p:val>
                                        </p:tav>
                                      </p:tavLst>
                                    </p:anim>
                                    <p:anim calcmode="lin" valueType="num">
                                      <p:cBhvr>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utoUpdateAnimBg="0"/>
      <p:bldP spid="16" grpId="0" bldLvl="0" animBg="1" autoUpdateAnimBg="0"/>
      <p:bldP spid="17" grpId="0" bldLvl="0" autoUpdateAnimBg="0"/>
      <p:bldP spid="18" grpId="0" bldLvl="0" animBg="1" autoUpdateAnimBg="0"/>
      <p:bldP spid="19" grpId="0" bldLvl="0" autoUpdateAnimBg="0"/>
      <p:bldP spid="20"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淘宝店chenying0907 9"/>
          <p:cNvSpPr>
            <a:spLocks noChangeArrowheads="1"/>
          </p:cNvSpPr>
          <p:nvPr>
            <p:custDataLst>
              <p:tags r:id="rId1"/>
            </p:custDataLst>
          </p:nvPr>
        </p:nvSpPr>
        <p:spPr bwMode="auto">
          <a:xfrm>
            <a:off x="962651" y="1390041"/>
            <a:ext cx="1206291" cy="1206663"/>
          </a:xfrm>
          <a:prstGeom prst="rect">
            <a:avLst/>
          </a:prstGeom>
          <a:solidFill>
            <a:schemeClr val="accent2"/>
          </a:solidFill>
          <a:ln>
            <a:noFill/>
          </a:ln>
        </p:spPr>
        <p:txBody>
          <a:bodyPr/>
          <a:lstStyle/>
          <a:p>
            <a:endParaRPr lang="zh-CN" altLang="en-US"/>
          </a:p>
        </p:txBody>
      </p:sp>
      <p:sp>
        <p:nvSpPr>
          <p:cNvPr id="6" name="PA_淘宝店chenying0907 10" descr="001e90bc453a118d6b4237"/>
          <p:cNvSpPr>
            <a:spLocks noChangeArrowheads="1"/>
          </p:cNvSpPr>
          <p:nvPr>
            <p:custDataLst>
              <p:tags r:id="rId2"/>
            </p:custDataLst>
          </p:nvPr>
        </p:nvSpPr>
        <p:spPr bwMode="auto">
          <a:xfrm>
            <a:off x="2297511" y="1390041"/>
            <a:ext cx="1863401" cy="1867152"/>
          </a:xfrm>
          <a:prstGeom prst="rect">
            <a:avLst/>
          </a:prstGeom>
          <a:blipFill dpi="0" rotWithShape="1">
            <a:blip r:embed="rId17" cstate="email">
              <a:extLst>
                <a:ext uri="{28A0092B-C50C-407E-A947-70E740481C1C}">
                  <a14:useLocalDpi xmlns:a14="http://schemas.microsoft.com/office/drawing/2010/main"/>
                </a:ext>
              </a:extLst>
            </a:blip>
            <a:srcRect/>
            <a:stretch>
              <a:fillRect/>
            </a:stretch>
          </a:blipFill>
          <a:ln>
            <a:noFill/>
          </a:ln>
          <a:extLst/>
        </p:spPr>
        <p:txBody>
          <a:bodyPr/>
          <a:lstStyle/>
          <a:p>
            <a:endParaRPr lang="zh-CN" altLang="en-US"/>
          </a:p>
        </p:txBody>
      </p:sp>
      <p:sp>
        <p:nvSpPr>
          <p:cNvPr id="7" name="PA_淘宝店chenying0907 11"/>
          <p:cNvSpPr>
            <a:spLocks noChangeArrowheads="1"/>
          </p:cNvSpPr>
          <p:nvPr>
            <p:custDataLst>
              <p:tags r:id="rId3"/>
            </p:custDataLst>
          </p:nvPr>
        </p:nvSpPr>
        <p:spPr bwMode="auto">
          <a:xfrm>
            <a:off x="4279951" y="1390041"/>
            <a:ext cx="1868164" cy="1206663"/>
          </a:xfrm>
          <a:prstGeom prst="rect">
            <a:avLst/>
          </a:prstGeom>
          <a:noFill/>
          <a:ln w="6350">
            <a:solidFill>
              <a:schemeClr val="bg1"/>
            </a:solidFill>
          </a:ln>
        </p:spPr>
        <p:txBody>
          <a:bodyPr/>
          <a:lstStyle/>
          <a:p>
            <a:endParaRPr lang="zh-CN" altLang="en-US"/>
          </a:p>
        </p:txBody>
      </p:sp>
      <p:sp>
        <p:nvSpPr>
          <p:cNvPr id="8" name="PA_淘宝店chenying0907 12"/>
          <p:cNvSpPr>
            <a:spLocks noChangeArrowheads="1"/>
          </p:cNvSpPr>
          <p:nvPr>
            <p:custDataLst>
              <p:tags r:id="rId4"/>
            </p:custDataLst>
          </p:nvPr>
        </p:nvSpPr>
        <p:spPr bwMode="auto">
          <a:xfrm>
            <a:off x="6271918" y="1390041"/>
            <a:ext cx="1225337" cy="1206663"/>
          </a:xfrm>
          <a:prstGeom prst="rect">
            <a:avLst/>
          </a:prstGeom>
          <a:solidFill>
            <a:schemeClr val="accent3"/>
          </a:solidFill>
          <a:ln>
            <a:noFill/>
          </a:ln>
        </p:spPr>
        <p:txBody>
          <a:bodyPr/>
          <a:lstStyle/>
          <a:p>
            <a:endParaRPr lang="zh-CN" altLang="zh-CN"/>
          </a:p>
        </p:txBody>
      </p:sp>
      <p:sp>
        <p:nvSpPr>
          <p:cNvPr id="9" name="PA_淘宝店chenying0907 13"/>
          <p:cNvSpPr>
            <a:spLocks noChangeArrowheads="1"/>
          </p:cNvSpPr>
          <p:nvPr>
            <p:custDataLst>
              <p:tags r:id="rId5"/>
            </p:custDataLst>
          </p:nvPr>
        </p:nvSpPr>
        <p:spPr bwMode="auto">
          <a:xfrm>
            <a:off x="6949665" y="2714195"/>
            <a:ext cx="1230099" cy="1206663"/>
          </a:xfrm>
          <a:prstGeom prst="rect">
            <a:avLst/>
          </a:prstGeom>
          <a:noFill/>
          <a:ln w="6350">
            <a:solidFill>
              <a:schemeClr val="bg1"/>
            </a:solidFill>
          </a:ln>
        </p:spPr>
        <p:txBody>
          <a:bodyPr/>
          <a:lstStyle/>
          <a:p>
            <a:endParaRPr lang="zh-CN" altLang="en-US"/>
          </a:p>
        </p:txBody>
      </p:sp>
      <p:sp>
        <p:nvSpPr>
          <p:cNvPr id="10" name="PA_淘宝店chenying0907 14"/>
          <p:cNvSpPr>
            <a:spLocks noChangeArrowheads="1"/>
          </p:cNvSpPr>
          <p:nvPr>
            <p:custDataLst>
              <p:tags r:id="rId6"/>
            </p:custDataLst>
          </p:nvPr>
        </p:nvSpPr>
        <p:spPr bwMode="auto">
          <a:xfrm>
            <a:off x="2297511" y="3384213"/>
            <a:ext cx="1863401" cy="1224128"/>
          </a:xfrm>
          <a:prstGeom prst="rect">
            <a:avLst/>
          </a:prstGeom>
          <a:solidFill>
            <a:schemeClr val="accent3"/>
          </a:solidFill>
          <a:ln>
            <a:noFill/>
          </a:ln>
        </p:spPr>
        <p:txBody>
          <a:bodyPr/>
          <a:lstStyle/>
          <a:p>
            <a:endParaRPr lang="zh-CN" altLang="en-US"/>
          </a:p>
        </p:txBody>
      </p:sp>
      <p:sp>
        <p:nvSpPr>
          <p:cNvPr id="11" name="PA_淘宝店chenying0907 15" descr="160621-20121008053110-8"/>
          <p:cNvSpPr>
            <a:spLocks noChangeArrowheads="1"/>
          </p:cNvSpPr>
          <p:nvPr>
            <p:custDataLst>
              <p:tags r:id="rId7"/>
            </p:custDataLst>
          </p:nvPr>
        </p:nvSpPr>
        <p:spPr bwMode="auto">
          <a:xfrm>
            <a:off x="4279951" y="2714197"/>
            <a:ext cx="2558606" cy="1894144"/>
          </a:xfrm>
          <a:prstGeom prst="rect">
            <a:avLst/>
          </a:prstGeom>
          <a:blipFill dpi="0" rotWithShape="1">
            <a:blip r:embed="rId18" cstate="email">
              <a:extLst>
                <a:ext uri="{28A0092B-C50C-407E-A947-70E740481C1C}">
                  <a14:useLocalDpi xmlns:a14="http://schemas.microsoft.com/office/drawing/2010/main"/>
                </a:ext>
              </a:extLst>
            </a:blip>
            <a:srcRect/>
            <a:stretch>
              <a:fillRect/>
            </a:stretch>
          </a:blipFill>
          <a:ln>
            <a:noFill/>
          </a:ln>
          <a:extLst/>
        </p:spPr>
        <p:txBody>
          <a:bodyPr/>
          <a:lstStyle/>
          <a:p>
            <a:endParaRPr lang="zh-CN" altLang="en-US"/>
          </a:p>
        </p:txBody>
      </p:sp>
      <p:sp>
        <p:nvSpPr>
          <p:cNvPr id="12" name="PA_淘宝店chenying0907 16"/>
          <p:cNvSpPr>
            <a:spLocks noChangeArrowheads="1"/>
          </p:cNvSpPr>
          <p:nvPr>
            <p:custDataLst>
              <p:tags r:id="rId8"/>
            </p:custDataLst>
          </p:nvPr>
        </p:nvSpPr>
        <p:spPr bwMode="auto">
          <a:xfrm>
            <a:off x="962651" y="2714195"/>
            <a:ext cx="1206291" cy="1206663"/>
          </a:xfrm>
          <a:prstGeom prst="rect">
            <a:avLst/>
          </a:prstGeom>
          <a:noFill/>
          <a:ln w="6350">
            <a:solidFill>
              <a:schemeClr val="bg1"/>
            </a:solidFill>
          </a:ln>
        </p:spPr>
        <p:txBody>
          <a:bodyPr/>
          <a:lstStyle/>
          <a:p>
            <a:endParaRPr lang="zh-CN" altLang="en-US"/>
          </a:p>
        </p:txBody>
      </p:sp>
      <p:grpSp>
        <p:nvGrpSpPr>
          <p:cNvPr id="13" name="PA_组合 17"/>
          <p:cNvGrpSpPr>
            <a:grpSpLocks/>
          </p:cNvGrpSpPr>
          <p:nvPr>
            <p:custDataLst>
              <p:tags r:id="rId9"/>
            </p:custDataLst>
          </p:nvPr>
        </p:nvGrpSpPr>
        <p:grpSpPr bwMode="auto">
          <a:xfrm>
            <a:off x="7384562" y="3088898"/>
            <a:ext cx="357126" cy="460437"/>
            <a:chOff x="0" y="0"/>
            <a:chExt cx="225" cy="290"/>
          </a:xfrm>
          <a:solidFill>
            <a:schemeClr val="bg1"/>
          </a:solidFill>
        </p:grpSpPr>
        <p:sp>
          <p:nvSpPr>
            <p:cNvPr id="14" name="Freeform 18"/>
            <p:cNvSpPr>
              <a:spLocks/>
            </p:cNvSpPr>
            <p:nvPr/>
          </p:nvSpPr>
          <p:spPr bwMode="auto">
            <a:xfrm>
              <a:off x="0" y="0"/>
              <a:ext cx="225" cy="290"/>
            </a:xfrm>
            <a:custGeom>
              <a:avLst/>
              <a:gdLst>
                <a:gd name="T0" fmla="*/ 21 w 95"/>
                <a:gd name="T1" fmla="*/ 112 h 123"/>
                <a:gd name="T2" fmla="*/ 11 w 95"/>
                <a:gd name="T3" fmla="*/ 112 h 123"/>
                <a:gd name="T4" fmla="*/ 11 w 95"/>
                <a:gd name="T5" fmla="*/ 10 h 123"/>
                <a:gd name="T6" fmla="*/ 90 w 95"/>
                <a:gd name="T7" fmla="*/ 10 h 123"/>
                <a:gd name="T8" fmla="*/ 95 w 95"/>
                <a:gd name="T9" fmla="*/ 5 h 123"/>
                <a:gd name="T10" fmla="*/ 90 w 95"/>
                <a:gd name="T11" fmla="*/ 0 h 123"/>
                <a:gd name="T12" fmla="*/ 5 w 95"/>
                <a:gd name="T13" fmla="*/ 0 h 123"/>
                <a:gd name="T14" fmla="*/ 0 w 95"/>
                <a:gd name="T15" fmla="*/ 5 h 123"/>
                <a:gd name="T16" fmla="*/ 0 w 95"/>
                <a:gd name="T17" fmla="*/ 118 h 123"/>
                <a:gd name="T18" fmla="*/ 5 w 95"/>
                <a:gd name="T19" fmla="*/ 123 h 123"/>
                <a:gd name="T20" fmla="*/ 21 w 95"/>
                <a:gd name="T21" fmla="*/ 123 h 123"/>
                <a:gd name="T22" fmla="*/ 26 w 95"/>
                <a:gd name="T23" fmla="*/ 118 h 123"/>
                <a:gd name="T24" fmla="*/ 21 w 95"/>
                <a:gd name="T25" fmla="*/ 1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23">
                  <a:moveTo>
                    <a:pt x="21" y="112"/>
                  </a:moveTo>
                  <a:cubicBezTo>
                    <a:pt x="11" y="112"/>
                    <a:pt x="11" y="112"/>
                    <a:pt x="11" y="112"/>
                  </a:cubicBezTo>
                  <a:cubicBezTo>
                    <a:pt x="11" y="10"/>
                    <a:pt x="11" y="10"/>
                    <a:pt x="11" y="10"/>
                  </a:cubicBezTo>
                  <a:cubicBezTo>
                    <a:pt x="90" y="10"/>
                    <a:pt x="90" y="10"/>
                    <a:pt x="90" y="10"/>
                  </a:cubicBezTo>
                  <a:cubicBezTo>
                    <a:pt x="93" y="10"/>
                    <a:pt x="95" y="8"/>
                    <a:pt x="95" y="5"/>
                  </a:cubicBezTo>
                  <a:cubicBezTo>
                    <a:pt x="95" y="2"/>
                    <a:pt x="93" y="0"/>
                    <a:pt x="90" y="0"/>
                  </a:cubicBezTo>
                  <a:cubicBezTo>
                    <a:pt x="5" y="0"/>
                    <a:pt x="5" y="0"/>
                    <a:pt x="5" y="0"/>
                  </a:cubicBezTo>
                  <a:cubicBezTo>
                    <a:pt x="2" y="0"/>
                    <a:pt x="0" y="2"/>
                    <a:pt x="0" y="5"/>
                  </a:cubicBezTo>
                  <a:cubicBezTo>
                    <a:pt x="0" y="118"/>
                    <a:pt x="0" y="118"/>
                    <a:pt x="0" y="118"/>
                  </a:cubicBezTo>
                  <a:cubicBezTo>
                    <a:pt x="0" y="121"/>
                    <a:pt x="2" y="123"/>
                    <a:pt x="5" y="123"/>
                  </a:cubicBezTo>
                  <a:cubicBezTo>
                    <a:pt x="21" y="123"/>
                    <a:pt x="21" y="123"/>
                    <a:pt x="21" y="123"/>
                  </a:cubicBezTo>
                  <a:cubicBezTo>
                    <a:pt x="24" y="123"/>
                    <a:pt x="26" y="121"/>
                    <a:pt x="26" y="118"/>
                  </a:cubicBezTo>
                  <a:cubicBezTo>
                    <a:pt x="26" y="115"/>
                    <a:pt x="24" y="112"/>
                    <a:pt x="21"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9"/>
            <p:cNvSpPr>
              <a:spLocks/>
            </p:cNvSpPr>
            <p:nvPr/>
          </p:nvSpPr>
          <p:spPr bwMode="auto">
            <a:xfrm>
              <a:off x="142" y="170"/>
              <a:ext cx="83" cy="120"/>
            </a:xfrm>
            <a:custGeom>
              <a:avLst/>
              <a:gdLst>
                <a:gd name="T0" fmla="*/ 30 w 35"/>
                <a:gd name="T1" fmla="*/ 0 h 51"/>
                <a:gd name="T2" fmla="*/ 25 w 35"/>
                <a:gd name="T3" fmla="*/ 5 h 51"/>
                <a:gd name="T4" fmla="*/ 25 w 35"/>
                <a:gd name="T5" fmla="*/ 40 h 51"/>
                <a:gd name="T6" fmla="*/ 5 w 35"/>
                <a:gd name="T7" fmla="*/ 40 h 51"/>
                <a:gd name="T8" fmla="*/ 0 w 35"/>
                <a:gd name="T9" fmla="*/ 46 h 51"/>
                <a:gd name="T10" fmla="*/ 5 w 35"/>
                <a:gd name="T11" fmla="*/ 51 h 51"/>
                <a:gd name="T12" fmla="*/ 30 w 35"/>
                <a:gd name="T13" fmla="*/ 51 h 51"/>
                <a:gd name="T14" fmla="*/ 34 w 35"/>
                <a:gd name="T15" fmla="*/ 49 h 51"/>
                <a:gd name="T16" fmla="*/ 35 w 35"/>
                <a:gd name="T17" fmla="*/ 46 h 51"/>
                <a:gd name="T18" fmla="*/ 35 w 35"/>
                <a:gd name="T19" fmla="*/ 5 h 51"/>
                <a:gd name="T20" fmla="*/ 30 w 35"/>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30" y="0"/>
                  </a:moveTo>
                  <a:cubicBezTo>
                    <a:pt x="27" y="0"/>
                    <a:pt x="25" y="2"/>
                    <a:pt x="25" y="5"/>
                  </a:cubicBezTo>
                  <a:cubicBezTo>
                    <a:pt x="25" y="40"/>
                    <a:pt x="25" y="40"/>
                    <a:pt x="25" y="40"/>
                  </a:cubicBezTo>
                  <a:cubicBezTo>
                    <a:pt x="5" y="40"/>
                    <a:pt x="5" y="40"/>
                    <a:pt x="5" y="40"/>
                  </a:cubicBezTo>
                  <a:cubicBezTo>
                    <a:pt x="2" y="40"/>
                    <a:pt x="0" y="43"/>
                    <a:pt x="0" y="46"/>
                  </a:cubicBezTo>
                  <a:cubicBezTo>
                    <a:pt x="0" y="49"/>
                    <a:pt x="2" y="51"/>
                    <a:pt x="5" y="51"/>
                  </a:cubicBezTo>
                  <a:cubicBezTo>
                    <a:pt x="30" y="51"/>
                    <a:pt x="30" y="51"/>
                    <a:pt x="30" y="51"/>
                  </a:cubicBezTo>
                  <a:cubicBezTo>
                    <a:pt x="32" y="51"/>
                    <a:pt x="33" y="50"/>
                    <a:pt x="34" y="49"/>
                  </a:cubicBezTo>
                  <a:cubicBezTo>
                    <a:pt x="35" y="48"/>
                    <a:pt x="35" y="47"/>
                    <a:pt x="35" y="46"/>
                  </a:cubicBezTo>
                  <a:cubicBezTo>
                    <a:pt x="35" y="5"/>
                    <a:pt x="35" y="5"/>
                    <a:pt x="35" y="5"/>
                  </a:cubicBezTo>
                  <a:cubicBezTo>
                    <a:pt x="35" y="2"/>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0"/>
            <p:cNvSpPr>
              <a:spLocks noEditPoints="1"/>
            </p:cNvSpPr>
            <p:nvPr/>
          </p:nvSpPr>
          <p:spPr bwMode="auto">
            <a:xfrm>
              <a:off x="81" y="59"/>
              <a:ext cx="141" cy="205"/>
            </a:xfrm>
            <a:custGeom>
              <a:avLst/>
              <a:gdLst>
                <a:gd name="T0" fmla="*/ 52 w 60"/>
                <a:gd name="T1" fmla="*/ 2 h 87"/>
                <a:gd name="T2" fmla="*/ 46 w 60"/>
                <a:gd name="T3" fmla="*/ 0 h 87"/>
                <a:gd name="T4" fmla="*/ 35 w 60"/>
                <a:gd name="T5" fmla="*/ 7 h 87"/>
                <a:gd name="T6" fmla="*/ 1 w 60"/>
                <a:gd name="T7" fmla="*/ 66 h 87"/>
                <a:gd name="T8" fmla="*/ 0 w 60"/>
                <a:gd name="T9" fmla="*/ 69 h 87"/>
                <a:gd name="T10" fmla="*/ 0 w 60"/>
                <a:gd name="T11" fmla="*/ 82 h 87"/>
                <a:gd name="T12" fmla="*/ 3 w 60"/>
                <a:gd name="T13" fmla="*/ 87 h 87"/>
                <a:gd name="T14" fmla="*/ 6 w 60"/>
                <a:gd name="T15" fmla="*/ 87 h 87"/>
                <a:gd name="T16" fmla="*/ 8 w 60"/>
                <a:gd name="T17" fmla="*/ 87 h 87"/>
                <a:gd name="T18" fmla="*/ 20 w 60"/>
                <a:gd name="T19" fmla="*/ 80 h 87"/>
                <a:gd name="T20" fmla="*/ 22 w 60"/>
                <a:gd name="T21" fmla="*/ 78 h 87"/>
                <a:gd name="T22" fmla="*/ 56 w 60"/>
                <a:gd name="T23" fmla="*/ 19 h 87"/>
                <a:gd name="T24" fmla="*/ 52 w 60"/>
                <a:gd name="T25" fmla="*/ 2 h 87"/>
                <a:gd name="T26" fmla="*/ 47 w 60"/>
                <a:gd name="T27" fmla="*/ 14 h 87"/>
                <a:gd name="T28" fmla="*/ 14 w 60"/>
                <a:gd name="T29" fmla="*/ 72 h 87"/>
                <a:gd name="T30" fmla="*/ 11 w 60"/>
                <a:gd name="T31" fmla="*/ 73 h 87"/>
                <a:gd name="T32" fmla="*/ 11 w 60"/>
                <a:gd name="T33" fmla="*/ 70 h 87"/>
                <a:gd name="T34" fmla="*/ 44 w 60"/>
                <a:gd name="T35" fmla="*/ 12 h 87"/>
                <a:gd name="T36" fmla="*/ 47 w 60"/>
                <a:gd name="T37" fmla="*/ 11 h 87"/>
                <a:gd name="T38" fmla="*/ 47 w 60"/>
                <a:gd name="T39" fmla="*/ 1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52" y="2"/>
                  </a:moveTo>
                  <a:cubicBezTo>
                    <a:pt x="50" y="1"/>
                    <a:pt x="48" y="0"/>
                    <a:pt x="46" y="0"/>
                  </a:cubicBezTo>
                  <a:cubicBezTo>
                    <a:pt x="41" y="0"/>
                    <a:pt x="37" y="3"/>
                    <a:pt x="35" y="7"/>
                  </a:cubicBezTo>
                  <a:cubicBezTo>
                    <a:pt x="1" y="66"/>
                    <a:pt x="1" y="66"/>
                    <a:pt x="1" y="66"/>
                  </a:cubicBezTo>
                  <a:cubicBezTo>
                    <a:pt x="0" y="67"/>
                    <a:pt x="0" y="68"/>
                    <a:pt x="0" y="69"/>
                  </a:cubicBezTo>
                  <a:cubicBezTo>
                    <a:pt x="0" y="82"/>
                    <a:pt x="0" y="82"/>
                    <a:pt x="0" y="82"/>
                  </a:cubicBezTo>
                  <a:cubicBezTo>
                    <a:pt x="0" y="84"/>
                    <a:pt x="1" y="86"/>
                    <a:pt x="3" y="87"/>
                  </a:cubicBezTo>
                  <a:cubicBezTo>
                    <a:pt x="4" y="87"/>
                    <a:pt x="5" y="87"/>
                    <a:pt x="6" y="87"/>
                  </a:cubicBezTo>
                  <a:cubicBezTo>
                    <a:pt x="7" y="87"/>
                    <a:pt x="7" y="87"/>
                    <a:pt x="8" y="87"/>
                  </a:cubicBezTo>
                  <a:cubicBezTo>
                    <a:pt x="20" y="80"/>
                    <a:pt x="20" y="80"/>
                    <a:pt x="20" y="80"/>
                  </a:cubicBezTo>
                  <a:cubicBezTo>
                    <a:pt x="21" y="80"/>
                    <a:pt x="22" y="79"/>
                    <a:pt x="22" y="78"/>
                  </a:cubicBezTo>
                  <a:cubicBezTo>
                    <a:pt x="56" y="19"/>
                    <a:pt x="56" y="19"/>
                    <a:pt x="56" y="19"/>
                  </a:cubicBezTo>
                  <a:cubicBezTo>
                    <a:pt x="60" y="13"/>
                    <a:pt x="58" y="6"/>
                    <a:pt x="52" y="2"/>
                  </a:cubicBezTo>
                  <a:close/>
                  <a:moveTo>
                    <a:pt x="47" y="14"/>
                  </a:moveTo>
                  <a:cubicBezTo>
                    <a:pt x="14" y="72"/>
                    <a:pt x="14" y="72"/>
                    <a:pt x="14" y="72"/>
                  </a:cubicBezTo>
                  <a:cubicBezTo>
                    <a:pt x="11" y="73"/>
                    <a:pt x="11" y="73"/>
                    <a:pt x="11" y="73"/>
                  </a:cubicBezTo>
                  <a:cubicBezTo>
                    <a:pt x="11" y="70"/>
                    <a:pt x="11" y="70"/>
                    <a:pt x="11" y="70"/>
                  </a:cubicBezTo>
                  <a:cubicBezTo>
                    <a:pt x="44" y="12"/>
                    <a:pt x="44" y="12"/>
                    <a:pt x="44" y="12"/>
                  </a:cubicBezTo>
                  <a:cubicBezTo>
                    <a:pt x="44" y="11"/>
                    <a:pt x="46" y="11"/>
                    <a:pt x="47" y="11"/>
                  </a:cubicBezTo>
                  <a:cubicBezTo>
                    <a:pt x="47" y="12"/>
                    <a:pt x="48" y="13"/>
                    <a:pt x="4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21"/>
            <p:cNvSpPr>
              <a:spLocks/>
            </p:cNvSpPr>
            <p:nvPr/>
          </p:nvSpPr>
          <p:spPr bwMode="auto">
            <a:xfrm>
              <a:off x="41" y="83"/>
              <a:ext cx="89" cy="23"/>
            </a:xfrm>
            <a:custGeom>
              <a:avLst/>
              <a:gdLst>
                <a:gd name="T0" fmla="*/ 38 w 38"/>
                <a:gd name="T1" fmla="*/ 5 h 10"/>
                <a:gd name="T2" fmla="*/ 32 w 38"/>
                <a:gd name="T3" fmla="*/ 0 h 10"/>
                <a:gd name="T4" fmla="*/ 6 w 38"/>
                <a:gd name="T5" fmla="*/ 0 h 10"/>
                <a:gd name="T6" fmla="*/ 0 w 38"/>
                <a:gd name="T7" fmla="*/ 5 h 10"/>
                <a:gd name="T8" fmla="*/ 6 w 38"/>
                <a:gd name="T9" fmla="*/ 10 h 10"/>
                <a:gd name="T10" fmla="*/ 32 w 38"/>
                <a:gd name="T11" fmla="*/ 10 h 10"/>
                <a:gd name="T12" fmla="*/ 38 w 38"/>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8" h="10">
                  <a:moveTo>
                    <a:pt x="38" y="5"/>
                  </a:moveTo>
                  <a:cubicBezTo>
                    <a:pt x="38" y="2"/>
                    <a:pt x="35" y="0"/>
                    <a:pt x="32" y="0"/>
                  </a:cubicBezTo>
                  <a:cubicBezTo>
                    <a:pt x="6" y="0"/>
                    <a:pt x="6" y="0"/>
                    <a:pt x="6" y="0"/>
                  </a:cubicBezTo>
                  <a:cubicBezTo>
                    <a:pt x="3" y="0"/>
                    <a:pt x="0" y="2"/>
                    <a:pt x="0" y="5"/>
                  </a:cubicBezTo>
                  <a:cubicBezTo>
                    <a:pt x="0" y="8"/>
                    <a:pt x="3" y="10"/>
                    <a:pt x="6" y="10"/>
                  </a:cubicBezTo>
                  <a:cubicBezTo>
                    <a:pt x="32" y="10"/>
                    <a:pt x="32" y="10"/>
                    <a:pt x="32" y="10"/>
                  </a:cubicBezTo>
                  <a:cubicBezTo>
                    <a:pt x="35" y="10"/>
                    <a:pt x="38" y="8"/>
                    <a:pt x="3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22"/>
            <p:cNvSpPr>
              <a:spLocks/>
            </p:cNvSpPr>
            <p:nvPr/>
          </p:nvSpPr>
          <p:spPr bwMode="auto">
            <a:xfrm>
              <a:off x="41" y="132"/>
              <a:ext cx="56" cy="24"/>
            </a:xfrm>
            <a:custGeom>
              <a:avLst/>
              <a:gdLst>
                <a:gd name="T0" fmla="*/ 6 w 24"/>
                <a:gd name="T1" fmla="*/ 0 h 10"/>
                <a:gd name="T2" fmla="*/ 0 w 24"/>
                <a:gd name="T3" fmla="*/ 5 h 10"/>
                <a:gd name="T4" fmla="*/ 6 w 24"/>
                <a:gd name="T5" fmla="*/ 10 h 10"/>
                <a:gd name="T6" fmla="*/ 19 w 24"/>
                <a:gd name="T7" fmla="*/ 10 h 10"/>
                <a:gd name="T8" fmla="*/ 24 w 24"/>
                <a:gd name="T9" fmla="*/ 5 h 10"/>
                <a:gd name="T10" fmla="*/ 19 w 24"/>
                <a:gd name="T11" fmla="*/ 0 h 10"/>
                <a:gd name="T12" fmla="*/ 6 w 2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4" h="10">
                  <a:moveTo>
                    <a:pt x="6" y="0"/>
                  </a:moveTo>
                  <a:cubicBezTo>
                    <a:pt x="3" y="0"/>
                    <a:pt x="0" y="2"/>
                    <a:pt x="0" y="5"/>
                  </a:cubicBezTo>
                  <a:cubicBezTo>
                    <a:pt x="0" y="8"/>
                    <a:pt x="3" y="10"/>
                    <a:pt x="6" y="10"/>
                  </a:cubicBezTo>
                  <a:cubicBezTo>
                    <a:pt x="19" y="10"/>
                    <a:pt x="19" y="10"/>
                    <a:pt x="19" y="10"/>
                  </a:cubicBezTo>
                  <a:cubicBezTo>
                    <a:pt x="22" y="10"/>
                    <a:pt x="24" y="8"/>
                    <a:pt x="24" y="5"/>
                  </a:cubicBezTo>
                  <a:cubicBezTo>
                    <a:pt x="24" y="2"/>
                    <a:pt x="22" y="0"/>
                    <a:pt x="19"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 name="PA_组合 23"/>
          <p:cNvGrpSpPr>
            <a:grpSpLocks/>
          </p:cNvGrpSpPr>
          <p:nvPr>
            <p:custDataLst>
              <p:tags r:id="rId10"/>
            </p:custDataLst>
          </p:nvPr>
        </p:nvGrpSpPr>
        <p:grpSpPr bwMode="auto">
          <a:xfrm>
            <a:off x="6660790" y="1734577"/>
            <a:ext cx="442836" cy="442972"/>
            <a:chOff x="0" y="0"/>
            <a:chExt cx="279" cy="279"/>
          </a:xfrm>
          <a:solidFill>
            <a:schemeClr val="accent2"/>
          </a:solidFill>
        </p:grpSpPr>
        <p:sp>
          <p:nvSpPr>
            <p:cNvPr id="20" name="Freeform 24"/>
            <p:cNvSpPr>
              <a:spLocks noEditPoints="1"/>
            </p:cNvSpPr>
            <p:nvPr/>
          </p:nvSpPr>
          <p:spPr bwMode="auto">
            <a:xfrm>
              <a:off x="0" y="0"/>
              <a:ext cx="279" cy="279"/>
            </a:xfrm>
            <a:custGeom>
              <a:avLst/>
              <a:gdLst>
                <a:gd name="T0" fmla="*/ 114 w 118"/>
                <a:gd name="T1" fmla="*/ 46 h 118"/>
                <a:gd name="T2" fmla="*/ 103 w 118"/>
                <a:gd name="T3" fmla="*/ 38 h 118"/>
                <a:gd name="T4" fmla="*/ 107 w 118"/>
                <a:gd name="T5" fmla="*/ 24 h 118"/>
                <a:gd name="T6" fmla="*/ 89 w 118"/>
                <a:gd name="T7" fmla="*/ 11 h 118"/>
                <a:gd name="T8" fmla="*/ 76 w 118"/>
                <a:gd name="T9" fmla="*/ 13 h 118"/>
                <a:gd name="T10" fmla="*/ 68 w 118"/>
                <a:gd name="T11" fmla="*/ 1 h 118"/>
                <a:gd name="T12" fmla="*/ 46 w 118"/>
                <a:gd name="T13" fmla="*/ 4 h 118"/>
                <a:gd name="T14" fmla="*/ 39 w 118"/>
                <a:gd name="T15" fmla="*/ 15 h 118"/>
                <a:gd name="T16" fmla="*/ 24 w 118"/>
                <a:gd name="T17" fmla="*/ 11 h 118"/>
                <a:gd name="T18" fmla="*/ 11 w 118"/>
                <a:gd name="T19" fmla="*/ 29 h 118"/>
                <a:gd name="T20" fmla="*/ 14 w 118"/>
                <a:gd name="T21" fmla="*/ 43 h 118"/>
                <a:gd name="T22" fmla="*/ 1 w 118"/>
                <a:gd name="T23" fmla="*/ 50 h 118"/>
                <a:gd name="T24" fmla="*/ 1 w 118"/>
                <a:gd name="T25" fmla="*/ 68 h 118"/>
                <a:gd name="T26" fmla="*/ 14 w 118"/>
                <a:gd name="T27" fmla="*/ 75 h 118"/>
                <a:gd name="T28" fmla="*/ 11 w 118"/>
                <a:gd name="T29" fmla="*/ 89 h 118"/>
                <a:gd name="T30" fmla="*/ 24 w 118"/>
                <a:gd name="T31" fmla="*/ 106 h 118"/>
                <a:gd name="T32" fmla="*/ 39 w 118"/>
                <a:gd name="T33" fmla="*/ 103 h 118"/>
                <a:gd name="T34" fmla="*/ 46 w 118"/>
                <a:gd name="T35" fmla="*/ 114 h 118"/>
                <a:gd name="T36" fmla="*/ 59 w 118"/>
                <a:gd name="T37" fmla="*/ 118 h 118"/>
                <a:gd name="T38" fmla="*/ 72 w 118"/>
                <a:gd name="T39" fmla="*/ 114 h 118"/>
                <a:gd name="T40" fmla="*/ 80 w 118"/>
                <a:gd name="T41" fmla="*/ 103 h 118"/>
                <a:gd name="T42" fmla="*/ 94 w 118"/>
                <a:gd name="T43" fmla="*/ 106 h 118"/>
                <a:gd name="T44" fmla="*/ 107 w 118"/>
                <a:gd name="T45" fmla="*/ 89 h 118"/>
                <a:gd name="T46" fmla="*/ 105 w 118"/>
                <a:gd name="T47" fmla="*/ 75 h 118"/>
                <a:gd name="T48" fmla="*/ 118 w 118"/>
                <a:gd name="T49" fmla="*/ 68 h 118"/>
                <a:gd name="T50" fmla="*/ 118 w 118"/>
                <a:gd name="T51" fmla="*/ 50 h 118"/>
                <a:gd name="T52" fmla="*/ 99 w 118"/>
                <a:gd name="T53" fmla="*/ 66 h 118"/>
                <a:gd name="T54" fmla="*/ 93 w 118"/>
                <a:gd name="T55" fmla="*/ 77 h 118"/>
                <a:gd name="T56" fmla="*/ 97 w 118"/>
                <a:gd name="T57" fmla="*/ 90 h 118"/>
                <a:gd name="T58" fmla="*/ 82 w 118"/>
                <a:gd name="T59" fmla="*/ 92 h 118"/>
                <a:gd name="T60" fmla="*/ 70 w 118"/>
                <a:gd name="T61" fmla="*/ 96 h 118"/>
                <a:gd name="T62" fmla="*/ 64 w 118"/>
                <a:gd name="T63" fmla="*/ 107 h 118"/>
                <a:gd name="T64" fmla="*/ 52 w 118"/>
                <a:gd name="T65" fmla="*/ 99 h 118"/>
                <a:gd name="T66" fmla="*/ 41 w 118"/>
                <a:gd name="T67" fmla="*/ 93 h 118"/>
                <a:gd name="T68" fmla="*/ 28 w 118"/>
                <a:gd name="T69" fmla="*/ 96 h 118"/>
                <a:gd name="T70" fmla="*/ 26 w 118"/>
                <a:gd name="T71" fmla="*/ 82 h 118"/>
                <a:gd name="T72" fmla="*/ 23 w 118"/>
                <a:gd name="T73" fmla="*/ 70 h 118"/>
                <a:gd name="T74" fmla="*/ 11 w 118"/>
                <a:gd name="T75" fmla="*/ 63 h 118"/>
                <a:gd name="T76" fmla="*/ 11 w 118"/>
                <a:gd name="T77" fmla="*/ 54 h 118"/>
                <a:gd name="T78" fmla="*/ 23 w 118"/>
                <a:gd name="T79" fmla="*/ 48 h 118"/>
                <a:gd name="T80" fmla="*/ 26 w 118"/>
                <a:gd name="T81" fmla="*/ 36 h 118"/>
                <a:gd name="T82" fmla="*/ 28 w 118"/>
                <a:gd name="T83" fmla="*/ 21 h 118"/>
                <a:gd name="T84" fmla="*/ 41 w 118"/>
                <a:gd name="T85" fmla="*/ 25 h 118"/>
                <a:gd name="T86" fmla="*/ 52 w 118"/>
                <a:gd name="T87" fmla="*/ 19 h 118"/>
                <a:gd name="T88" fmla="*/ 64 w 118"/>
                <a:gd name="T89" fmla="*/ 10 h 118"/>
                <a:gd name="T90" fmla="*/ 70 w 118"/>
                <a:gd name="T91" fmla="*/ 22 h 118"/>
                <a:gd name="T92" fmla="*/ 82 w 118"/>
                <a:gd name="T93" fmla="*/ 25 h 118"/>
                <a:gd name="T94" fmla="*/ 97 w 118"/>
                <a:gd name="T95" fmla="*/ 28 h 118"/>
                <a:gd name="T96" fmla="*/ 93 w 118"/>
                <a:gd name="T97" fmla="*/ 41 h 118"/>
                <a:gd name="T98" fmla="*/ 99 w 118"/>
                <a:gd name="T99" fmla="*/ 51 h 118"/>
                <a:gd name="T100" fmla="*/ 108 w 118"/>
                <a:gd name="T101"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8" h="118">
                  <a:moveTo>
                    <a:pt x="118" y="50"/>
                  </a:moveTo>
                  <a:cubicBezTo>
                    <a:pt x="117" y="48"/>
                    <a:pt x="116" y="46"/>
                    <a:pt x="114" y="46"/>
                  </a:cubicBezTo>
                  <a:cubicBezTo>
                    <a:pt x="105" y="43"/>
                    <a:pt x="105" y="43"/>
                    <a:pt x="105" y="43"/>
                  </a:cubicBezTo>
                  <a:cubicBezTo>
                    <a:pt x="104" y="41"/>
                    <a:pt x="104" y="39"/>
                    <a:pt x="103" y="38"/>
                  </a:cubicBezTo>
                  <a:cubicBezTo>
                    <a:pt x="107" y="29"/>
                    <a:pt x="107" y="29"/>
                    <a:pt x="107" y="29"/>
                  </a:cubicBezTo>
                  <a:cubicBezTo>
                    <a:pt x="108" y="27"/>
                    <a:pt x="108" y="25"/>
                    <a:pt x="107" y="24"/>
                  </a:cubicBezTo>
                  <a:cubicBezTo>
                    <a:pt x="103" y="19"/>
                    <a:pt x="99" y="15"/>
                    <a:pt x="94" y="11"/>
                  </a:cubicBezTo>
                  <a:cubicBezTo>
                    <a:pt x="93" y="10"/>
                    <a:pt x="91" y="10"/>
                    <a:pt x="89" y="11"/>
                  </a:cubicBezTo>
                  <a:cubicBezTo>
                    <a:pt x="80" y="15"/>
                    <a:pt x="80" y="15"/>
                    <a:pt x="80" y="15"/>
                  </a:cubicBezTo>
                  <a:cubicBezTo>
                    <a:pt x="79" y="14"/>
                    <a:pt x="77" y="14"/>
                    <a:pt x="76" y="13"/>
                  </a:cubicBezTo>
                  <a:cubicBezTo>
                    <a:pt x="72" y="4"/>
                    <a:pt x="72" y="4"/>
                    <a:pt x="72" y="4"/>
                  </a:cubicBezTo>
                  <a:cubicBezTo>
                    <a:pt x="72" y="2"/>
                    <a:pt x="70" y="1"/>
                    <a:pt x="68" y="1"/>
                  </a:cubicBezTo>
                  <a:cubicBezTo>
                    <a:pt x="62" y="0"/>
                    <a:pt x="57" y="0"/>
                    <a:pt x="50" y="1"/>
                  </a:cubicBezTo>
                  <a:cubicBezTo>
                    <a:pt x="49" y="1"/>
                    <a:pt x="47" y="2"/>
                    <a:pt x="46" y="4"/>
                  </a:cubicBezTo>
                  <a:cubicBezTo>
                    <a:pt x="43" y="13"/>
                    <a:pt x="43" y="13"/>
                    <a:pt x="43" y="13"/>
                  </a:cubicBezTo>
                  <a:cubicBezTo>
                    <a:pt x="42" y="14"/>
                    <a:pt x="40" y="14"/>
                    <a:pt x="39" y="15"/>
                  </a:cubicBezTo>
                  <a:cubicBezTo>
                    <a:pt x="30" y="11"/>
                    <a:pt x="30" y="11"/>
                    <a:pt x="30" y="11"/>
                  </a:cubicBezTo>
                  <a:cubicBezTo>
                    <a:pt x="28" y="10"/>
                    <a:pt x="26" y="10"/>
                    <a:pt x="24" y="11"/>
                  </a:cubicBezTo>
                  <a:cubicBezTo>
                    <a:pt x="20" y="15"/>
                    <a:pt x="15" y="19"/>
                    <a:pt x="12" y="24"/>
                  </a:cubicBezTo>
                  <a:cubicBezTo>
                    <a:pt x="11" y="25"/>
                    <a:pt x="11" y="27"/>
                    <a:pt x="11" y="29"/>
                  </a:cubicBezTo>
                  <a:cubicBezTo>
                    <a:pt x="16" y="38"/>
                    <a:pt x="16" y="38"/>
                    <a:pt x="16" y="38"/>
                  </a:cubicBezTo>
                  <a:cubicBezTo>
                    <a:pt x="15" y="39"/>
                    <a:pt x="14" y="41"/>
                    <a:pt x="14" y="43"/>
                  </a:cubicBezTo>
                  <a:cubicBezTo>
                    <a:pt x="4" y="46"/>
                    <a:pt x="4" y="46"/>
                    <a:pt x="4" y="46"/>
                  </a:cubicBezTo>
                  <a:cubicBezTo>
                    <a:pt x="3" y="46"/>
                    <a:pt x="1" y="48"/>
                    <a:pt x="1" y="50"/>
                  </a:cubicBezTo>
                  <a:cubicBezTo>
                    <a:pt x="1" y="53"/>
                    <a:pt x="0" y="56"/>
                    <a:pt x="0" y="59"/>
                  </a:cubicBezTo>
                  <a:cubicBezTo>
                    <a:pt x="0" y="62"/>
                    <a:pt x="1" y="64"/>
                    <a:pt x="1" y="68"/>
                  </a:cubicBezTo>
                  <a:cubicBezTo>
                    <a:pt x="1" y="70"/>
                    <a:pt x="3" y="71"/>
                    <a:pt x="4" y="72"/>
                  </a:cubicBezTo>
                  <a:cubicBezTo>
                    <a:pt x="14" y="75"/>
                    <a:pt x="14" y="75"/>
                    <a:pt x="14" y="75"/>
                  </a:cubicBezTo>
                  <a:cubicBezTo>
                    <a:pt x="14" y="77"/>
                    <a:pt x="15" y="78"/>
                    <a:pt x="16" y="80"/>
                  </a:cubicBezTo>
                  <a:cubicBezTo>
                    <a:pt x="11" y="89"/>
                    <a:pt x="11" y="89"/>
                    <a:pt x="11" y="89"/>
                  </a:cubicBezTo>
                  <a:cubicBezTo>
                    <a:pt x="11" y="90"/>
                    <a:pt x="11" y="92"/>
                    <a:pt x="12" y="94"/>
                  </a:cubicBezTo>
                  <a:cubicBezTo>
                    <a:pt x="15" y="99"/>
                    <a:pt x="20" y="103"/>
                    <a:pt x="24" y="106"/>
                  </a:cubicBezTo>
                  <a:cubicBezTo>
                    <a:pt x="26" y="107"/>
                    <a:pt x="28" y="108"/>
                    <a:pt x="30" y="107"/>
                  </a:cubicBezTo>
                  <a:cubicBezTo>
                    <a:pt x="39" y="103"/>
                    <a:pt x="39" y="103"/>
                    <a:pt x="39" y="103"/>
                  </a:cubicBezTo>
                  <a:cubicBezTo>
                    <a:pt x="40" y="103"/>
                    <a:pt x="42" y="104"/>
                    <a:pt x="43" y="104"/>
                  </a:cubicBezTo>
                  <a:cubicBezTo>
                    <a:pt x="46" y="114"/>
                    <a:pt x="46" y="114"/>
                    <a:pt x="46" y="114"/>
                  </a:cubicBezTo>
                  <a:cubicBezTo>
                    <a:pt x="47" y="116"/>
                    <a:pt x="49" y="117"/>
                    <a:pt x="50" y="117"/>
                  </a:cubicBezTo>
                  <a:cubicBezTo>
                    <a:pt x="54" y="118"/>
                    <a:pt x="57" y="118"/>
                    <a:pt x="59" y="118"/>
                  </a:cubicBezTo>
                  <a:cubicBezTo>
                    <a:pt x="62" y="118"/>
                    <a:pt x="65" y="118"/>
                    <a:pt x="68" y="117"/>
                  </a:cubicBezTo>
                  <a:cubicBezTo>
                    <a:pt x="70" y="117"/>
                    <a:pt x="72" y="116"/>
                    <a:pt x="72" y="114"/>
                  </a:cubicBezTo>
                  <a:cubicBezTo>
                    <a:pt x="76" y="104"/>
                    <a:pt x="76" y="104"/>
                    <a:pt x="76" y="104"/>
                  </a:cubicBezTo>
                  <a:cubicBezTo>
                    <a:pt x="77" y="104"/>
                    <a:pt x="79" y="103"/>
                    <a:pt x="80" y="103"/>
                  </a:cubicBezTo>
                  <a:cubicBezTo>
                    <a:pt x="89" y="107"/>
                    <a:pt x="89" y="107"/>
                    <a:pt x="89" y="107"/>
                  </a:cubicBezTo>
                  <a:cubicBezTo>
                    <a:pt x="91" y="108"/>
                    <a:pt x="93" y="107"/>
                    <a:pt x="94" y="106"/>
                  </a:cubicBezTo>
                  <a:cubicBezTo>
                    <a:pt x="99" y="103"/>
                    <a:pt x="103" y="99"/>
                    <a:pt x="107" y="94"/>
                  </a:cubicBezTo>
                  <a:cubicBezTo>
                    <a:pt x="108" y="92"/>
                    <a:pt x="108" y="90"/>
                    <a:pt x="107" y="89"/>
                  </a:cubicBezTo>
                  <a:cubicBezTo>
                    <a:pt x="103" y="80"/>
                    <a:pt x="103" y="80"/>
                    <a:pt x="103" y="80"/>
                  </a:cubicBezTo>
                  <a:cubicBezTo>
                    <a:pt x="104" y="78"/>
                    <a:pt x="104" y="77"/>
                    <a:pt x="105" y="75"/>
                  </a:cubicBezTo>
                  <a:cubicBezTo>
                    <a:pt x="114" y="72"/>
                    <a:pt x="114" y="72"/>
                    <a:pt x="114" y="72"/>
                  </a:cubicBezTo>
                  <a:cubicBezTo>
                    <a:pt x="116" y="71"/>
                    <a:pt x="117" y="70"/>
                    <a:pt x="118" y="68"/>
                  </a:cubicBezTo>
                  <a:cubicBezTo>
                    <a:pt x="118" y="64"/>
                    <a:pt x="118" y="62"/>
                    <a:pt x="118" y="59"/>
                  </a:cubicBezTo>
                  <a:cubicBezTo>
                    <a:pt x="118" y="56"/>
                    <a:pt x="118" y="53"/>
                    <a:pt x="118" y="50"/>
                  </a:cubicBezTo>
                  <a:close/>
                  <a:moveTo>
                    <a:pt x="108" y="63"/>
                  </a:moveTo>
                  <a:cubicBezTo>
                    <a:pt x="99" y="66"/>
                    <a:pt x="99" y="66"/>
                    <a:pt x="99" y="66"/>
                  </a:cubicBezTo>
                  <a:cubicBezTo>
                    <a:pt x="98" y="67"/>
                    <a:pt x="97" y="68"/>
                    <a:pt x="96" y="70"/>
                  </a:cubicBezTo>
                  <a:cubicBezTo>
                    <a:pt x="95" y="72"/>
                    <a:pt x="94" y="75"/>
                    <a:pt x="93" y="77"/>
                  </a:cubicBezTo>
                  <a:cubicBezTo>
                    <a:pt x="92" y="79"/>
                    <a:pt x="92" y="80"/>
                    <a:pt x="93" y="82"/>
                  </a:cubicBezTo>
                  <a:cubicBezTo>
                    <a:pt x="97" y="90"/>
                    <a:pt x="97" y="90"/>
                    <a:pt x="97" y="90"/>
                  </a:cubicBezTo>
                  <a:cubicBezTo>
                    <a:pt x="95" y="92"/>
                    <a:pt x="93" y="94"/>
                    <a:pt x="91" y="96"/>
                  </a:cubicBezTo>
                  <a:cubicBezTo>
                    <a:pt x="82" y="92"/>
                    <a:pt x="82" y="92"/>
                    <a:pt x="82" y="92"/>
                  </a:cubicBezTo>
                  <a:cubicBezTo>
                    <a:pt x="81" y="92"/>
                    <a:pt x="79" y="92"/>
                    <a:pt x="78" y="93"/>
                  </a:cubicBezTo>
                  <a:cubicBezTo>
                    <a:pt x="75" y="94"/>
                    <a:pt x="73" y="95"/>
                    <a:pt x="70" y="96"/>
                  </a:cubicBezTo>
                  <a:cubicBezTo>
                    <a:pt x="69" y="96"/>
                    <a:pt x="67" y="97"/>
                    <a:pt x="67" y="99"/>
                  </a:cubicBezTo>
                  <a:cubicBezTo>
                    <a:pt x="64" y="107"/>
                    <a:pt x="64" y="107"/>
                    <a:pt x="64" y="107"/>
                  </a:cubicBezTo>
                  <a:cubicBezTo>
                    <a:pt x="61" y="108"/>
                    <a:pt x="58" y="108"/>
                    <a:pt x="55" y="107"/>
                  </a:cubicBezTo>
                  <a:cubicBezTo>
                    <a:pt x="52" y="99"/>
                    <a:pt x="52" y="99"/>
                    <a:pt x="52" y="99"/>
                  </a:cubicBezTo>
                  <a:cubicBezTo>
                    <a:pt x="51" y="97"/>
                    <a:pt x="50" y="96"/>
                    <a:pt x="48" y="96"/>
                  </a:cubicBezTo>
                  <a:cubicBezTo>
                    <a:pt x="46" y="95"/>
                    <a:pt x="43" y="94"/>
                    <a:pt x="41" y="93"/>
                  </a:cubicBezTo>
                  <a:cubicBezTo>
                    <a:pt x="40" y="92"/>
                    <a:pt x="38" y="92"/>
                    <a:pt x="36" y="92"/>
                  </a:cubicBezTo>
                  <a:cubicBezTo>
                    <a:pt x="28" y="96"/>
                    <a:pt x="28" y="96"/>
                    <a:pt x="28" y="96"/>
                  </a:cubicBezTo>
                  <a:cubicBezTo>
                    <a:pt x="26" y="94"/>
                    <a:pt x="24" y="92"/>
                    <a:pt x="22" y="90"/>
                  </a:cubicBezTo>
                  <a:cubicBezTo>
                    <a:pt x="26" y="82"/>
                    <a:pt x="26" y="82"/>
                    <a:pt x="26" y="82"/>
                  </a:cubicBezTo>
                  <a:cubicBezTo>
                    <a:pt x="26" y="80"/>
                    <a:pt x="26" y="79"/>
                    <a:pt x="26" y="77"/>
                  </a:cubicBezTo>
                  <a:cubicBezTo>
                    <a:pt x="24" y="75"/>
                    <a:pt x="23" y="72"/>
                    <a:pt x="23" y="70"/>
                  </a:cubicBezTo>
                  <a:cubicBezTo>
                    <a:pt x="22" y="68"/>
                    <a:pt x="21" y="67"/>
                    <a:pt x="19" y="66"/>
                  </a:cubicBezTo>
                  <a:cubicBezTo>
                    <a:pt x="11" y="63"/>
                    <a:pt x="11" y="63"/>
                    <a:pt x="11" y="63"/>
                  </a:cubicBezTo>
                  <a:cubicBezTo>
                    <a:pt x="11" y="62"/>
                    <a:pt x="10" y="60"/>
                    <a:pt x="10" y="59"/>
                  </a:cubicBezTo>
                  <a:cubicBezTo>
                    <a:pt x="10" y="57"/>
                    <a:pt x="11" y="56"/>
                    <a:pt x="11" y="54"/>
                  </a:cubicBezTo>
                  <a:cubicBezTo>
                    <a:pt x="19" y="51"/>
                    <a:pt x="19" y="51"/>
                    <a:pt x="19" y="51"/>
                  </a:cubicBezTo>
                  <a:cubicBezTo>
                    <a:pt x="21" y="51"/>
                    <a:pt x="22" y="49"/>
                    <a:pt x="23" y="48"/>
                  </a:cubicBezTo>
                  <a:cubicBezTo>
                    <a:pt x="23" y="45"/>
                    <a:pt x="24" y="43"/>
                    <a:pt x="26" y="41"/>
                  </a:cubicBezTo>
                  <a:cubicBezTo>
                    <a:pt x="26" y="39"/>
                    <a:pt x="26" y="37"/>
                    <a:pt x="26" y="36"/>
                  </a:cubicBezTo>
                  <a:cubicBezTo>
                    <a:pt x="22" y="28"/>
                    <a:pt x="22" y="28"/>
                    <a:pt x="22" y="28"/>
                  </a:cubicBezTo>
                  <a:cubicBezTo>
                    <a:pt x="24" y="25"/>
                    <a:pt x="26" y="23"/>
                    <a:pt x="28" y="21"/>
                  </a:cubicBezTo>
                  <a:cubicBezTo>
                    <a:pt x="36" y="25"/>
                    <a:pt x="36" y="25"/>
                    <a:pt x="36" y="25"/>
                  </a:cubicBezTo>
                  <a:cubicBezTo>
                    <a:pt x="38" y="26"/>
                    <a:pt x="40" y="26"/>
                    <a:pt x="41" y="25"/>
                  </a:cubicBezTo>
                  <a:cubicBezTo>
                    <a:pt x="43" y="24"/>
                    <a:pt x="46" y="23"/>
                    <a:pt x="48" y="22"/>
                  </a:cubicBezTo>
                  <a:cubicBezTo>
                    <a:pt x="50" y="22"/>
                    <a:pt x="51" y="20"/>
                    <a:pt x="52" y="19"/>
                  </a:cubicBezTo>
                  <a:cubicBezTo>
                    <a:pt x="55" y="10"/>
                    <a:pt x="55" y="10"/>
                    <a:pt x="55" y="10"/>
                  </a:cubicBezTo>
                  <a:cubicBezTo>
                    <a:pt x="58" y="10"/>
                    <a:pt x="61" y="10"/>
                    <a:pt x="64" y="10"/>
                  </a:cubicBezTo>
                  <a:cubicBezTo>
                    <a:pt x="67" y="19"/>
                    <a:pt x="67" y="19"/>
                    <a:pt x="67" y="19"/>
                  </a:cubicBezTo>
                  <a:cubicBezTo>
                    <a:pt x="67" y="20"/>
                    <a:pt x="69" y="22"/>
                    <a:pt x="70" y="22"/>
                  </a:cubicBezTo>
                  <a:cubicBezTo>
                    <a:pt x="73" y="23"/>
                    <a:pt x="75" y="24"/>
                    <a:pt x="78" y="25"/>
                  </a:cubicBezTo>
                  <a:cubicBezTo>
                    <a:pt x="79" y="26"/>
                    <a:pt x="81" y="26"/>
                    <a:pt x="82" y="25"/>
                  </a:cubicBezTo>
                  <a:cubicBezTo>
                    <a:pt x="91" y="21"/>
                    <a:pt x="91" y="21"/>
                    <a:pt x="91" y="21"/>
                  </a:cubicBezTo>
                  <a:cubicBezTo>
                    <a:pt x="93" y="23"/>
                    <a:pt x="95" y="25"/>
                    <a:pt x="97" y="28"/>
                  </a:cubicBezTo>
                  <a:cubicBezTo>
                    <a:pt x="93" y="36"/>
                    <a:pt x="93" y="36"/>
                    <a:pt x="93" y="36"/>
                  </a:cubicBezTo>
                  <a:cubicBezTo>
                    <a:pt x="92" y="37"/>
                    <a:pt x="92" y="39"/>
                    <a:pt x="93" y="41"/>
                  </a:cubicBezTo>
                  <a:cubicBezTo>
                    <a:pt x="94" y="43"/>
                    <a:pt x="95" y="45"/>
                    <a:pt x="96" y="48"/>
                  </a:cubicBezTo>
                  <a:cubicBezTo>
                    <a:pt x="97" y="49"/>
                    <a:pt x="98" y="51"/>
                    <a:pt x="99" y="51"/>
                  </a:cubicBezTo>
                  <a:cubicBezTo>
                    <a:pt x="108" y="54"/>
                    <a:pt x="108" y="54"/>
                    <a:pt x="108" y="54"/>
                  </a:cubicBezTo>
                  <a:cubicBezTo>
                    <a:pt x="108" y="56"/>
                    <a:pt x="108" y="57"/>
                    <a:pt x="108" y="59"/>
                  </a:cubicBezTo>
                  <a:cubicBezTo>
                    <a:pt x="108" y="60"/>
                    <a:pt x="108" y="62"/>
                    <a:pt x="10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5"/>
            <p:cNvSpPr>
              <a:spLocks noEditPoints="1"/>
            </p:cNvSpPr>
            <p:nvPr/>
          </p:nvSpPr>
          <p:spPr bwMode="auto">
            <a:xfrm>
              <a:off x="86" y="80"/>
              <a:ext cx="111" cy="111"/>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23 w 47"/>
                <a:gd name="T11" fmla="*/ 37 h 47"/>
                <a:gd name="T12" fmla="*/ 10 w 47"/>
                <a:gd name="T13" fmla="*/ 24 h 47"/>
                <a:gd name="T14" fmla="*/ 23 w 47"/>
                <a:gd name="T15" fmla="*/ 10 h 47"/>
                <a:gd name="T16" fmla="*/ 37 w 47"/>
                <a:gd name="T17" fmla="*/ 24 h 47"/>
                <a:gd name="T18" fmla="*/ 23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23" y="37"/>
                  </a:moveTo>
                  <a:cubicBezTo>
                    <a:pt x="16" y="37"/>
                    <a:pt x="10" y="31"/>
                    <a:pt x="10" y="24"/>
                  </a:cubicBezTo>
                  <a:cubicBezTo>
                    <a:pt x="10" y="16"/>
                    <a:pt x="16" y="10"/>
                    <a:pt x="23" y="10"/>
                  </a:cubicBezTo>
                  <a:cubicBezTo>
                    <a:pt x="31" y="10"/>
                    <a:pt x="37" y="16"/>
                    <a:pt x="37" y="24"/>
                  </a:cubicBezTo>
                  <a:cubicBezTo>
                    <a:pt x="37" y="31"/>
                    <a:pt x="31" y="37"/>
                    <a:pt x="23"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 name="PA_组合 26"/>
          <p:cNvGrpSpPr>
            <a:grpSpLocks/>
          </p:cNvGrpSpPr>
          <p:nvPr>
            <p:custDataLst>
              <p:tags r:id="rId11"/>
            </p:custDataLst>
          </p:nvPr>
        </p:nvGrpSpPr>
        <p:grpSpPr bwMode="auto">
          <a:xfrm>
            <a:off x="1345175" y="3092072"/>
            <a:ext cx="446010" cy="450911"/>
            <a:chOff x="0" y="0"/>
            <a:chExt cx="281" cy="284"/>
          </a:xfrm>
          <a:solidFill>
            <a:schemeClr val="bg1"/>
          </a:solidFill>
        </p:grpSpPr>
        <p:sp>
          <p:nvSpPr>
            <p:cNvPr id="23" name="Freeform 27"/>
            <p:cNvSpPr>
              <a:spLocks/>
            </p:cNvSpPr>
            <p:nvPr/>
          </p:nvSpPr>
          <p:spPr bwMode="auto">
            <a:xfrm>
              <a:off x="0" y="0"/>
              <a:ext cx="281" cy="206"/>
            </a:xfrm>
            <a:custGeom>
              <a:avLst/>
              <a:gdLst>
                <a:gd name="T0" fmla="*/ 91 w 119"/>
                <a:gd name="T1" fmla="*/ 32 h 87"/>
                <a:gd name="T2" fmla="*/ 86 w 119"/>
                <a:gd name="T3" fmla="*/ 32 h 87"/>
                <a:gd name="T4" fmla="*/ 86 w 119"/>
                <a:gd name="T5" fmla="*/ 30 h 87"/>
                <a:gd name="T6" fmla="*/ 56 w 119"/>
                <a:gd name="T7" fmla="*/ 0 h 87"/>
                <a:gd name="T8" fmla="*/ 27 w 119"/>
                <a:gd name="T9" fmla="*/ 25 h 87"/>
                <a:gd name="T10" fmla="*/ 19 w 119"/>
                <a:gd name="T11" fmla="*/ 26 h 87"/>
                <a:gd name="T12" fmla="*/ 19 w 119"/>
                <a:gd name="T13" fmla="*/ 26 h 87"/>
                <a:gd name="T14" fmla="*/ 7 w 119"/>
                <a:gd name="T15" fmla="*/ 43 h 87"/>
                <a:gd name="T16" fmla="*/ 9 w 119"/>
                <a:gd name="T17" fmla="*/ 52 h 87"/>
                <a:gd name="T18" fmla="*/ 0 w 119"/>
                <a:gd name="T19" fmla="*/ 68 h 87"/>
                <a:gd name="T20" fmla="*/ 19 w 119"/>
                <a:gd name="T21" fmla="*/ 87 h 87"/>
                <a:gd name="T22" fmla="*/ 39 w 119"/>
                <a:gd name="T23" fmla="*/ 87 h 87"/>
                <a:gd name="T24" fmla="*/ 44 w 119"/>
                <a:gd name="T25" fmla="*/ 81 h 87"/>
                <a:gd name="T26" fmla="*/ 39 w 119"/>
                <a:gd name="T27" fmla="*/ 76 h 87"/>
                <a:gd name="T28" fmla="*/ 19 w 119"/>
                <a:gd name="T29" fmla="*/ 76 h 87"/>
                <a:gd name="T30" fmla="*/ 10 w 119"/>
                <a:gd name="T31" fmla="*/ 68 h 87"/>
                <a:gd name="T32" fmla="*/ 18 w 119"/>
                <a:gd name="T33" fmla="*/ 59 h 87"/>
                <a:gd name="T34" fmla="*/ 22 w 119"/>
                <a:gd name="T35" fmla="*/ 55 h 87"/>
                <a:gd name="T36" fmla="*/ 20 w 119"/>
                <a:gd name="T37" fmla="*/ 50 h 87"/>
                <a:gd name="T38" fmla="*/ 17 w 119"/>
                <a:gd name="T39" fmla="*/ 43 h 87"/>
                <a:gd name="T40" fmla="*/ 22 w 119"/>
                <a:gd name="T41" fmla="*/ 35 h 87"/>
                <a:gd name="T42" fmla="*/ 22 w 119"/>
                <a:gd name="T43" fmla="*/ 35 h 87"/>
                <a:gd name="T44" fmla="*/ 30 w 119"/>
                <a:gd name="T45" fmla="*/ 36 h 87"/>
                <a:gd name="T46" fmla="*/ 35 w 119"/>
                <a:gd name="T47" fmla="*/ 36 h 87"/>
                <a:gd name="T48" fmla="*/ 37 w 119"/>
                <a:gd name="T49" fmla="*/ 31 h 87"/>
                <a:gd name="T50" fmla="*/ 37 w 119"/>
                <a:gd name="T51" fmla="*/ 30 h 87"/>
                <a:gd name="T52" fmla="*/ 37 w 119"/>
                <a:gd name="T53" fmla="*/ 30 h 87"/>
                <a:gd name="T54" fmla="*/ 56 w 119"/>
                <a:gd name="T55" fmla="*/ 11 h 87"/>
                <a:gd name="T56" fmla="*/ 75 w 119"/>
                <a:gd name="T57" fmla="*/ 30 h 87"/>
                <a:gd name="T58" fmla="*/ 73 w 119"/>
                <a:gd name="T59" fmla="*/ 40 h 87"/>
                <a:gd name="T60" fmla="*/ 74 w 119"/>
                <a:gd name="T61" fmla="*/ 46 h 87"/>
                <a:gd name="T62" fmla="*/ 80 w 119"/>
                <a:gd name="T63" fmla="*/ 46 h 87"/>
                <a:gd name="T64" fmla="*/ 91 w 119"/>
                <a:gd name="T65" fmla="*/ 42 h 87"/>
                <a:gd name="T66" fmla="*/ 108 w 119"/>
                <a:gd name="T67" fmla="*/ 59 h 87"/>
                <a:gd name="T68" fmla="*/ 91 w 119"/>
                <a:gd name="T69" fmla="*/ 76 h 87"/>
                <a:gd name="T70" fmla="*/ 80 w 119"/>
                <a:gd name="T71" fmla="*/ 76 h 87"/>
                <a:gd name="T72" fmla="*/ 75 w 119"/>
                <a:gd name="T73" fmla="*/ 81 h 87"/>
                <a:gd name="T74" fmla="*/ 80 w 119"/>
                <a:gd name="T75" fmla="*/ 87 h 87"/>
                <a:gd name="T76" fmla="*/ 91 w 119"/>
                <a:gd name="T77" fmla="*/ 87 h 87"/>
                <a:gd name="T78" fmla="*/ 119 w 119"/>
                <a:gd name="T79" fmla="*/ 59 h 87"/>
                <a:gd name="T80" fmla="*/ 91 w 119"/>
                <a:gd name="T81" fmla="*/ 3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87">
                  <a:moveTo>
                    <a:pt x="91" y="32"/>
                  </a:moveTo>
                  <a:cubicBezTo>
                    <a:pt x="89" y="32"/>
                    <a:pt x="87" y="32"/>
                    <a:pt x="86" y="32"/>
                  </a:cubicBezTo>
                  <a:cubicBezTo>
                    <a:pt x="86" y="31"/>
                    <a:pt x="86" y="31"/>
                    <a:pt x="86" y="30"/>
                  </a:cubicBezTo>
                  <a:cubicBezTo>
                    <a:pt x="86" y="13"/>
                    <a:pt x="72" y="0"/>
                    <a:pt x="56" y="0"/>
                  </a:cubicBezTo>
                  <a:cubicBezTo>
                    <a:pt x="42" y="0"/>
                    <a:pt x="30" y="11"/>
                    <a:pt x="27" y="25"/>
                  </a:cubicBezTo>
                  <a:cubicBezTo>
                    <a:pt x="24" y="24"/>
                    <a:pt x="21" y="25"/>
                    <a:pt x="19" y="26"/>
                  </a:cubicBezTo>
                  <a:cubicBezTo>
                    <a:pt x="19" y="26"/>
                    <a:pt x="19" y="26"/>
                    <a:pt x="19" y="26"/>
                  </a:cubicBezTo>
                  <a:cubicBezTo>
                    <a:pt x="11" y="29"/>
                    <a:pt x="7" y="36"/>
                    <a:pt x="7" y="43"/>
                  </a:cubicBezTo>
                  <a:cubicBezTo>
                    <a:pt x="7" y="46"/>
                    <a:pt x="7" y="49"/>
                    <a:pt x="9" y="52"/>
                  </a:cubicBezTo>
                  <a:cubicBezTo>
                    <a:pt x="3" y="55"/>
                    <a:pt x="0" y="61"/>
                    <a:pt x="0" y="68"/>
                  </a:cubicBezTo>
                  <a:cubicBezTo>
                    <a:pt x="0" y="78"/>
                    <a:pt x="8" y="87"/>
                    <a:pt x="19" y="87"/>
                  </a:cubicBezTo>
                  <a:cubicBezTo>
                    <a:pt x="39" y="87"/>
                    <a:pt x="39" y="87"/>
                    <a:pt x="39" y="87"/>
                  </a:cubicBezTo>
                  <a:cubicBezTo>
                    <a:pt x="41" y="87"/>
                    <a:pt x="44" y="84"/>
                    <a:pt x="44" y="81"/>
                  </a:cubicBezTo>
                  <a:cubicBezTo>
                    <a:pt x="44" y="79"/>
                    <a:pt x="41" y="76"/>
                    <a:pt x="39" y="76"/>
                  </a:cubicBezTo>
                  <a:cubicBezTo>
                    <a:pt x="19" y="76"/>
                    <a:pt x="19" y="76"/>
                    <a:pt x="19" y="76"/>
                  </a:cubicBezTo>
                  <a:cubicBezTo>
                    <a:pt x="14" y="76"/>
                    <a:pt x="10" y="72"/>
                    <a:pt x="10" y="68"/>
                  </a:cubicBezTo>
                  <a:cubicBezTo>
                    <a:pt x="10" y="63"/>
                    <a:pt x="13" y="60"/>
                    <a:pt x="18" y="59"/>
                  </a:cubicBezTo>
                  <a:cubicBezTo>
                    <a:pt x="20" y="59"/>
                    <a:pt x="21" y="57"/>
                    <a:pt x="22" y="55"/>
                  </a:cubicBezTo>
                  <a:cubicBezTo>
                    <a:pt x="22" y="53"/>
                    <a:pt x="22" y="51"/>
                    <a:pt x="20" y="50"/>
                  </a:cubicBezTo>
                  <a:cubicBezTo>
                    <a:pt x="18" y="48"/>
                    <a:pt x="17" y="46"/>
                    <a:pt x="17" y="43"/>
                  </a:cubicBezTo>
                  <a:cubicBezTo>
                    <a:pt x="17" y="40"/>
                    <a:pt x="19" y="37"/>
                    <a:pt x="22" y="35"/>
                  </a:cubicBezTo>
                  <a:cubicBezTo>
                    <a:pt x="22" y="35"/>
                    <a:pt x="22" y="35"/>
                    <a:pt x="22" y="35"/>
                  </a:cubicBezTo>
                  <a:cubicBezTo>
                    <a:pt x="25" y="34"/>
                    <a:pt x="27" y="35"/>
                    <a:pt x="30" y="36"/>
                  </a:cubicBezTo>
                  <a:cubicBezTo>
                    <a:pt x="31" y="37"/>
                    <a:pt x="33" y="37"/>
                    <a:pt x="35" y="36"/>
                  </a:cubicBezTo>
                  <a:cubicBezTo>
                    <a:pt x="37" y="35"/>
                    <a:pt x="37" y="33"/>
                    <a:pt x="37" y="31"/>
                  </a:cubicBezTo>
                  <a:cubicBezTo>
                    <a:pt x="37" y="31"/>
                    <a:pt x="37" y="30"/>
                    <a:pt x="37" y="30"/>
                  </a:cubicBezTo>
                  <a:cubicBezTo>
                    <a:pt x="37" y="30"/>
                    <a:pt x="37" y="30"/>
                    <a:pt x="37" y="30"/>
                  </a:cubicBezTo>
                  <a:cubicBezTo>
                    <a:pt x="37" y="19"/>
                    <a:pt x="46" y="11"/>
                    <a:pt x="56" y="11"/>
                  </a:cubicBezTo>
                  <a:cubicBezTo>
                    <a:pt x="67" y="11"/>
                    <a:pt x="75" y="19"/>
                    <a:pt x="75" y="30"/>
                  </a:cubicBezTo>
                  <a:cubicBezTo>
                    <a:pt x="75" y="33"/>
                    <a:pt x="74" y="36"/>
                    <a:pt x="73" y="40"/>
                  </a:cubicBezTo>
                  <a:cubicBezTo>
                    <a:pt x="71" y="42"/>
                    <a:pt x="72" y="44"/>
                    <a:pt x="74" y="46"/>
                  </a:cubicBezTo>
                  <a:cubicBezTo>
                    <a:pt x="75" y="48"/>
                    <a:pt x="78" y="48"/>
                    <a:pt x="80" y="46"/>
                  </a:cubicBezTo>
                  <a:cubicBezTo>
                    <a:pt x="82" y="44"/>
                    <a:pt x="86" y="42"/>
                    <a:pt x="91" y="42"/>
                  </a:cubicBezTo>
                  <a:cubicBezTo>
                    <a:pt x="101" y="42"/>
                    <a:pt x="108" y="50"/>
                    <a:pt x="108" y="59"/>
                  </a:cubicBezTo>
                  <a:cubicBezTo>
                    <a:pt x="108" y="69"/>
                    <a:pt x="101" y="76"/>
                    <a:pt x="91" y="76"/>
                  </a:cubicBezTo>
                  <a:cubicBezTo>
                    <a:pt x="80" y="76"/>
                    <a:pt x="80" y="76"/>
                    <a:pt x="80" y="76"/>
                  </a:cubicBezTo>
                  <a:cubicBezTo>
                    <a:pt x="77" y="76"/>
                    <a:pt x="75" y="79"/>
                    <a:pt x="75" y="81"/>
                  </a:cubicBezTo>
                  <a:cubicBezTo>
                    <a:pt x="75" y="84"/>
                    <a:pt x="77" y="87"/>
                    <a:pt x="80" y="87"/>
                  </a:cubicBezTo>
                  <a:cubicBezTo>
                    <a:pt x="91" y="87"/>
                    <a:pt x="91" y="87"/>
                    <a:pt x="91" y="87"/>
                  </a:cubicBezTo>
                  <a:cubicBezTo>
                    <a:pt x="106" y="87"/>
                    <a:pt x="119" y="74"/>
                    <a:pt x="119" y="59"/>
                  </a:cubicBezTo>
                  <a:cubicBezTo>
                    <a:pt x="119" y="44"/>
                    <a:pt x="106" y="32"/>
                    <a:pt x="9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8"/>
            <p:cNvSpPr>
              <a:spLocks/>
            </p:cNvSpPr>
            <p:nvPr/>
          </p:nvSpPr>
          <p:spPr bwMode="auto">
            <a:xfrm>
              <a:off x="85" y="116"/>
              <a:ext cx="108" cy="168"/>
            </a:xfrm>
            <a:custGeom>
              <a:avLst/>
              <a:gdLst>
                <a:gd name="T0" fmla="*/ 37 w 46"/>
                <a:gd name="T1" fmla="*/ 45 h 71"/>
                <a:gd name="T2" fmla="*/ 28 w 46"/>
                <a:gd name="T3" fmla="*/ 54 h 71"/>
                <a:gd name="T4" fmla="*/ 28 w 46"/>
                <a:gd name="T5" fmla="*/ 5 h 71"/>
                <a:gd name="T6" fmla="*/ 23 w 46"/>
                <a:gd name="T7" fmla="*/ 0 h 71"/>
                <a:gd name="T8" fmla="*/ 18 w 46"/>
                <a:gd name="T9" fmla="*/ 5 h 71"/>
                <a:gd name="T10" fmla="*/ 18 w 46"/>
                <a:gd name="T11" fmla="*/ 54 h 71"/>
                <a:gd name="T12" fmla="*/ 9 w 46"/>
                <a:gd name="T13" fmla="*/ 45 h 71"/>
                <a:gd name="T14" fmla="*/ 2 w 46"/>
                <a:gd name="T15" fmla="*/ 45 h 71"/>
                <a:gd name="T16" fmla="*/ 2 w 46"/>
                <a:gd name="T17" fmla="*/ 52 h 71"/>
                <a:gd name="T18" fmla="*/ 20 w 46"/>
                <a:gd name="T19" fmla="*/ 70 h 71"/>
                <a:gd name="T20" fmla="*/ 23 w 46"/>
                <a:gd name="T21" fmla="*/ 71 h 71"/>
                <a:gd name="T22" fmla="*/ 27 w 46"/>
                <a:gd name="T23" fmla="*/ 70 h 71"/>
                <a:gd name="T24" fmla="*/ 44 w 46"/>
                <a:gd name="T25" fmla="*/ 52 h 71"/>
                <a:gd name="T26" fmla="*/ 44 w 46"/>
                <a:gd name="T27" fmla="*/ 45 h 71"/>
                <a:gd name="T28" fmla="*/ 37 w 46"/>
                <a:gd name="T2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71">
                  <a:moveTo>
                    <a:pt x="37" y="45"/>
                  </a:moveTo>
                  <a:cubicBezTo>
                    <a:pt x="28" y="54"/>
                    <a:pt x="28" y="54"/>
                    <a:pt x="28" y="54"/>
                  </a:cubicBezTo>
                  <a:cubicBezTo>
                    <a:pt x="28" y="5"/>
                    <a:pt x="28" y="5"/>
                    <a:pt x="28" y="5"/>
                  </a:cubicBezTo>
                  <a:cubicBezTo>
                    <a:pt x="28" y="2"/>
                    <a:pt x="26" y="0"/>
                    <a:pt x="23" y="0"/>
                  </a:cubicBezTo>
                  <a:cubicBezTo>
                    <a:pt x="20" y="0"/>
                    <a:pt x="18" y="2"/>
                    <a:pt x="18" y="5"/>
                  </a:cubicBezTo>
                  <a:cubicBezTo>
                    <a:pt x="18" y="54"/>
                    <a:pt x="18" y="54"/>
                    <a:pt x="18" y="54"/>
                  </a:cubicBezTo>
                  <a:cubicBezTo>
                    <a:pt x="9" y="45"/>
                    <a:pt x="9" y="45"/>
                    <a:pt x="9" y="45"/>
                  </a:cubicBezTo>
                  <a:cubicBezTo>
                    <a:pt x="7" y="43"/>
                    <a:pt x="4" y="43"/>
                    <a:pt x="2" y="45"/>
                  </a:cubicBezTo>
                  <a:cubicBezTo>
                    <a:pt x="0" y="47"/>
                    <a:pt x="0" y="50"/>
                    <a:pt x="2" y="52"/>
                  </a:cubicBezTo>
                  <a:cubicBezTo>
                    <a:pt x="20" y="70"/>
                    <a:pt x="20" y="70"/>
                    <a:pt x="20" y="70"/>
                  </a:cubicBezTo>
                  <a:cubicBezTo>
                    <a:pt x="20" y="71"/>
                    <a:pt x="22" y="71"/>
                    <a:pt x="23" y="71"/>
                  </a:cubicBezTo>
                  <a:cubicBezTo>
                    <a:pt x="25" y="71"/>
                    <a:pt x="26" y="71"/>
                    <a:pt x="27" y="70"/>
                  </a:cubicBezTo>
                  <a:cubicBezTo>
                    <a:pt x="44" y="52"/>
                    <a:pt x="44" y="52"/>
                    <a:pt x="44" y="52"/>
                  </a:cubicBezTo>
                  <a:cubicBezTo>
                    <a:pt x="46" y="50"/>
                    <a:pt x="46" y="47"/>
                    <a:pt x="44" y="45"/>
                  </a:cubicBezTo>
                  <a:cubicBezTo>
                    <a:pt x="42" y="43"/>
                    <a:pt x="39" y="43"/>
                    <a:pt x="37"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PA_组合 29"/>
          <p:cNvGrpSpPr>
            <a:grpSpLocks/>
          </p:cNvGrpSpPr>
          <p:nvPr>
            <p:custDataLst>
              <p:tags r:id="rId12"/>
            </p:custDataLst>
          </p:nvPr>
        </p:nvGrpSpPr>
        <p:grpSpPr bwMode="auto">
          <a:xfrm>
            <a:off x="1362632" y="1783794"/>
            <a:ext cx="406329" cy="400105"/>
            <a:chOff x="0" y="0"/>
            <a:chExt cx="256" cy="252"/>
          </a:xfrm>
        </p:grpSpPr>
        <p:sp>
          <p:nvSpPr>
            <p:cNvPr id="26" name="Freeform 30"/>
            <p:cNvSpPr>
              <a:spLocks noEditPoints="1"/>
            </p:cNvSpPr>
            <p:nvPr/>
          </p:nvSpPr>
          <p:spPr bwMode="auto">
            <a:xfrm>
              <a:off x="0" y="0"/>
              <a:ext cx="256" cy="252"/>
            </a:xfrm>
            <a:custGeom>
              <a:avLst/>
              <a:gdLst>
                <a:gd name="T0" fmla="*/ 234 w 256"/>
                <a:gd name="T1" fmla="*/ 186 h 252"/>
                <a:gd name="T2" fmla="*/ 69 w 256"/>
                <a:gd name="T3" fmla="*/ 186 h 252"/>
                <a:gd name="T4" fmla="*/ 69 w 256"/>
                <a:gd name="T5" fmla="*/ 21 h 252"/>
                <a:gd name="T6" fmla="*/ 126 w 256"/>
                <a:gd name="T7" fmla="*/ 21 h 252"/>
                <a:gd name="T8" fmla="*/ 126 w 256"/>
                <a:gd name="T9" fmla="*/ 0 h 252"/>
                <a:gd name="T10" fmla="*/ 48 w 256"/>
                <a:gd name="T11" fmla="*/ 0 h 252"/>
                <a:gd name="T12" fmla="*/ 48 w 256"/>
                <a:gd name="T13" fmla="*/ 45 h 252"/>
                <a:gd name="T14" fmla="*/ 0 w 256"/>
                <a:gd name="T15" fmla="*/ 45 h 252"/>
                <a:gd name="T16" fmla="*/ 0 w 256"/>
                <a:gd name="T17" fmla="*/ 252 h 252"/>
                <a:gd name="T18" fmla="*/ 208 w 256"/>
                <a:gd name="T19" fmla="*/ 252 h 252"/>
                <a:gd name="T20" fmla="*/ 208 w 256"/>
                <a:gd name="T21" fmla="*/ 208 h 252"/>
                <a:gd name="T22" fmla="*/ 256 w 256"/>
                <a:gd name="T23" fmla="*/ 208 h 252"/>
                <a:gd name="T24" fmla="*/ 256 w 256"/>
                <a:gd name="T25" fmla="*/ 130 h 252"/>
                <a:gd name="T26" fmla="*/ 234 w 256"/>
                <a:gd name="T27" fmla="*/ 130 h 252"/>
                <a:gd name="T28" fmla="*/ 234 w 256"/>
                <a:gd name="T29" fmla="*/ 186 h 252"/>
                <a:gd name="T30" fmla="*/ 187 w 256"/>
                <a:gd name="T31" fmla="*/ 231 h 252"/>
                <a:gd name="T32" fmla="*/ 24 w 256"/>
                <a:gd name="T33" fmla="*/ 231 h 252"/>
                <a:gd name="T34" fmla="*/ 24 w 256"/>
                <a:gd name="T35" fmla="*/ 68 h 252"/>
                <a:gd name="T36" fmla="*/ 48 w 256"/>
                <a:gd name="T37" fmla="*/ 68 h 252"/>
                <a:gd name="T38" fmla="*/ 48 w 256"/>
                <a:gd name="T39" fmla="*/ 208 h 252"/>
                <a:gd name="T40" fmla="*/ 187 w 256"/>
                <a:gd name="T41" fmla="*/ 208 h 252"/>
                <a:gd name="T42" fmla="*/ 187 w 256"/>
                <a:gd name="T43" fmla="*/ 23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6" h="252">
                  <a:moveTo>
                    <a:pt x="234" y="186"/>
                  </a:moveTo>
                  <a:lnTo>
                    <a:pt x="69" y="186"/>
                  </a:lnTo>
                  <a:lnTo>
                    <a:pt x="69" y="21"/>
                  </a:lnTo>
                  <a:lnTo>
                    <a:pt x="126" y="21"/>
                  </a:lnTo>
                  <a:lnTo>
                    <a:pt x="126" y="0"/>
                  </a:lnTo>
                  <a:lnTo>
                    <a:pt x="48" y="0"/>
                  </a:lnTo>
                  <a:lnTo>
                    <a:pt x="48" y="45"/>
                  </a:lnTo>
                  <a:lnTo>
                    <a:pt x="0" y="45"/>
                  </a:lnTo>
                  <a:lnTo>
                    <a:pt x="0" y="252"/>
                  </a:lnTo>
                  <a:lnTo>
                    <a:pt x="208" y="252"/>
                  </a:lnTo>
                  <a:lnTo>
                    <a:pt x="208" y="208"/>
                  </a:lnTo>
                  <a:lnTo>
                    <a:pt x="256" y="208"/>
                  </a:lnTo>
                  <a:lnTo>
                    <a:pt x="256" y="130"/>
                  </a:lnTo>
                  <a:lnTo>
                    <a:pt x="234" y="130"/>
                  </a:lnTo>
                  <a:lnTo>
                    <a:pt x="234" y="186"/>
                  </a:lnTo>
                  <a:close/>
                  <a:moveTo>
                    <a:pt x="187" y="231"/>
                  </a:moveTo>
                  <a:lnTo>
                    <a:pt x="24" y="231"/>
                  </a:lnTo>
                  <a:lnTo>
                    <a:pt x="24" y="68"/>
                  </a:lnTo>
                  <a:lnTo>
                    <a:pt x="48" y="68"/>
                  </a:lnTo>
                  <a:lnTo>
                    <a:pt x="48" y="208"/>
                  </a:lnTo>
                  <a:lnTo>
                    <a:pt x="187" y="208"/>
                  </a:lnTo>
                  <a:lnTo>
                    <a:pt x="187" y="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31"/>
            <p:cNvSpPr>
              <a:spLocks/>
            </p:cNvSpPr>
            <p:nvPr/>
          </p:nvSpPr>
          <p:spPr bwMode="auto">
            <a:xfrm>
              <a:off x="145" y="0"/>
              <a:ext cx="111" cy="111"/>
            </a:xfrm>
            <a:custGeom>
              <a:avLst/>
              <a:gdLst>
                <a:gd name="T0" fmla="*/ 18 w 111"/>
                <a:gd name="T1" fmla="*/ 0 h 111"/>
                <a:gd name="T2" fmla="*/ 18 w 111"/>
                <a:gd name="T3" fmla="*/ 21 h 111"/>
                <a:gd name="T4" fmla="*/ 73 w 111"/>
                <a:gd name="T5" fmla="*/ 21 h 111"/>
                <a:gd name="T6" fmla="*/ 0 w 111"/>
                <a:gd name="T7" fmla="*/ 94 h 111"/>
                <a:gd name="T8" fmla="*/ 14 w 111"/>
                <a:gd name="T9" fmla="*/ 111 h 111"/>
                <a:gd name="T10" fmla="*/ 89 w 111"/>
                <a:gd name="T11" fmla="*/ 37 h 111"/>
                <a:gd name="T12" fmla="*/ 89 w 111"/>
                <a:gd name="T13" fmla="*/ 92 h 111"/>
                <a:gd name="T14" fmla="*/ 111 w 111"/>
                <a:gd name="T15" fmla="*/ 92 h 111"/>
                <a:gd name="T16" fmla="*/ 111 w 111"/>
                <a:gd name="T17" fmla="*/ 0 h 111"/>
                <a:gd name="T18" fmla="*/ 18 w 111"/>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18" y="0"/>
                  </a:moveTo>
                  <a:lnTo>
                    <a:pt x="18" y="21"/>
                  </a:lnTo>
                  <a:lnTo>
                    <a:pt x="73" y="21"/>
                  </a:lnTo>
                  <a:lnTo>
                    <a:pt x="0" y="94"/>
                  </a:lnTo>
                  <a:lnTo>
                    <a:pt x="14" y="111"/>
                  </a:lnTo>
                  <a:lnTo>
                    <a:pt x="89" y="37"/>
                  </a:lnTo>
                  <a:lnTo>
                    <a:pt x="89" y="92"/>
                  </a:lnTo>
                  <a:lnTo>
                    <a:pt x="111" y="92"/>
                  </a:lnTo>
                  <a:lnTo>
                    <a:pt x="111"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8" name="PA_淘宝店chenying0907 32"/>
          <p:cNvSpPr>
            <a:spLocks noChangeArrowheads="1"/>
          </p:cNvSpPr>
          <p:nvPr>
            <p:custDataLst>
              <p:tags r:id="rId13"/>
            </p:custDataLst>
          </p:nvPr>
        </p:nvSpPr>
        <p:spPr bwMode="auto">
          <a:xfrm>
            <a:off x="4572003" y="1682181"/>
            <a:ext cx="1368187" cy="52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000" dirty="0">
                <a:solidFill>
                  <a:schemeClr val="bg1"/>
                </a:solidFill>
                <a:latin typeface="微软雅黑" pitchFamily="34" charset="-122"/>
                <a:ea typeface="微软雅黑" pitchFamily="34" charset="-122"/>
              </a:rPr>
              <a:t>点击添加文本</a:t>
            </a:r>
          </a:p>
          <a:p>
            <a:r>
              <a:rPr lang="zh-CN" altLang="en-US" sz="800" dirty="0">
                <a:solidFill>
                  <a:schemeClr val="bg1"/>
                </a:solidFill>
                <a:latin typeface="微软雅黑" pitchFamily="34" charset="-122"/>
                <a:ea typeface="微软雅黑" pitchFamily="34" charset="-122"/>
              </a:rPr>
              <a:t>点击输入简要文本内容，文字内容需概况精炼的说明该分项内容</a:t>
            </a:r>
            <a:r>
              <a:rPr lang="en-US" altLang="zh-CN" sz="800" dirty="0">
                <a:solidFill>
                  <a:schemeClr val="bg1"/>
                </a:solidFill>
                <a:latin typeface="微软雅黑" pitchFamily="34" charset="-122"/>
                <a:ea typeface="微软雅黑" pitchFamily="34" charset="-122"/>
              </a:rPr>
              <a:t>licai2011</a:t>
            </a:r>
            <a:r>
              <a:rPr lang="zh-CN" altLang="en-US" sz="800" dirty="0">
                <a:solidFill>
                  <a:schemeClr val="bg1"/>
                </a:solidFill>
                <a:latin typeface="微软雅黑" pitchFamily="34" charset="-122"/>
                <a:ea typeface="微软雅黑" pitchFamily="34" charset="-122"/>
              </a:rPr>
              <a:t>专业设计</a:t>
            </a:r>
            <a:r>
              <a:rPr lang="en-US" altLang="zh-CN" sz="800" dirty="0">
                <a:solidFill>
                  <a:schemeClr val="bg1"/>
                </a:solidFill>
                <a:latin typeface="微软雅黑" pitchFamily="34" charset="-122"/>
                <a:ea typeface="微软雅黑" pitchFamily="34" charset="-122"/>
              </a:rPr>
              <a:t>……</a:t>
            </a:r>
          </a:p>
        </p:txBody>
      </p:sp>
      <p:sp>
        <p:nvSpPr>
          <p:cNvPr id="29" name="PA_淘宝店chenying0907 33"/>
          <p:cNvSpPr>
            <a:spLocks noChangeArrowheads="1"/>
          </p:cNvSpPr>
          <p:nvPr>
            <p:custDataLst>
              <p:tags r:id="rId14"/>
            </p:custDataLst>
          </p:nvPr>
        </p:nvSpPr>
        <p:spPr bwMode="auto">
          <a:xfrm>
            <a:off x="2556228" y="3698579"/>
            <a:ext cx="1368187" cy="52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000" dirty="0">
                <a:solidFill>
                  <a:schemeClr val="tx1">
                    <a:lumMod val="75000"/>
                    <a:lumOff val="25000"/>
                  </a:schemeClr>
                </a:solidFill>
                <a:latin typeface="微软雅黑" pitchFamily="34" charset="-122"/>
                <a:ea typeface="微软雅黑" pitchFamily="34" charset="-122"/>
              </a:rPr>
              <a:t>点击添加文本</a:t>
            </a:r>
          </a:p>
          <a:p>
            <a:r>
              <a:rPr lang="zh-CN" altLang="en-US" sz="800" dirty="0">
                <a:solidFill>
                  <a:schemeClr val="tx1">
                    <a:lumMod val="75000"/>
                    <a:lumOff val="25000"/>
                  </a:schemeClr>
                </a:solidFill>
                <a:latin typeface="微软雅黑" pitchFamily="34" charset="-122"/>
                <a:ea typeface="微软雅黑" pitchFamily="34" charset="-122"/>
              </a:rPr>
              <a:t>点击输入简要文本内容，文字内容需概况精炼的说明该分项内容</a:t>
            </a:r>
            <a:r>
              <a:rPr lang="en-US" altLang="zh-CN" sz="800" dirty="0">
                <a:solidFill>
                  <a:schemeClr val="tx1">
                    <a:lumMod val="75000"/>
                    <a:lumOff val="25000"/>
                  </a:schemeClr>
                </a:solidFill>
                <a:latin typeface="微软雅黑" pitchFamily="34" charset="-122"/>
                <a:ea typeface="微软雅黑" pitchFamily="34" charset="-122"/>
              </a:rPr>
              <a:t>licai2011</a:t>
            </a:r>
            <a:r>
              <a:rPr lang="zh-CN" altLang="en-US" sz="800" dirty="0">
                <a:solidFill>
                  <a:schemeClr val="tx1">
                    <a:lumMod val="75000"/>
                    <a:lumOff val="25000"/>
                  </a:schemeClr>
                </a:solidFill>
                <a:latin typeface="微软雅黑" pitchFamily="34" charset="-122"/>
                <a:ea typeface="微软雅黑" pitchFamily="34" charset="-122"/>
              </a:rPr>
              <a:t>专业设计</a:t>
            </a:r>
            <a:r>
              <a:rPr lang="en-US" altLang="zh-CN" sz="800" dirty="0">
                <a:solidFill>
                  <a:schemeClr val="tx1">
                    <a:lumMod val="75000"/>
                    <a:lumOff val="25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89008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1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24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27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3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60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9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12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180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p:bldP spid="11" grpId="0" animBg="1"/>
      <p:bldP spid="12" grpId="0" animBg="1"/>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p:nvPr/>
        </p:nvGrpSpPr>
        <p:grpSpPr>
          <a:xfrm>
            <a:off x="4318634" y="1683713"/>
            <a:ext cx="492155" cy="492248"/>
            <a:chOff x="6369311" y="2040370"/>
            <a:chExt cx="755703" cy="755703"/>
          </a:xfrm>
        </p:grpSpPr>
        <p:sp>
          <p:nvSpPr>
            <p:cNvPr id="8" name="Oval 7"/>
            <p:cNvSpPr/>
            <p:nvPr/>
          </p:nvSpPr>
          <p:spPr>
            <a:xfrm>
              <a:off x="6369311" y="2040370"/>
              <a:ext cx="755703" cy="7557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1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11"/>
            <p:cNvSpPr txBox="1"/>
            <p:nvPr/>
          </p:nvSpPr>
          <p:spPr>
            <a:xfrm>
              <a:off x="6388783" y="2208372"/>
              <a:ext cx="716761" cy="424956"/>
            </a:xfrm>
            <a:prstGeom prst="rect">
              <a:avLst/>
            </a:prstGeom>
            <a:noFill/>
          </p:spPr>
          <p:txBody>
            <a:bodyPr wrap="none" rtlCol="0">
              <a:spAutoFit/>
            </a:bodyPr>
            <a:lstStyle/>
            <a:p>
              <a:pPr algn="just">
                <a:lnSpc>
                  <a:spcPct val="120000"/>
                </a:lnSpc>
              </a:pPr>
              <a:r>
                <a:rPr lang="en-US" sz="11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93%</a:t>
              </a:r>
              <a:endParaRPr lang="en-GB" sz="11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40"/>
          <p:cNvGrpSpPr/>
          <p:nvPr/>
        </p:nvGrpSpPr>
        <p:grpSpPr>
          <a:xfrm>
            <a:off x="4318634" y="2303878"/>
            <a:ext cx="492155" cy="492248"/>
            <a:chOff x="6369311" y="2992454"/>
            <a:chExt cx="755703" cy="755703"/>
          </a:xfrm>
        </p:grpSpPr>
        <p:sp>
          <p:nvSpPr>
            <p:cNvPr id="9" name="Oval 8"/>
            <p:cNvSpPr/>
            <p:nvPr/>
          </p:nvSpPr>
          <p:spPr>
            <a:xfrm>
              <a:off x="6369311" y="2992454"/>
              <a:ext cx="755703" cy="7557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2"/>
            <p:cNvSpPr txBox="1"/>
            <p:nvPr/>
          </p:nvSpPr>
          <p:spPr>
            <a:xfrm>
              <a:off x="6388844" y="3160455"/>
              <a:ext cx="716637" cy="453523"/>
            </a:xfrm>
            <a:prstGeom prst="rect">
              <a:avLst/>
            </a:prstGeom>
            <a:noFill/>
          </p:spPr>
          <p:txBody>
            <a:bodyPr wrap="none" rtlCol="0">
              <a:spAutoFit/>
            </a:bodyPr>
            <a:lstStyle/>
            <a:p>
              <a:pPr algn="just">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82%</a:t>
              </a:r>
              <a:endParaRPr lang="en-GB"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0" name="Group 41"/>
          <p:cNvGrpSpPr/>
          <p:nvPr/>
        </p:nvGrpSpPr>
        <p:grpSpPr>
          <a:xfrm>
            <a:off x="4318634" y="2924042"/>
            <a:ext cx="492155" cy="492248"/>
            <a:chOff x="6369310" y="3944537"/>
            <a:chExt cx="755703" cy="755703"/>
          </a:xfrm>
        </p:grpSpPr>
        <p:sp>
          <p:nvSpPr>
            <p:cNvPr id="11" name="Oval 10"/>
            <p:cNvSpPr/>
            <p:nvPr/>
          </p:nvSpPr>
          <p:spPr>
            <a:xfrm>
              <a:off x="6369310" y="3944537"/>
              <a:ext cx="755703" cy="755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1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TextBox 13"/>
            <p:cNvSpPr txBox="1"/>
            <p:nvPr/>
          </p:nvSpPr>
          <p:spPr>
            <a:xfrm>
              <a:off x="6388782" y="4114594"/>
              <a:ext cx="716761" cy="424956"/>
            </a:xfrm>
            <a:prstGeom prst="rect">
              <a:avLst/>
            </a:prstGeom>
            <a:noFill/>
          </p:spPr>
          <p:txBody>
            <a:bodyPr wrap="none" rtlCol="0">
              <a:spAutoFit/>
            </a:bodyPr>
            <a:lstStyle/>
            <a:p>
              <a:pPr algn="just">
                <a:lnSpc>
                  <a:spcPct val="120000"/>
                </a:lnSpc>
              </a:pPr>
              <a:r>
                <a:rPr lang="en-US" sz="11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70%</a:t>
              </a:r>
              <a:endParaRPr lang="en-GB" sz="11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4" name="Group 42"/>
          <p:cNvGrpSpPr/>
          <p:nvPr/>
        </p:nvGrpSpPr>
        <p:grpSpPr>
          <a:xfrm>
            <a:off x="4318634" y="3546881"/>
            <a:ext cx="492155" cy="492248"/>
            <a:chOff x="6369311" y="4900725"/>
            <a:chExt cx="755703" cy="755703"/>
          </a:xfrm>
        </p:grpSpPr>
        <p:sp>
          <p:nvSpPr>
            <p:cNvPr id="10" name="Oval 9"/>
            <p:cNvSpPr/>
            <p:nvPr/>
          </p:nvSpPr>
          <p:spPr>
            <a:xfrm>
              <a:off x="6369311" y="4900725"/>
              <a:ext cx="755703" cy="7557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
            <p:cNvSpPr txBox="1"/>
            <p:nvPr/>
          </p:nvSpPr>
          <p:spPr>
            <a:xfrm>
              <a:off x="6388844" y="5068728"/>
              <a:ext cx="716637" cy="453523"/>
            </a:xfrm>
            <a:prstGeom prst="rect">
              <a:avLst/>
            </a:prstGeom>
            <a:noFill/>
          </p:spPr>
          <p:txBody>
            <a:bodyPr wrap="none" rtlCol="0">
              <a:spAutoFit/>
            </a:bodyPr>
            <a:lstStyle/>
            <a:p>
              <a:pPr algn="just">
                <a:lnSpc>
                  <a:spcPct val="120000"/>
                </a:lnSpc>
              </a:pPr>
              <a:r>
                <a:rPr lang="en-US"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68%</a:t>
              </a:r>
              <a:endParaRPr lang="en-GB" sz="11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Group 36"/>
          <p:cNvGrpSpPr/>
          <p:nvPr/>
        </p:nvGrpSpPr>
        <p:grpSpPr>
          <a:xfrm>
            <a:off x="4954993" y="2309672"/>
            <a:ext cx="2165471" cy="2512134"/>
            <a:chOff x="7346437" y="3001349"/>
            <a:chExt cx="3325083" cy="3856651"/>
          </a:xfrm>
        </p:grpSpPr>
        <p:sp>
          <p:nvSpPr>
            <p:cNvPr id="6" name="Freeform 5"/>
            <p:cNvSpPr/>
            <p:nvPr/>
          </p:nvSpPr>
          <p:spPr>
            <a:xfrm rot="16200000">
              <a:off x="7080653" y="3267133"/>
              <a:ext cx="3856651" cy="3325083"/>
            </a:xfrm>
            <a:custGeom>
              <a:avLst/>
              <a:gdLst>
                <a:gd name="connsiteX0" fmla="*/ 4242316 w 4242316"/>
                <a:gd name="connsiteY0" fmla="*/ 562708 h 3657591"/>
                <a:gd name="connsiteX1" fmla="*/ 4117817 w 4242316"/>
                <a:gd name="connsiteY1" fmla="*/ 562708 h 3657591"/>
                <a:gd name="connsiteX2" fmla="*/ 4117817 w 4242316"/>
                <a:gd name="connsiteY2" fmla="*/ 3094883 h 3657591"/>
                <a:gd name="connsiteX3" fmla="*/ 3555109 w 4242316"/>
                <a:gd name="connsiteY3" fmla="*/ 3657591 h 3657591"/>
                <a:gd name="connsiteX4" fmla="*/ 0 w 4242316"/>
                <a:gd name="connsiteY4" fmla="*/ 3657591 h 3657591"/>
                <a:gd name="connsiteX5" fmla="*/ 0 w 4242316"/>
                <a:gd name="connsiteY5" fmla="*/ 3094883 h 3657591"/>
                <a:gd name="connsiteX6" fmla="*/ 3555109 w 4242316"/>
                <a:gd name="connsiteY6" fmla="*/ 3094883 h 3657591"/>
                <a:gd name="connsiteX7" fmla="*/ 3555109 w 4242316"/>
                <a:gd name="connsiteY7" fmla="*/ 562708 h 3657591"/>
                <a:gd name="connsiteX8" fmla="*/ 3430609 w 4242316"/>
                <a:gd name="connsiteY8" fmla="*/ 562708 h 3657591"/>
                <a:gd name="connsiteX9" fmla="*/ 3836463 w 4242316"/>
                <a:gd name="connsiteY9" fmla="*/ 0 h 365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42316" h="3657591">
                  <a:moveTo>
                    <a:pt x="4242316" y="562708"/>
                  </a:moveTo>
                  <a:lnTo>
                    <a:pt x="4117817" y="562708"/>
                  </a:lnTo>
                  <a:lnTo>
                    <a:pt x="4117817" y="3094883"/>
                  </a:lnTo>
                  <a:lnTo>
                    <a:pt x="3555109" y="3657591"/>
                  </a:lnTo>
                  <a:lnTo>
                    <a:pt x="0" y="3657591"/>
                  </a:lnTo>
                  <a:lnTo>
                    <a:pt x="0" y="3094883"/>
                  </a:lnTo>
                  <a:lnTo>
                    <a:pt x="3555109" y="3094883"/>
                  </a:lnTo>
                  <a:lnTo>
                    <a:pt x="3555109" y="562708"/>
                  </a:lnTo>
                  <a:lnTo>
                    <a:pt x="3430609" y="562708"/>
                  </a:lnTo>
                  <a:lnTo>
                    <a:pt x="383646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8114763" y="3219375"/>
              <a:ext cx="352166" cy="301858"/>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a:extLst/>
          </p:spPr>
          <p:txBody>
            <a:bodyPr vert="horz" wrap="square" lIns="83728" tIns="41865" rIns="83728" bIns="4186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00"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2" name="Group 37"/>
          <p:cNvGrpSpPr/>
          <p:nvPr/>
        </p:nvGrpSpPr>
        <p:grpSpPr>
          <a:xfrm>
            <a:off x="4954990" y="2932746"/>
            <a:ext cx="1707393" cy="1889059"/>
            <a:chOff x="7346434" y="3957897"/>
            <a:chExt cx="2621703" cy="2900101"/>
          </a:xfrm>
        </p:grpSpPr>
        <p:sp>
          <p:nvSpPr>
            <p:cNvPr id="5" name="Freeform 4"/>
            <p:cNvSpPr/>
            <p:nvPr/>
          </p:nvSpPr>
          <p:spPr>
            <a:xfrm rot="16200000">
              <a:off x="7207235" y="4097096"/>
              <a:ext cx="2900101" cy="2621703"/>
            </a:xfrm>
            <a:custGeom>
              <a:avLst/>
              <a:gdLst>
                <a:gd name="connsiteX0" fmla="*/ 2496508 w 3190111"/>
                <a:gd name="connsiteY0" fmla="*/ 2321164 h 2883873"/>
                <a:gd name="connsiteX1" fmla="*/ 2496508 w 3190111"/>
                <a:gd name="connsiteY1" fmla="*/ 2883872 h 2883873"/>
                <a:gd name="connsiteX2" fmla="*/ 0 w 3190111"/>
                <a:gd name="connsiteY2" fmla="*/ 2883872 h 2883873"/>
                <a:gd name="connsiteX3" fmla="*/ 0 w 3190111"/>
                <a:gd name="connsiteY3" fmla="*/ 2321164 h 2883873"/>
                <a:gd name="connsiteX4" fmla="*/ 3190111 w 3190111"/>
                <a:gd name="connsiteY4" fmla="*/ 562708 h 2883873"/>
                <a:gd name="connsiteX5" fmla="*/ 3062414 w 3190111"/>
                <a:gd name="connsiteY5" fmla="*/ 562708 h 2883873"/>
                <a:gd name="connsiteX6" fmla="*/ 3062414 w 3190111"/>
                <a:gd name="connsiteY6" fmla="*/ 2321165 h 2883873"/>
                <a:gd name="connsiteX7" fmla="*/ 3065612 w 3190111"/>
                <a:gd name="connsiteY7" fmla="*/ 2321165 h 2883873"/>
                <a:gd name="connsiteX8" fmla="*/ 2499706 w 3190111"/>
                <a:gd name="connsiteY8" fmla="*/ 2883873 h 2883873"/>
                <a:gd name="connsiteX9" fmla="*/ 2499706 w 3190111"/>
                <a:gd name="connsiteY9" fmla="*/ 2321165 h 2883873"/>
                <a:gd name="connsiteX10" fmla="*/ 2499706 w 3190111"/>
                <a:gd name="connsiteY10" fmla="*/ 562708 h 2883873"/>
                <a:gd name="connsiteX11" fmla="*/ 2378404 w 3190111"/>
                <a:gd name="connsiteY11" fmla="*/ 562708 h 2883873"/>
                <a:gd name="connsiteX12" fmla="*/ 2784258 w 3190111"/>
                <a:gd name="connsiteY12" fmla="*/ 0 h 288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0111" h="2883873">
                  <a:moveTo>
                    <a:pt x="2496508" y="2321164"/>
                  </a:moveTo>
                  <a:lnTo>
                    <a:pt x="2496508" y="2883872"/>
                  </a:lnTo>
                  <a:lnTo>
                    <a:pt x="0" y="2883872"/>
                  </a:lnTo>
                  <a:lnTo>
                    <a:pt x="0" y="2321164"/>
                  </a:lnTo>
                  <a:close/>
                  <a:moveTo>
                    <a:pt x="3190111" y="562708"/>
                  </a:moveTo>
                  <a:lnTo>
                    <a:pt x="3062414" y="562708"/>
                  </a:lnTo>
                  <a:lnTo>
                    <a:pt x="3062414" y="2321165"/>
                  </a:lnTo>
                  <a:lnTo>
                    <a:pt x="3065612" y="2321165"/>
                  </a:lnTo>
                  <a:lnTo>
                    <a:pt x="2499706" y="2883873"/>
                  </a:lnTo>
                  <a:lnTo>
                    <a:pt x="2499706" y="2321165"/>
                  </a:lnTo>
                  <a:lnTo>
                    <a:pt x="2499706" y="562708"/>
                  </a:lnTo>
                  <a:lnTo>
                    <a:pt x="2378404" y="562708"/>
                  </a:lnTo>
                  <a:lnTo>
                    <a:pt x="278425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6"/>
            <p:cNvSpPr>
              <a:spLocks noEditPoints="1"/>
            </p:cNvSpPr>
            <p:nvPr/>
          </p:nvSpPr>
          <p:spPr bwMode="auto">
            <a:xfrm>
              <a:off x="8101752" y="4176428"/>
              <a:ext cx="378190" cy="338289"/>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solidFill>
              <a:schemeClr val="accent2"/>
            </a:solidFill>
            <a:ln>
              <a:noFill/>
            </a:ln>
            <a:extLst/>
          </p:spPr>
          <p:txBody>
            <a:bodyPr vert="horz" wrap="square" lIns="83728" tIns="41865" rIns="83728" bIns="4186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00"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4954993" y="1689507"/>
            <a:ext cx="2623550" cy="3132299"/>
            <a:chOff x="7346438" y="2049265"/>
            <a:chExt cx="4028463" cy="4808735"/>
          </a:xfrm>
        </p:grpSpPr>
        <p:sp>
          <p:nvSpPr>
            <p:cNvPr id="7" name="Freeform 6"/>
            <p:cNvSpPr/>
            <p:nvPr/>
          </p:nvSpPr>
          <p:spPr>
            <a:xfrm rot="16200000">
              <a:off x="6956302" y="2439401"/>
              <a:ext cx="4808735" cy="4028463"/>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
            <p:cNvSpPr>
              <a:spLocks noEditPoints="1"/>
            </p:cNvSpPr>
            <p:nvPr/>
          </p:nvSpPr>
          <p:spPr bwMode="auto">
            <a:xfrm>
              <a:off x="8120836" y="2231727"/>
              <a:ext cx="369515" cy="372985"/>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chemeClr val="accent2"/>
            </a:solidFill>
            <a:ln>
              <a:noFill/>
            </a:ln>
          </p:spPr>
          <p:txBody>
            <a:bodyPr vert="horz" wrap="square" lIns="83728" tIns="41865" rIns="83728" bIns="4186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00"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8"/>
          <p:cNvGrpSpPr/>
          <p:nvPr/>
        </p:nvGrpSpPr>
        <p:grpSpPr>
          <a:xfrm>
            <a:off x="4954991" y="3552676"/>
            <a:ext cx="1249312" cy="1269129"/>
            <a:chOff x="7346434" y="4909620"/>
            <a:chExt cx="1918320" cy="1948378"/>
          </a:xfrm>
        </p:grpSpPr>
        <p:sp>
          <p:nvSpPr>
            <p:cNvPr id="4" name="Freeform 3"/>
            <p:cNvSpPr/>
            <p:nvPr/>
          </p:nvSpPr>
          <p:spPr>
            <a:xfrm rot="16200000">
              <a:off x="7331405" y="4924649"/>
              <a:ext cx="1948378" cy="1918320"/>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
            <p:cNvSpPr>
              <a:spLocks noEditPoints="1"/>
            </p:cNvSpPr>
            <p:nvPr/>
          </p:nvSpPr>
          <p:spPr bwMode="auto">
            <a:xfrm>
              <a:off x="8091344" y="5076469"/>
              <a:ext cx="399007" cy="404213"/>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solidFill>
              <a:schemeClr val="bg1"/>
            </a:solidFill>
            <a:ln>
              <a:noFill/>
            </a:ln>
          </p:spPr>
          <p:txBody>
            <a:bodyPr vert="horz" wrap="square" lIns="83728" tIns="41865" rIns="83728" bIns="4186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600"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19"/>
          <p:cNvGrpSpPr/>
          <p:nvPr/>
        </p:nvGrpSpPr>
        <p:grpSpPr>
          <a:xfrm>
            <a:off x="1631378" y="1808358"/>
            <a:ext cx="298528" cy="224082"/>
            <a:chOff x="789999" y="2242985"/>
            <a:chExt cx="504229" cy="378415"/>
          </a:xfrm>
        </p:grpSpPr>
        <p:sp>
          <p:nvSpPr>
            <p:cNvPr id="21"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3" name="Rectangle 22"/>
          <p:cNvSpPr/>
          <p:nvPr/>
        </p:nvSpPr>
        <p:spPr>
          <a:xfrm>
            <a:off x="2001274" y="1693173"/>
            <a:ext cx="2152340" cy="434923"/>
          </a:xfrm>
          <a:prstGeom prst="rect">
            <a:avLst/>
          </a:prstGeom>
        </p:spPr>
        <p:txBody>
          <a:bodyPr wrap="square" lIns="65021" tIns="32510" rIns="65021" bIns="32510">
            <a:spAutoFit/>
          </a:bodyPr>
          <a:lstStyle/>
          <a:p>
            <a:pPr algn="just">
              <a:lnSpc>
                <a:spcPct val="120000"/>
              </a:lnSpc>
              <a:defRPr sz="1800">
                <a:solidFill>
                  <a:srgbClr val="000000"/>
                </a:solidFill>
              </a:defRPr>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 name="Group 23"/>
          <p:cNvGrpSpPr/>
          <p:nvPr/>
        </p:nvGrpSpPr>
        <p:grpSpPr>
          <a:xfrm>
            <a:off x="1631378" y="2490541"/>
            <a:ext cx="298528" cy="224082"/>
            <a:chOff x="789999" y="2242985"/>
            <a:chExt cx="504229" cy="378415"/>
          </a:xfrm>
        </p:grpSpPr>
        <p:sp>
          <p:nvSpPr>
            <p:cNvPr id="25"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Rectangle 26"/>
          <p:cNvSpPr/>
          <p:nvPr/>
        </p:nvSpPr>
        <p:spPr>
          <a:xfrm>
            <a:off x="2001274" y="2375355"/>
            <a:ext cx="2152340" cy="434923"/>
          </a:xfrm>
          <a:prstGeom prst="rect">
            <a:avLst/>
          </a:prstGeom>
        </p:spPr>
        <p:txBody>
          <a:bodyPr wrap="square" lIns="65021" tIns="32510" rIns="65021" bIns="32510">
            <a:spAutoFit/>
          </a:bodyPr>
          <a:lstStyle/>
          <a:p>
            <a:pPr algn="just">
              <a:lnSpc>
                <a:spcPct val="120000"/>
              </a:lnSpc>
              <a:defRPr sz="1800">
                <a:solidFill>
                  <a:srgbClr val="000000"/>
                </a:solidFill>
              </a:defRPr>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0" name="Group 27"/>
          <p:cNvGrpSpPr/>
          <p:nvPr/>
        </p:nvGrpSpPr>
        <p:grpSpPr>
          <a:xfrm>
            <a:off x="1631378" y="3189334"/>
            <a:ext cx="298528" cy="224082"/>
            <a:chOff x="789999" y="2242985"/>
            <a:chExt cx="504229" cy="378415"/>
          </a:xfrm>
        </p:grpSpPr>
        <p:sp>
          <p:nvSpPr>
            <p:cNvPr id="29"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Rectangle 30"/>
          <p:cNvSpPr/>
          <p:nvPr/>
        </p:nvSpPr>
        <p:spPr>
          <a:xfrm>
            <a:off x="2001274" y="3074150"/>
            <a:ext cx="2152340" cy="434923"/>
          </a:xfrm>
          <a:prstGeom prst="rect">
            <a:avLst/>
          </a:prstGeom>
        </p:spPr>
        <p:txBody>
          <a:bodyPr wrap="square" lIns="65021" tIns="32510" rIns="65021" bIns="32510">
            <a:spAutoFit/>
          </a:bodyPr>
          <a:lstStyle/>
          <a:p>
            <a:pPr algn="just">
              <a:lnSpc>
                <a:spcPct val="120000"/>
              </a:lnSpc>
              <a:defRPr sz="1800">
                <a:solidFill>
                  <a:srgbClr val="000000"/>
                </a:solidFill>
              </a:defRPr>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Group 31"/>
          <p:cNvGrpSpPr/>
          <p:nvPr/>
        </p:nvGrpSpPr>
        <p:grpSpPr>
          <a:xfrm>
            <a:off x="1631378" y="3857845"/>
            <a:ext cx="298528" cy="224082"/>
            <a:chOff x="789999" y="2242985"/>
            <a:chExt cx="504229" cy="378415"/>
          </a:xfrm>
        </p:grpSpPr>
        <p:sp>
          <p:nvSpPr>
            <p:cNvPr id="33"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5" name="Rectangle 34"/>
          <p:cNvSpPr/>
          <p:nvPr/>
        </p:nvSpPr>
        <p:spPr>
          <a:xfrm>
            <a:off x="2001274" y="3742661"/>
            <a:ext cx="2152340" cy="434923"/>
          </a:xfrm>
          <a:prstGeom prst="rect">
            <a:avLst/>
          </a:prstGeom>
        </p:spPr>
        <p:txBody>
          <a:bodyPr wrap="square" lIns="65021" tIns="32510" rIns="65021" bIns="32510">
            <a:spAutoFit/>
          </a:bodyPr>
          <a:lstStyle/>
          <a:p>
            <a:pPr algn="just">
              <a:lnSpc>
                <a:spcPct val="120000"/>
              </a:lnSpc>
              <a:defRPr sz="1800">
                <a:solidFill>
                  <a:srgbClr val="000000"/>
                </a:solidFill>
              </a:defRPr>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792456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anim calcmode="lin" valueType="num">
                                      <p:cBhvr>
                                        <p:cTn id="14" dur="1000" fill="hold"/>
                                        <p:tgtEl>
                                          <p:spTgt spid="32"/>
                                        </p:tgtEl>
                                        <p:attrNameLst>
                                          <p:attrName>ppt_x</p:attrName>
                                        </p:attrNameLst>
                                      </p:cBhvr>
                                      <p:tavLst>
                                        <p:tav tm="0">
                                          <p:val>
                                            <p:strVal val="#ppt_x"/>
                                          </p:val>
                                        </p:tav>
                                        <p:tav tm="100000">
                                          <p:val>
                                            <p:strVal val="#ppt_x"/>
                                          </p:val>
                                        </p:tav>
                                      </p:tavLst>
                                    </p:anim>
                                    <p:anim calcmode="lin" valueType="num">
                                      <p:cBhvr>
                                        <p:cTn id="15" dur="1000" fill="hold"/>
                                        <p:tgtEl>
                                          <p:spTgt spid="3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53" presetClass="entr" presetSubtype="16"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par>
                          <p:cTn id="34" fill="hold">
                            <p:stCondLst>
                              <p:cond delay="4500"/>
                            </p:stCondLst>
                            <p:childTnLst>
                              <p:par>
                                <p:cTn id="35" presetID="53" presetClass="entr" presetSubtype="16"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par>
                          <p:cTn id="40" fill="hold">
                            <p:stCondLst>
                              <p:cond delay="5000"/>
                            </p:stCondLst>
                            <p:childTnLst>
                              <p:par>
                                <p:cTn id="41" presetID="53"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par>
                          <p:cTn id="46" fill="hold">
                            <p:stCondLst>
                              <p:cond delay="5500"/>
                            </p:stCondLst>
                            <p:childTnLst>
                              <p:par>
                                <p:cTn id="47" presetID="53" presetClass="entr" presetSubtype="16"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animEffect transition="in" filter="fade">
                                      <p:cBhvr>
                                        <p:cTn id="51" dur="500"/>
                                        <p:tgtEl>
                                          <p:spTgt spid="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31"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spect="1" noChangeArrowheads="1" noTextEdit="1"/>
          </p:cNvSpPr>
          <p:nvPr/>
        </p:nvSpPr>
        <p:spPr bwMode="auto">
          <a:xfrm>
            <a:off x="1543980" y="2335954"/>
            <a:ext cx="5753234" cy="81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6"/>
          <p:cNvSpPr>
            <a:spLocks/>
          </p:cNvSpPr>
          <p:nvPr/>
        </p:nvSpPr>
        <p:spPr bwMode="auto">
          <a:xfrm>
            <a:off x="2961461" y="2772744"/>
            <a:ext cx="775984" cy="311822"/>
          </a:xfrm>
          <a:custGeom>
            <a:avLst/>
            <a:gdLst>
              <a:gd name="T0" fmla="*/ 768 w 1520"/>
              <a:gd name="T1" fmla="*/ 447 h 612"/>
              <a:gd name="T2" fmla="*/ 1207 w 1520"/>
              <a:gd name="T3" fmla="*/ 601 h 612"/>
              <a:gd name="T4" fmla="*/ 1520 w 1520"/>
              <a:gd name="T5" fmla="*/ 280 h 612"/>
              <a:gd name="T6" fmla="*/ 768 w 1520"/>
              <a:gd name="T7" fmla="*/ 0 h 612"/>
              <a:gd name="T8" fmla="*/ 0 w 1520"/>
              <a:gd name="T9" fmla="*/ 295 h 612"/>
              <a:gd name="T10" fmla="*/ 314 w 1520"/>
              <a:gd name="T11" fmla="*/ 612 h 612"/>
              <a:gd name="T12" fmla="*/ 768 w 1520"/>
              <a:gd name="T13" fmla="*/ 447 h 612"/>
            </a:gdLst>
            <a:ahLst/>
            <a:cxnLst>
              <a:cxn ang="0">
                <a:pos x="T0" y="T1"/>
              </a:cxn>
              <a:cxn ang="0">
                <a:pos x="T2" y="T3"/>
              </a:cxn>
              <a:cxn ang="0">
                <a:pos x="T4" y="T5"/>
              </a:cxn>
              <a:cxn ang="0">
                <a:pos x="T6" y="T7"/>
              </a:cxn>
              <a:cxn ang="0">
                <a:pos x="T8" y="T9"/>
              </a:cxn>
              <a:cxn ang="0">
                <a:pos x="T10" y="T11"/>
              </a:cxn>
              <a:cxn ang="0">
                <a:pos x="T12" y="T13"/>
              </a:cxn>
            </a:cxnLst>
            <a:rect l="0" t="0" r="r" b="b"/>
            <a:pathLst>
              <a:path w="1520" h="612">
                <a:moveTo>
                  <a:pt x="768" y="447"/>
                </a:moveTo>
                <a:cubicBezTo>
                  <a:pt x="933" y="447"/>
                  <a:pt x="1086" y="505"/>
                  <a:pt x="1207" y="601"/>
                </a:cubicBezTo>
                <a:lnTo>
                  <a:pt x="1520" y="280"/>
                </a:lnTo>
                <a:cubicBezTo>
                  <a:pt x="1318" y="104"/>
                  <a:pt x="1056" y="0"/>
                  <a:pt x="768" y="0"/>
                </a:cubicBezTo>
                <a:cubicBezTo>
                  <a:pt x="473" y="0"/>
                  <a:pt x="204" y="112"/>
                  <a:pt x="0" y="295"/>
                </a:cubicBezTo>
                <a:lnTo>
                  <a:pt x="314" y="612"/>
                </a:lnTo>
                <a:cubicBezTo>
                  <a:pt x="437" y="509"/>
                  <a:pt x="595" y="447"/>
                  <a:pt x="768" y="447"/>
                </a:cubicBezTo>
                <a:close/>
              </a:path>
            </a:pathLst>
          </a:custGeom>
          <a:solidFill>
            <a:schemeClr val="accent2"/>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淘宝网chenying0907出品 7"/>
          <p:cNvSpPr>
            <a:spLocks/>
          </p:cNvSpPr>
          <p:nvPr/>
        </p:nvSpPr>
        <p:spPr bwMode="auto">
          <a:xfrm>
            <a:off x="2650830" y="2335954"/>
            <a:ext cx="1398438" cy="561756"/>
          </a:xfrm>
          <a:custGeom>
            <a:avLst/>
            <a:gdLst>
              <a:gd name="T0" fmla="*/ 1379 w 2739"/>
              <a:gd name="T1" fmla="*/ 802 h 1100"/>
              <a:gd name="T2" fmla="*/ 2176 w 2739"/>
              <a:gd name="T3" fmla="*/ 1086 h 1100"/>
              <a:gd name="T4" fmla="*/ 2739 w 2739"/>
              <a:gd name="T5" fmla="*/ 513 h 1100"/>
              <a:gd name="T6" fmla="*/ 1379 w 2739"/>
              <a:gd name="T7" fmla="*/ 0 h 1100"/>
              <a:gd name="T8" fmla="*/ 0 w 2739"/>
              <a:gd name="T9" fmla="*/ 530 h 1100"/>
              <a:gd name="T10" fmla="*/ 567 w 2739"/>
              <a:gd name="T11" fmla="*/ 1100 h 1100"/>
              <a:gd name="T12" fmla="*/ 1379 w 2739"/>
              <a:gd name="T13" fmla="*/ 802 h 1100"/>
            </a:gdLst>
            <a:ahLst/>
            <a:cxnLst>
              <a:cxn ang="0">
                <a:pos x="T0" y="T1"/>
              </a:cxn>
              <a:cxn ang="0">
                <a:pos x="T2" y="T3"/>
              </a:cxn>
              <a:cxn ang="0">
                <a:pos x="T4" y="T5"/>
              </a:cxn>
              <a:cxn ang="0">
                <a:pos x="T6" y="T7"/>
              </a:cxn>
              <a:cxn ang="0">
                <a:pos x="T8" y="T9"/>
              </a:cxn>
              <a:cxn ang="0">
                <a:pos x="T10" y="T11"/>
              </a:cxn>
              <a:cxn ang="0">
                <a:pos x="T12" y="T13"/>
              </a:cxn>
            </a:cxnLst>
            <a:rect l="0" t="0" r="r" b="b"/>
            <a:pathLst>
              <a:path w="2739" h="1100">
                <a:moveTo>
                  <a:pt x="1379" y="802"/>
                </a:moveTo>
                <a:cubicBezTo>
                  <a:pt x="1676" y="802"/>
                  <a:pt x="1958" y="909"/>
                  <a:pt x="2176" y="1086"/>
                </a:cubicBezTo>
                <a:lnTo>
                  <a:pt x="2739" y="513"/>
                </a:lnTo>
                <a:cubicBezTo>
                  <a:pt x="2376" y="196"/>
                  <a:pt x="1896" y="0"/>
                  <a:pt x="1379" y="0"/>
                </a:cubicBezTo>
                <a:cubicBezTo>
                  <a:pt x="849" y="0"/>
                  <a:pt x="366" y="200"/>
                  <a:pt x="0" y="530"/>
                </a:cubicBezTo>
                <a:lnTo>
                  <a:pt x="567" y="1100"/>
                </a:lnTo>
                <a:cubicBezTo>
                  <a:pt x="787" y="915"/>
                  <a:pt x="1069" y="802"/>
                  <a:pt x="1379" y="802"/>
                </a:cubicBezTo>
                <a:close/>
              </a:path>
            </a:pathLst>
          </a:custGeom>
          <a:solidFill>
            <a:schemeClr val="accent2"/>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淘宝网chenying0907出品 8"/>
          <p:cNvSpPr>
            <a:spLocks/>
          </p:cNvSpPr>
          <p:nvPr/>
        </p:nvSpPr>
        <p:spPr bwMode="auto">
          <a:xfrm>
            <a:off x="5178730" y="2771553"/>
            <a:ext cx="777175" cy="314202"/>
          </a:xfrm>
          <a:custGeom>
            <a:avLst/>
            <a:gdLst>
              <a:gd name="T0" fmla="*/ 772 w 1523"/>
              <a:gd name="T1" fmla="*/ 447 h 615"/>
              <a:gd name="T2" fmla="*/ 1211 w 1523"/>
              <a:gd name="T3" fmla="*/ 600 h 615"/>
              <a:gd name="T4" fmla="*/ 1523 w 1523"/>
              <a:gd name="T5" fmla="*/ 281 h 615"/>
              <a:gd name="T6" fmla="*/ 772 w 1523"/>
              <a:gd name="T7" fmla="*/ 0 h 615"/>
              <a:gd name="T8" fmla="*/ 0 w 1523"/>
              <a:gd name="T9" fmla="*/ 299 h 615"/>
              <a:gd name="T10" fmla="*/ 314 w 1523"/>
              <a:gd name="T11" fmla="*/ 615 h 615"/>
              <a:gd name="T12" fmla="*/ 772 w 1523"/>
              <a:gd name="T13" fmla="*/ 447 h 615"/>
            </a:gdLst>
            <a:ahLst/>
            <a:cxnLst>
              <a:cxn ang="0">
                <a:pos x="T0" y="T1"/>
              </a:cxn>
              <a:cxn ang="0">
                <a:pos x="T2" y="T3"/>
              </a:cxn>
              <a:cxn ang="0">
                <a:pos x="T4" y="T5"/>
              </a:cxn>
              <a:cxn ang="0">
                <a:pos x="T6" y="T7"/>
              </a:cxn>
              <a:cxn ang="0">
                <a:pos x="T8" y="T9"/>
              </a:cxn>
              <a:cxn ang="0">
                <a:pos x="T10" y="T11"/>
              </a:cxn>
              <a:cxn ang="0">
                <a:pos x="T12" y="T13"/>
              </a:cxn>
            </a:cxnLst>
            <a:rect l="0" t="0" r="r" b="b"/>
            <a:pathLst>
              <a:path w="1523" h="615">
                <a:moveTo>
                  <a:pt x="772" y="447"/>
                </a:moveTo>
                <a:cubicBezTo>
                  <a:pt x="938" y="447"/>
                  <a:pt x="1090" y="504"/>
                  <a:pt x="1211" y="600"/>
                </a:cubicBezTo>
                <a:lnTo>
                  <a:pt x="1523" y="281"/>
                </a:lnTo>
                <a:cubicBezTo>
                  <a:pt x="1321" y="105"/>
                  <a:pt x="1060" y="0"/>
                  <a:pt x="772" y="0"/>
                </a:cubicBezTo>
                <a:cubicBezTo>
                  <a:pt x="477" y="0"/>
                  <a:pt x="204" y="115"/>
                  <a:pt x="0" y="299"/>
                </a:cubicBezTo>
                <a:lnTo>
                  <a:pt x="314" y="615"/>
                </a:lnTo>
                <a:cubicBezTo>
                  <a:pt x="437" y="512"/>
                  <a:pt x="599" y="447"/>
                  <a:pt x="772" y="447"/>
                </a:cubicBezTo>
                <a:close/>
              </a:path>
            </a:pathLst>
          </a:custGeom>
          <a:solidFill>
            <a:schemeClr val="accent4"/>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淘宝网chenying0907出品 9"/>
          <p:cNvSpPr>
            <a:spLocks/>
          </p:cNvSpPr>
          <p:nvPr/>
        </p:nvSpPr>
        <p:spPr bwMode="auto">
          <a:xfrm>
            <a:off x="4868097" y="2339525"/>
            <a:ext cx="1394868" cy="561756"/>
          </a:xfrm>
          <a:custGeom>
            <a:avLst/>
            <a:gdLst>
              <a:gd name="T0" fmla="*/ 1379 w 2733"/>
              <a:gd name="T1" fmla="*/ 802 h 1099"/>
              <a:gd name="T2" fmla="*/ 2171 w 2733"/>
              <a:gd name="T3" fmla="*/ 1082 h 1099"/>
              <a:gd name="T4" fmla="*/ 2733 w 2733"/>
              <a:gd name="T5" fmla="*/ 508 h 1099"/>
              <a:gd name="T6" fmla="*/ 1379 w 2733"/>
              <a:gd name="T7" fmla="*/ 0 h 1099"/>
              <a:gd name="T8" fmla="*/ 0 w 2733"/>
              <a:gd name="T9" fmla="*/ 530 h 1099"/>
              <a:gd name="T10" fmla="*/ 565 w 2733"/>
              <a:gd name="T11" fmla="*/ 1099 h 1099"/>
              <a:gd name="T12" fmla="*/ 1379 w 2733"/>
              <a:gd name="T13" fmla="*/ 802 h 1099"/>
            </a:gdLst>
            <a:ahLst/>
            <a:cxnLst>
              <a:cxn ang="0">
                <a:pos x="T0" y="T1"/>
              </a:cxn>
              <a:cxn ang="0">
                <a:pos x="T2" y="T3"/>
              </a:cxn>
              <a:cxn ang="0">
                <a:pos x="T4" y="T5"/>
              </a:cxn>
              <a:cxn ang="0">
                <a:pos x="T6" y="T7"/>
              </a:cxn>
              <a:cxn ang="0">
                <a:pos x="T8" y="T9"/>
              </a:cxn>
              <a:cxn ang="0">
                <a:pos x="T10" y="T11"/>
              </a:cxn>
              <a:cxn ang="0">
                <a:pos x="T12" y="T13"/>
              </a:cxn>
            </a:cxnLst>
            <a:rect l="0" t="0" r="r" b="b"/>
            <a:pathLst>
              <a:path w="2733" h="1099">
                <a:moveTo>
                  <a:pt x="1379" y="802"/>
                </a:moveTo>
                <a:cubicBezTo>
                  <a:pt x="1676" y="802"/>
                  <a:pt x="1954" y="909"/>
                  <a:pt x="2171" y="1082"/>
                </a:cubicBezTo>
                <a:lnTo>
                  <a:pt x="2733" y="508"/>
                </a:lnTo>
                <a:cubicBezTo>
                  <a:pt x="2370" y="191"/>
                  <a:pt x="1897" y="0"/>
                  <a:pt x="1379" y="0"/>
                </a:cubicBezTo>
                <a:cubicBezTo>
                  <a:pt x="849" y="0"/>
                  <a:pt x="366" y="200"/>
                  <a:pt x="0" y="530"/>
                </a:cubicBezTo>
                <a:lnTo>
                  <a:pt x="565" y="1099"/>
                </a:lnTo>
                <a:cubicBezTo>
                  <a:pt x="786" y="913"/>
                  <a:pt x="1069" y="802"/>
                  <a:pt x="1379" y="802"/>
                </a:cubicBezTo>
                <a:close/>
              </a:path>
            </a:pathLst>
          </a:custGeom>
          <a:solidFill>
            <a:schemeClr val="accent4"/>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淘宝网chenying0907出品 10"/>
          <p:cNvSpPr>
            <a:spLocks/>
          </p:cNvSpPr>
          <p:nvPr/>
        </p:nvSpPr>
        <p:spPr bwMode="auto">
          <a:xfrm>
            <a:off x="1855803" y="2408555"/>
            <a:ext cx="777175" cy="313012"/>
          </a:xfrm>
          <a:custGeom>
            <a:avLst/>
            <a:gdLst>
              <a:gd name="T0" fmla="*/ 767 w 1522"/>
              <a:gd name="T1" fmla="*/ 165 h 612"/>
              <a:gd name="T2" fmla="*/ 1207 w 1522"/>
              <a:gd name="T3" fmla="*/ 11 h 612"/>
              <a:gd name="T4" fmla="*/ 1522 w 1522"/>
              <a:gd name="T5" fmla="*/ 329 h 612"/>
              <a:gd name="T6" fmla="*/ 767 w 1522"/>
              <a:gd name="T7" fmla="*/ 612 h 612"/>
              <a:gd name="T8" fmla="*/ 0 w 1522"/>
              <a:gd name="T9" fmla="*/ 317 h 612"/>
              <a:gd name="T10" fmla="*/ 314 w 1522"/>
              <a:gd name="T11" fmla="*/ 0 h 612"/>
              <a:gd name="T12" fmla="*/ 767 w 1522"/>
              <a:gd name="T13" fmla="*/ 165 h 612"/>
            </a:gdLst>
            <a:ahLst/>
            <a:cxnLst>
              <a:cxn ang="0">
                <a:pos x="T0" y="T1"/>
              </a:cxn>
              <a:cxn ang="0">
                <a:pos x="T2" y="T3"/>
              </a:cxn>
              <a:cxn ang="0">
                <a:pos x="T4" y="T5"/>
              </a:cxn>
              <a:cxn ang="0">
                <a:pos x="T6" y="T7"/>
              </a:cxn>
              <a:cxn ang="0">
                <a:pos x="T8" y="T9"/>
              </a:cxn>
              <a:cxn ang="0">
                <a:pos x="T10" y="T11"/>
              </a:cxn>
              <a:cxn ang="0">
                <a:pos x="T12" y="T13"/>
              </a:cxn>
            </a:cxnLst>
            <a:rect l="0" t="0" r="r" b="b"/>
            <a:pathLst>
              <a:path w="1522" h="612">
                <a:moveTo>
                  <a:pt x="767" y="165"/>
                </a:moveTo>
                <a:cubicBezTo>
                  <a:pt x="933" y="165"/>
                  <a:pt x="1086" y="107"/>
                  <a:pt x="1207" y="11"/>
                </a:cubicBezTo>
                <a:lnTo>
                  <a:pt x="1522" y="329"/>
                </a:lnTo>
                <a:cubicBezTo>
                  <a:pt x="1320" y="505"/>
                  <a:pt x="1056" y="612"/>
                  <a:pt x="767" y="612"/>
                </a:cubicBezTo>
                <a:cubicBezTo>
                  <a:pt x="472" y="612"/>
                  <a:pt x="204" y="501"/>
                  <a:pt x="0" y="317"/>
                </a:cubicBezTo>
                <a:lnTo>
                  <a:pt x="314" y="0"/>
                </a:lnTo>
                <a:cubicBezTo>
                  <a:pt x="437" y="103"/>
                  <a:pt x="595" y="165"/>
                  <a:pt x="767" y="165"/>
                </a:cubicBezTo>
                <a:close/>
              </a:path>
            </a:pathLst>
          </a:custGeom>
          <a:solidFill>
            <a:schemeClr val="accent1"/>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淘宝网chenying0907出品 11"/>
          <p:cNvSpPr>
            <a:spLocks/>
          </p:cNvSpPr>
          <p:nvPr/>
        </p:nvSpPr>
        <p:spPr bwMode="auto">
          <a:xfrm>
            <a:off x="1543980" y="2595409"/>
            <a:ext cx="1394868" cy="561756"/>
          </a:xfrm>
          <a:custGeom>
            <a:avLst/>
            <a:gdLst>
              <a:gd name="T0" fmla="*/ 1378 w 2733"/>
              <a:gd name="T1" fmla="*/ 297 h 1099"/>
              <a:gd name="T2" fmla="*/ 2166 w 2733"/>
              <a:gd name="T3" fmla="*/ 22 h 1099"/>
              <a:gd name="T4" fmla="*/ 2733 w 2733"/>
              <a:gd name="T5" fmla="*/ 591 h 1099"/>
              <a:gd name="T6" fmla="*/ 1378 w 2733"/>
              <a:gd name="T7" fmla="*/ 1099 h 1099"/>
              <a:gd name="T8" fmla="*/ 0 w 2733"/>
              <a:gd name="T9" fmla="*/ 570 h 1099"/>
              <a:gd name="T10" fmla="*/ 563 w 2733"/>
              <a:gd name="T11" fmla="*/ 0 h 1099"/>
              <a:gd name="T12" fmla="*/ 1378 w 2733"/>
              <a:gd name="T13" fmla="*/ 297 h 1099"/>
            </a:gdLst>
            <a:ahLst/>
            <a:cxnLst>
              <a:cxn ang="0">
                <a:pos x="T0" y="T1"/>
              </a:cxn>
              <a:cxn ang="0">
                <a:pos x="T2" y="T3"/>
              </a:cxn>
              <a:cxn ang="0">
                <a:pos x="T4" y="T5"/>
              </a:cxn>
              <a:cxn ang="0">
                <a:pos x="T6" y="T7"/>
              </a:cxn>
              <a:cxn ang="0">
                <a:pos x="T8" y="T9"/>
              </a:cxn>
              <a:cxn ang="0">
                <a:pos x="T10" y="T11"/>
              </a:cxn>
              <a:cxn ang="0">
                <a:pos x="T12" y="T13"/>
              </a:cxn>
            </a:cxnLst>
            <a:rect l="0" t="0" r="r" b="b"/>
            <a:pathLst>
              <a:path w="2733" h="1099">
                <a:moveTo>
                  <a:pt x="1378" y="297"/>
                </a:moveTo>
                <a:cubicBezTo>
                  <a:pt x="1676" y="297"/>
                  <a:pt x="1950" y="194"/>
                  <a:pt x="2166" y="22"/>
                </a:cubicBezTo>
                <a:lnTo>
                  <a:pt x="2733" y="591"/>
                </a:lnTo>
                <a:cubicBezTo>
                  <a:pt x="2370" y="908"/>
                  <a:pt x="1896" y="1099"/>
                  <a:pt x="1378" y="1099"/>
                </a:cubicBezTo>
                <a:cubicBezTo>
                  <a:pt x="849" y="1099"/>
                  <a:pt x="366" y="899"/>
                  <a:pt x="0" y="570"/>
                </a:cubicBezTo>
                <a:lnTo>
                  <a:pt x="563" y="0"/>
                </a:lnTo>
                <a:cubicBezTo>
                  <a:pt x="783" y="185"/>
                  <a:pt x="1069" y="297"/>
                  <a:pt x="1378" y="297"/>
                </a:cubicBezTo>
                <a:close/>
              </a:path>
            </a:pathLst>
          </a:custGeom>
          <a:solidFill>
            <a:schemeClr val="accent1"/>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淘宝网chenying0907出品 12"/>
          <p:cNvSpPr>
            <a:spLocks/>
          </p:cNvSpPr>
          <p:nvPr/>
        </p:nvSpPr>
        <p:spPr bwMode="auto">
          <a:xfrm>
            <a:off x="4075452" y="2410935"/>
            <a:ext cx="777175" cy="313012"/>
          </a:xfrm>
          <a:custGeom>
            <a:avLst/>
            <a:gdLst>
              <a:gd name="T0" fmla="*/ 768 w 1523"/>
              <a:gd name="T1" fmla="*/ 166 h 613"/>
              <a:gd name="T2" fmla="*/ 1208 w 1523"/>
              <a:gd name="T3" fmla="*/ 12 h 613"/>
              <a:gd name="T4" fmla="*/ 1523 w 1523"/>
              <a:gd name="T5" fmla="*/ 330 h 613"/>
              <a:gd name="T6" fmla="*/ 768 w 1523"/>
              <a:gd name="T7" fmla="*/ 613 h 613"/>
              <a:gd name="T8" fmla="*/ 0 w 1523"/>
              <a:gd name="T9" fmla="*/ 317 h 613"/>
              <a:gd name="T10" fmla="*/ 315 w 1523"/>
              <a:gd name="T11" fmla="*/ 0 h 613"/>
              <a:gd name="T12" fmla="*/ 768 w 1523"/>
              <a:gd name="T13" fmla="*/ 166 h 613"/>
            </a:gdLst>
            <a:ahLst/>
            <a:cxnLst>
              <a:cxn ang="0">
                <a:pos x="T0" y="T1"/>
              </a:cxn>
              <a:cxn ang="0">
                <a:pos x="T2" y="T3"/>
              </a:cxn>
              <a:cxn ang="0">
                <a:pos x="T4" y="T5"/>
              </a:cxn>
              <a:cxn ang="0">
                <a:pos x="T6" y="T7"/>
              </a:cxn>
              <a:cxn ang="0">
                <a:pos x="T8" y="T9"/>
              </a:cxn>
              <a:cxn ang="0">
                <a:pos x="T10" y="T11"/>
              </a:cxn>
              <a:cxn ang="0">
                <a:pos x="T12" y="T13"/>
              </a:cxn>
            </a:cxnLst>
            <a:rect l="0" t="0" r="r" b="b"/>
            <a:pathLst>
              <a:path w="1523" h="613">
                <a:moveTo>
                  <a:pt x="768" y="166"/>
                </a:moveTo>
                <a:cubicBezTo>
                  <a:pt x="934" y="166"/>
                  <a:pt x="1087" y="108"/>
                  <a:pt x="1208" y="12"/>
                </a:cubicBezTo>
                <a:lnTo>
                  <a:pt x="1523" y="330"/>
                </a:lnTo>
                <a:cubicBezTo>
                  <a:pt x="1321" y="506"/>
                  <a:pt x="1057" y="613"/>
                  <a:pt x="768" y="613"/>
                </a:cubicBezTo>
                <a:cubicBezTo>
                  <a:pt x="473" y="613"/>
                  <a:pt x="204" y="501"/>
                  <a:pt x="0" y="317"/>
                </a:cubicBezTo>
                <a:lnTo>
                  <a:pt x="315" y="0"/>
                </a:lnTo>
                <a:cubicBezTo>
                  <a:pt x="438" y="104"/>
                  <a:pt x="596" y="166"/>
                  <a:pt x="768" y="166"/>
                </a:cubicBezTo>
                <a:close/>
              </a:path>
            </a:pathLst>
          </a:custGeom>
          <a:solidFill>
            <a:schemeClr val="accent3"/>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淘宝网chenying0907出品 13"/>
          <p:cNvSpPr>
            <a:spLocks/>
          </p:cNvSpPr>
          <p:nvPr/>
        </p:nvSpPr>
        <p:spPr bwMode="auto">
          <a:xfrm>
            <a:off x="3761249" y="2597790"/>
            <a:ext cx="1396058" cy="564136"/>
          </a:xfrm>
          <a:custGeom>
            <a:avLst/>
            <a:gdLst>
              <a:gd name="T0" fmla="*/ 1379 w 2733"/>
              <a:gd name="T1" fmla="*/ 301 h 1103"/>
              <a:gd name="T2" fmla="*/ 2167 w 2733"/>
              <a:gd name="T3" fmla="*/ 25 h 1103"/>
              <a:gd name="T4" fmla="*/ 2733 w 2733"/>
              <a:gd name="T5" fmla="*/ 595 h 1103"/>
              <a:gd name="T6" fmla="*/ 1379 w 2733"/>
              <a:gd name="T7" fmla="*/ 1103 h 1103"/>
              <a:gd name="T8" fmla="*/ 0 w 2733"/>
              <a:gd name="T9" fmla="*/ 573 h 1103"/>
              <a:gd name="T10" fmla="*/ 563 w 2733"/>
              <a:gd name="T11" fmla="*/ 0 h 1103"/>
              <a:gd name="T12" fmla="*/ 1379 w 2733"/>
              <a:gd name="T13" fmla="*/ 301 h 1103"/>
            </a:gdLst>
            <a:ahLst/>
            <a:cxnLst>
              <a:cxn ang="0">
                <a:pos x="T0" y="T1"/>
              </a:cxn>
              <a:cxn ang="0">
                <a:pos x="T2" y="T3"/>
              </a:cxn>
              <a:cxn ang="0">
                <a:pos x="T4" y="T5"/>
              </a:cxn>
              <a:cxn ang="0">
                <a:pos x="T6" y="T7"/>
              </a:cxn>
              <a:cxn ang="0">
                <a:pos x="T8" y="T9"/>
              </a:cxn>
              <a:cxn ang="0">
                <a:pos x="T10" y="T11"/>
              </a:cxn>
              <a:cxn ang="0">
                <a:pos x="T12" y="T13"/>
              </a:cxn>
            </a:cxnLst>
            <a:rect l="0" t="0" r="r" b="b"/>
            <a:pathLst>
              <a:path w="2733" h="1103">
                <a:moveTo>
                  <a:pt x="1379" y="301"/>
                </a:moveTo>
                <a:cubicBezTo>
                  <a:pt x="1677" y="301"/>
                  <a:pt x="1950" y="198"/>
                  <a:pt x="2167" y="25"/>
                </a:cubicBezTo>
                <a:lnTo>
                  <a:pt x="2733" y="595"/>
                </a:lnTo>
                <a:cubicBezTo>
                  <a:pt x="2370" y="912"/>
                  <a:pt x="1897" y="1103"/>
                  <a:pt x="1379" y="1103"/>
                </a:cubicBezTo>
                <a:cubicBezTo>
                  <a:pt x="849" y="1103"/>
                  <a:pt x="366" y="903"/>
                  <a:pt x="0" y="573"/>
                </a:cubicBezTo>
                <a:lnTo>
                  <a:pt x="563" y="0"/>
                </a:lnTo>
                <a:cubicBezTo>
                  <a:pt x="783" y="185"/>
                  <a:pt x="1069" y="301"/>
                  <a:pt x="1379" y="301"/>
                </a:cubicBezTo>
                <a:close/>
              </a:path>
            </a:pathLst>
          </a:custGeom>
          <a:solidFill>
            <a:schemeClr val="accent3"/>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淘宝网chenying0907出品 14"/>
          <p:cNvSpPr>
            <a:spLocks/>
          </p:cNvSpPr>
          <p:nvPr/>
        </p:nvSpPr>
        <p:spPr bwMode="auto">
          <a:xfrm>
            <a:off x="6297480" y="2418076"/>
            <a:ext cx="773604" cy="313012"/>
          </a:xfrm>
          <a:custGeom>
            <a:avLst/>
            <a:gdLst>
              <a:gd name="T0" fmla="*/ 768 w 1516"/>
              <a:gd name="T1" fmla="*/ 165 h 613"/>
              <a:gd name="T2" fmla="*/ 1208 w 1516"/>
              <a:gd name="T3" fmla="*/ 12 h 613"/>
              <a:gd name="T4" fmla="*/ 1516 w 1516"/>
              <a:gd name="T5" fmla="*/ 335 h 613"/>
              <a:gd name="T6" fmla="*/ 768 w 1516"/>
              <a:gd name="T7" fmla="*/ 613 h 613"/>
              <a:gd name="T8" fmla="*/ 0 w 1516"/>
              <a:gd name="T9" fmla="*/ 317 h 613"/>
              <a:gd name="T10" fmla="*/ 314 w 1516"/>
              <a:gd name="T11" fmla="*/ 0 h 613"/>
              <a:gd name="T12" fmla="*/ 768 w 1516"/>
              <a:gd name="T13" fmla="*/ 165 h 613"/>
            </a:gdLst>
            <a:ahLst/>
            <a:cxnLst>
              <a:cxn ang="0">
                <a:pos x="T0" y="T1"/>
              </a:cxn>
              <a:cxn ang="0">
                <a:pos x="T2" y="T3"/>
              </a:cxn>
              <a:cxn ang="0">
                <a:pos x="T4" y="T5"/>
              </a:cxn>
              <a:cxn ang="0">
                <a:pos x="T6" y="T7"/>
              </a:cxn>
              <a:cxn ang="0">
                <a:pos x="T8" y="T9"/>
              </a:cxn>
              <a:cxn ang="0">
                <a:pos x="T10" y="T11"/>
              </a:cxn>
              <a:cxn ang="0">
                <a:pos x="T12" y="T13"/>
              </a:cxn>
            </a:cxnLst>
            <a:rect l="0" t="0" r="r" b="b"/>
            <a:pathLst>
              <a:path w="1516" h="613">
                <a:moveTo>
                  <a:pt x="768" y="165"/>
                </a:moveTo>
                <a:cubicBezTo>
                  <a:pt x="934" y="165"/>
                  <a:pt x="1087" y="108"/>
                  <a:pt x="1208" y="12"/>
                </a:cubicBezTo>
                <a:lnTo>
                  <a:pt x="1516" y="335"/>
                </a:lnTo>
                <a:cubicBezTo>
                  <a:pt x="1314" y="511"/>
                  <a:pt x="1057" y="613"/>
                  <a:pt x="768" y="613"/>
                </a:cubicBezTo>
                <a:cubicBezTo>
                  <a:pt x="473" y="613"/>
                  <a:pt x="204" y="501"/>
                  <a:pt x="0" y="317"/>
                </a:cubicBezTo>
                <a:lnTo>
                  <a:pt x="314" y="0"/>
                </a:lnTo>
                <a:cubicBezTo>
                  <a:pt x="437" y="103"/>
                  <a:pt x="596" y="165"/>
                  <a:pt x="768" y="165"/>
                </a:cubicBezTo>
                <a:close/>
              </a:path>
            </a:pathLst>
          </a:custGeom>
          <a:solidFill>
            <a:schemeClr val="accent5"/>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淘宝网chenying0907出品 15"/>
          <p:cNvSpPr>
            <a:spLocks/>
          </p:cNvSpPr>
          <p:nvPr/>
        </p:nvSpPr>
        <p:spPr bwMode="auto">
          <a:xfrm>
            <a:off x="5976137" y="2598980"/>
            <a:ext cx="1393678" cy="561756"/>
          </a:xfrm>
          <a:custGeom>
            <a:avLst/>
            <a:gdLst>
              <a:gd name="T0" fmla="*/ 1376 w 2730"/>
              <a:gd name="T1" fmla="*/ 297 h 1099"/>
              <a:gd name="T2" fmla="*/ 2175 w 2730"/>
              <a:gd name="T3" fmla="*/ 10 h 1099"/>
              <a:gd name="T4" fmla="*/ 2730 w 2730"/>
              <a:gd name="T5" fmla="*/ 591 h 1099"/>
              <a:gd name="T6" fmla="*/ 1376 w 2730"/>
              <a:gd name="T7" fmla="*/ 1099 h 1099"/>
              <a:gd name="T8" fmla="*/ 0 w 2730"/>
              <a:gd name="T9" fmla="*/ 574 h 1099"/>
              <a:gd name="T10" fmla="*/ 562 w 2730"/>
              <a:gd name="T11" fmla="*/ 0 h 1099"/>
              <a:gd name="T12" fmla="*/ 1376 w 2730"/>
              <a:gd name="T13" fmla="*/ 297 h 1099"/>
            </a:gdLst>
            <a:ahLst/>
            <a:cxnLst>
              <a:cxn ang="0">
                <a:pos x="T0" y="T1"/>
              </a:cxn>
              <a:cxn ang="0">
                <a:pos x="T2" y="T3"/>
              </a:cxn>
              <a:cxn ang="0">
                <a:pos x="T4" y="T5"/>
              </a:cxn>
              <a:cxn ang="0">
                <a:pos x="T6" y="T7"/>
              </a:cxn>
              <a:cxn ang="0">
                <a:pos x="T8" y="T9"/>
              </a:cxn>
              <a:cxn ang="0">
                <a:pos x="T10" y="T11"/>
              </a:cxn>
              <a:cxn ang="0">
                <a:pos x="T12" y="T13"/>
              </a:cxn>
            </a:cxnLst>
            <a:rect l="0" t="0" r="r" b="b"/>
            <a:pathLst>
              <a:path w="2730" h="1099">
                <a:moveTo>
                  <a:pt x="1376" y="297"/>
                </a:moveTo>
                <a:cubicBezTo>
                  <a:pt x="1673" y="297"/>
                  <a:pt x="1918" y="224"/>
                  <a:pt x="2175" y="10"/>
                </a:cubicBezTo>
                <a:lnTo>
                  <a:pt x="2730" y="591"/>
                </a:lnTo>
                <a:cubicBezTo>
                  <a:pt x="2367" y="907"/>
                  <a:pt x="1893" y="1099"/>
                  <a:pt x="1376" y="1099"/>
                </a:cubicBezTo>
                <a:cubicBezTo>
                  <a:pt x="846" y="1099"/>
                  <a:pt x="366" y="903"/>
                  <a:pt x="0" y="574"/>
                </a:cubicBezTo>
                <a:lnTo>
                  <a:pt x="562" y="0"/>
                </a:lnTo>
                <a:cubicBezTo>
                  <a:pt x="783" y="185"/>
                  <a:pt x="1066" y="297"/>
                  <a:pt x="1376" y="297"/>
                </a:cubicBezTo>
                <a:close/>
              </a:path>
            </a:pathLst>
          </a:custGeom>
          <a:solidFill>
            <a:schemeClr val="accent5"/>
          </a:solidFill>
          <a:ln>
            <a:noFill/>
          </a:ln>
        </p:spPr>
        <p:txBody>
          <a:bodyPr vert="horz" wrap="square" lIns="68553" tIns="34277" rIns="68553" bIns="34277" numCol="1" anchor="t" anchorCtr="0" compatLnSpc="1">
            <a:prstTxWarp prst="textNoShape">
              <a:avLst/>
            </a:prstTxWarp>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TextBox 43"/>
          <p:cNvSpPr txBox="1"/>
          <p:nvPr/>
        </p:nvSpPr>
        <p:spPr>
          <a:xfrm>
            <a:off x="1752147" y="1194027"/>
            <a:ext cx="954107" cy="323037"/>
          </a:xfrm>
          <a:prstGeom prst="rect">
            <a:avLst/>
          </a:prstGeom>
          <a:noFill/>
        </p:spPr>
        <p:txBody>
          <a:bodyPr wrap="none" rtlCol="0">
            <a:spAutoFit/>
          </a:bodyPr>
          <a:lstStyle/>
          <a:p>
            <a:r>
              <a:rPr lang="zh-CN" altLang="en-US" sz="1499" dirty="0">
                <a:solidFill>
                  <a:schemeClr val="bg1"/>
                </a:solidFill>
                <a:latin typeface="微软雅黑" panose="020B0503020204020204" pitchFamily="34" charset="-122"/>
                <a:ea typeface="微软雅黑" panose="020B0503020204020204" pitchFamily="34" charset="-122"/>
              </a:rPr>
              <a:t>您的标题</a:t>
            </a:r>
          </a:p>
        </p:txBody>
      </p:sp>
      <p:sp>
        <p:nvSpPr>
          <p:cNvPr id="18" name="TextBox 44"/>
          <p:cNvSpPr txBox="1"/>
          <p:nvPr/>
        </p:nvSpPr>
        <p:spPr>
          <a:xfrm>
            <a:off x="1384604" y="1441403"/>
            <a:ext cx="1850111" cy="400110"/>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淘宝网chenying0907出品 18"/>
          <p:cNvGrpSpPr/>
          <p:nvPr/>
        </p:nvGrpSpPr>
        <p:grpSpPr>
          <a:xfrm>
            <a:off x="1552884" y="1879812"/>
            <a:ext cx="1361075" cy="609852"/>
            <a:chOff x="1993900" y="1247395"/>
            <a:chExt cx="1815476" cy="813453"/>
          </a:xfrm>
        </p:grpSpPr>
        <p:cxnSp>
          <p:nvCxnSpPr>
            <p:cNvPr id="20" name="淘宝网chenying0907出品 19"/>
            <p:cNvCxnSpPr/>
            <p:nvPr/>
          </p:nvCxnSpPr>
          <p:spPr bwMode="auto">
            <a:xfrm>
              <a:off x="1993900" y="1247395"/>
              <a:ext cx="1815476" cy="0"/>
            </a:xfrm>
            <a:prstGeom prst="line">
              <a:avLst/>
            </a:prstGeom>
            <a:solidFill>
              <a:schemeClr val="accent1"/>
            </a:solidFill>
            <a:ln w="9525" cap="flat" cmpd="sng" algn="ctr">
              <a:solidFill>
                <a:schemeClr val="accent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淘宝网chenying0907出品 20"/>
            <p:cNvCxnSpPr/>
            <p:nvPr/>
          </p:nvCxnSpPr>
          <p:spPr bwMode="auto">
            <a:xfrm flipH="1">
              <a:off x="2901638" y="1252158"/>
              <a:ext cx="1" cy="808690"/>
            </a:xfrm>
            <a:prstGeom prst="line">
              <a:avLst/>
            </a:prstGeom>
            <a:solidFill>
              <a:schemeClr val="accent1"/>
            </a:solidFill>
            <a:ln w="9525" cap="flat" cmpd="sng" algn="ctr">
              <a:solidFill>
                <a:schemeClr val="accent1"/>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 name="TextBox 48"/>
          <p:cNvSpPr txBox="1"/>
          <p:nvPr/>
        </p:nvSpPr>
        <p:spPr>
          <a:xfrm>
            <a:off x="2891732" y="3588938"/>
            <a:ext cx="954107" cy="323037"/>
          </a:xfrm>
          <a:prstGeom prst="rect">
            <a:avLst/>
          </a:prstGeom>
          <a:noFill/>
          <a:ln>
            <a:noFill/>
          </a:ln>
        </p:spPr>
        <p:txBody>
          <a:bodyPr wrap="none" rtlCol="0">
            <a:spAutoFit/>
          </a:bodyPr>
          <a:lstStyle/>
          <a:p>
            <a:r>
              <a:rPr lang="zh-CN" altLang="en-US" sz="1499" dirty="0">
                <a:solidFill>
                  <a:schemeClr val="bg1"/>
                </a:solidFill>
                <a:latin typeface="微软雅黑" panose="020B0503020204020204" pitchFamily="34" charset="-122"/>
                <a:ea typeface="微软雅黑" panose="020B0503020204020204" pitchFamily="34" charset="-122"/>
              </a:rPr>
              <a:t>您的标题</a:t>
            </a:r>
          </a:p>
        </p:txBody>
      </p:sp>
      <p:sp>
        <p:nvSpPr>
          <p:cNvPr id="23" name="TextBox 49"/>
          <p:cNvSpPr txBox="1"/>
          <p:nvPr/>
        </p:nvSpPr>
        <p:spPr>
          <a:xfrm>
            <a:off x="2524190" y="3836313"/>
            <a:ext cx="1943889" cy="400110"/>
          </a:xfrm>
          <a:prstGeom prst="rect">
            <a:avLst/>
          </a:prstGeom>
          <a:noFill/>
          <a:ln>
            <a:noFill/>
          </a:ln>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淘宝网chenying0907出品 23"/>
          <p:cNvGrpSpPr/>
          <p:nvPr/>
        </p:nvGrpSpPr>
        <p:grpSpPr>
          <a:xfrm flipV="1">
            <a:off x="2692470" y="3000929"/>
            <a:ext cx="1361075" cy="609852"/>
            <a:chOff x="1993900" y="1247395"/>
            <a:chExt cx="1815476" cy="813453"/>
          </a:xfrm>
        </p:grpSpPr>
        <p:cxnSp>
          <p:nvCxnSpPr>
            <p:cNvPr id="25" name="淘宝网chenying0907出品 24"/>
            <p:cNvCxnSpPr/>
            <p:nvPr/>
          </p:nvCxnSpPr>
          <p:spPr bwMode="auto">
            <a:xfrm>
              <a:off x="1993900" y="1247395"/>
              <a:ext cx="1815476" cy="0"/>
            </a:xfrm>
            <a:prstGeom prst="line">
              <a:avLst/>
            </a:prstGeom>
            <a:solidFill>
              <a:schemeClr val="accent1"/>
            </a:solidFill>
            <a:ln w="9525" cap="flat" cmpd="sng" algn="ctr">
              <a:solidFill>
                <a:schemeClr val="accent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淘宝网chenying0907出品 25"/>
            <p:cNvCxnSpPr/>
            <p:nvPr/>
          </p:nvCxnSpPr>
          <p:spPr bwMode="auto">
            <a:xfrm flipH="1">
              <a:off x="2901638" y="1252158"/>
              <a:ext cx="1" cy="808690"/>
            </a:xfrm>
            <a:prstGeom prst="line">
              <a:avLst/>
            </a:prstGeom>
            <a:solidFill>
              <a:schemeClr val="accent1"/>
            </a:solidFill>
            <a:ln w="9525" cap="flat" cmpd="sng" algn="ctr">
              <a:solidFill>
                <a:schemeClr val="accent2"/>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TextBox 53"/>
          <p:cNvSpPr txBox="1"/>
          <p:nvPr/>
        </p:nvSpPr>
        <p:spPr>
          <a:xfrm>
            <a:off x="3986804" y="1194027"/>
            <a:ext cx="954107" cy="323037"/>
          </a:xfrm>
          <a:prstGeom prst="rect">
            <a:avLst/>
          </a:prstGeom>
          <a:noFill/>
        </p:spPr>
        <p:txBody>
          <a:bodyPr wrap="none" rtlCol="0">
            <a:spAutoFit/>
          </a:bodyPr>
          <a:lstStyle/>
          <a:p>
            <a:r>
              <a:rPr lang="zh-CN" altLang="en-US" sz="1499" dirty="0">
                <a:solidFill>
                  <a:schemeClr val="bg1"/>
                </a:solidFill>
                <a:latin typeface="微软雅黑" panose="020B0503020204020204" pitchFamily="34" charset="-122"/>
                <a:ea typeface="微软雅黑" panose="020B0503020204020204" pitchFamily="34" charset="-122"/>
              </a:rPr>
              <a:t>您的标题</a:t>
            </a:r>
          </a:p>
        </p:txBody>
      </p:sp>
      <p:sp>
        <p:nvSpPr>
          <p:cNvPr id="28" name="TextBox 54"/>
          <p:cNvSpPr txBox="1"/>
          <p:nvPr/>
        </p:nvSpPr>
        <p:spPr>
          <a:xfrm>
            <a:off x="3619262" y="1441403"/>
            <a:ext cx="1934985" cy="400110"/>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9" name="淘宝网chenying0907出品 28"/>
          <p:cNvGrpSpPr/>
          <p:nvPr/>
        </p:nvGrpSpPr>
        <p:grpSpPr>
          <a:xfrm>
            <a:off x="3787541" y="1879812"/>
            <a:ext cx="1361075" cy="609852"/>
            <a:chOff x="1993900" y="1247395"/>
            <a:chExt cx="1815476" cy="813453"/>
          </a:xfrm>
        </p:grpSpPr>
        <p:cxnSp>
          <p:nvCxnSpPr>
            <p:cNvPr id="30" name="淘宝网chenying0907出品 29"/>
            <p:cNvCxnSpPr/>
            <p:nvPr/>
          </p:nvCxnSpPr>
          <p:spPr bwMode="auto">
            <a:xfrm>
              <a:off x="1993900" y="1247395"/>
              <a:ext cx="1815476" cy="0"/>
            </a:xfrm>
            <a:prstGeom prst="line">
              <a:avLst/>
            </a:prstGeom>
            <a:solidFill>
              <a:schemeClr val="accent1"/>
            </a:solidFill>
            <a:ln w="9525"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淘宝网chenying0907出品 30"/>
            <p:cNvCxnSpPr/>
            <p:nvPr/>
          </p:nvCxnSpPr>
          <p:spPr bwMode="auto">
            <a:xfrm flipH="1">
              <a:off x="2901638" y="1252158"/>
              <a:ext cx="1" cy="808690"/>
            </a:xfrm>
            <a:prstGeom prst="line">
              <a:avLst/>
            </a:prstGeom>
            <a:solidFill>
              <a:schemeClr val="accent1"/>
            </a:solidFill>
            <a:ln w="9525" cap="flat" cmpd="sng" algn="ctr">
              <a:solidFill>
                <a:schemeClr val="accent3"/>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 name="TextBox 58"/>
          <p:cNvSpPr txBox="1"/>
          <p:nvPr/>
        </p:nvSpPr>
        <p:spPr>
          <a:xfrm>
            <a:off x="5072971" y="3588938"/>
            <a:ext cx="954107" cy="323037"/>
          </a:xfrm>
          <a:prstGeom prst="rect">
            <a:avLst/>
          </a:prstGeom>
          <a:noFill/>
          <a:ln>
            <a:noFill/>
          </a:ln>
        </p:spPr>
        <p:txBody>
          <a:bodyPr wrap="none" rtlCol="0">
            <a:spAutoFit/>
          </a:bodyPr>
          <a:lstStyle/>
          <a:p>
            <a:r>
              <a:rPr lang="zh-CN" altLang="en-US" sz="1499" dirty="0">
                <a:solidFill>
                  <a:schemeClr val="bg1"/>
                </a:solidFill>
                <a:latin typeface="微软雅黑" panose="020B0503020204020204" pitchFamily="34" charset="-122"/>
                <a:ea typeface="微软雅黑" panose="020B0503020204020204" pitchFamily="34" charset="-122"/>
              </a:rPr>
              <a:t>您的标题</a:t>
            </a:r>
          </a:p>
        </p:txBody>
      </p:sp>
      <p:sp>
        <p:nvSpPr>
          <p:cNvPr id="33" name="TextBox 59"/>
          <p:cNvSpPr txBox="1"/>
          <p:nvPr/>
        </p:nvSpPr>
        <p:spPr>
          <a:xfrm>
            <a:off x="4705429" y="3836313"/>
            <a:ext cx="1882659" cy="400110"/>
          </a:xfrm>
          <a:prstGeom prst="rect">
            <a:avLst/>
          </a:prstGeom>
          <a:noFill/>
          <a:ln>
            <a:noFill/>
          </a:ln>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4" name="淘宝网chenying0907出品 33"/>
          <p:cNvGrpSpPr/>
          <p:nvPr/>
        </p:nvGrpSpPr>
        <p:grpSpPr>
          <a:xfrm flipV="1">
            <a:off x="4873709" y="3000929"/>
            <a:ext cx="1361075" cy="609852"/>
            <a:chOff x="1993900" y="1247395"/>
            <a:chExt cx="1815476" cy="813453"/>
          </a:xfrm>
        </p:grpSpPr>
        <p:cxnSp>
          <p:nvCxnSpPr>
            <p:cNvPr id="35" name="淘宝网chenying0907出品 34"/>
            <p:cNvCxnSpPr/>
            <p:nvPr/>
          </p:nvCxnSpPr>
          <p:spPr bwMode="auto">
            <a:xfrm>
              <a:off x="1993900" y="1247395"/>
              <a:ext cx="1815476" cy="0"/>
            </a:xfrm>
            <a:prstGeom prst="line">
              <a:avLst/>
            </a:prstGeom>
            <a:solidFill>
              <a:schemeClr val="accent1"/>
            </a:solidFill>
            <a:ln w="9525" cap="flat" cmpd="sng" algn="ctr">
              <a:solidFill>
                <a:schemeClr val="accent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淘宝网chenying0907出品 35"/>
            <p:cNvCxnSpPr/>
            <p:nvPr/>
          </p:nvCxnSpPr>
          <p:spPr bwMode="auto">
            <a:xfrm flipH="1">
              <a:off x="2901638" y="1252158"/>
              <a:ext cx="1" cy="808690"/>
            </a:xfrm>
            <a:prstGeom prst="line">
              <a:avLst/>
            </a:prstGeom>
            <a:solidFill>
              <a:schemeClr val="accent1"/>
            </a:solidFill>
            <a:ln w="9525" cap="flat" cmpd="sng" algn="ctr">
              <a:solidFill>
                <a:schemeClr val="accent4"/>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 name="TextBox 63"/>
          <p:cNvSpPr txBox="1"/>
          <p:nvPr/>
        </p:nvSpPr>
        <p:spPr>
          <a:xfrm>
            <a:off x="6194752" y="1194027"/>
            <a:ext cx="954107" cy="323037"/>
          </a:xfrm>
          <a:prstGeom prst="rect">
            <a:avLst/>
          </a:prstGeom>
          <a:noFill/>
        </p:spPr>
        <p:txBody>
          <a:bodyPr wrap="none" rtlCol="0">
            <a:spAutoFit/>
          </a:bodyPr>
          <a:lstStyle/>
          <a:p>
            <a:r>
              <a:rPr lang="zh-CN" altLang="en-US" sz="1499" dirty="0">
                <a:solidFill>
                  <a:schemeClr val="bg1"/>
                </a:solidFill>
                <a:latin typeface="微软雅黑" panose="020B0503020204020204" pitchFamily="34" charset="-122"/>
                <a:ea typeface="微软雅黑" panose="020B0503020204020204" pitchFamily="34" charset="-122"/>
              </a:rPr>
              <a:t>您的标题</a:t>
            </a:r>
          </a:p>
        </p:txBody>
      </p:sp>
      <p:sp>
        <p:nvSpPr>
          <p:cNvPr id="38" name="TextBox 64"/>
          <p:cNvSpPr txBox="1"/>
          <p:nvPr/>
        </p:nvSpPr>
        <p:spPr>
          <a:xfrm>
            <a:off x="5827209" y="1441403"/>
            <a:ext cx="1961694" cy="400110"/>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在此处添加详细描述文本，尽量与标题文本语言风格相符合。</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9" name="淘宝网chenying0907出品 38"/>
          <p:cNvGrpSpPr/>
          <p:nvPr/>
        </p:nvGrpSpPr>
        <p:grpSpPr>
          <a:xfrm>
            <a:off x="5995490" y="1879812"/>
            <a:ext cx="1361075" cy="609852"/>
            <a:chOff x="1993900" y="1247395"/>
            <a:chExt cx="1815476" cy="813453"/>
          </a:xfrm>
        </p:grpSpPr>
        <p:cxnSp>
          <p:nvCxnSpPr>
            <p:cNvPr id="40" name="淘宝网chenying0907出品 39"/>
            <p:cNvCxnSpPr/>
            <p:nvPr/>
          </p:nvCxnSpPr>
          <p:spPr bwMode="auto">
            <a:xfrm>
              <a:off x="1993900" y="1247395"/>
              <a:ext cx="1815476" cy="0"/>
            </a:xfrm>
            <a:prstGeom prst="line">
              <a:avLst/>
            </a:prstGeom>
            <a:solidFill>
              <a:schemeClr val="accent1"/>
            </a:solidFill>
            <a:ln w="9525" cap="flat" cmpd="sng" algn="ctr">
              <a:solidFill>
                <a:schemeClr val="accent5"/>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淘宝网chenying0907出品 40"/>
            <p:cNvCxnSpPr/>
            <p:nvPr/>
          </p:nvCxnSpPr>
          <p:spPr bwMode="auto">
            <a:xfrm flipH="1">
              <a:off x="2901638" y="1252158"/>
              <a:ext cx="1" cy="808690"/>
            </a:xfrm>
            <a:prstGeom prst="line">
              <a:avLst/>
            </a:prstGeom>
            <a:solidFill>
              <a:schemeClr val="accent1"/>
            </a:solidFill>
            <a:ln w="9525" cap="flat" cmpd="sng" algn="ctr">
              <a:solidFill>
                <a:schemeClr val="accent5"/>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402351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300"/>
                                        <p:tgtEl>
                                          <p:spTgt spid="14"/>
                                        </p:tgtEl>
                                      </p:cBhvr>
                                    </p:animEffect>
                                  </p:childTnLst>
                                </p:cTn>
                              </p:par>
                            </p:childTnLst>
                          </p:cTn>
                        </p:par>
                        <p:par>
                          <p:cTn id="16" fill="hold">
                            <p:stCondLst>
                              <p:cond delay="9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300"/>
                                        <p:tgtEl>
                                          <p:spTgt spid="10"/>
                                        </p:tgtEl>
                                      </p:cBhvr>
                                    </p:animEffect>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300"/>
                                        <p:tgtEl>
                                          <p:spTgt spid="16"/>
                                        </p:tgtEl>
                                      </p:cBhvr>
                                    </p:animEffect>
                                  </p:childTnLst>
                                </p:cTn>
                              </p:par>
                            </p:childTnLst>
                          </p:cTn>
                        </p:par>
                        <p:par>
                          <p:cTn id="24" fill="hold">
                            <p:stCondLst>
                              <p:cond delay="1500"/>
                            </p:stCondLst>
                            <p:childTnLst>
                              <p:par>
                                <p:cTn id="25" presetID="47"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anim calcmode="lin" valueType="num">
                                      <p:cBhvr>
                                        <p:cTn id="33" dur="500" fill="hold"/>
                                        <p:tgtEl>
                                          <p:spTgt spid="19"/>
                                        </p:tgtEl>
                                        <p:attrNameLst>
                                          <p:attrName>ppt_x</p:attrName>
                                        </p:attrNameLst>
                                      </p:cBhvr>
                                      <p:tavLst>
                                        <p:tav tm="0">
                                          <p:val>
                                            <p:strVal val="#ppt_x"/>
                                          </p:val>
                                        </p:tav>
                                        <p:tav tm="100000">
                                          <p:val>
                                            <p:strVal val="#ppt_x"/>
                                          </p:val>
                                        </p:tav>
                                      </p:tavLst>
                                    </p:anim>
                                    <p:anim calcmode="lin" valueType="num">
                                      <p:cBhvr>
                                        <p:cTn id="34" dur="500" fill="hold"/>
                                        <p:tgtEl>
                                          <p:spTgt spid="1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anim calcmode="lin" valueType="num">
                                      <p:cBhvr>
                                        <p:cTn id="43" dur="500" fill="hold"/>
                                        <p:tgtEl>
                                          <p:spTgt spid="17"/>
                                        </p:tgtEl>
                                        <p:attrNameLst>
                                          <p:attrName>ppt_x</p:attrName>
                                        </p:attrNameLst>
                                      </p:cBhvr>
                                      <p:tavLst>
                                        <p:tav tm="0">
                                          <p:val>
                                            <p:strVal val="#ppt_x"/>
                                          </p:val>
                                        </p:tav>
                                        <p:tav tm="100000">
                                          <p:val>
                                            <p:strVal val="#ppt_x"/>
                                          </p:val>
                                        </p:tav>
                                      </p:tavLst>
                                    </p:anim>
                                    <p:anim calcmode="lin" valueType="num">
                                      <p:cBhvr>
                                        <p:cTn id="44" dur="500" fill="hold"/>
                                        <p:tgtEl>
                                          <p:spTgt spid="17"/>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anim calcmode="lin" valueType="num">
                                      <p:cBhvr>
                                        <p:cTn id="49" dur="500" fill="hold"/>
                                        <p:tgtEl>
                                          <p:spTgt spid="7"/>
                                        </p:tgtEl>
                                        <p:attrNameLst>
                                          <p:attrName>ppt_x</p:attrName>
                                        </p:attrNameLst>
                                      </p:cBhvr>
                                      <p:tavLst>
                                        <p:tav tm="0">
                                          <p:val>
                                            <p:strVal val="#ppt_x"/>
                                          </p:val>
                                        </p:tav>
                                        <p:tav tm="100000">
                                          <p:val>
                                            <p:strVal val="#ppt_x"/>
                                          </p:val>
                                        </p:tav>
                                      </p:tavLst>
                                    </p:anim>
                                    <p:anim calcmode="lin" valueType="num">
                                      <p:cBhvr>
                                        <p:cTn id="50" dur="5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anim calcmode="lin" valueType="num">
                                      <p:cBhvr>
                                        <p:cTn id="54" dur="500" fill="hold"/>
                                        <p:tgtEl>
                                          <p:spTgt spid="22"/>
                                        </p:tgtEl>
                                        <p:attrNameLst>
                                          <p:attrName>ppt_x</p:attrName>
                                        </p:attrNameLst>
                                      </p:cBhvr>
                                      <p:tavLst>
                                        <p:tav tm="0">
                                          <p:val>
                                            <p:strVal val="#ppt_x"/>
                                          </p:val>
                                        </p:tav>
                                        <p:tav tm="100000">
                                          <p:val>
                                            <p:strVal val="#ppt_x"/>
                                          </p:val>
                                        </p:tav>
                                      </p:tavLst>
                                    </p:anim>
                                    <p:anim calcmode="lin" valueType="num">
                                      <p:cBhvr>
                                        <p:cTn id="55" dur="5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anim calcmode="lin" valueType="num">
                                      <p:cBhvr>
                                        <p:cTn id="59" dur="500" fill="hold"/>
                                        <p:tgtEl>
                                          <p:spTgt spid="23"/>
                                        </p:tgtEl>
                                        <p:attrNameLst>
                                          <p:attrName>ppt_x</p:attrName>
                                        </p:attrNameLst>
                                      </p:cBhvr>
                                      <p:tavLst>
                                        <p:tav tm="0">
                                          <p:val>
                                            <p:strVal val="#ppt_x"/>
                                          </p:val>
                                        </p:tav>
                                        <p:tav tm="100000">
                                          <p:val>
                                            <p:strVal val="#ppt_x"/>
                                          </p:val>
                                        </p:tav>
                                      </p:tavLst>
                                    </p:anim>
                                    <p:anim calcmode="lin" valueType="num">
                                      <p:cBhvr>
                                        <p:cTn id="60" dur="500" fill="hold"/>
                                        <p:tgtEl>
                                          <p:spTgt spid="2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anim calcmode="lin" valueType="num">
                                      <p:cBhvr>
                                        <p:cTn id="64" dur="500" fill="hold"/>
                                        <p:tgtEl>
                                          <p:spTgt spid="24"/>
                                        </p:tgtEl>
                                        <p:attrNameLst>
                                          <p:attrName>ppt_x</p:attrName>
                                        </p:attrNameLst>
                                      </p:cBhvr>
                                      <p:tavLst>
                                        <p:tav tm="0">
                                          <p:val>
                                            <p:strVal val="#ppt_x"/>
                                          </p:val>
                                        </p:tav>
                                        <p:tav tm="100000">
                                          <p:val>
                                            <p:strVal val="#ppt_x"/>
                                          </p:val>
                                        </p:tav>
                                      </p:tavLst>
                                    </p:anim>
                                    <p:anim calcmode="lin" valueType="num">
                                      <p:cBhvr>
                                        <p:cTn id="65" dur="500" fill="hold"/>
                                        <p:tgtEl>
                                          <p:spTgt spid="24"/>
                                        </p:tgtEl>
                                        <p:attrNameLst>
                                          <p:attrName>ppt_y</p:attrName>
                                        </p:attrNameLst>
                                      </p:cBhvr>
                                      <p:tavLst>
                                        <p:tav tm="0">
                                          <p:val>
                                            <p:strVal val="#ppt_y+.1"/>
                                          </p:val>
                                        </p:tav>
                                        <p:tav tm="100000">
                                          <p:val>
                                            <p:strVal val="#ppt_y"/>
                                          </p:val>
                                        </p:tav>
                                      </p:tavLst>
                                    </p:anim>
                                  </p:childTnLst>
                                </p:cTn>
                              </p:par>
                            </p:childTnLst>
                          </p:cTn>
                        </p:par>
                        <p:par>
                          <p:cTn id="66" fill="hold">
                            <p:stCondLst>
                              <p:cond delay="2500"/>
                            </p:stCondLst>
                            <p:childTnLst>
                              <p:par>
                                <p:cTn id="67" presetID="47" presetClass="entr"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anim calcmode="lin" valueType="num">
                                      <p:cBhvr>
                                        <p:cTn id="70" dur="500" fill="hold"/>
                                        <p:tgtEl>
                                          <p:spTgt spid="13"/>
                                        </p:tgtEl>
                                        <p:attrNameLst>
                                          <p:attrName>ppt_x</p:attrName>
                                        </p:attrNameLst>
                                      </p:cBhvr>
                                      <p:tavLst>
                                        <p:tav tm="0">
                                          <p:val>
                                            <p:strVal val="#ppt_x"/>
                                          </p:val>
                                        </p:tav>
                                        <p:tav tm="100000">
                                          <p:val>
                                            <p:strVal val="#ppt_x"/>
                                          </p:val>
                                        </p:tav>
                                      </p:tavLst>
                                    </p:anim>
                                    <p:anim calcmode="lin" valueType="num">
                                      <p:cBhvr>
                                        <p:cTn id="71" dur="500" fill="hold"/>
                                        <p:tgtEl>
                                          <p:spTgt spid="13"/>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anim calcmode="lin" valueType="num">
                                      <p:cBhvr>
                                        <p:cTn id="75" dur="500" fill="hold"/>
                                        <p:tgtEl>
                                          <p:spTgt spid="29"/>
                                        </p:tgtEl>
                                        <p:attrNameLst>
                                          <p:attrName>ppt_x</p:attrName>
                                        </p:attrNameLst>
                                      </p:cBhvr>
                                      <p:tavLst>
                                        <p:tav tm="0">
                                          <p:val>
                                            <p:strVal val="#ppt_x"/>
                                          </p:val>
                                        </p:tav>
                                        <p:tav tm="100000">
                                          <p:val>
                                            <p:strVal val="#ppt_x"/>
                                          </p:val>
                                        </p:tav>
                                      </p:tavLst>
                                    </p:anim>
                                    <p:anim calcmode="lin" valueType="num">
                                      <p:cBhvr>
                                        <p:cTn id="76" dur="500" fill="hold"/>
                                        <p:tgtEl>
                                          <p:spTgt spid="29"/>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anim calcmode="lin" valueType="num">
                                      <p:cBhvr>
                                        <p:cTn id="80" dur="500" fill="hold"/>
                                        <p:tgtEl>
                                          <p:spTgt spid="28"/>
                                        </p:tgtEl>
                                        <p:attrNameLst>
                                          <p:attrName>ppt_x</p:attrName>
                                        </p:attrNameLst>
                                      </p:cBhvr>
                                      <p:tavLst>
                                        <p:tav tm="0">
                                          <p:val>
                                            <p:strVal val="#ppt_x"/>
                                          </p:val>
                                        </p:tav>
                                        <p:tav tm="100000">
                                          <p:val>
                                            <p:strVal val="#ppt_x"/>
                                          </p:val>
                                        </p:tav>
                                      </p:tavLst>
                                    </p:anim>
                                    <p:anim calcmode="lin" valueType="num">
                                      <p:cBhvr>
                                        <p:cTn id="81" dur="500" fill="hold"/>
                                        <p:tgtEl>
                                          <p:spTgt spid="2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anim calcmode="lin" valueType="num">
                                      <p:cBhvr>
                                        <p:cTn id="85" dur="500" fill="hold"/>
                                        <p:tgtEl>
                                          <p:spTgt spid="27"/>
                                        </p:tgtEl>
                                        <p:attrNameLst>
                                          <p:attrName>ppt_x</p:attrName>
                                        </p:attrNameLst>
                                      </p:cBhvr>
                                      <p:tavLst>
                                        <p:tav tm="0">
                                          <p:val>
                                            <p:strVal val="#ppt_x"/>
                                          </p:val>
                                        </p:tav>
                                        <p:tav tm="100000">
                                          <p:val>
                                            <p:strVal val="#ppt_x"/>
                                          </p:val>
                                        </p:tav>
                                      </p:tavLst>
                                    </p:anim>
                                    <p:anim calcmode="lin" valueType="num">
                                      <p:cBhvr>
                                        <p:cTn id="86" dur="500" fill="hold"/>
                                        <p:tgtEl>
                                          <p:spTgt spid="27"/>
                                        </p:tgtEl>
                                        <p:attrNameLst>
                                          <p:attrName>ppt_y</p:attrName>
                                        </p:attrNameLst>
                                      </p:cBhvr>
                                      <p:tavLst>
                                        <p:tav tm="0">
                                          <p:val>
                                            <p:strVal val="#ppt_y-.1"/>
                                          </p:val>
                                        </p:tav>
                                        <p:tav tm="100000">
                                          <p:val>
                                            <p:strVal val="#ppt_y"/>
                                          </p:val>
                                        </p:tav>
                                      </p:tavLst>
                                    </p:anim>
                                  </p:childTnLst>
                                </p:cTn>
                              </p:par>
                            </p:childTnLst>
                          </p:cTn>
                        </p:par>
                        <p:par>
                          <p:cTn id="87" fill="hold">
                            <p:stCondLst>
                              <p:cond delay="3000"/>
                            </p:stCondLst>
                            <p:childTnLst>
                              <p:par>
                                <p:cTn id="88" presetID="42" presetClass="entr" presetSubtype="0" fill="hold" grpId="0" nodeType="after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anim calcmode="lin" valueType="num">
                                      <p:cBhvr>
                                        <p:cTn id="91" dur="500" fill="hold"/>
                                        <p:tgtEl>
                                          <p:spTgt spid="9"/>
                                        </p:tgtEl>
                                        <p:attrNameLst>
                                          <p:attrName>ppt_x</p:attrName>
                                        </p:attrNameLst>
                                      </p:cBhvr>
                                      <p:tavLst>
                                        <p:tav tm="0">
                                          <p:val>
                                            <p:strVal val="#ppt_x"/>
                                          </p:val>
                                        </p:tav>
                                        <p:tav tm="100000">
                                          <p:val>
                                            <p:strVal val="#ppt_x"/>
                                          </p:val>
                                        </p:tav>
                                      </p:tavLst>
                                    </p:anim>
                                    <p:anim calcmode="lin" valueType="num">
                                      <p:cBhvr>
                                        <p:cTn id="92" dur="500" fill="hold"/>
                                        <p:tgtEl>
                                          <p:spTgt spid="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anim calcmode="lin" valueType="num">
                                      <p:cBhvr>
                                        <p:cTn id="96" dur="500" fill="hold"/>
                                        <p:tgtEl>
                                          <p:spTgt spid="32"/>
                                        </p:tgtEl>
                                        <p:attrNameLst>
                                          <p:attrName>ppt_x</p:attrName>
                                        </p:attrNameLst>
                                      </p:cBhvr>
                                      <p:tavLst>
                                        <p:tav tm="0">
                                          <p:val>
                                            <p:strVal val="#ppt_x"/>
                                          </p:val>
                                        </p:tav>
                                        <p:tav tm="100000">
                                          <p:val>
                                            <p:strVal val="#ppt_x"/>
                                          </p:val>
                                        </p:tav>
                                      </p:tavLst>
                                    </p:anim>
                                    <p:anim calcmode="lin" valueType="num">
                                      <p:cBhvr>
                                        <p:cTn id="97" dur="500" fill="hold"/>
                                        <p:tgtEl>
                                          <p:spTgt spid="3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anim calcmode="lin" valueType="num">
                                      <p:cBhvr>
                                        <p:cTn id="101" dur="500" fill="hold"/>
                                        <p:tgtEl>
                                          <p:spTgt spid="33"/>
                                        </p:tgtEl>
                                        <p:attrNameLst>
                                          <p:attrName>ppt_x</p:attrName>
                                        </p:attrNameLst>
                                      </p:cBhvr>
                                      <p:tavLst>
                                        <p:tav tm="0">
                                          <p:val>
                                            <p:strVal val="#ppt_x"/>
                                          </p:val>
                                        </p:tav>
                                        <p:tav tm="100000">
                                          <p:val>
                                            <p:strVal val="#ppt_x"/>
                                          </p:val>
                                        </p:tav>
                                      </p:tavLst>
                                    </p:anim>
                                    <p:anim calcmode="lin" valueType="num">
                                      <p:cBhvr>
                                        <p:cTn id="102" dur="500" fill="hold"/>
                                        <p:tgtEl>
                                          <p:spTgt spid="3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fade">
                                      <p:cBhvr>
                                        <p:cTn id="105" dur="500"/>
                                        <p:tgtEl>
                                          <p:spTgt spid="34"/>
                                        </p:tgtEl>
                                      </p:cBhvr>
                                    </p:animEffect>
                                    <p:anim calcmode="lin" valueType="num">
                                      <p:cBhvr>
                                        <p:cTn id="106" dur="500" fill="hold"/>
                                        <p:tgtEl>
                                          <p:spTgt spid="34"/>
                                        </p:tgtEl>
                                        <p:attrNameLst>
                                          <p:attrName>ppt_x</p:attrName>
                                        </p:attrNameLst>
                                      </p:cBhvr>
                                      <p:tavLst>
                                        <p:tav tm="0">
                                          <p:val>
                                            <p:strVal val="#ppt_x"/>
                                          </p:val>
                                        </p:tav>
                                        <p:tav tm="100000">
                                          <p:val>
                                            <p:strVal val="#ppt_x"/>
                                          </p:val>
                                        </p:tav>
                                      </p:tavLst>
                                    </p:anim>
                                    <p:anim calcmode="lin" valueType="num">
                                      <p:cBhvr>
                                        <p:cTn id="107" dur="500" fill="hold"/>
                                        <p:tgtEl>
                                          <p:spTgt spid="34"/>
                                        </p:tgtEl>
                                        <p:attrNameLst>
                                          <p:attrName>ppt_y</p:attrName>
                                        </p:attrNameLst>
                                      </p:cBhvr>
                                      <p:tavLst>
                                        <p:tav tm="0">
                                          <p:val>
                                            <p:strVal val="#ppt_y+.1"/>
                                          </p:val>
                                        </p:tav>
                                        <p:tav tm="100000">
                                          <p:val>
                                            <p:strVal val="#ppt_y"/>
                                          </p:val>
                                        </p:tav>
                                      </p:tavLst>
                                    </p:anim>
                                  </p:childTnLst>
                                </p:cTn>
                              </p:par>
                            </p:childTnLst>
                          </p:cTn>
                        </p:par>
                        <p:par>
                          <p:cTn id="108" fill="hold">
                            <p:stCondLst>
                              <p:cond delay="3500"/>
                            </p:stCondLst>
                            <p:childTnLst>
                              <p:par>
                                <p:cTn id="109" presetID="47" presetClass="entr" presetSubtype="0" fill="hold" grpId="0" nodeType="after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anim calcmode="lin" valueType="num">
                                      <p:cBhvr>
                                        <p:cTn id="112" dur="500" fill="hold"/>
                                        <p:tgtEl>
                                          <p:spTgt spid="38"/>
                                        </p:tgtEl>
                                        <p:attrNameLst>
                                          <p:attrName>ppt_x</p:attrName>
                                        </p:attrNameLst>
                                      </p:cBhvr>
                                      <p:tavLst>
                                        <p:tav tm="0">
                                          <p:val>
                                            <p:strVal val="#ppt_x"/>
                                          </p:val>
                                        </p:tav>
                                        <p:tav tm="100000">
                                          <p:val>
                                            <p:strVal val="#ppt_x"/>
                                          </p:val>
                                        </p:tav>
                                      </p:tavLst>
                                    </p:anim>
                                    <p:anim calcmode="lin" valueType="num">
                                      <p:cBhvr>
                                        <p:cTn id="113" dur="500" fill="hold"/>
                                        <p:tgtEl>
                                          <p:spTgt spid="38"/>
                                        </p:tgtEl>
                                        <p:attrNameLst>
                                          <p:attrName>ppt_y</p:attrName>
                                        </p:attrNameLst>
                                      </p:cBhvr>
                                      <p:tavLst>
                                        <p:tav tm="0">
                                          <p:val>
                                            <p:strVal val="#ppt_y-.1"/>
                                          </p:val>
                                        </p:tav>
                                        <p:tav tm="100000">
                                          <p:val>
                                            <p:strVal val="#ppt_y"/>
                                          </p:val>
                                        </p:tav>
                                      </p:tavLst>
                                    </p:anim>
                                  </p:childTnLst>
                                </p:cTn>
                              </p:par>
                              <p:par>
                                <p:cTn id="114" presetID="47" presetClass="entr" presetSubtype="0" fill="hold" grpId="0"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anim calcmode="lin" valueType="num">
                                      <p:cBhvr>
                                        <p:cTn id="117" dur="500" fill="hold"/>
                                        <p:tgtEl>
                                          <p:spTgt spid="37"/>
                                        </p:tgtEl>
                                        <p:attrNameLst>
                                          <p:attrName>ppt_x</p:attrName>
                                        </p:attrNameLst>
                                      </p:cBhvr>
                                      <p:tavLst>
                                        <p:tav tm="0">
                                          <p:val>
                                            <p:strVal val="#ppt_x"/>
                                          </p:val>
                                        </p:tav>
                                        <p:tav tm="100000">
                                          <p:val>
                                            <p:strVal val="#ppt_x"/>
                                          </p:val>
                                        </p:tav>
                                      </p:tavLst>
                                    </p:anim>
                                    <p:anim calcmode="lin" valueType="num">
                                      <p:cBhvr>
                                        <p:cTn id="118" dur="500" fill="hold"/>
                                        <p:tgtEl>
                                          <p:spTgt spid="37"/>
                                        </p:tgtEl>
                                        <p:attrNameLst>
                                          <p:attrName>ppt_y</p:attrName>
                                        </p:attrNameLst>
                                      </p:cBhvr>
                                      <p:tavLst>
                                        <p:tav tm="0">
                                          <p:val>
                                            <p:strVal val="#ppt_y-.1"/>
                                          </p:val>
                                        </p:tav>
                                        <p:tav tm="100000">
                                          <p:val>
                                            <p:strVal val="#ppt_y"/>
                                          </p:val>
                                        </p:tav>
                                      </p:tavLst>
                                    </p:anim>
                                  </p:childTnLst>
                                </p:cTn>
                              </p:par>
                              <p:par>
                                <p:cTn id="119" presetID="47" presetClass="entr" presetSubtype="0" fill="hold"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500"/>
                                        <p:tgtEl>
                                          <p:spTgt spid="39"/>
                                        </p:tgtEl>
                                      </p:cBhvr>
                                    </p:animEffect>
                                    <p:anim calcmode="lin" valueType="num">
                                      <p:cBhvr>
                                        <p:cTn id="122" dur="500" fill="hold"/>
                                        <p:tgtEl>
                                          <p:spTgt spid="39"/>
                                        </p:tgtEl>
                                        <p:attrNameLst>
                                          <p:attrName>ppt_x</p:attrName>
                                        </p:attrNameLst>
                                      </p:cBhvr>
                                      <p:tavLst>
                                        <p:tav tm="0">
                                          <p:val>
                                            <p:strVal val="#ppt_x"/>
                                          </p:val>
                                        </p:tav>
                                        <p:tav tm="100000">
                                          <p:val>
                                            <p:strVal val="#ppt_x"/>
                                          </p:val>
                                        </p:tav>
                                      </p:tavLst>
                                    </p:anim>
                                    <p:anim calcmode="lin" valueType="num">
                                      <p:cBhvr>
                                        <p:cTn id="123" dur="500" fill="hold"/>
                                        <p:tgtEl>
                                          <p:spTgt spid="39"/>
                                        </p:tgtEl>
                                        <p:attrNameLst>
                                          <p:attrName>ppt_y</p:attrName>
                                        </p:attrNameLst>
                                      </p:cBhvr>
                                      <p:tavLst>
                                        <p:tav tm="0">
                                          <p:val>
                                            <p:strVal val="#ppt_y-.1"/>
                                          </p:val>
                                        </p:tav>
                                        <p:tav tm="100000">
                                          <p:val>
                                            <p:strVal val="#ppt_y"/>
                                          </p:val>
                                        </p:tav>
                                      </p:tavLst>
                                    </p:anim>
                                  </p:childTnLst>
                                </p:cTn>
                              </p:par>
                              <p:par>
                                <p:cTn id="124" presetID="47" presetClass="entr" presetSubtype="0" fill="hold" grpId="0"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500"/>
                                        <p:tgtEl>
                                          <p:spTgt spid="15"/>
                                        </p:tgtEl>
                                      </p:cBhvr>
                                    </p:animEffect>
                                    <p:anim calcmode="lin" valueType="num">
                                      <p:cBhvr>
                                        <p:cTn id="127" dur="500" fill="hold"/>
                                        <p:tgtEl>
                                          <p:spTgt spid="15"/>
                                        </p:tgtEl>
                                        <p:attrNameLst>
                                          <p:attrName>ppt_x</p:attrName>
                                        </p:attrNameLst>
                                      </p:cBhvr>
                                      <p:tavLst>
                                        <p:tav tm="0">
                                          <p:val>
                                            <p:strVal val="#ppt_x"/>
                                          </p:val>
                                        </p:tav>
                                        <p:tav tm="100000">
                                          <p:val>
                                            <p:strVal val="#ppt_x"/>
                                          </p:val>
                                        </p:tav>
                                      </p:tavLst>
                                    </p:anim>
                                    <p:anim calcmode="lin" valueType="num">
                                      <p:cBhvr>
                                        <p:cTn id="12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22" grpId="0"/>
      <p:bldP spid="23" grpId="0"/>
      <p:bldP spid="27" grpId="0"/>
      <p:bldP spid="28" grpId="0"/>
      <p:bldP spid="32" grpId="0"/>
      <p:bldP spid="33"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4BDC68A0-D041-42E4-9AD8-27B265424C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01" y="1962"/>
            <a:ext cx="9143244" cy="5144599"/>
          </a:xfrm>
          <a:prstGeom prst="rect">
            <a:avLst/>
          </a:prstGeom>
        </p:spPr>
      </p:pic>
      <p:pic>
        <p:nvPicPr>
          <p:cNvPr id="4" name="图片 3"/>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99692" y="1960476"/>
            <a:ext cx="2376264" cy="1260140"/>
          </a:xfrm>
          <a:prstGeom prst="rect">
            <a:avLst/>
          </a:prstGeom>
          <a:ln>
            <a:noFill/>
          </a:ln>
        </p:spPr>
      </p:pic>
      <p:sp>
        <p:nvSpPr>
          <p:cNvPr id="5" name="矩形 4"/>
          <p:cNvSpPr/>
          <p:nvPr/>
        </p:nvSpPr>
        <p:spPr>
          <a:xfrm>
            <a:off x="2843808" y="2140496"/>
            <a:ext cx="1362440" cy="434999"/>
          </a:xfrm>
          <a:prstGeom prst="rect">
            <a:avLst/>
          </a:prstGeom>
          <a:effectLst/>
        </p:spPr>
        <p:txBody>
          <a:bodyPr vert="horz" wrap="none" lIns="65032" tIns="32516" rIns="65032" bIns="32516">
            <a:spAutoFit/>
          </a:bodyPr>
          <a:lstStyle/>
          <a:p>
            <a:r>
              <a:rPr lang="zh-CN" altLang="en-US" sz="2400" dirty="0">
                <a:solidFill>
                  <a:schemeClr val="bg1"/>
                </a:solidFill>
                <a:ea typeface="微软雅黑" panose="020B0503020204020204" pitchFamily="34" charset="-122"/>
              </a:rPr>
              <a:t>自我评价</a:t>
            </a:r>
          </a:p>
        </p:txBody>
      </p:sp>
      <p:sp>
        <p:nvSpPr>
          <p:cNvPr id="6" name="矩形 5"/>
          <p:cNvSpPr/>
          <p:nvPr/>
        </p:nvSpPr>
        <p:spPr>
          <a:xfrm>
            <a:off x="2980380" y="1672444"/>
            <a:ext cx="1065885" cy="496554"/>
          </a:xfrm>
          <a:prstGeom prst="rect">
            <a:avLst/>
          </a:prstGeom>
          <a:effectLst/>
        </p:spPr>
        <p:txBody>
          <a:bodyPr wrap="none" lIns="65032" tIns="32516" rIns="65032" bIns="32516">
            <a:spAutoFit/>
          </a:bodyPr>
          <a:lstStyle/>
          <a:p>
            <a:pPr algn="r"/>
            <a:r>
              <a:rPr lang="en-US" altLang="zh-CN" sz="2800" dirty="0">
                <a:solidFill>
                  <a:schemeClr val="bg1"/>
                </a:solidFill>
                <a:latin typeface="Agency FB" panose="020B0503020202020204" pitchFamily="34" charset="0"/>
                <a:ea typeface="微软雅黑" panose="020B0503020204020204" pitchFamily="34" charset="-122"/>
                <a:cs typeface="Arial" panose="020B0604020202020204" pitchFamily="34" charset="0"/>
              </a:rPr>
              <a:t>PART 02</a:t>
            </a:r>
            <a:endParaRPr lang="zh-CN" altLang="en-US" sz="28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433712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1000"/>
                                        <p:tgtEl>
                                          <p:spTgt spid="4"/>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2"/>
          <p:cNvCxnSpPr/>
          <p:nvPr/>
        </p:nvCxnSpPr>
        <p:spPr>
          <a:xfrm>
            <a:off x="1645481" y="3925006"/>
            <a:ext cx="1107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3"/>
          <p:cNvCxnSpPr/>
          <p:nvPr/>
        </p:nvCxnSpPr>
        <p:spPr>
          <a:xfrm>
            <a:off x="2818500" y="3925006"/>
            <a:ext cx="1107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4"/>
          <p:cNvCxnSpPr/>
          <p:nvPr/>
        </p:nvCxnSpPr>
        <p:spPr>
          <a:xfrm>
            <a:off x="4002511" y="3925006"/>
            <a:ext cx="1107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p:nvCxnSpPr>
        <p:spPr>
          <a:xfrm>
            <a:off x="5175530" y="3925006"/>
            <a:ext cx="1107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6"/>
          <p:cNvCxnSpPr/>
          <p:nvPr/>
        </p:nvCxnSpPr>
        <p:spPr>
          <a:xfrm rot="10800000">
            <a:off x="7548365" y="3925007"/>
            <a:ext cx="891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7"/>
          <p:cNvCxnSpPr/>
          <p:nvPr/>
        </p:nvCxnSpPr>
        <p:spPr>
          <a:xfrm rot="10800000">
            <a:off x="6359371" y="3925006"/>
            <a:ext cx="1107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rot="10800000">
            <a:off x="686423" y="3925006"/>
            <a:ext cx="891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9"/>
          <p:cNvSpPr txBox="1"/>
          <p:nvPr/>
        </p:nvSpPr>
        <p:spPr>
          <a:xfrm>
            <a:off x="1146692" y="2921664"/>
            <a:ext cx="946414" cy="230904"/>
          </a:xfrm>
          <a:prstGeom prst="rect">
            <a:avLst/>
          </a:prstGeom>
          <a:noFill/>
        </p:spPr>
        <p:txBody>
          <a:bodyPr wrap="none" lIns="68580" tIns="34290" rIns="68580" bIns="34290">
            <a:normAutofit lnSpcReduction="10000"/>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标题文本预设</a:t>
            </a:r>
          </a:p>
        </p:txBody>
      </p:sp>
      <p:sp>
        <p:nvSpPr>
          <p:cNvPr id="16" name="TextBox 10"/>
          <p:cNvSpPr txBox="1"/>
          <p:nvPr/>
        </p:nvSpPr>
        <p:spPr>
          <a:xfrm>
            <a:off x="930791" y="3090670"/>
            <a:ext cx="1378216" cy="415627"/>
          </a:xfrm>
          <a:prstGeom prst="rect">
            <a:avLst/>
          </a:prstGeom>
          <a:noFill/>
        </p:spPr>
        <p:txBody>
          <a:bodyPr wrap="square" lIns="68580" tIns="34290" rIns="68580" bIns="34290">
            <a:norm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此部分内容作为文字排版占位显示（建议使用主题字体）</a:t>
            </a:r>
          </a:p>
        </p:txBody>
      </p:sp>
      <p:sp>
        <p:nvSpPr>
          <p:cNvPr id="17" name="TextBox 11"/>
          <p:cNvSpPr txBox="1"/>
          <p:nvPr/>
        </p:nvSpPr>
        <p:spPr>
          <a:xfrm>
            <a:off x="7312189" y="3999084"/>
            <a:ext cx="393377" cy="207813"/>
          </a:xfrm>
          <a:prstGeom prst="rect">
            <a:avLst/>
          </a:prstGeom>
          <a:noFill/>
        </p:spPr>
        <p:txBody>
          <a:bodyPr wrap="none" lIns="68580" tIns="34290" rIns="68580" bIns="34290">
            <a:normAutofit/>
          </a:bodyPr>
          <a:lstStyle/>
          <a:p>
            <a:r>
              <a:rPr lang="id-ID" sz="900" b="1" dirty="0"/>
              <a:t>2017</a:t>
            </a:r>
          </a:p>
        </p:txBody>
      </p:sp>
      <p:sp>
        <p:nvSpPr>
          <p:cNvPr id="18" name="TextBox 12"/>
          <p:cNvSpPr txBox="1"/>
          <p:nvPr/>
        </p:nvSpPr>
        <p:spPr>
          <a:xfrm>
            <a:off x="6125201" y="3999084"/>
            <a:ext cx="393377" cy="207813"/>
          </a:xfrm>
          <a:prstGeom prst="rect">
            <a:avLst/>
          </a:prstGeom>
          <a:noFill/>
        </p:spPr>
        <p:txBody>
          <a:bodyPr wrap="none" lIns="68580" tIns="34290" rIns="68580" bIns="34290">
            <a:normAutofit/>
          </a:bodyPr>
          <a:lstStyle/>
          <a:p>
            <a:r>
              <a:rPr lang="id-ID" sz="900" b="1" dirty="0"/>
              <a:t>2016</a:t>
            </a:r>
          </a:p>
        </p:txBody>
      </p:sp>
      <p:sp>
        <p:nvSpPr>
          <p:cNvPr id="19" name="TextBox 13"/>
          <p:cNvSpPr txBox="1"/>
          <p:nvPr/>
        </p:nvSpPr>
        <p:spPr>
          <a:xfrm>
            <a:off x="4959718" y="3991938"/>
            <a:ext cx="393377" cy="207813"/>
          </a:xfrm>
          <a:prstGeom prst="rect">
            <a:avLst/>
          </a:prstGeom>
          <a:noFill/>
        </p:spPr>
        <p:txBody>
          <a:bodyPr wrap="none" lIns="68580" tIns="34290" rIns="68580" bIns="34290">
            <a:normAutofit/>
          </a:bodyPr>
          <a:lstStyle/>
          <a:p>
            <a:r>
              <a:rPr lang="id-ID" sz="900" b="1" dirty="0"/>
              <a:t>2015</a:t>
            </a:r>
          </a:p>
        </p:txBody>
      </p:sp>
      <p:sp>
        <p:nvSpPr>
          <p:cNvPr id="20" name="TextBox 14"/>
          <p:cNvSpPr txBox="1"/>
          <p:nvPr/>
        </p:nvSpPr>
        <p:spPr>
          <a:xfrm>
            <a:off x="3787018" y="3999084"/>
            <a:ext cx="393377" cy="207813"/>
          </a:xfrm>
          <a:prstGeom prst="rect">
            <a:avLst/>
          </a:prstGeom>
          <a:noFill/>
        </p:spPr>
        <p:txBody>
          <a:bodyPr wrap="none" lIns="68580" tIns="34290" rIns="68580" bIns="34290">
            <a:normAutofit/>
          </a:bodyPr>
          <a:lstStyle/>
          <a:p>
            <a:r>
              <a:rPr lang="id-ID" sz="900" b="1" dirty="0"/>
              <a:t>2014</a:t>
            </a:r>
          </a:p>
        </p:txBody>
      </p:sp>
      <p:sp>
        <p:nvSpPr>
          <p:cNvPr id="21" name="TextBox 15"/>
          <p:cNvSpPr txBox="1"/>
          <p:nvPr/>
        </p:nvSpPr>
        <p:spPr>
          <a:xfrm>
            <a:off x="2594608" y="3999084"/>
            <a:ext cx="393377" cy="207813"/>
          </a:xfrm>
          <a:prstGeom prst="rect">
            <a:avLst/>
          </a:prstGeom>
          <a:noFill/>
        </p:spPr>
        <p:txBody>
          <a:bodyPr wrap="none" lIns="68580" tIns="34290" rIns="68580" bIns="34290">
            <a:normAutofit/>
          </a:bodyPr>
          <a:lstStyle/>
          <a:p>
            <a:r>
              <a:rPr lang="id-ID" sz="900" b="1" dirty="0"/>
              <a:t>2013</a:t>
            </a:r>
          </a:p>
        </p:txBody>
      </p:sp>
      <p:sp>
        <p:nvSpPr>
          <p:cNvPr id="22" name="TextBox 16"/>
          <p:cNvSpPr txBox="1"/>
          <p:nvPr/>
        </p:nvSpPr>
        <p:spPr>
          <a:xfrm>
            <a:off x="1414795" y="3999084"/>
            <a:ext cx="393377" cy="207813"/>
          </a:xfrm>
          <a:prstGeom prst="rect">
            <a:avLst/>
          </a:prstGeom>
          <a:noFill/>
        </p:spPr>
        <p:txBody>
          <a:bodyPr wrap="none" lIns="68580" tIns="34290" rIns="68580" bIns="34290">
            <a:normAutofit/>
          </a:bodyPr>
          <a:lstStyle/>
          <a:p>
            <a:r>
              <a:rPr lang="id-ID" sz="900" b="1" dirty="0"/>
              <a:t>2012</a:t>
            </a:r>
          </a:p>
        </p:txBody>
      </p:sp>
      <p:sp>
        <p:nvSpPr>
          <p:cNvPr id="23" name="Oval 17"/>
          <p:cNvSpPr/>
          <p:nvPr/>
        </p:nvSpPr>
        <p:spPr>
          <a:xfrm>
            <a:off x="1579398" y="3884493"/>
            <a:ext cx="81000" cy="81025"/>
          </a:xfrm>
          <a:prstGeom prst="ellipse">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a:solidFill>
                <a:schemeClr val="bg1"/>
              </a:solidFill>
            </a:endParaRPr>
          </a:p>
        </p:txBody>
      </p:sp>
      <p:sp>
        <p:nvSpPr>
          <p:cNvPr id="24" name="Oval 18"/>
          <p:cNvSpPr/>
          <p:nvPr/>
        </p:nvSpPr>
        <p:spPr>
          <a:xfrm>
            <a:off x="2749593" y="3884493"/>
            <a:ext cx="81000" cy="81025"/>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a:solidFill>
                <a:schemeClr val="bg1"/>
              </a:solidFill>
            </a:endParaRPr>
          </a:p>
        </p:txBody>
      </p:sp>
      <p:sp>
        <p:nvSpPr>
          <p:cNvPr id="25" name="Oval 19"/>
          <p:cNvSpPr/>
          <p:nvPr/>
        </p:nvSpPr>
        <p:spPr>
          <a:xfrm>
            <a:off x="3931183" y="3884493"/>
            <a:ext cx="81000" cy="81025"/>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a:solidFill>
                <a:schemeClr val="bg1"/>
              </a:solidFill>
            </a:endParaRPr>
          </a:p>
        </p:txBody>
      </p:sp>
      <p:sp>
        <p:nvSpPr>
          <p:cNvPr id="26" name="Oval 20"/>
          <p:cNvSpPr/>
          <p:nvPr/>
        </p:nvSpPr>
        <p:spPr>
          <a:xfrm>
            <a:off x="5109895" y="3884493"/>
            <a:ext cx="81000" cy="81025"/>
          </a:xfrm>
          <a:prstGeom prst="ellipse">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a:solidFill>
                <a:schemeClr val="bg1"/>
              </a:solidFill>
            </a:endParaRPr>
          </a:p>
        </p:txBody>
      </p:sp>
      <p:sp>
        <p:nvSpPr>
          <p:cNvPr id="27" name="Oval 21"/>
          <p:cNvSpPr/>
          <p:nvPr/>
        </p:nvSpPr>
        <p:spPr>
          <a:xfrm>
            <a:off x="6270953" y="3884493"/>
            <a:ext cx="81000" cy="81025"/>
          </a:xfrm>
          <a:prstGeom prst="ellipse">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a:solidFill>
                <a:schemeClr val="bg1"/>
              </a:solidFill>
            </a:endParaRPr>
          </a:p>
        </p:txBody>
      </p:sp>
      <p:sp>
        <p:nvSpPr>
          <p:cNvPr id="28" name="Oval 22"/>
          <p:cNvSpPr/>
          <p:nvPr/>
        </p:nvSpPr>
        <p:spPr>
          <a:xfrm rot="10800000">
            <a:off x="7462967" y="3884494"/>
            <a:ext cx="81000" cy="81025"/>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a:solidFill>
                <a:schemeClr val="bg1"/>
              </a:solidFill>
            </a:endParaRPr>
          </a:p>
        </p:txBody>
      </p:sp>
      <p:cxnSp>
        <p:nvCxnSpPr>
          <p:cNvPr id="29" name="Straight Connector 23"/>
          <p:cNvCxnSpPr/>
          <p:nvPr/>
        </p:nvCxnSpPr>
        <p:spPr>
          <a:xfrm flipV="1">
            <a:off x="1619898" y="3568891"/>
            <a:ext cx="0" cy="27008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p:nvPr/>
        </p:nvCxnSpPr>
        <p:spPr>
          <a:xfrm flipV="1">
            <a:off x="1619898" y="2635825"/>
            <a:ext cx="0" cy="297092"/>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4" name="Group 25"/>
          <p:cNvGrpSpPr/>
          <p:nvPr/>
        </p:nvGrpSpPr>
        <p:grpSpPr>
          <a:xfrm>
            <a:off x="1421606" y="2196867"/>
            <a:ext cx="405000" cy="405125"/>
            <a:chOff x="1895475" y="3190875"/>
            <a:chExt cx="540000" cy="540000"/>
          </a:xfrm>
        </p:grpSpPr>
        <p:sp>
          <p:nvSpPr>
            <p:cNvPr id="79" name="Oval 73"/>
            <p:cNvSpPr/>
            <p:nvPr/>
          </p:nvSpPr>
          <p:spPr>
            <a:xfrm>
              <a:off x="1895475" y="3190875"/>
              <a:ext cx="540000" cy="540000"/>
            </a:xfrm>
            <a:prstGeom prst="ellipse">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0" name="Freeform: Shape 74"/>
            <p:cNvSpPr>
              <a:spLocks/>
            </p:cNvSpPr>
            <p:nvPr/>
          </p:nvSpPr>
          <p:spPr bwMode="auto">
            <a:xfrm>
              <a:off x="2000853" y="3295413"/>
              <a:ext cx="329244" cy="33092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accent2"/>
            </a:solidFill>
            <a:ln>
              <a:noFill/>
            </a:ln>
          </p:spPr>
          <p:txBody>
            <a:bodyPr anchor="ctr"/>
            <a:lstStyle/>
            <a:p>
              <a:pPr algn="ctr"/>
              <a:endParaRPr>
                <a:solidFill>
                  <a:schemeClr val="bg1"/>
                </a:solidFill>
              </a:endParaRPr>
            </a:p>
          </p:txBody>
        </p:sp>
      </p:grpSp>
      <p:sp>
        <p:nvSpPr>
          <p:cNvPr id="32" name="TextBox 26"/>
          <p:cNvSpPr txBox="1"/>
          <p:nvPr/>
        </p:nvSpPr>
        <p:spPr>
          <a:xfrm>
            <a:off x="2324343" y="1956960"/>
            <a:ext cx="946413" cy="230904"/>
          </a:xfrm>
          <a:prstGeom prst="rect">
            <a:avLst/>
          </a:prstGeom>
          <a:noFill/>
        </p:spPr>
        <p:txBody>
          <a:bodyPr wrap="none" lIns="68580" tIns="34290" rIns="68580" bIns="34290">
            <a:normAutofit lnSpcReduction="10000"/>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标题文本预设</a:t>
            </a:r>
          </a:p>
        </p:txBody>
      </p:sp>
      <p:sp>
        <p:nvSpPr>
          <p:cNvPr id="33" name="TextBox 27"/>
          <p:cNvSpPr txBox="1"/>
          <p:nvPr/>
        </p:nvSpPr>
        <p:spPr>
          <a:xfrm>
            <a:off x="2108440" y="2125966"/>
            <a:ext cx="1378216" cy="415627"/>
          </a:xfrm>
          <a:prstGeom prst="rect">
            <a:avLst/>
          </a:prstGeom>
          <a:noFill/>
        </p:spPr>
        <p:txBody>
          <a:bodyPr wrap="square" lIns="68580" tIns="34290" rIns="68580" bIns="34290">
            <a:norm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此部分内容作为文字排版占位显示（建议使用主题字体）</a:t>
            </a:r>
          </a:p>
        </p:txBody>
      </p:sp>
      <p:cxnSp>
        <p:nvCxnSpPr>
          <p:cNvPr id="34" name="Straight Connector 28"/>
          <p:cNvCxnSpPr/>
          <p:nvPr/>
        </p:nvCxnSpPr>
        <p:spPr>
          <a:xfrm flipV="1">
            <a:off x="2797547" y="2604187"/>
            <a:ext cx="0" cy="124238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p:nvPr/>
        </p:nvCxnSpPr>
        <p:spPr>
          <a:xfrm flipV="1">
            <a:off x="2790093" y="1663975"/>
            <a:ext cx="0" cy="297092"/>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7" name="Group 30"/>
          <p:cNvGrpSpPr/>
          <p:nvPr/>
        </p:nvGrpSpPr>
        <p:grpSpPr>
          <a:xfrm>
            <a:off x="2595047" y="1221977"/>
            <a:ext cx="405000" cy="405125"/>
            <a:chOff x="3450124" y="2009775"/>
            <a:chExt cx="540000" cy="540000"/>
          </a:xfrm>
        </p:grpSpPr>
        <p:sp>
          <p:nvSpPr>
            <p:cNvPr id="69" name="Oval 63"/>
            <p:cNvSpPr/>
            <p:nvPr/>
          </p:nvSpPr>
          <p:spPr>
            <a:xfrm>
              <a:off x="3450124" y="2009775"/>
              <a:ext cx="540000" cy="54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nvGrpSpPr>
            <p:cNvPr id="31" name="Group 64"/>
            <p:cNvGrpSpPr/>
            <p:nvPr/>
          </p:nvGrpSpPr>
          <p:grpSpPr>
            <a:xfrm>
              <a:off x="3567882" y="2071853"/>
              <a:ext cx="304483" cy="415884"/>
              <a:chOff x="5772150" y="2981325"/>
              <a:chExt cx="650875" cy="889001"/>
            </a:xfrm>
            <a:solidFill>
              <a:schemeClr val="bg1"/>
            </a:solidFill>
          </p:grpSpPr>
          <p:sp>
            <p:nvSpPr>
              <p:cNvPr id="71" name="Rectangle 65"/>
              <p:cNvSpPr>
                <a:spLocks/>
              </p:cNvSpPr>
              <p:nvPr/>
            </p:nvSpPr>
            <p:spPr bwMode="auto">
              <a:xfrm>
                <a:off x="5875338" y="3159125"/>
                <a:ext cx="1460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ndParaRPr>
              </a:p>
            </p:txBody>
          </p:sp>
          <p:sp>
            <p:nvSpPr>
              <p:cNvPr id="72" name="Rectangle 66"/>
              <p:cNvSpPr>
                <a:spLocks/>
              </p:cNvSpPr>
              <p:nvPr/>
            </p:nvSpPr>
            <p:spPr bwMode="auto">
              <a:xfrm>
                <a:off x="5875338" y="3375025"/>
                <a:ext cx="36830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ndParaRPr>
              </a:p>
            </p:txBody>
          </p:sp>
          <p:sp>
            <p:nvSpPr>
              <p:cNvPr id="73" name="Rectangle 67"/>
              <p:cNvSpPr>
                <a:spLocks/>
              </p:cNvSpPr>
              <p:nvPr/>
            </p:nvSpPr>
            <p:spPr bwMode="auto">
              <a:xfrm>
                <a:off x="5875338" y="3470275"/>
                <a:ext cx="3683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ndParaRPr>
              </a:p>
            </p:txBody>
          </p:sp>
          <p:sp>
            <p:nvSpPr>
              <p:cNvPr id="74" name="Rectangle 68"/>
              <p:cNvSpPr>
                <a:spLocks/>
              </p:cNvSpPr>
              <p:nvPr/>
            </p:nvSpPr>
            <p:spPr bwMode="auto">
              <a:xfrm>
                <a:off x="5875338" y="3565525"/>
                <a:ext cx="20637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bg1"/>
                  </a:solidFill>
                </a:endParaRPr>
              </a:p>
            </p:txBody>
          </p:sp>
          <p:sp>
            <p:nvSpPr>
              <p:cNvPr id="75" name="Freeform: Shape 69"/>
              <p:cNvSpPr>
                <a:spLocks/>
              </p:cNvSpPr>
              <p:nvPr/>
            </p:nvSpPr>
            <p:spPr bwMode="auto">
              <a:xfrm>
                <a:off x="5772150" y="2981325"/>
                <a:ext cx="650875" cy="835025"/>
              </a:xfrm>
              <a:custGeom>
                <a:avLst/>
                <a:gdLst>
                  <a:gd name="T0" fmla="*/ 87 w 170"/>
                  <a:gd name="T1" fmla="*/ 0 h 220"/>
                  <a:gd name="T2" fmla="*/ 34 w 170"/>
                  <a:gd name="T3" fmla="*/ 0 h 220"/>
                  <a:gd name="T4" fmla="*/ 0 w 170"/>
                  <a:gd name="T5" fmla="*/ 34 h 220"/>
                  <a:gd name="T6" fmla="*/ 0 w 170"/>
                  <a:gd name="T7" fmla="*/ 185 h 220"/>
                  <a:gd name="T8" fmla="*/ 34 w 170"/>
                  <a:gd name="T9" fmla="*/ 220 h 220"/>
                  <a:gd name="T10" fmla="*/ 91 w 170"/>
                  <a:gd name="T11" fmla="*/ 220 h 220"/>
                  <a:gd name="T12" fmla="*/ 91 w 170"/>
                  <a:gd name="T13" fmla="*/ 203 h 220"/>
                  <a:gd name="T14" fmla="*/ 34 w 170"/>
                  <a:gd name="T15" fmla="*/ 203 h 220"/>
                  <a:gd name="T16" fmla="*/ 16 w 170"/>
                  <a:gd name="T17" fmla="*/ 185 h 220"/>
                  <a:gd name="T18" fmla="*/ 16 w 170"/>
                  <a:gd name="T19" fmla="*/ 34 h 220"/>
                  <a:gd name="T20" fmla="*/ 34 w 170"/>
                  <a:gd name="T21" fmla="*/ 16 h 220"/>
                  <a:gd name="T22" fmla="*/ 79 w 170"/>
                  <a:gd name="T23" fmla="*/ 16 h 220"/>
                  <a:gd name="T24" fmla="*/ 79 w 170"/>
                  <a:gd name="T25" fmla="*/ 67 h 220"/>
                  <a:gd name="T26" fmla="*/ 105 w 170"/>
                  <a:gd name="T27" fmla="*/ 93 h 220"/>
                  <a:gd name="T28" fmla="*/ 154 w 170"/>
                  <a:gd name="T29" fmla="*/ 93 h 220"/>
                  <a:gd name="T30" fmla="*/ 154 w 170"/>
                  <a:gd name="T31" fmla="*/ 185 h 220"/>
                  <a:gd name="T32" fmla="*/ 143 w 170"/>
                  <a:gd name="T33" fmla="*/ 202 h 220"/>
                  <a:gd name="T34" fmla="*/ 143 w 170"/>
                  <a:gd name="T35" fmla="*/ 219 h 220"/>
                  <a:gd name="T36" fmla="*/ 170 w 170"/>
                  <a:gd name="T37" fmla="*/ 185 h 220"/>
                  <a:gd name="T38" fmla="*/ 170 w 170"/>
                  <a:gd name="T39" fmla="*/ 83 h 220"/>
                  <a:gd name="T40" fmla="*/ 87 w 170"/>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220">
                    <a:moveTo>
                      <a:pt x="87" y="0"/>
                    </a:moveTo>
                    <a:cubicBezTo>
                      <a:pt x="34" y="0"/>
                      <a:pt x="34" y="0"/>
                      <a:pt x="34" y="0"/>
                    </a:cubicBezTo>
                    <a:cubicBezTo>
                      <a:pt x="15" y="0"/>
                      <a:pt x="0" y="15"/>
                      <a:pt x="0" y="34"/>
                    </a:cubicBezTo>
                    <a:cubicBezTo>
                      <a:pt x="0" y="185"/>
                      <a:pt x="0" y="185"/>
                      <a:pt x="0" y="185"/>
                    </a:cubicBezTo>
                    <a:cubicBezTo>
                      <a:pt x="0" y="204"/>
                      <a:pt x="15" y="220"/>
                      <a:pt x="34" y="220"/>
                    </a:cubicBezTo>
                    <a:cubicBezTo>
                      <a:pt x="91" y="220"/>
                      <a:pt x="91" y="220"/>
                      <a:pt x="91" y="220"/>
                    </a:cubicBezTo>
                    <a:cubicBezTo>
                      <a:pt x="91" y="203"/>
                      <a:pt x="91" y="203"/>
                      <a:pt x="91" y="203"/>
                    </a:cubicBezTo>
                    <a:cubicBezTo>
                      <a:pt x="34" y="203"/>
                      <a:pt x="34" y="203"/>
                      <a:pt x="34" y="203"/>
                    </a:cubicBezTo>
                    <a:cubicBezTo>
                      <a:pt x="24" y="203"/>
                      <a:pt x="16" y="195"/>
                      <a:pt x="16" y="185"/>
                    </a:cubicBezTo>
                    <a:cubicBezTo>
                      <a:pt x="16" y="34"/>
                      <a:pt x="16" y="34"/>
                      <a:pt x="16" y="34"/>
                    </a:cubicBezTo>
                    <a:cubicBezTo>
                      <a:pt x="16" y="24"/>
                      <a:pt x="24" y="16"/>
                      <a:pt x="34" y="16"/>
                    </a:cubicBezTo>
                    <a:cubicBezTo>
                      <a:pt x="79" y="16"/>
                      <a:pt x="79" y="16"/>
                      <a:pt x="79" y="16"/>
                    </a:cubicBezTo>
                    <a:cubicBezTo>
                      <a:pt x="79" y="67"/>
                      <a:pt x="79" y="67"/>
                      <a:pt x="79" y="67"/>
                    </a:cubicBezTo>
                    <a:cubicBezTo>
                      <a:pt x="79" y="81"/>
                      <a:pt x="90" y="93"/>
                      <a:pt x="105" y="93"/>
                    </a:cubicBezTo>
                    <a:cubicBezTo>
                      <a:pt x="154" y="93"/>
                      <a:pt x="154" y="93"/>
                      <a:pt x="154" y="93"/>
                    </a:cubicBezTo>
                    <a:cubicBezTo>
                      <a:pt x="154" y="185"/>
                      <a:pt x="154" y="185"/>
                      <a:pt x="154" y="185"/>
                    </a:cubicBezTo>
                    <a:cubicBezTo>
                      <a:pt x="154" y="193"/>
                      <a:pt x="149" y="199"/>
                      <a:pt x="143" y="202"/>
                    </a:cubicBezTo>
                    <a:cubicBezTo>
                      <a:pt x="143" y="219"/>
                      <a:pt x="143" y="219"/>
                      <a:pt x="143" y="219"/>
                    </a:cubicBezTo>
                    <a:cubicBezTo>
                      <a:pt x="158" y="216"/>
                      <a:pt x="170" y="202"/>
                      <a:pt x="170" y="185"/>
                    </a:cubicBezTo>
                    <a:cubicBezTo>
                      <a:pt x="170" y="83"/>
                      <a:pt x="170" y="83"/>
                      <a:pt x="170" y="83"/>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sp>
            <p:nvSpPr>
              <p:cNvPr id="76" name="Freeform: Shape 70"/>
              <p:cNvSpPr>
                <a:spLocks/>
              </p:cNvSpPr>
              <p:nvPr/>
            </p:nvSpPr>
            <p:spPr bwMode="auto">
              <a:xfrm>
                <a:off x="6154738" y="3744913"/>
                <a:ext cx="130175" cy="125413"/>
              </a:xfrm>
              <a:custGeom>
                <a:avLst/>
                <a:gdLst>
                  <a:gd name="T0" fmla="*/ 32 w 34"/>
                  <a:gd name="T1" fmla="*/ 0 h 33"/>
                  <a:gd name="T2" fmla="*/ 31 w 34"/>
                  <a:gd name="T3" fmla="*/ 2 h 33"/>
                  <a:gd name="T4" fmla="*/ 26 w 34"/>
                  <a:gd name="T5" fmla="*/ 7 h 33"/>
                  <a:gd name="T6" fmla="*/ 24 w 34"/>
                  <a:gd name="T7" fmla="*/ 8 h 33"/>
                  <a:gd name="T8" fmla="*/ 19 w 34"/>
                  <a:gd name="T9" fmla="*/ 6 h 33"/>
                  <a:gd name="T10" fmla="*/ 17 w 34"/>
                  <a:gd name="T11" fmla="*/ 5 h 33"/>
                  <a:gd name="T12" fmla="*/ 16 w 34"/>
                  <a:gd name="T13" fmla="*/ 6 h 33"/>
                  <a:gd name="T14" fmla="*/ 10 w 34"/>
                  <a:gd name="T15" fmla="*/ 8 h 33"/>
                  <a:gd name="T16" fmla="*/ 10 w 34"/>
                  <a:gd name="T17" fmla="*/ 8 h 33"/>
                  <a:gd name="T18" fmla="*/ 8 w 34"/>
                  <a:gd name="T19" fmla="*/ 7 h 33"/>
                  <a:gd name="T20" fmla="*/ 3 w 34"/>
                  <a:gd name="T21" fmla="*/ 2 h 33"/>
                  <a:gd name="T22" fmla="*/ 2 w 34"/>
                  <a:gd name="T23" fmla="*/ 0 h 33"/>
                  <a:gd name="T24" fmla="*/ 1 w 34"/>
                  <a:gd name="T25" fmla="*/ 0 h 33"/>
                  <a:gd name="T26" fmla="*/ 0 w 34"/>
                  <a:gd name="T27" fmla="*/ 0 h 33"/>
                  <a:gd name="T28" fmla="*/ 0 w 34"/>
                  <a:gd name="T29" fmla="*/ 33 h 33"/>
                  <a:gd name="T30" fmla="*/ 17 w 34"/>
                  <a:gd name="T31" fmla="*/ 21 h 33"/>
                  <a:gd name="T32" fmla="*/ 34 w 34"/>
                  <a:gd name="T33" fmla="*/ 33 h 33"/>
                  <a:gd name="T34" fmla="*/ 34 w 34"/>
                  <a:gd name="T35" fmla="*/ 0 h 33"/>
                  <a:gd name="T36" fmla="*/ 34 w 34"/>
                  <a:gd name="T37" fmla="*/ 0 h 33"/>
                  <a:gd name="T38" fmla="*/ 32 w 34"/>
                  <a:gd name="T3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3">
                    <a:moveTo>
                      <a:pt x="32" y="0"/>
                    </a:moveTo>
                    <a:cubicBezTo>
                      <a:pt x="32" y="1"/>
                      <a:pt x="31" y="1"/>
                      <a:pt x="31" y="2"/>
                    </a:cubicBezTo>
                    <a:cubicBezTo>
                      <a:pt x="30" y="4"/>
                      <a:pt x="29" y="6"/>
                      <a:pt x="26" y="7"/>
                    </a:cubicBezTo>
                    <a:cubicBezTo>
                      <a:pt x="25" y="7"/>
                      <a:pt x="25" y="8"/>
                      <a:pt x="24" y="8"/>
                    </a:cubicBezTo>
                    <a:cubicBezTo>
                      <a:pt x="22" y="8"/>
                      <a:pt x="20" y="7"/>
                      <a:pt x="19" y="6"/>
                    </a:cubicBezTo>
                    <a:cubicBezTo>
                      <a:pt x="18" y="6"/>
                      <a:pt x="17" y="5"/>
                      <a:pt x="17" y="5"/>
                    </a:cubicBezTo>
                    <a:cubicBezTo>
                      <a:pt x="17" y="5"/>
                      <a:pt x="16" y="6"/>
                      <a:pt x="16" y="6"/>
                    </a:cubicBezTo>
                    <a:cubicBezTo>
                      <a:pt x="14" y="7"/>
                      <a:pt x="12" y="8"/>
                      <a:pt x="10" y="8"/>
                    </a:cubicBezTo>
                    <a:cubicBezTo>
                      <a:pt x="10" y="8"/>
                      <a:pt x="10" y="8"/>
                      <a:pt x="10" y="8"/>
                    </a:cubicBezTo>
                    <a:cubicBezTo>
                      <a:pt x="9" y="8"/>
                      <a:pt x="9" y="7"/>
                      <a:pt x="8" y="7"/>
                    </a:cubicBezTo>
                    <a:cubicBezTo>
                      <a:pt x="5" y="6"/>
                      <a:pt x="4" y="4"/>
                      <a:pt x="3" y="2"/>
                    </a:cubicBezTo>
                    <a:cubicBezTo>
                      <a:pt x="3" y="1"/>
                      <a:pt x="2" y="1"/>
                      <a:pt x="2" y="0"/>
                    </a:cubicBezTo>
                    <a:cubicBezTo>
                      <a:pt x="2" y="0"/>
                      <a:pt x="1" y="0"/>
                      <a:pt x="1" y="0"/>
                    </a:cubicBezTo>
                    <a:cubicBezTo>
                      <a:pt x="1" y="0"/>
                      <a:pt x="0" y="0"/>
                      <a:pt x="0" y="0"/>
                    </a:cubicBezTo>
                    <a:cubicBezTo>
                      <a:pt x="0" y="33"/>
                      <a:pt x="0" y="33"/>
                      <a:pt x="0" y="33"/>
                    </a:cubicBezTo>
                    <a:cubicBezTo>
                      <a:pt x="17" y="21"/>
                      <a:pt x="17" y="21"/>
                      <a:pt x="17" y="21"/>
                    </a:cubicBezTo>
                    <a:cubicBezTo>
                      <a:pt x="34" y="33"/>
                      <a:pt x="34" y="33"/>
                      <a:pt x="34" y="33"/>
                    </a:cubicBezTo>
                    <a:cubicBezTo>
                      <a:pt x="34" y="0"/>
                      <a:pt x="34" y="0"/>
                      <a:pt x="34" y="0"/>
                    </a:cubicBezTo>
                    <a:cubicBezTo>
                      <a:pt x="34" y="0"/>
                      <a:pt x="34" y="0"/>
                      <a:pt x="34" y="0"/>
                    </a:cubicBezTo>
                    <a:cubicBezTo>
                      <a:pt x="33" y="0"/>
                      <a:pt x="32"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sp>
            <p:nvSpPr>
              <p:cNvPr id="77" name="Oval 71"/>
              <p:cNvSpPr>
                <a:spLocks/>
              </p:cNvSpPr>
              <p:nvPr/>
            </p:nvSpPr>
            <p:spPr bwMode="auto">
              <a:xfrm>
                <a:off x="6178550" y="3625850"/>
                <a:ext cx="84138" cy="80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sp>
            <p:nvSpPr>
              <p:cNvPr id="78" name="Freeform: Shape 72"/>
              <p:cNvSpPr>
                <a:spLocks/>
              </p:cNvSpPr>
              <p:nvPr/>
            </p:nvSpPr>
            <p:spPr bwMode="auto">
              <a:xfrm>
                <a:off x="6127750" y="3573463"/>
                <a:ext cx="187325" cy="185738"/>
              </a:xfrm>
              <a:custGeom>
                <a:avLst/>
                <a:gdLst>
                  <a:gd name="T0" fmla="*/ 44 w 49"/>
                  <a:gd name="T1" fmla="*/ 18 h 49"/>
                  <a:gd name="T2" fmla="*/ 44 w 49"/>
                  <a:gd name="T3" fmla="*/ 10 h 49"/>
                  <a:gd name="T4" fmla="*/ 36 w 49"/>
                  <a:gd name="T5" fmla="*/ 7 h 49"/>
                  <a:gd name="T6" fmla="*/ 32 w 49"/>
                  <a:gd name="T7" fmla="*/ 1 h 49"/>
                  <a:gd name="T8" fmla="*/ 24 w 49"/>
                  <a:gd name="T9" fmla="*/ 3 h 49"/>
                  <a:gd name="T10" fmla="*/ 16 w 49"/>
                  <a:gd name="T11" fmla="*/ 1 h 49"/>
                  <a:gd name="T12" fmla="*/ 12 w 49"/>
                  <a:gd name="T13" fmla="*/ 7 h 49"/>
                  <a:gd name="T14" fmla="*/ 4 w 49"/>
                  <a:gd name="T15" fmla="*/ 10 h 49"/>
                  <a:gd name="T16" fmla="*/ 4 w 49"/>
                  <a:gd name="T17" fmla="*/ 18 h 49"/>
                  <a:gd name="T18" fmla="*/ 0 w 49"/>
                  <a:gd name="T19" fmla="*/ 24 h 49"/>
                  <a:gd name="T20" fmla="*/ 4 w 49"/>
                  <a:gd name="T21" fmla="*/ 31 h 49"/>
                  <a:gd name="T22" fmla="*/ 4 w 49"/>
                  <a:gd name="T23" fmla="*/ 39 h 49"/>
                  <a:gd name="T24" fmla="*/ 12 w 49"/>
                  <a:gd name="T25" fmla="*/ 41 h 49"/>
                  <a:gd name="T26" fmla="*/ 16 w 49"/>
                  <a:gd name="T27" fmla="*/ 48 h 49"/>
                  <a:gd name="T28" fmla="*/ 24 w 49"/>
                  <a:gd name="T29" fmla="*/ 45 h 49"/>
                  <a:gd name="T30" fmla="*/ 32 w 49"/>
                  <a:gd name="T31" fmla="*/ 48 h 49"/>
                  <a:gd name="T32" fmla="*/ 36 w 49"/>
                  <a:gd name="T33" fmla="*/ 41 h 49"/>
                  <a:gd name="T34" fmla="*/ 44 w 49"/>
                  <a:gd name="T35" fmla="*/ 39 h 49"/>
                  <a:gd name="T36" fmla="*/ 44 w 49"/>
                  <a:gd name="T37" fmla="*/ 31 h 49"/>
                  <a:gd name="T38" fmla="*/ 49 w 49"/>
                  <a:gd name="T39" fmla="*/ 24 h 49"/>
                  <a:gd name="T40" fmla="*/ 44 w 49"/>
                  <a:gd name="T41" fmla="*/ 18 h 49"/>
                  <a:gd name="T42" fmla="*/ 24 w 49"/>
                  <a:gd name="T43" fmla="*/ 37 h 49"/>
                  <a:gd name="T44" fmla="*/ 11 w 49"/>
                  <a:gd name="T45" fmla="*/ 24 h 49"/>
                  <a:gd name="T46" fmla="*/ 24 w 49"/>
                  <a:gd name="T47" fmla="*/ 12 h 49"/>
                  <a:gd name="T48" fmla="*/ 37 w 49"/>
                  <a:gd name="T49" fmla="*/ 24 h 49"/>
                  <a:gd name="T50" fmla="*/ 24 w 49"/>
                  <a:gd name="T51"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49">
                    <a:moveTo>
                      <a:pt x="44" y="18"/>
                    </a:moveTo>
                    <a:cubicBezTo>
                      <a:pt x="43" y="16"/>
                      <a:pt x="45" y="12"/>
                      <a:pt x="44" y="10"/>
                    </a:cubicBezTo>
                    <a:cubicBezTo>
                      <a:pt x="42" y="8"/>
                      <a:pt x="38" y="9"/>
                      <a:pt x="36" y="7"/>
                    </a:cubicBezTo>
                    <a:cubicBezTo>
                      <a:pt x="34" y="6"/>
                      <a:pt x="34" y="2"/>
                      <a:pt x="32" y="1"/>
                    </a:cubicBezTo>
                    <a:cubicBezTo>
                      <a:pt x="29" y="0"/>
                      <a:pt x="27" y="3"/>
                      <a:pt x="24" y="3"/>
                    </a:cubicBezTo>
                    <a:cubicBezTo>
                      <a:pt x="22" y="3"/>
                      <a:pt x="19" y="0"/>
                      <a:pt x="16" y="1"/>
                    </a:cubicBezTo>
                    <a:cubicBezTo>
                      <a:pt x="14" y="2"/>
                      <a:pt x="14" y="6"/>
                      <a:pt x="12" y="7"/>
                    </a:cubicBezTo>
                    <a:cubicBezTo>
                      <a:pt x="10" y="9"/>
                      <a:pt x="6" y="8"/>
                      <a:pt x="4" y="10"/>
                    </a:cubicBezTo>
                    <a:cubicBezTo>
                      <a:pt x="3" y="12"/>
                      <a:pt x="5" y="16"/>
                      <a:pt x="4" y="18"/>
                    </a:cubicBezTo>
                    <a:cubicBezTo>
                      <a:pt x="3" y="20"/>
                      <a:pt x="0" y="22"/>
                      <a:pt x="0" y="24"/>
                    </a:cubicBezTo>
                    <a:cubicBezTo>
                      <a:pt x="0" y="27"/>
                      <a:pt x="3" y="29"/>
                      <a:pt x="4" y="31"/>
                    </a:cubicBezTo>
                    <a:cubicBezTo>
                      <a:pt x="5" y="33"/>
                      <a:pt x="3" y="37"/>
                      <a:pt x="4" y="39"/>
                    </a:cubicBezTo>
                    <a:cubicBezTo>
                      <a:pt x="6" y="41"/>
                      <a:pt x="10" y="40"/>
                      <a:pt x="12" y="41"/>
                    </a:cubicBezTo>
                    <a:cubicBezTo>
                      <a:pt x="14" y="43"/>
                      <a:pt x="14" y="47"/>
                      <a:pt x="16" y="48"/>
                    </a:cubicBezTo>
                    <a:cubicBezTo>
                      <a:pt x="19" y="49"/>
                      <a:pt x="22" y="45"/>
                      <a:pt x="24" y="45"/>
                    </a:cubicBezTo>
                    <a:cubicBezTo>
                      <a:pt x="27" y="45"/>
                      <a:pt x="29" y="49"/>
                      <a:pt x="32" y="48"/>
                    </a:cubicBezTo>
                    <a:cubicBezTo>
                      <a:pt x="34" y="47"/>
                      <a:pt x="34" y="43"/>
                      <a:pt x="36" y="41"/>
                    </a:cubicBezTo>
                    <a:cubicBezTo>
                      <a:pt x="38" y="40"/>
                      <a:pt x="42" y="41"/>
                      <a:pt x="44" y="39"/>
                    </a:cubicBezTo>
                    <a:cubicBezTo>
                      <a:pt x="45" y="37"/>
                      <a:pt x="43" y="33"/>
                      <a:pt x="44" y="31"/>
                    </a:cubicBezTo>
                    <a:cubicBezTo>
                      <a:pt x="45" y="29"/>
                      <a:pt x="49" y="27"/>
                      <a:pt x="49" y="24"/>
                    </a:cubicBezTo>
                    <a:cubicBezTo>
                      <a:pt x="49" y="22"/>
                      <a:pt x="45" y="20"/>
                      <a:pt x="44" y="18"/>
                    </a:cubicBezTo>
                    <a:close/>
                    <a:moveTo>
                      <a:pt x="24" y="37"/>
                    </a:moveTo>
                    <a:cubicBezTo>
                      <a:pt x="17" y="37"/>
                      <a:pt x="11" y="32"/>
                      <a:pt x="11" y="24"/>
                    </a:cubicBezTo>
                    <a:cubicBezTo>
                      <a:pt x="11" y="17"/>
                      <a:pt x="17" y="12"/>
                      <a:pt x="24" y="12"/>
                    </a:cubicBezTo>
                    <a:cubicBezTo>
                      <a:pt x="31" y="12"/>
                      <a:pt x="37" y="17"/>
                      <a:pt x="37" y="24"/>
                    </a:cubicBezTo>
                    <a:cubicBezTo>
                      <a:pt x="37" y="32"/>
                      <a:pt x="31" y="37"/>
                      <a:pt x="2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grpSp>
      </p:grpSp>
      <p:sp>
        <p:nvSpPr>
          <p:cNvPr id="37" name="TextBox 31"/>
          <p:cNvSpPr txBox="1"/>
          <p:nvPr/>
        </p:nvSpPr>
        <p:spPr>
          <a:xfrm>
            <a:off x="3504883" y="2920748"/>
            <a:ext cx="946414" cy="230904"/>
          </a:xfrm>
          <a:prstGeom prst="rect">
            <a:avLst/>
          </a:prstGeom>
          <a:noFill/>
        </p:spPr>
        <p:txBody>
          <a:bodyPr wrap="none" lIns="68580" tIns="34290" rIns="68580" bIns="34290">
            <a:normAutofit lnSpcReduction="10000"/>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标题文本预设</a:t>
            </a:r>
          </a:p>
        </p:txBody>
      </p:sp>
      <p:sp>
        <p:nvSpPr>
          <p:cNvPr id="38" name="TextBox 32"/>
          <p:cNvSpPr txBox="1"/>
          <p:nvPr/>
        </p:nvSpPr>
        <p:spPr>
          <a:xfrm>
            <a:off x="3288981" y="3089754"/>
            <a:ext cx="1378216" cy="415627"/>
          </a:xfrm>
          <a:prstGeom prst="rect">
            <a:avLst/>
          </a:prstGeom>
          <a:noFill/>
        </p:spPr>
        <p:txBody>
          <a:bodyPr wrap="square" lIns="68580" tIns="34290" rIns="68580" bIns="34290">
            <a:norm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此部分内容作为文字排版占位显示（建议使用主题字体）</a:t>
            </a:r>
          </a:p>
        </p:txBody>
      </p:sp>
      <p:cxnSp>
        <p:nvCxnSpPr>
          <p:cNvPr id="39" name="Straight Connector 33"/>
          <p:cNvCxnSpPr/>
          <p:nvPr/>
        </p:nvCxnSpPr>
        <p:spPr>
          <a:xfrm flipV="1">
            <a:off x="3978089" y="3553061"/>
            <a:ext cx="0" cy="297092"/>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4"/>
          <p:cNvCxnSpPr/>
          <p:nvPr/>
        </p:nvCxnSpPr>
        <p:spPr>
          <a:xfrm flipV="1">
            <a:off x="3978089" y="2664735"/>
            <a:ext cx="0" cy="243075"/>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sp>
        <p:nvSpPr>
          <p:cNvPr id="41" name="TextBox 35"/>
          <p:cNvSpPr txBox="1"/>
          <p:nvPr/>
        </p:nvSpPr>
        <p:spPr>
          <a:xfrm>
            <a:off x="4675082" y="2090262"/>
            <a:ext cx="946414" cy="230904"/>
          </a:xfrm>
          <a:prstGeom prst="rect">
            <a:avLst/>
          </a:prstGeom>
          <a:noFill/>
        </p:spPr>
        <p:txBody>
          <a:bodyPr wrap="none" lIns="68580" tIns="34290" rIns="68580" bIns="34290">
            <a:normAutofit lnSpcReduction="10000"/>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标题文本预设</a:t>
            </a:r>
          </a:p>
        </p:txBody>
      </p:sp>
      <p:sp>
        <p:nvSpPr>
          <p:cNvPr id="42" name="TextBox 36"/>
          <p:cNvSpPr txBox="1"/>
          <p:nvPr/>
        </p:nvSpPr>
        <p:spPr>
          <a:xfrm>
            <a:off x="4459176" y="2259267"/>
            <a:ext cx="1378216" cy="415627"/>
          </a:xfrm>
          <a:prstGeom prst="rect">
            <a:avLst/>
          </a:prstGeom>
          <a:noFill/>
        </p:spPr>
        <p:txBody>
          <a:bodyPr wrap="square" lIns="68580" tIns="34290" rIns="68580" bIns="34290">
            <a:norm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此部分内容作为文字排版占位显示（建议使用主题字体）</a:t>
            </a:r>
          </a:p>
        </p:txBody>
      </p:sp>
      <p:cxnSp>
        <p:nvCxnSpPr>
          <p:cNvPr id="43" name="Straight Connector 37"/>
          <p:cNvCxnSpPr/>
          <p:nvPr/>
        </p:nvCxnSpPr>
        <p:spPr>
          <a:xfrm flipV="1">
            <a:off x="5148284" y="2737488"/>
            <a:ext cx="0" cy="1107342"/>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38"/>
          <p:cNvCxnSpPr/>
          <p:nvPr/>
        </p:nvCxnSpPr>
        <p:spPr>
          <a:xfrm flipV="1">
            <a:off x="5148284" y="1797277"/>
            <a:ext cx="0" cy="297092"/>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36" name="Group 39"/>
          <p:cNvGrpSpPr/>
          <p:nvPr/>
        </p:nvGrpSpPr>
        <p:grpSpPr>
          <a:xfrm>
            <a:off x="3779797" y="2210864"/>
            <a:ext cx="405000" cy="405125"/>
            <a:chOff x="5039729" y="3314307"/>
            <a:chExt cx="540000" cy="540000"/>
          </a:xfrm>
        </p:grpSpPr>
        <p:sp>
          <p:nvSpPr>
            <p:cNvPr id="67" name="Oval 61"/>
            <p:cNvSpPr/>
            <p:nvPr/>
          </p:nvSpPr>
          <p:spPr>
            <a:xfrm>
              <a:off x="5039729" y="3314307"/>
              <a:ext cx="540000" cy="54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68" name="Freeform: Shape 62"/>
            <p:cNvSpPr>
              <a:spLocks/>
            </p:cNvSpPr>
            <p:nvPr/>
          </p:nvSpPr>
          <p:spPr bwMode="auto">
            <a:xfrm>
              <a:off x="5142973" y="3395648"/>
              <a:ext cx="333512" cy="377319"/>
            </a:xfrm>
            <a:custGeom>
              <a:avLst/>
              <a:gdLst>
                <a:gd name="T0" fmla="*/ 182 w 193"/>
                <a:gd name="T1" fmla="*/ 147 h 219"/>
                <a:gd name="T2" fmla="*/ 175 w 193"/>
                <a:gd name="T3" fmla="*/ 150 h 219"/>
                <a:gd name="T4" fmla="*/ 146 w 193"/>
                <a:gd name="T5" fmla="*/ 110 h 219"/>
                <a:gd name="T6" fmla="*/ 175 w 193"/>
                <a:gd name="T7" fmla="*/ 70 h 219"/>
                <a:gd name="T8" fmla="*/ 182 w 193"/>
                <a:gd name="T9" fmla="*/ 72 h 219"/>
                <a:gd name="T10" fmla="*/ 193 w 193"/>
                <a:gd name="T11" fmla="*/ 60 h 219"/>
                <a:gd name="T12" fmla="*/ 182 w 193"/>
                <a:gd name="T13" fmla="*/ 49 h 219"/>
                <a:gd name="T14" fmla="*/ 170 w 193"/>
                <a:gd name="T15" fmla="*/ 60 h 219"/>
                <a:gd name="T16" fmla="*/ 170 w 193"/>
                <a:gd name="T17" fmla="*/ 62 h 219"/>
                <a:gd name="T18" fmla="*/ 121 w 193"/>
                <a:gd name="T19" fmla="*/ 67 h 219"/>
                <a:gd name="T20" fmla="*/ 101 w 193"/>
                <a:gd name="T21" fmla="*/ 22 h 219"/>
                <a:gd name="T22" fmla="*/ 108 w 193"/>
                <a:gd name="T23" fmla="*/ 12 h 219"/>
                <a:gd name="T24" fmla="*/ 97 w 193"/>
                <a:gd name="T25" fmla="*/ 0 h 219"/>
                <a:gd name="T26" fmla="*/ 85 w 193"/>
                <a:gd name="T27" fmla="*/ 12 h 219"/>
                <a:gd name="T28" fmla="*/ 92 w 193"/>
                <a:gd name="T29" fmla="*/ 22 h 219"/>
                <a:gd name="T30" fmla="*/ 72 w 193"/>
                <a:gd name="T31" fmla="*/ 67 h 219"/>
                <a:gd name="T32" fmla="*/ 23 w 193"/>
                <a:gd name="T33" fmla="*/ 62 h 219"/>
                <a:gd name="T34" fmla="*/ 23 w 193"/>
                <a:gd name="T35" fmla="*/ 60 h 219"/>
                <a:gd name="T36" fmla="*/ 12 w 193"/>
                <a:gd name="T37" fmla="*/ 49 h 219"/>
                <a:gd name="T38" fmla="*/ 0 w 193"/>
                <a:gd name="T39" fmla="*/ 60 h 219"/>
                <a:gd name="T40" fmla="*/ 12 w 193"/>
                <a:gd name="T41" fmla="*/ 72 h 219"/>
                <a:gd name="T42" fmla="*/ 18 w 193"/>
                <a:gd name="T43" fmla="*/ 70 h 219"/>
                <a:gd name="T44" fmla="*/ 48 w 193"/>
                <a:gd name="T45" fmla="*/ 110 h 219"/>
                <a:gd name="T46" fmla="*/ 19 w 193"/>
                <a:gd name="T47" fmla="*/ 150 h 219"/>
                <a:gd name="T48" fmla="*/ 12 w 193"/>
                <a:gd name="T49" fmla="*/ 147 h 219"/>
                <a:gd name="T50" fmla="*/ 0 w 193"/>
                <a:gd name="T51" fmla="*/ 159 h 219"/>
                <a:gd name="T52" fmla="*/ 12 w 193"/>
                <a:gd name="T53" fmla="*/ 170 h 219"/>
                <a:gd name="T54" fmla="*/ 23 w 193"/>
                <a:gd name="T55" fmla="*/ 159 h 219"/>
                <a:gd name="T56" fmla="*/ 23 w 193"/>
                <a:gd name="T57" fmla="*/ 158 h 219"/>
                <a:gd name="T58" fmla="*/ 72 w 193"/>
                <a:gd name="T59" fmla="*/ 152 h 219"/>
                <a:gd name="T60" fmla="*/ 92 w 193"/>
                <a:gd name="T61" fmla="*/ 197 h 219"/>
                <a:gd name="T62" fmla="*/ 85 w 193"/>
                <a:gd name="T63" fmla="*/ 208 h 219"/>
                <a:gd name="T64" fmla="*/ 97 w 193"/>
                <a:gd name="T65" fmla="*/ 219 h 219"/>
                <a:gd name="T66" fmla="*/ 108 w 193"/>
                <a:gd name="T67" fmla="*/ 208 h 219"/>
                <a:gd name="T68" fmla="*/ 101 w 193"/>
                <a:gd name="T69" fmla="*/ 197 h 219"/>
                <a:gd name="T70" fmla="*/ 121 w 193"/>
                <a:gd name="T71" fmla="*/ 152 h 219"/>
                <a:gd name="T72" fmla="*/ 170 w 193"/>
                <a:gd name="T73" fmla="*/ 158 h 219"/>
                <a:gd name="T74" fmla="*/ 170 w 193"/>
                <a:gd name="T75" fmla="*/ 159 h 219"/>
                <a:gd name="T76" fmla="*/ 182 w 193"/>
                <a:gd name="T77" fmla="*/ 170 h 219"/>
                <a:gd name="T78" fmla="*/ 193 w 193"/>
                <a:gd name="T79" fmla="*/ 159 h 219"/>
                <a:gd name="T80" fmla="*/ 182 w 193"/>
                <a:gd name="T81"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3" h="219">
                  <a:moveTo>
                    <a:pt x="182" y="147"/>
                  </a:moveTo>
                  <a:cubicBezTo>
                    <a:pt x="179" y="147"/>
                    <a:pt x="177" y="148"/>
                    <a:pt x="175" y="150"/>
                  </a:cubicBezTo>
                  <a:cubicBezTo>
                    <a:pt x="146" y="110"/>
                    <a:pt x="146" y="110"/>
                    <a:pt x="146" y="110"/>
                  </a:cubicBezTo>
                  <a:cubicBezTo>
                    <a:pt x="175" y="70"/>
                    <a:pt x="175" y="70"/>
                    <a:pt x="175" y="70"/>
                  </a:cubicBezTo>
                  <a:cubicBezTo>
                    <a:pt x="177" y="71"/>
                    <a:pt x="179" y="72"/>
                    <a:pt x="182" y="72"/>
                  </a:cubicBezTo>
                  <a:cubicBezTo>
                    <a:pt x="188" y="72"/>
                    <a:pt x="193" y="67"/>
                    <a:pt x="193" y="60"/>
                  </a:cubicBezTo>
                  <a:cubicBezTo>
                    <a:pt x="193" y="54"/>
                    <a:pt x="188" y="49"/>
                    <a:pt x="182" y="49"/>
                  </a:cubicBezTo>
                  <a:cubicBezTo>
                    <a:pt x="175" y="49"/>
                    <a:pt x="170" y="54"/>
                    <a:pt x="170" y="60"/>
                  </a:cubicBezTo>
                  <a:cubicBezTo>
                    <a:pt x="170" y="61"/>
                    <a:pt x="170" y="61"/>
                    <a:pt x="170" y="62"/>
                  </a:cubicBezTo>
                  <a:cubicBezTo>
                    <a:pt x="121" y="67"/>
                    <a:pt x="121" y="67"/>
                    <a:pt x="121" y="67"/>
                  </a:cubicBezTo>
                  <a:cubicBezTo>
                    <a:pt x="101" y="22"/>
                    <a:pt x="101" y="22"/>
                    <a:pt x="101" y="22"/>
                  </a:cubicBezTo>
                  <a:cubicBezTo>
                    <a:pt x="105" y="20"/>
                    <a:pt x="108" y="16"/>
                    <a:pt x="108" y="12"/>
                  </a:cubicBezTo>
                  <a:cubicBezTo>
                    <a:pt x="108" y="5"/>
                    <a:pt x="103" y="0"/>
                    <a:pt x="97" y="0"/>
                  </a:cubicBezTo>
                  <a:cubicBezTo>
                    <a:pt x="90" y="0"/>
                    <a:pt x="85" y="5"/>
                    <a:pt x="85" y="12"/>
                  </a:cubicBezTo>
                  <a:cubicBezTo>
                    <a:pt x="85" y="16"/>
                    <a:pt x="88" y="20"/>
                    <a:pt x="92" y="22"/>
                  </a:cubicBezTo>
                  <a:cubicBezTo>
                    <a:pt x="72" y="67"/>
                    <a:pt x="72" y="67"/>
                    <a:pt x="72" y="67"/>
                  </a:cubicBezTo>
                  <a:cubicBezTo>
                    <a:pt x="23" y="62"/>
                    <a:pt x="23" y="62"/>
                    <a:pt x="23" y="62"/>
                  </a:cubicBezTo>
                  <a:cubicBezTo>
                    <a:pt x="23" y="61"/>
                    <a:pt x="23" y="61"/>
                    <a:pt x="23" y="60"/>
                  </a:cubicBezTo>
                  <a:cubicBezTo>
                    <a:pt x="23" y="54"/>
                    <a:pt x="18" y="49"/>
                    <a:pt x="12" y="49"/>
                  </a:cubicBezTo>
                  <a:cubicBezTo>
                    <a:pt x="5" y="49"/>
                    <a:pt x="0" y="54"/>
                    <a:pt x="0" y="60"/>
                  </a:cubicBezTo>
                  <a:cubicBezTo>
                    <a:pt x="0" y="67"/>
                    <a:pt x="5" y="72"/>
                    <a:pt x="12" y="72"/>
                  </a:cubicBezTo>
                  <a:cubicBezTo>
                    <a:pt x="14" y="72"/>
                    <a:pt x="16" y="71"/>
                    <a:pt x="18" y="70"/>
                  </a:cubicBezTo>
                  <a:cubicBezTo>
                    <a:pt x="48" y="110"/>
                    <a:pt x="48" y="110"/>
                    <a:pt x="48" y="110"/>
                  </a:cubicBezTo>
                  <a:cubicBezTo>
                    <a:pt x="19" y="150"/>
                    <a:pt x="19" y="150"/>
                    <a:pt x="19" y="150"/>
                  </a:cubicBezTo>
                  <a:cubicBezTo>
                    <a:pt x="17" y="148"/>
                    <a:pt x="14" y="147"/>
                    <a:pt x="12" y="147"/>
                  </a:cubicBezTo>
                  <a:cubicBezTo>
                    <a:pt x="5" y="147"/>
                    <a:pt x="0" y="152"/>
                    <a:pt x="0" y="159"/>
                  </a:cubicBezTo>
                  <a:cubicBezTo>
                    <a:pt x="0" y="165"/>
                    <a:pt x="5" y="170"/>
                    <a:pt x="12" y="170"/>
                  </a:cubicBezTo>
                  <a:cubicBezTo>
                    <a:pt x="18" y="170"/>
                    <a:pt x="23" y="165"/>
                    <a:pt x="23" y="159"/>
                  </a:cubicBezTo>
                  <a:cubicBezTo>
                    <a:pt x="23" y="158"/>
                    <a:pt x="23" y="158"/>
                    <a:pt x="23" y="158"/>
                  </a:cubicBezTo>
                  <a:cubicBezTo>
                    <a:pt x="72" y="152"/>
                    <a:pt x="72" y="152"/>
                    <a:pt x="72" y="152"/>
                  </a:cubicBezTo>
                  <a:cubicBezTo>
                    <a:pt x="92" y="197"/>
                    <a:pt x="92" y="197"/>
                    <a:pt x="92" y="197"/>
                  </a:cubicBezTo>
                  <a:cubicBezTo>
                    <a:pt x="88" y="199"/>
                    <a:pt x="85" y="203"/>
                    <a:pt x="85" y="208"/>
                  </a:cubicBezTo>
                  <a:cubicBezTo>
                    <a:pt x="85" y="214"/>
                    <a:pt x="90" y="219"/>
                    <a:pt x="97" y="219"/>
                  </a:cubicBezTo>
                  <a:cubicBezTo>
                    <a:pt x="103" y="219"/>
                    <a:pt x="108" y="214"/>
                    <a:pt x="108" y="208"/>
                  </a:cubicBezTo>
                  <a:cubicBezTo>
                    <a:pt x="108" y="203"/>
                    <a:pt x="105" y="199"/>
                    <a:pt x="101" y="197"/>
                  </a:cubicBezTo>
                  <a:cubicBezTo>
                    <a:pt x="121" y="152"/>
                    <a:pt x="121" y="152"/>
                    <a:pt x="121" y="152"/>
                  </a:cubicBezTo>
                  <a:cubicBezTo>
                    <a:pt x="170" y="158"/>
                    <a:pt x="170" y="158"/>
                    <a:pt x="170" y="158"/>
                  </a:cubicBezTo>
                  <a:cubicBezTo>
                    <a:pt x="170" y="158"/>
                    <a:pt x="170" y="158"/>
                    <a:pt x="170" y="159"/>
                  </a:cubicBezTo>
                  <a:cubicBezTo>
                    <a:pt x="170" y="165"/>
                    <a:pt x="175" y="170"/>
                    <a:pt x="182" y="170"/>
                  </a:cubicBezTo>
                  <a:cubicBezTo>
                    <a:pt x="188" y="170"/>
                    <a:pt x="193" y="165"/>
                    <a:pt x="193" y="159"/>
                  </a:cubicBezTo>
                  <a:cubicBezTo>
                    <a:pt x="193" y="152"/>
                    <a:pt x="188" y="147"/>
                    <a:pt x="182" y="147"/>
                  </a:cubicBezTo>
                  <a:close/>
                </a:path>
              </a:pathLst>
            </a:custGeom>
            <a:solidFill>
              <a:schemeClr val="accent2"/>
            </a:solidFill>
            <a:ln>
              <a:noFill/>
            </a:ln>
          </p:spPr>
          <p:txBody>
            <a:bodyPr anchor="ctr"/>
            <a:lstStyle/>
            <a:p>
              <a:pPr algn="ctr"/>
              <a:endParaRPr>
                <a:solidFill>
                  <a:schemeClr val="bg1"/>
                </a:solidFill>
              </a:endParaRPr>
            </a:p>
          </p:txBody>
        </p:sp>
      </p:grpSp>
      <p:grpSp>
        <p:nvGrpSpPr>
          <p:cNvPr id="45" name="Group 40"/>
          <p:cNvGrpSpPr/>
          <p:nvPr/>
        </p:nvGrpSpPr>
        <p:grpSpPr>
          <a:xfrm>
            <a:off x="4945784" y="1358319"/>
            <a:ext cx="405000" cy="405125"/>
            <a:chOff x="6594378" y="2177931"/>
            <a:chExt cx="540000" cy="540000"/>
          </a:xfrm>
        </p:grpSpPr>
        <p:sp>
          <p:nvSpPr>
            <p:cNvPr id="63" name="Oval 57"/>
            <p:cNvSpPr/>
            <p:nvPr/>
          </p:nvSpPr>
          <p:spPr>
            <a:xfrm>
              <a:off x="6594378" y="2177931"/>
              <a:ext cx="540000" cy="54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nvGrpSpPr>
            <p:cNvPr id="46" name="Group 58"/>
            <p:cNvGrpSpPr/>
            <p:nvPr/>
          </p:nvGrpSpPr>
          <p:grpSpPr>
            <a:xfrm>
              <a:off x="6675953" y="2239847"/>
              <a:ext cx="371937" cy="351888"/>
              <a:chOff x="8493125" y="2289175"/>
              <a:chExt cx="854075" cy="808038"/>
            </a:xfrm>
            <a:solidFill>
              <a:schemeClr val="bg1"/>
            </a:solidFill>
          </p:grpSpPr>
          <p:sp>
            <p:nvSpPr>
              <p:cNvPr id="65" name="Freeform: Shape 59"/>
              <p:cNvSpPr>
                <a:spLocks/>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sp>
            <p:nvSpPr>
              <p:cNvPr id="66" name="Oval 60"/>
              <p:cNvSpPr>
                <a:spLocks/>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grpSp>
      </p:grpSp>
      <p:sp>
        <p:nvSpPr>
          <p:cNvPr id="47" name="TextBox 41"/>
          <p:cNvSpPr txBox="1"/>
          <p:nvPr/>
        </p:nvSpPr>
        <p:spPr>
          <a:xfrm>
            <a:off x="5843850" y="2903377"/>
            <a:ext cx="946413" cy="230904"/>
          </a:xfrm>
          <a:prstGeom prst="rect">
            <a:avLst/>
          </a:prstGeom>
          <a:noFill/>
        </p:spPr>
        <p:txBody>
          <a:bodyPr wrap="none" lIns="68580" tIns="34290" rIns="68580" bIns="34290">
            <a:normAutofit lnSpcReduction="10000"/>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标题文本预设</a:t>
            </a:r>
          </a:p>
        </p:txBody>
      </p:sp>
      <p:sp>
        <p:nvSpPr>
          <p:cNvPr id="48" name="TextBox 42"/>
          <p:cNvSpPr txBox="1"/>
          <p:nvPr/>
        </p:nvSpPr>
        <p:spPr>
          <a:xfrm>
            <a:off x="5627946" y="3072383"/>
            <a:ext cx="1378216" cy="415627"/>
          </a:xfrm>
          <a:prstGeom prst="rect">
            <a:avLst/>
          </a:prstGeom>
          <a:noFill/>
        </p:spPr>
        <p:txBody>
          <a:bodyPr wrap="square" lIns="68580" tIns="34290" rIns="68580" bIns="34290">
            <a:norm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此部分内容作为文字排版占位显示（建议使用主题字体）</a:t>
            </a:r>
          </a:p>
        </p:txBody>
      </p:sp>
      <p:cxnSp>
        <p:nvCxnSpPr>
          <p:cNvPr id="49" name="Straight Connector 43"/>
          <p:cNvCxnSpPr/>
          <p:nvPr/>
        </p:nvCxnSpPr>
        <p:spPr>
          <a:xfrm flipV="1">
            <a:off x="6317054" y="3550603"/>
            <a:ext cx="0" cy="297092"/>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4"/>
          <p:cNvCxnSpPr/>
          <p:nvPr/>
        </p:nvCxnSpPr>
        <p:spPr>
          <a:xfrm flipV="1">
            <a:off x="6317054" y="2617538"/>
            <a:ext cx="0" cy="297092"/>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51" name="TextBox 45"/>
          <p:cNvSpPr txBox="1"/>
          <p:nvPr/>
        </p:nvSpPr>
        <p:spPr>
          <a:xfrm>
            <a:off x="7028955" y="1946130"/>
            <a:ext cx="946414" cy="230904"/>
          </a:xfrm>
          <a:prstGeom prst="rect">
            <a:avLst/>
          </a:prstGeom>
          <a:noFill/>
        </p:spPr>
        <p:txBody>
          <a:bodyPr wrap="none" lIns="68580" tIns="34290" rIns="68580" bIns="34290">
            <a:normAutofit lnSpcReduction="10000"/>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标题文本预设</a:t>
            </a:r>
          </a:p>
        </p:txBody>
      </p:sp>
      <p:sp>
        <p:nvSpPr>
          <p:cNvPr id="52" name="TextBox 46"/>
          <p:cNvSpPr txBox="1"/>
          <p:nvPr/>
        </p:nvSpPr>
        <p:spPr>
          <a:xfrm>
            <a:off x="6813050" y="2115135"/>
            <a:ext cx="1378216" cy="415627"/>
          </a:xfrm>
          <a:prstGeom prst="rect">
            <a:avLst/>
          </a:prstGeom>
          <a:noFill/>
        </p:spPr>
        <p:txBody>
          <a:bodyPr wrap="square" lIns="68580" tIns="34290" rIns="68580" bIns="34290">
            <a:norm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此部分内容作为文字排版占位显示（建议使用主题字体）</a:t>
            </a:r>
          </a:p>
        </p:txBody>
      </p:sp>
      <p:cxnSp>
        <p:nvCxnSpPr>
          <p:cNvPr id="53" name="Straight Connector 47"/>
          <p:cNvCxnSpPr/>
          <p:nvPr/>
        </p:nvCxnSpPr>
        <p:spPr>
          <a:xfrm flipV="1">
            <a:off x="7502157" y="2593356"/>
            <a:ext cx="0" cy="124238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48"/>
          <p:cNvCxnSpPr/>
          <p:nvPr/>
        </p:nvCxnSpPr>
        <p:spPr>
          <a:xfrm flipV="1">
            <a:off x="7502157" y="1653145"/>
            <a:ext cx="0" cy="297092"/>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55" name="Group 49"/>
          <p:cNvGrpSpPr/>
          <p:nvPr/>
        </p:nvGrpSpPr>
        <p:grpSpPr>
          <a:xfrm>
            <a:off x="6118762" y="2178580"/>
            <a:ext cx="405000" cy="405125"/>
            <a:chOff x="8158349" y="3271275"/>
            <a:chExt cx="540000" cy="540000"/>
          </a:xfrm>
        </p:grpSpPr>
        <p:sp>
          <p:nvSpPr>
            <p:cNvPr id="59" name="Oval 53"/>
            <p:cNvSpPr/>
            <p:nvPr/>
          </p:nvSpPr>
          <p:spPr>
            <a:xfrm>
              <a:off x="8158349" y="3271275"/>
              <a:ext cx="540000"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nvGrpSpPr>
            <p:cNvPr id="56" name="Group 54"/>
            <p:cNvGrpSpPr/>
            <p:nvPr/>
          </p:nvGrpSpPr>
          <p:grpSpPr>
            <a:xfrm>
              <a:off x="8252383" y="3379975"/>
              <a:ext cx="351933" cy="322606"/>
              <a:chOff x="7816850" y="1350963"/>
              <a:chExt cx="895350" cy="820737"/>
            </a:xfrm>
            <a:solidFill>
              <a:schemeClr val="bg1"/>
            </a:solidFill>
          </p:grpSpPr>
          <p:sp>
            <p:nvSpPr>
              <p:cNvPr id="61" name="Freeform: Shape 55"/>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sp>
            <p:nvSpPr>
              <p:cNvPr id="62" name="Freeform: Shape 56"/>
              <p:cNvSpPr>
                <a:spLocks/>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bg1"/>
                  </a:solidFill>
                </a:endParaRPr>
              </a:p>
            </p:txBody>
          </p:sp>
        </p:grpSp>
      </p:grpSp>
      <p:grpSp>
        <p:nvGrpSpPr>
          <p:cNvPr id="60" name="Group 50"/>
          <p:cNvGrpSpPr/>
          <p:nvPr/>
        </p:nvGrpSpPr>
        <p:grpSpPr>
          <a:xfrm>
            <a:off x="7299657" y="1244013"/>
            <a:ext cx="405000" cy="405125"/>
            <a:chOff x="9732876" y="1985814"/>
            <a:chExt cx="540000" cy="540000"/>
          </a:xfrm>
        </p:grpSpPr>
        <p:sp>
          <p:nvSpPr>
            <p:cNvPr id="57" name="Oval 51"/>
            <p:cNvSpPr/>
            <p:nvPr/>
          </p:nvSpPr>
          <p:spPr>
            <a:xfrm>
              <a:off x="9732876" y="1985814"/>
              <a:ext cx="540000" cy="54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58" name="Freeform: Shape 52"/>
            <p:cNvSpPr>
              <a:spLocks/>
            </p:cNvSpPr>
            <p:nvPr/>
          </p:nvSpPr>
          <p:spPr bwMode="auto">
            <a:xfrm>
              <a:off x="9842613" y="2095551"/>
              <a:ext cx="320527" cy="320527"/>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anchor="ctr"/>
            <a:lstStyle/>
            <a:p>
              <a:pPr algn="ctr"/>
              <a:endParaRPr>
                <a:solidFill>
                  <a:schemeClr val="bg1"/>
                </a:solidFill>
              </a:endParaRPr>
            </a:p>
          </p:txBody>
        </p:sp>
      </p:grpSp>
    </p:spTree>
    <p:extLst>
      <p:ext uri="{BB962C8B-B14F-4D97-AF65-F5344CB8AC3E}">
        <p14:creationId xmlns:p14="http://schemas.microsoft.com/office/powerpoint/2010/main" val="34508500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250"/>
                                        <p:tgtEl>
                                          <p:spTgt spid="1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50"/>
                                        <p:tgtEl>
                                          <p:spTgt spid="9"/>
                                        </p:tgtEl>
                                      </p:cBhvr>
                                    </p:animEffect>
                                  </p:childTnLst>
                                </p:cTn>
                              </p:par>
                            </p:childTnLst>
                          </p:cTn>
                        </p:par>
                        <p:par>
                          <p:cTn id="16" fill="hold">
                            <p:stCondLst>
                              <p:cond delay="75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250"/>
                                        <p:tgtEl>
                                          <p:spTgt spid="1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50"/>
                                        <p:tgtEl>
                                          <p:spTgt spid="11"/>
                                        </p:tgtEl>
                                      </p:cBhvr>
                                    </p:animEffect>
                                  </p:childTnLst>
                                </p:cTn>
                              </p:par>
                            </p:childTnLst>
                          </p:cTn>
                        </p:par>
                        <p:par>
                          <p:cTn id="24" fill="hold">
                            <p:stCondLst>
                              <p:cond delay="1250"/>
                            </p:stCondLst>
                            <p:childTnLst>
                              <p:par>
                                <p:cTn id="25" presetID="2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250"/>
                                        <p:tgtEl>
                                          <p:spTgt spid="13"/>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250"/>
                                        <p:tgtEl>
                                          <p:spTgt spid="12"/>
                                        </p:tgtEl>
                                      </p:cBhvr>
                                    </p:animEffect>
                                  </p:childTnLst>
                                </p:cTn>
                              </p:par>
                            </p:childTnLst>
                          </p:cTn>
                        </p:par>
                        <p:par>
                          <p:cTn id="32" fill="hold">
                            <p:stCondLst>
                              <p:cond delay="175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250"/>
                                        <p:tgtEl>
                                          <p:spTgt spid="17"/>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250"/>
                                        <p:tgtEl>
                                          <p:spTgt spid="18"/>
                                        </p:tgtEl>
                                      </p:cBhvr>
                                    </p:animEffect>
                                  </p:childTnLst>
                                </p:cTn>
                              </p:par>
                            </p:childTnLst>
                          </p:cTn>
                        </p:par>
                        <p:par>
                          <p:cTn id="40" fill="hold">
                            <p:stCondLst>
                              <p:cond delay="2250"/>
                            </p:stCondLst>
                            <p:childTnLst>
                              <p:par>
                                <p:cTn id="41" presetID="22" presetClass="entr" presetSubtype="4"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250"/>
                                        <p:tgtEl>
                                          <p:spTgt spid="19"/>
                                        </p:tgtEl>
                                      </p:cBhvr>
                                    </p:animEffect>
                                  </p:childTnLst>
                                </p:cTn>
                              </p:par>
                            </p:childTnLst>
                          </p:cTn>
                        </p:par>
                        <p:par>
                          <p:cTn id="44" fill="hold">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250"/>
                                        <p:tgtEl>
                                          <p:spTgt spid="20"/>
                                        </p:tgtEl>
                                      </p:cBhvr>
                                    </p:animEffect>
                                  </p:childTnLst>
                                </p:cTn>
                              </p:par>
                            </p:childTnLst>
                          </p:cTn>
                        </p:par>
                        <p:par>
                          <p:cTn id="48" fill="hold">
                            <p:stCondLst>
                              <p:cond delay="2750"/>
                            </p:stCondLst>
                            <p:childTnLst>
                              <p:par>
                                <p:cTn id="49" presetID="22" presetClass="entr" presetSubtype="4"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250"/>
                                        <p:tgtEl>
                                          <p:spTgt spid="21"/>
                                        </p:tgtEl>
                                      </p:cBhvr>
                                    </p:animEffect>
                                  </p:childTnLst>
                                </p:cTn>
                              </p:par>
                            </p:childTnLst>
                          </p:cTn>
                        </p:par>
                        <p:par>
                          <p:cTn id="52" fill="hold">
                            <p:stCondLst>
                              <p:cond delay="3000"/>
                            </p:stCondLst>
                            <p:childTnLst>
                              <p:par>
                                <p:cTn id="53" presetID="22" presetClass="entr" presetSubtype="4"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250"/>
                                        <p:tgtEl>
                                          <p:spTgt spid="22"/>
                                        </p:tgtEl>
                                      </p:cBhvr>
                                    </p:animEffect>
                                  </p:childTnLst>
                                </p:cTn>
                              </p:par>
                            </p:childTnLst>
                          </p:cTn>
                        </p:par>
                        <p:par>
                          <p:cTn id="56" fill="hold">
                            <p:stCondLst>
                              <p:cond delay="3250"/>
                            </p:stCondLst>
                            <p:childTnLst>
                              <p:par>
                                <p:cTn id="57" presetID="2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250"/>
                                        <p:tgtEl>
                                          <p:spTgt spid="23"/>
                                        </p:tgtEl>
                                      </p:cBhvr>
                                    </p:animEffect>
                                  </p:childTnLst>
                                </p:cTn>
                              </p:par>
                            </p:childTnLst>
                          </p:cTn>
                        </p:par>
                        <p:par>
                          <p:cTn id="60" fill="hold">
                            <p:stCondLst>
                              <p:cond delay="3500"/>
                            </p:stCondLst>
                            <p:childTnLst>
                              <p:par>
                                <p:cTn id="61" presetID="22" presetClass="entr" presetSubtype="4"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250"/>
                                        <p:tgtEl>
                                          <p:spTgt spid="24"/>
                                        </p:tgtEl>
                                      </p:cBhvr>
                                    </p:animEffect>
                                  </p:childTnLst>
                                </p:cTn>
                              </p:par>
                            </p:childTnLst>
                          </p:cTn>
                        </p:par>
                        <p:par>
                          <p:cTn id="64" fill="hold">
                            <p:stCondLst>
                              <p:cond delay="3750"/>
                            </p:stCondLst>
                            <p:childTnLst>
                              <p:par>
                                <p:cTn id="65" presetID="22" presetClass="entr" presetSubtype="4"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250"/>
                                        <p:tgtEl>
                                          <p:spTgt spid="25"/>
                                        </p:tgtEl>
                                      </p:cBhvr>
                                    </p:animEffect>
                                  </p:childTnLst>
                                </p:cTn>
                              </p:par>
                            </p:childTnLst>
                          </p:cTn>
                        </p:par>
                        <p:par>
                          <p:cTn id="68" fill="hold">
                            <p:stCondLst>
                              <p:cond delay="4000"/>
                            </p:stCondLst>
                            <p:childTnLst>
                              <p:par>
                                <p:cTn id="69" presetID="22" presetClass="entr" presetSubtype="4"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250"/>
                                        <p:tgtEl>
                                          <p:spTgt spid="26"/>
                                        </p:tgtEl>
                                      </p:cBhvr>
                                    </p:animEffect>
                                  </p:childTnLst>
                                </p:cTn>
                              </p:par>
                            </p:childTnLst>
                          </p:cTn>
                        </p:par>
                        <p:par>
                          <p:cTn id="72" fill="hold">
                            <p:stCondLst>
                              <p:cond delay="4250"/>
                            </p:stCondLst>
                            <p:childTnLst>
                              <p:par>
                                <p:cTn id="73" presetID="22" presetClass="entr" presetSubtype="4"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down)">
                                      <p:cBhvr>
                                        <p:cTn id="75" dur="250"/>
                                        <p:tgtEl>
                                          <p:spTgt spid="27"/>
                                        </p:tgtEl>
                                      </p:cBhvr>
                                    </p:animEffect>
                                  </p:childTnLst>
                                </p:cTn>
                              </p:par>
                            </p:childTnLst>
                          </p:cTn>
                        </p:par>
                        <p:par>
                          <p:cTn id="76" fill="hold">
                            <p:stCondLst>
                              <p:cond delay="4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250"/>
                                        <p:tgtEl>
                                          <p:spTgt spid="28"/>
                                        </p:tgtEl>
                                      </p:cBhvr>
                                    </p:animEffect>
                                  </p:childTnLst>
                                </p:cTn>
                              </p:par>
                            </p:childTnLst>
                          </p:cTn>
                        </p:par>
                        <p:par>
                          <p:cTn id="80" fill="hold">
                            <p:stCondLst>
                              <p:cond delay="4750"/>
                            </p:stCondLst>
                            <p:childTnLst>
                              <p:par>
                                <p:cTn id="81" presetID="22" presetClass="entr" presetSubtype="4" fill="hold"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down)">
                                      <p:cBhvr>
                                        <p:cTn id="83" dur="250"/>
                                        <p:tgtEl>
                                          <p:spTgt spid="29"/>
                                        </p:tgtEl>
                                      </p:cBhvr>
                                    </p:animEffect>
                                  </p:childTnLst>
                                </p:cTn>
                              </p:par>
                            </p:childTnLst>
                          </p:cTn>
                        </p:par>
                        <p:par>
                          <p:cTn id="84" fill="hold">
                            <p:stCondLst>
                              <p:cond delay="5000"/>
                            </p:stCondLst>
                            <p:childTnLst>
                              <p:par>
                                <p:cTn id="85" presetID="22" presetClass="entr" presetSubtype="4"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down)">
                                      <p:cBhvr>
                                        <p:cTn id="87" dur="250"/>
                                        <p:tgtEl>
                                          <p:spTgt spid="30"/>
                                        </p:tgtEl>
                                      </p:cBhvr>
                                    </p:animEffect>
                                  </p:childTnLst>
                                </p:cTn>
                              </p:par>
                            </p:childTnLst>
                          </p:cTn>
                        </p:par>
                        <p:par>
                          <p:cTn id="88" fill="hold">
                            <p:stCondLst>
                              <p:cond delay="5250"/>
                            </p:stCondLst>
                            <p:childTnLst>
                              <p:par>
                                <p:cTn id="89" presetID="22" presetClass="entr" presetSubtype="4" fill="hold" nodeType="after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wipe(down)">
                                      <p:cBhvr>
                                        <p:cTn id="91" dur="250"/>
                                        <p:tgtEl>
                                          <p:spTgt spid="4"/>
                                        </p:tgtEl>
                                      </p:cBhvr>
                                    </p:animEffect>
                                  </p:childTnLst>
                                </p:cTn>
                              </p:par>
                            </p:childTnLst>
                          </p:cTn>
                        </p:par>
                        <p:par>
                          <p:cTn id="92" fill="hold">
                            <p:stCondLst>
                              <p:cond delay="5500"/>
                            </p:stCondLst>
                            <p:childTnLst>
                              <p:par>
                                <p:cTn id="93" presetID="22" presetClass="entr" presetSubtype="4"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wipe(down)">
                                      <p:cBhvr>
                                        <p:cTn id="95" dur="250"/>
                                        <p:tgtEl>
                                          <p:spTgt spid="15"/>
                                        </p:tgtEl>
                                      </p:cBhvr>
                                    </p:animEffect>
                                  </p:childTnLst>
                                </p:cTn>
                              </p:par>
                            </p:childTnLst>
                          </p:cTn>
                        </p:par>
                        <p:par>
                          <p:cTn id="96" fill="hold">
                            <p:stCondLst>
                              <p:cond delay="5750"/>
                            </p:stCondLst>
                            <p:childTnLst>
                              <p:par>
                                <p:cTn id="97" presetID="22" presetClass="entr" presetSubtype="4" fill="hold" grpId="0"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wipe(down)">
                                      <p:cBhvr>
                                        <p:cTn id="99" dur="250"/>
                                        <p:tgtEl>
                                          <p:spTgt spid="16"/>
                                        </p:tgtEl>
                                      </p:cBhvr>
                                    </p:animEffect>
                                  </p:childTnLst>
                                </p:cTn>
                              </p:par>
                            </p:childTnLst>
                          </p:cTn>
                        </p:par>
                        <p:par>
                          <p:cTn id="100" fill="hold">
                            <p:stCondLst>
                              <p:cond delay="6000"/>
                            </p:stCondLst>
                            <p:childTnLst>
                              <p:par>
                                <p:cTn id="101" presetID="22" presetClass="entr" presetSubtype="4" fill="hold" grpId="0" nodeType="after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down)">
                                      <p:cBhvr>
                                        <p:cTn id="103" dur="250"/>
                                        <p:tgtEl>
                                          <p:spTgt spid="32"/>
                                        </p:tgtEl>
                                      </p:cBhvr>
                                    </p:animEffect>
                                  </p:childTnLst>
                                </p:cTn>
                              </p:par>
                            </p:childTnLst>
                          </p:cTn>
                        </p:par>
                        <p:par>
                          <p:cTn id="104" fill="hold">
                            <p:stCondLst>
                              <p:cond delay="6250"/>
                            </p:stCondLst>
                            <p:childTnLst>
                              <p:par>
                                <p:cTn id="105" presetID="22" presetClass="entr" presetSubtype="4" fill="hold" grpId="0" nodeType="after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wipe(down)">
                                      <p:cBhvr>
                                        <p:cTn id="107" dur="250"/>
                                        <p:tgtEl>
                                          <p:spTgt spid="33"/>
                                        </p:tgtEl>
                                      </p:cBhvr>
                                    </p:animEffect>
                                  </p:childTnLst>
                                </p:cTn>
                              </p:par>
                            </p:childTnLst>
                          </p:cTn>
                        </p:par>
                        <p:par>
                          <p:cTn id="108" fill="hold">
                            <p:stCondLst>
                              <p:cond delay="6500"/>
                            </p:stCondLst>
                            <p:childTnLst>
                              <p:par>
                                <p:cTn id="109" presetID="22" presetClass="entr" presetSubtype="4" fill="hold"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down)">
                                      <p:cBhvr>
                                        <p:cTn id="111" dur="250"/>
                                        <p:tgtEl>
                                          <p:spTgt spid="34"/>
                                        </p:tgtEl>
                                      </p:cBhvr>
                                    </p:animEffect>
                                  </p:childTnLst>
                                </p:cTn>
                              </p:par>
                            </p:childTnLst>
                          </p:cTn>
                        </p:par>
                        <p:par>
                          <p:cTn id="112" fill="hold">
                            <p:stCondLst>
                              <p:cond delay="6750"/>
                            </p:stCondLst>
                            <p:childTnLst>
                              <p:par>
                                <p:cTn id="113" presetID="22" presetClass="entr" presetSubtype="4" fill="hold" nodeType="after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down)">
                                      <p:cBhvr>
                                        <p:cTn id="115" dur="250"/>
                                        <p:tgtEl>
                                          <p:spTgt spid="35"/>
                                        </p:tgtEl>
                                      </p:cBhvr>
                                    </p:animEffect>
                                  </p:childTnLst>
                                </p:cTn>
                              </p:par>
                            </p:childTnLst>
                          </p:cTn>
                        </p:par>
                        <p:par>
                          <p:cTn id="116" fill="hold">
                            <p:stCondLst>
                              <p:cond delay="7000"/>
                            </p:stCondLst>
                            <p:childTnLst>
                              <p:par>
                                <p:cTn id="117" presetID="22" presetClass="entr" presetSubtype="4" fill="hold" nodeType="after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down)">
                                      <p:cBhvr>
                                        <p:cTn id="119" dur="250"/>
                                        <p:tgtEl>
                                          <p:spTgt spid="7"/>
                                        </p:tgtEl>
                                      </p:cBhvr>
                                    </p:animEffect>
                                  </p:childTnLst>
                                </p:cTn>
                              </p:par>
                            </p:childTnLst>
                          </p:cTn>
                        </p:par>
                        <p:par>
                          <p:cTn id="120" fill="hold">
                            <p:stCondLst>
                              <p:cond delay="7250"/>
                            </p:stCondLst>
                            <p:childTnLst>
                              <p:par>
                                <p:cTn id="121" presetID="22" presetClass="entr" presetSubtype="4"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down)">
                                      <p:cBhvr>
                                        <p:cTn id="123" dur="250"/>
                                        <p:tgtEl>
                                          <p:spTgt spid="37"/>
                                        </p:tgtEl>
                                      </p:cBhvr>
                                    </p:animEffect>
                                  </p:childTnLst>
                                </p:cTn>
                              </p:par>
                            </p:childTnLst>
                          </p:cTn>
                        </p:par>
                        <p:par>
                          <p:cTn id="124" fill="hold">
                            <p:stCondLst>
                              <p:cond delay="7500"/>
                            </p:stCondLst>
                            <p:childTnLst>
                              <p:par>
                                <p:cTn id="125" presetID="22" presetClass="entr" presetSubtype="4" fill="hold" grpId="0" nodeType="after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wipe(down)">
                                      <p:cBhvr>
                                        <p:cTn id="127" dur="250"/>
                                        <p:tgtEl>
                                          <p:spTgt spid="38"/>
                                        </p:tgtEl>
                                      </p:cBhvr>
                                    </p:animEffect>
                                  </p:childTnLst>
                                </p:cTn>
                              </p:par>
                            </p:childTnLst>
                          </p:cTn>
                        </p:par>
                        <p:par>
                          <p:cTn id="128" fill="hold">
                            <p:stCondLst>
                              <p:cond delay="7750"/>
                            </p:stCondLst>
                            <p:childTnLst>
                              <p:par>
                                <p:cTn id="129" presetID="22" presetClass="entr" presetSubtype="4" fill="hold" nodeType="after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down)">
                                      <p:cBhvr>
                                        <p:cTn id="131" dur="250"/>
                                        <p:tgtEl>
                                          <p:spTgt spid="39"/>
                                        </p:tgtEl>
                                      </p:cBhvr>
                                    </p:animEffect>
                                  </p:childTnLst>
                                </p:cTn>
                              </p:par>
                            </p:childTnLst>
                          </p:cTn>
                        </p:par>
                        <p:par>
                          <p:cTn id="132" fill="hold">
                            <p:stCondLst>
                              <p:cond delay="8000"/>
                            </p:stCondLst>
                            <p:childTnLst>
                              <p:par>
                                <p:cTn id="133" presetID="22" presetClass="entr" presetSubtype="4" fill="hold" nodeType="after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wipe(down)">
                                      <p:cBhvr>
                                        <p:cTn id="135" dur="250"/>
                                        <p:tgtEl>
                                          <p:spTgt spid="40"/>
                                        </p:tgtEl>
                                      </p:cBhvr>
                                    </p:animEffect>
                                  </p:childTnLst>
                                </p:cTn>
                              </p:par>
                            </p:childTnLst>
                          </p:cTn>
                        </p:par>
                        <p:par>
                          <p:cTn id="136" fill="hold">
                            <p:stCondLst>
                              <p:cond delay="8250"/>
                            </p:stCondLst>
                            <p:childTnLst>
                              <p:par>
                                <p:cTn id="137" presetID="22" presetClass="entr" presetSubtype="4" fill="hold" nodeType="after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wipe(down)">
                                      <p:cBhvr>
                                        <p:cTn id="139" dur="250"/>
                                        <p:tgtEl>
                                          <p:spTgt spid="36"/>
                                        </p:tgtEl>
                                      </p:cBhvr>
                                    </p:animEffect>
                                  </p:childTnLst>
                                </p:cTn>
                              </p:par>
                            </p:childTnLst>
                          </p:cTn>
                        </p:par>
                        <p:par>
                          <p:cTn id="140" fill="hold">
                            <p:stCondLst>
                              <p:cond delay="8500"/>
                            </p:stCondLst>
                            <p:childTnLst>
                              <p:par>
                                <p:cTn id="141" presetID="22" presetClass="entr" presetSubtype="4" fill="hold" grpId="0" nodeType="after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wipe(down)">
                                      <p:cBhvr>
                                        <p:cTn id="143" dur="250"/>
                                        <p:tgtEl>
                                          <p:spTgt spid="41"/>
                                        </p:tgtEl>
                                      </p:cBhvr>
                                    </p:animEffect>
                                  </p:childTnLst>
                                </p:cTn>
                              </p:par>
                            </p:childTnLst>
                          </p:cTn>
                        </p:par>
                        <p:par>
                          <p:cTn id="144" fill="hold">
                            <p:stCondLst>
                              <p:cond delay="8750"/>
                            </p:stCondLst>
                            <p:childTnLst>
                              <p:par>
                                <p:cTn id="145" presetID="22" presetClass="entr" presetSubtype="4" fill="hold" grpId="0" nodeType="after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wipe(down)">
                                      <p:cBhvr>
                                        <p:cTn id="147" dur="250"/>
                                        <p:tgtEl>
                                          <p:spTgt spid="42"/>
                                        </p:tgtEl>
                                      </p:cBhvr>
                                    </p:animEffect>
                                  </p:childTnLst>
                                </p:cTn>
                              </p:par>
                            </p:childTnLst>
                          </p:cTn>
                        </p:par>
                        <p:par>
                          <p:cTn id="148" fill="hold">
                            <p:stCondLst>
                              <p:cond delay="9000"/>
                            </p:stCondLst>
                            <p:childTnLst>
                              <p:par>
                                <p:cTn id="149" presetID="22" presetClass="entr" presetSubtype="4" fill="hold" nodeType="afterEffect">
                                  <p:stCondLst>
                                    <p:cond delay="0"/>
                                  </p:stCondLst>
                                  <p:childTnLst>
                                    <p:set>
                                      <p:cBhvr>
                                        <p:cTn id="150" dur="1" fill="hold">
                                          <p:stCondLst>
                                            <p:cond delay="0"/>
                                          </p:stCondLst>
                                        </p:cTn>
                                        <p:tgtEl>
                                          <p:spTgt spid="43"/>
                                        </p:tgtEl>
                                        <p:attrNameLst>
                                          <p:attrName>style.visibility</p:attrName>
                                        </p:attrNameLst>
                                      </p:cBhvr>
                                      <p:to>
                                        <p:strVal val="visible"/>
                                      </p:to>
                                    </p:set>
                                    <p:animEffect transition="in" filter="wipe(down)">
                                      <p:cBhvr>
                                        <p:cTn id="151" dur="250"/>
                                        <p:tgtEl>
                                          <p:spTgt spid="43"/>
                                        </p:tgtEl>
                                      </p:cBhvr>
                                    </p:animEffect>
                                  </p:childTnLst>
                                </p:cTn>
                              </p:par>
                            </p:childTnLst>
                          </p:cTn>
                        </p:par>
                        <p:par>
                          <p:cTn id="152" fill="hold">
                            <p:stCondLst>
                              <p:cond delay="9250"/>
                            </p:stCondLst>
                            <p:childTnLst>
                              <p:par>
                                <p:cTn id="153" presetID="22" presetClass="entr" presetSubtype="4" fill="hold" nodeType="afterEffect">
                                  <p:stCondLst>
                                    <p:cond delay="0"/>
                                  </p:stCondLst>
                                  <p:childTnLst>
                                    <p:set>
                                      <p:cBhvr>
                                        <p:cTn id="154" dur="1" fill="hold">
                                          <p:stCondLst>
                                            <p:cond delay="0"/>
                                          </p:stCondLst>
                                        </p:cTn>
                                        <p:tgtEl>
                                          <p:spTgt spid="44"/>
                                        </p:tgtEl>
                                        <p:attrNameLst>
                                          <p:attrName>style.visibility</p:attrName>
                                        </p:attrNameLst>
                                      </p:cBhvr>
                                      <p:to>
                                        <p:strVal val="visible"/>
                                      </p:to>
                                    </p:set>
                                    <p:animEffect transition="in" filter="wipe(down)">
                                      <p:cBhvr>
                                        <p:cTn id="155" dur="250"/>
                                        <p:tgtEl>
                                          <p:spTgt spid="44"/>
                                        </p:tgtEl>
                                      </p:cBhvr>
                                    </p:animEffect>
                                  </p:childTnLst>
                                </p:cTn>
                              </p:par>
                            </p:childTnLst>
                          </p:cTn>
                        </p:par>
                        <p:par>
                          <p:cTn id="156" fill="hold">
                            <p:stCondLst>
                              <p:cond delay="9500"/>
                            </p:stCondLst>
                            <p:childTnLst>
                              <p:par>
                                <p:cTn id="157" presetID="22" presetClass="entr" presetSubtype="4" fill="hold" nodeType="afterEffect">
                                  <p:stCondLst>
                                    <p:cond delay="0"/>
                                  </p:stCondLst>
                                  <p:childTnLst>
                                    <p:set>
                                      <p:cBhvr>
                                        <p:cTn id="158" dur="1" fill="hold">
                                          <p:stCondLst>
                                            <p:cond delay="0"/>
                                          </p:stCondLst>
                                        </p:cTn>
                                        <p:tgtEl>
                                          <p:spTgt spid="45"/>
                                        </p:tgtEl>
                                        <p:attrNameLst>
                                          <p:attrName>style.visibility</p:attrName>
                                        </p:attrNameLst>
                                      </p:cBhvr>
                                      <p:to>
                                        <p:strVal val="visible"/>
                                      </p:to>
                                    </p:set>
                                    <p:animEffect transition="in" filter="wipe(down)">
                                      <p:cBhvr>
                                        <p:cTn id="159" dur="250"/>
                                        <p:tgtEl>
                                          <p:spTgt spid="45"/>
                                        </p:tgtEl>
                                      </p:cBhvr>
                                    </p:animEffect>
                                  </p:childTnLst>
                                </p:cTn>
                              </p:par>
                            </p:childTnLst>
                          </p:cTn>
                        </p:par>
                        <p:par>
                          <p:cTn id="160" fill="hold">
                            <p:stCondLst>
                              <p:cond delay="9750"/>
                            </p:stCondLst>
                            <p:childTnLst>
                              <p:par>
                                <p:cTn id="161" presetID="22" presetClass="entr" presetSubtype="4" fill="hold" grpId="0" nodeType="afterEffect">
                                  <p:stCondLst>
                                    <p:cond delay="0"/>
                                  </p:stCondLst>
                                  <p:childTnLst>
                                    <p:set>
                                      <p:cBhvr>
                                        <p:cTn id="162" dur="1" fill="hold">
                                          <p:stCondLst>
                                            <p:cond delay="0"/>
                                          </p:stCondLst>
                                        </p:cTn>
                                        <p:tgtEl>
                                          <p:spTgt spid="47"/>
                                        </p:tgtEl>
                                        <p:attrNameLst>
                                          <p:attrName>style.visibility</p:attrName>
                                        </p:attrNameLst>
                                      </p:cBhvr>
                                      <p:to>
                                        <p:strVal val="visible"/>
                                      </p:to>
                                    </p:set>
                                    <p:animEffect transition="in" filter="wipe(down)">
                                      <p:cBhvr>
                                        <p:cTn id="163" dur="250"/>
                                        <p:tgtEl>
                                          <p:spTgt spid="47"/>
                                        </p:tgtEl>
                                      </p:cBhvr>
                                    </p:animEffect>
                                  </p:childTnLst>
                                </p:cTn>
                              </p:par>
                            </p:childTnLst>
                          </p:cTn>
                        </p:par>
                        <p:par>
                          <p:cTn id="164" fill="hold">
                            <p:stCondLst>
                              <p:cond delay="10000"/>
                            </p:stCondLst>
                            <p:childTnLst>
                              <p:par>
                                <p:cTn id="165" presetID="22" presetClass="entr" presetSubtype="4" fill="hold" grpId="0" nodeType="after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wipe(down)">
                                      <p:cBhvr>
                                        <p:cTn id="167" dur="250"/>
                                        <p:tgtEl>
                                          <p:spTgt spid="48"/>
                                        </p:tgtEl>
                                      </p:cBhvr>
                                    </p:animEffect>
                                  </p:childTnLst>
                                </p:cTn>
                              </p:par>
                            </p:childTnLst>
                          </p:cTn>
                        </p:par>
                        <p:par>
                          <p:cTn id="168" fill="hold">
                            <p:stCondLst>
                              <p:cond delay="10250"/>
                            </p:stCondLst>
                            <p:childTnLst>
                              <p:par>
                                <p:cTn id="169" presetID="22" presetClass="entr" presetSubtype="4" fill="hold" nodeType="afterEffect">
                                  <p:stCondLst>
                                    <p:cond delay="0"/>
                                  </p:stCondLst>
                                  <p:childTnLst>
                                    <p:set>
                                      <p:cBhvr>
                                        <p:cTn id="170" dur="1" fill="hold">
                                          <p:stCondLst>
                                            <p:cond delay="0"/>
                                          </p:stCondLst>
                                        </p:cTn>
                                        <p:tgtEl>
                                          <p:spTgt spid="49"/>
                                        </p:tgtEl>
                                        <p:attrNameLst>
                                          <p:attrName>style.visibility</p:attrName>
                                        </p:attrNameLst>
                                      </p:cBhvr>
                                      <p:to>
                                        <p:strVal val="visible"/>
                                      </p:to>
                                    </p:set>
                                    <p:animEffect transition="in" filter="wipe(down)">
                                      <p:cBhvr>
                                        <p:cTn id="171" dur="250"/>
                                        <p:tgtEl>
                                          <p:spTgt spid="49"/>
                                        </p:tgtEl>
                                      </p:cBhvr>
                                    </p:animEffect>
                                  </p:childTnLst>
                                </p:cTn>
                              </p:par>
                            </p:childTnLst>
                          </p:cTn>
                        </p:par>
                        <p:par>
                          <p:cTn id="172" fill="hold">
                            <p:stCondLst>
                              <p:cond delay="10500"/>
                            </p:stCondLst>
                            <p:childTnLst>
                              <p:par>
                                <p:cTn id="173" presetID="22" presetClass="entr" presetSubtype="4" fill="hold" nodeType="afterEffect">
                                  <p:stCondLst>
                                    <p:cond delay="0"/>
                                  </p:stCondLst>
                                  <p:childTnLst>
                                    <p:set>
                                      <p:cBhvr>
                                        <p:cTn id="174" dur="1" fill="hold">
                                          <p:stCondLst>
                                            <p:cond delay="0"/>
                                          </p:stCondLst>
                                        </p:cTn>
                                        <p:tgtEl>
                                          <p:spTgt spid="50"/>
                                        </p:tgtEl>
                                        <p:attrNameLst>
                                          <p:attrName>style.visibility</p:attrName>
                                        </p:attrNameLst>
                                      </p:cBhvr>
                                      <p:to>
                                        <p:strVal val="visible"/>
                                      </p:to>
                                    </p:set>
                                    <p:animEffect transition="in" filter="wipe(down)">
                                      <p:cBhvr>
                                        <p:cTn id="175" dur="250"/>
                                        <p:tgtEl>
                                          <p:spTgt spid="50"/>
                                        </p:tgtEl>
                                      </p:cBhvr>
                                    </p:animEffect>
                                  </p:childTnLst>
                                </p:cTn>
                              </p:par>
                            </p:childTnLst>
                          </p:cTn>
                        </p:par>
                        <p:par>
                          <p:cTn id="176" fill="hold">
                            <p:stCondLst>
                              <p:cond delay="10750"/>
                            </p:stCondLst>
                            <p:childTnLst>
                              <p:par>
                                <p:cTn id="177" presetID="22" presetClass="entr" presetSubtype="4" fill="hold" nodeType="after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wipe(down)">
                                      <p:cBhvr>
                                        <p:cTn id="179" dur="250"/>
                                        <p:tgtEl>
                                          <p:spTgt spid="55"/>
                                        </p:tgtEl>
                                      </p:cBhvr>
                                    </p:animEffect>
                                  </p:childTnLst>
                                </p:cTn>
                              </p:par>
                            </p:childTnLst>
                          </p:cTn>
                        </p:par>
                        <p:par>
                          <p:cTn id="180" fill="hold">
                            <p:stCondLst>
                              <p:cond delay="11000"/>
                            </p:stCondLst>
                            <p:childTnLst>
                              <p:par>
                                <p:cTn id="181" presetID="22" presetClass="entr" presetSubtype="4" fill="hold" grpId="0" nodeType="after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wipe(down)">
                                      <p:cBhvr>
                                        <p:cTn id="183" dur="250"/>
                                        <p:tgtEl>
                                          <p:spTgt spid="51"/>
                                        </p:tgtEl>
                                      </p:cBhvr>
                                    </p:animEffect>
                                  </p:childTnLst>
                                </p:cTn>
                              </p:par>
                            </p:childTnLst>
                          </p:cTn>
                        </p:par>
                        <p:par>
                          <p:cTn id="184" fill="hold">
                            <p:stCondLst>
                              <p:cond delay="11250"/>
                            </p:stCondLst>
                            <p:childTnLst>
                              <p:par>
                                <p:cTn id="185" presetID="22" presetClass="entr" presetSubtype="4" fill="hold" grpId="0" nodeType="afterEffect">
                                  <p:stCondLst>
                                    <p:cond delay="0"/>
                                  </p:stCondLst>
                                  <p:childTnLst>
                                    <p:set>
                                      <p:cBhvr>
                                        <p:cTn id="186" dur="1" fill="hold">
                                          <p:stCondLst>
                                            <p:cond delay="0"/>
                                          </p:stCondLst>
                                        </p:cTn>
                                        <p:tgtEl>
                                          <p:spTgt spid="52"/>
                                        </p:tgtEl>
                                        <p:attrNameLst>
                                          <p:attrName>style.visibility</p:attrName>
                                        </p:attrNameLst>
                                      </p:cBhvr>
                                      <p:to>
                                        <p:strVal val="visible"/>
                                      </p:to>
                                    </p:set>
                                    <p:animEffect transition="in" filter="wipe(down)">
                                      <p:cBhvr>
                                        <p:cTn id="187" dur="250"/>
                                        <p:tgtEl>
                                          <p:spTgt spid="52"/>
                                        </p:tgtEl>
                                      </p:cBhvr>
                                    </p:animEffect>
                                  </p:childTnLst>
                                </p:cTn>
                              </p:par>
                            </p:childTnLst>
                          </p:cTn>
                        </p:par>
                        <p:par>
                          <p:cTn id="188" fill="hold">
                            <p:stCondLst>
                              <p:cond delay="11500"/>
                            </p:stCondLst>
                            <p:childTnLst>
                              <p:par>
                                <p:cTn id="189" presetID="22" presetClass="entr" presetSubtype="4" fill="hold" nodeType="afterEffect">
                                  <p:stCondLst>
                                    <p:cond delay="0"/>
                                  </p:stCondLst>
                                  <p:childTnLst>
                                    <p:set>
                                      <p:cBhvr>
                                        <p:cTn id="190" dur="1" fill="hold">
                                          <p:stCondLst>
                                            <p:cond delay="0"/>
                                          </p:stCondLst>
                                        </p:cTn>
                                        <p:tgtEl>
                                          <p:spTgt spid="53"/>
                                        </p:tgtEl>
                                        <p:attrNameLst>
                                          <p:attrName>style.visibility</p:attrName>
                                        </p:attrNameLst>
                                      </p:cBhvr>
                                      <p:to>
                                        <p:strVal val="visible"/>
                                      </p:to>
                                    </p:set>
                                    <p:animEffect transition="in" filter="wipe(down)">
                                      <p:cBhvr>
                                        <p:cTn id="191" dur="250"/>
                                        <p:tgtEl>
                                          <p:spTgt spid="53"/>
                                        </p:tgtEl>
                                      </p:cBhvr>
                                    </p:animEffect>
                                  </p:childTnLst>
                                </p:cTn>
                              </p:par>
                            </p:childTnLst>
                          </p:cTn>
                        </p:par>
                        <p:par>
                          <p:cTn id="192" fill="hold">
                            <p:stCondLst>
                              <p:cond delay="11750"/>
                            </p:stCondLst>
                            <p:childTnLst>
                              <p:par>
                                <p:cTn id="193" presetID="22" presetClass="entr" presetSubtype="4" fill="hold" nodeType="after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wipe(down)">
                                      <p:cBhvr>
                                        <p:cTn id="195" dur="250"/>
                                        <p:tgtEl>
                                          <p:spTgt spid="54"/>
                                        </p:tgtEl>
                                      </p:cBhvr>
                                    </p:animEffect>
                                  </p:childTnLst>
                                </p:cTn>
                              </p:par>
                            </p:childTnLst>
                          </p:cTn>
                        </p:par>
                        <p:par>
                          <p:cTn id="196" fill="hold">
                            <p:stCondLst>
                              <p:cond delay="12000"/>
                            </p:stCondLst>
                            <p:childTnLst>
                              <p:par>
                                <p:cTn id="197" presetID="22" presetClass="entr" presetSubtype="4" fill="hold" nodeType="afterEffect">
                                  <p:stCondLst>
                                    <p:cond delay="0"/>
                                  </p:stCondLst>
                                  <p:childTnLst>
                                    <p:set>
                                      <p:cBhvr>
                                        <p:cTn id="198" dur="1" fill="hold">
                                          <p:stCondLst>
                                            <p:cond delay="0"/>
                                          </p:stCondLst>
                                        </p:cTn>
                                        <p:tgtEl>
                                          <p:spTgt spid="60"/>
                                        </p:tgtEl>
                                        <p:attrNameLst>
                                          <p:attrName>style.visibility</p:attrName>
                                        </p:attrNameLst>
                                      </p:cBhvr>
                                      <p:to>
                                        <p:strVal val="visible"/>
                                      </p:to>
                                    </p:set>
                                    <p:animEffect transition="in" filter="wipe(down)">
                                      <p:cBhvr>
                                        <p:cTn id="199"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23" grpId="0" animBg="1"/>
      <p:bldP spid="24" grpId="0" animBg="1"/>
      <p:bldP spid="25" grpId="0" animBg="1"/>
      <p:bldP spid="26" grpId="0" animBg="1"/>
      <p:bldP spid="27" grpId="0" animBg="1"/>
      <p:bldP spid="28" grpId="0" animBg="1"/>
      <p:bldP spid="32" grpId="0"/>
      <p:bldP spid="33" grpId="0"/>
      <p:bldP spid="37" grpId="0"/>
      <p:bldP spid="38" grpId="0"/>
      <p:bldP spid="41" grpId="0"/>
      <p:bldP spid="42" grpId="0"/>
      <p:bldP spid="47" grpId="0"/>
      <p:bldP spid="48" grpId="0"/>
      <p:bldP spid="51" grpId="0"/>
      <p:bldP spid="5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第一PPT，www.1ppt.com">
  <a:themeElements>
    <a:clrScheme name="自定义 105">
      <a:dk1>
        <a:sysClr val="windowText" lastClr="000000"/>
      </a:dk1>
      <a:lt1>
        <a:sysClr val="window" lastClr="FFFFFF"/>
      </a:lt1>
      <a:dk2>
        <a:srgbClr val="1F497D"/>
      </a:dk2>
      <a:lt2>
        <a:srgbClr val="EEECE1"/>
      </a:lt2>
      <a:accent1>
        <a:srgbClr val="FFFFFF"/>
      </a:accent1>
      <a:accent2>
        <a:srgbClr val="BABCB1"/>
      </a:accent2>
      <a:accent3>
        <a:srgbClr val="FFFFFF"/>
      </a:accent3>
      <a:accent4>
        <a:srgbClr val="BABCB1"/>
      </a:accent4>
      <a:accent5>
        <a:srgbClr val="FFFFFF"/>
      </a:accent5>
      <a:accent6>
        <a:srgbClr val="BABCB1"/>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2599</Words>
  <Application>Microsoft Office PowerPoint</Application>
  <PresentationFormat>自定义</PresentationFormat>
  <Paragraphs>235</Paragraphs>
  <Slides>25</Slides>
  <Notes>17</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唯美小清新</dc:title>
  <dc:creator>第一PPT模板网-WWW.1PPT.COM</dc:creator>
  <cp:keywords>第一PPT模板网-WWW.1PPT.COM</cp:keywords>
  <cp:lastModifiedBy>Windows User</cp:lastModifiedBy>
  <cp:revision>236</cp:revision>
  <dcterms:created xsi:type="dcterms:W3CDTF">2017-03-30T09:17:48Z</dcterms:created>
  <dcterms:modified xsi:type="dcterms:W3CDTF">2018-02-11T17:25:28Z</dcterms:modified>
</cp:coreProperties>
</file>