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86" r:id="rId3"/>
  </p:sldMasterIdLst>
  <p:notesMasterIdLst>
    <p:notesMasterId r:id="rId21"/>
  </p:notesMasterIdLst>
  <p:sldIdLst>
    <p:sldId id="257" r:id="rId4"/>
    <p:sldId id="258" r:id="rId5"/>
    <p:sldId id="264" r:id="rId6"/>
    <p:sldId id="272" r:id="rId7"/>
    <p:sldId id="267" r:id="rId8"/>
    <p:sldId id="259" r:id="rId9"/>
    <p:sldId id="262" r:id="rId10"/>
    <p:sldId id="261" r:id="rId11"/>
    <p:sldId id="263" r:id="rId12"/>
    <p:sldId id="265" r:id="rId13"/>
    <p:sldId id="260" r:id="rId14"/>
    <p:sldId id="268" r:id="rId15"/>
    <p:sldId id="266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EC8"/>
    <a:srgbClr val="D7D7BD"/>
    <a:srgbClr val="F7EEAB"/>
    <a:srgbClr val="574F1F"/>
    <a:srgbClr val="FFFFFF"/>
    <a:srgbClr val="FDFBE9"/>
    <a:srgbClr val="EFE3CE"/>
    <a:srgbClr val="FCF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84" y="-142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1E9A-2A67-497F-85BF-56FC3D3D8942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3D38-E346-4B68-92A5-36E25614B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6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A276D-3CA8-49CB-9688-31E1402D03EB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E7627-CD46-4337-9B6C-C0E684C213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5179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44B4-A37C-42BD-BF5C-CA2618F39B7A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5AF4C-74CE-453C-8C70-1C7BE6A8AD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742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0C440-7E3A-4977-8065-ED90C4183A90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E8487-0BB6-49BA-9C01-AD6FF54E9D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086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3233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42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6547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559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srgbClr val="EADEC8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rgbClr val="EADEC8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rgbClr val="EADEC8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 smtClean="0">
                <a:solidFill>
                  <a:srgbClr val="EADEC8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rgbClr val="EADEC8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rgbClr val="EADEC8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srgbClr val="EADEC8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EADEC8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20300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338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8269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1823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77B9E-C8B0-41D2-9C90-629727588C6A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505E41-F795-4380-AF8A-DF4D6ACAAA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1288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91003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62952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504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67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302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4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72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56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97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2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774C2-7F23-4274-AF06-8BC3928A9B38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93F97-C731-40D8-92C9-29BA5FB76D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0928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5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46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69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7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55C5A-C9C4-4CB6-A413-45C10FE848D3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D1DE2-2097-4B59-A4CF-034D72B6D10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530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47797-DFEC-4048-BFF2-742A2B3C1906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CC145-A33B-4530-96F7-0C6DDDCDA3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053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8FAE3-6431-4819-9470-1BA4B8F04EC5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C27E4-1FA7-4989-8508-69911D95A3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46528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D2E41-DAB8-4DB4-AAA7-9E0624F200A4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8F4FE-FB31-46F4-BBBB-6552A4FB99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633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E719-2157-4F53-AA23-654BD0F6E6F0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894502-34CC-4574-BA97-65C9BFA168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038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924D-9A4E-41B5-BD88-ED95F3485AEE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CCC29-5336-478C-81DD-E6740DD7EA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128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7D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9A978C"/>
                </a:solidFill>
              </a:defRPr>
            </a:lvl1pPr>
          </a:lstStyle>
          <a:p>
            <a:pPr>
              <a:defRPr/>
            </a:pPr>
            <a:fld id="{883710B0-A46C-4CA7-A496-418330C434B1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9A978C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A978C"/>
                </a:solidFill>
              </a:defRPr>
            </a:lvl1pPr>
          </a:lstStyle>
          <a:p>
            <a:fld id="{391C9A61-A9EA-4ABD-A80F-AE9D18A0FB2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7D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组合 6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72551" y="3151188"/>
            <a:ext cx="4170363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Freeform 1224"/>
          <p:cNvSpPr>
            <a:spLocks noEditPoints="1"/>
          </p:cNvSpPr>
          <p:nvPr/>
        </p:nvSpPr>
        <p:spPr bwMode="auto">
          <a:xfrm flipH="1">
            <a:off x="5495925" y="3911602"/>
            <a:ext cx="4054475" cy="2849563"/>
          </a:xfrm>
          <a:custGeom>
            <a:avLst/>
            <a:gdLst>
              <a:gd name="T0" fmla="*/ 2431987 w 1162"/>
              <a:gd name="T1" fmla="*/ 430057 h 815"/>
              <a:gd name="T2" fmla="*/ 544319 w 1162"/>
              <a:gd name="T3" fmla="*/ 171323 h 815"/>
              <a:gd name="T4" fmla="*/ 202375 w 1162"/>
              <a:gd name="T5" fmla="*/ 1269192 h 815"/>
              <a:gd name="T6" fmla="*/ 1413135 w 1162"/>
              <a:gd name="T7" fmla="*/ 2559362 h 815"/>
              <a:gd name="T8" fmla="*/ 3307782 w 1162"/>
              <a:gd name="T9" fmla="*/ 2548873 h 815"/>
              <a:gd name="T10" fmla="*/ 3433394 w 1162"/>
              <a:gd name="T11" fmla="*/ 1898543 h 815"/>
              <a:gd name="T12" fmla="*/ 3297314 w 1162"/>
              <a:gd name="T13" fmla="*/ 1793651 h 815"/>
              <a:gd name="T14" fmla="*/ 3046090 w 1162"/>
              <a:gd name="T15" fmla="*/ 1409048 h 815"/>
              <a:gd name="T16" fmla="*/ 3105407 w 1162"/>
              <a:gd name="T17" fmla="*/ 1870572 h 815"/>
              <a:gd name="T18" fmla="*/ 2076087 w 1162"/>
              <a:gd name="T19" fmla="*/ 1272688 h 815"/>
              <a:gd name="T20" fmla="*/ 2187742 w 1162"/>
              <a:gd name="T21" fmla="*/ 1381077 h 815"/>
              <a:gd name="T22" fmla="*/ 2267994 w 1162"/>
              <a:gd name="T23" fmla="*/ 1318141 h 815"/>
              <a:gd name="T24" fmla="*/ 1821373 w 1162"/>
              <a:gd name="T25" fmla="*/ 2150284 h 815"/>
              <a:gd name="T26" fmla="*/ 1660869 w 1162"/>
              <a:gd name="T27" fmla="*/ 2209722 h 815"/>
              <a:gd name="T28" fmla="*/ 1210760 w 1162"/>
              <a:gd name="T29" fmla="*/ 1982457 h 815"/>
              <a:gd name="T30" fmla="*/ 579211 w 1162"/>
              <a:gd name="T31" fmla="*/ 776200 h 815"/>
              <a:gd name="T32" fmla="*/ 607124 w 1162"/>
              <a:gd name="T33" fmla="*/ 548934 h 815"/>
              <a:gd name="T34" fmla="*/ 642017 w 1162"/>
              <a:gd name="T35" fmla="*/ 1090876 h 815"/>
              <a:gd name="T36" fmla="*/ 1350329 w 1162"/>
              <a:gd name="T37" fmla="*/ 1139825 h 815"/>
              <a:gd name="T38" fmla="*/ 1210760 w 1162"/>
              <a:gd name="T39" fmla="*/ 1304156 h 815"/>
              <a:gd name="T40" fmla="*/ 1210760 w 1162"/>
              <a:gd name="T41" fmla="*/ 1671277 h 815"/>
              <a:gd name="T42" fmla="*/ 2030727 w 1162"/>
              <a:gd name="T43" fmla="*/ 1244717 h 815"/>
              <a:gd name="T44" fmla="*/ 1880690 w 1162"/>
              <a:gd name="T45" fmla="*/ 1520932 h 815"/>
              <a:gd name="T46" fmla="*/ 1838820 w 1162"/>
              <a:gd name="T47" fmla="*/ 1608342 h 815"/>
              <a:gd name="T48" fmla="*/ 1622488 w 1162"/>
              <a:gd name="T49" fmla="*/ 1985953 h 815"/>
              <a:gd name="T50" fmla="*/ 1186335 w 1162"/>
              <a:gd name="T51" fmla="*/ 1996442 h 815"/>
              <a:gd name="T52" fmla="*/ 1556193 w 1162"/>
              <a:gd name="T53" fmla="*/ 2146787 h 815"/>
              <a:gd name="T54" fmla="*/ 3604365 w 1162"/>
              <a:gd name="T55" fmla="*/ 1304156 h 815"/>
              <a:gd name="T56" fmla="*/ 3461307 w 1162"/>
              <a:gd name="T57" fmla="*/ 895077 h 815"/>
              <a:gd name="T58" fmla="*/ 2948392 w 1162"/>
              <a:gd name="T59" fmla="*/ 975495 h 815"/>
              <a:gd name="T60" fmla="*/ 2672743 w 1162"/>
              <a:gd name="T61" fmla="*/ 947523 h 815"/>
              <a:gd name="T62" fmla="*/ 2721593 w 1162"/>
              <a:gd name="T63" fmla="*/ 639841 h 815"/>
              <a:gd name="T64" fmla="*/ 2285440 w 1162"/>
              <a:gd name="T65" fmla="*/ 1178286 h 815"/>
              <a:gd name="T66" fmla="*/ 2278461 w 1162"/>
              <a:gd name="T67" fmla="*/ 1031437 h 815"/>
              <a:gd name="T68" fmla="*/ 2114468 w 1162"/>
              <a:gd name="T69" fmla="*/ 653826 h 815"/>
              <a:gd name="T70" fmla="*/ 2076087 w 1162"/>
              <a:gd name="T71" fmla="*/ 499985 h 815"/>
              <a:gd name="T72" fmla="*/ 2086554 w 1162"/>
              <a:gd name="T73" fmla="*/ 1080386 h 815"/>
              <a:gd name="T74" fmla="*/ 1601553 w 1162"/>
              <a:gd name="T75" fmla="*/ 965005 h 815"/>
              <a:gd name="T76" fmla="*/ 1538747 w 1162"/>
              <a:gd name="T77" fmla="*/ 992977 h 815"/>
              <a:gd name="T78" fmla="*/ 1287523 w 1162"/>
              <a:gd name="T79" fmla="*/ 755222 h 815"/>
              <a:gd name="T80" fmla="*/ 1053745 w 1162"/>
              <a:gd name="T81" fmla="*/ 255237 h 815"/>
              <a:gd name="T82" fmla="*/ 924644 w 1162"/>
              <a:gd name="T83" fmla="*/ 139856 h 815"/>
              <a:gd name="T84" fmla="*/ 781586 w 1162"/>
              <a:gd name="T85" fmla="*/ 101395 h 815"/>
              <a:gd name="T86" fmla="*/ 1423602 w 1162"/>
              <a:gd name="T87" fmla="*/ 1062904 h 815"/>
              <a:gd name="T88" fmla="*/ 1388710 w 1162"/>
              <a:gd name="T89" fmla="*/ 1090876 h 815"/>
              <a:gd name="T90" fmla="*/ 778096 w 1162"/>
              <a:gd name="T91" fmla="*/ 643337 h 815"/>
              <a:gd name="T92" fmla="*/ 628060 w 1162"/>
              <a:gd name="T93" fmla="*/ 283208 h 815"/>
              <a:gd name="T94" fmla="*/ 331476 w 1162"/>
              <a:gd name="T95" fmla="*/ 765711 h 815"/>
              <a:gd name="T96" fmla="*/ 666441 w 1162"/>
              <a:gd name="T97" fmla="*/ 1209753 h 815"/>
              <a:gd name="T98" fmla="*/ 436153 w 1162"/>
              <a:gd name="T99" fmla="*/ 1342616 h 815"/>
              <a:gd name="T100" fmla="*/ 261692 w 1162"/>
              <a:gd name="T101" fmla="*/ 1300659 h 815"/>
              <a:gd name="T102" fmla="*/ 701333 w 1162"/>
              <a:gd name="T103" fmla="*/ 1874068 h 815"/>
              <a:gd name="T104" fmla="*/ 990939 w 1162"/>
              <a:gd name="T105" fmla="*/ 1971968 h 815"/>
              <a:gd name="T106" fmla="*/ 1200292 w 1162"/>
              <a:gd name="T107" fmla="*/ 2269161 h 815"/>
              <a:gd name="T108" fmla="*/ 1231695 w 1162"/>
              <a:gd name="T109" fmla="*/ 2101334 h 815"/>
              <a:gd name="T110" fmla="*/ 1598063 w 1162"/>
              <a:gd name="T111" fmla="*/ 2835577 h 815"/>
              <a:gd name="T112" fmla="*/ 2431987 w 1162"/>
              <a:gd name="T113" fmla="*/ 2412513 h 815"/>
              <a:gd name="T114" fmla="*/ 2763463 w 1162"/>
              <a:gd name="T115" fmla="*/ 2087349 h 815"/>
              <a:gd name="T116" fmla="*/ 2547131 w 1162"/>
              <a:gd name="T117" fmla="*/ 1860083 h 815"/>
              <a:gd name="T118" fmla="*/ 3053069 w 1162"/>
              <a:gd name="T119" fmla="*/ 1950989 h 815"/>
              <a:gd name="T120" fmla="*/ 3133321 w 1162"/>
              <a:gd name="T121" fmla="*/ 2080356 h 815"/>
              <a:gd name="T122" fmla="*/ 3080982 w 1162"/>
              <a:gd name="T123" fmla="*/ 1989450 h 815"/>
              <a:gd name="T124" fmla="*/ 3290336 w 1162"/>
              <a:gd name="T125" fmla="*/ 1943996 h 8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1224"/>
          <p:cNvSpPr>
            <a:spLocks noEditPoints="1"/>
          </p:cNvSpPr>
          <p:nvPr/>
        </p:nvSpPr>
        <p:spPr bwMode="auto">
          <a:xfrm flipH="1">
            <a:off x="7354888" y="-196850"/>
            <a:ext cx="5287963" cy="3716338"/>
          </a:xfrm>
          <a:custGeom>
            <a:avLst/>
            <a:gdLst>
              <a:gd name="T0" fmla="*/ 3171867 w 1162"/>
              <a:gd name="T1" fmla="*/ 560871 h 815"/>
              <a:gd name="T2" fmla="*/ 709916 w 1162"/>
              <a:gd name="T3" fmla="*/ 223436 h 815"/>
              <a:gd name="T4" fmla="*/ 263943 w 1162"/>
              <a:gd name="T5" fmla="*/ 1655252 h 815"/>
              <a:gd name="T6" fmla="*/ 1843050 w 1162"/>
              <a:gd name="T7" fmla="*/ 3337864 h 815"/>
              <a:gd name="T8" fmla="*/ 4314103 w 1162"/>
              <a:gd name="T9" fmla="*/ 3324185 h 815"/>
              <a:gd name="T10" fmla="*/ 4477930 w 1162"/>
              <a:gd name="T11" fmla="*/ 2476039 h 815"/>
              <a:gd name="T12" fmla="*/ 4300451 w 1162"/>
              <a:gd name="T13" fmla="*/ 2339241 h 815"/>
              <a:gd name="T14" fmla="*/ 3972798 w 1162"/>
              <a:gd name="T15" fmla="*/ 1837649 h 815"/>
              <a:gd name="T16" fmla="*/ 4050160 w 1162"/>
              <a:gd name="T17" fmla="*/ 2439559 h 815"/>
              <a:gd name="T18" fmla="*/ 2707691 w 1162"/>
              <a:gd name="T19" fmla="*/ 1659812 h 815"/>
              <a:gd name="T20" fmla="*/ 2853315 w 1162"/>
              <a:gd name="T21" fmla="*/ 1801170 h 815"/>
              <a:gd name="T22" fmla="*/ 2957982 w 1162"/>
              <a:gd name="T23" fmla="*/ 1719091 h 815"/>
              <a:gd name="T24" fmla="*/ 2375487 w 1162"/>
              <a:gd name="T25" fmla="*/ 2804353 h 815"/>
              <a:gd name="T26" fmla="*/ 2166153 w 1162"/>
              <a:gd name="T27" fmla="*/ 2881872 h 815"/>
              <a:gd name="T28" fmla="*/ 1579107 w 1162"/>
              <a:gd name="T29" fmla="*/ 2585477 h 815"/>
              <a:gd name="T30" fmla="*/ 755423 w 1162"/>
              <a:gd name="T31" fmla="*/ 1012303 h 815"/>
              <a:gd name="T32" fmla="*/ 791829 w 1162"/>
              <a:gd name="T33" fmla="*/ 715908 h 815"/>
              <a:gd name="T34" fmla="*/ 837336 w 1162"/>
              <a:gd name="T35" fmla="*/ 1422696 h 815"/>
              <a:gd name="T36" fmla="*/ 1761137 w 1162"/>
              <a:gd name="T37" fmla="*/ 1486535 h 815"/>
              <a:gd name="T38" fmla="*/ 1579107 w 1162"/>
              <a:gd name="T39" fmla="*/ 1700852 h 815"/>
              <a:gd name="T40" fmla="*/ 1579107 w 1162"/>
              <a:gd name="T41" fmla="*/ 2179644 h 815"/>
              <a:gd name="T42" fmla="*/ 2648532 w 1162"/>
              <a:gd name="T43" fmla="*/ 1623333 h 815"/>
              <a:gd name="T44" fmla="*/ 2452850 w 1162"/>
              <a:gd name="T45" fmla="*/ 1983567 h 815"/>
              <a:gd name="T46" fmla="*/ 2398241 w 1162"/>
              <a:gd name="T47" fmla="*/ 2097565 h 815"/>
              <a:gd name="T48" fmla="*/ 2116095 w 1162"/>
              <a:gd name="T49" fmla="*/ 2590037 h 815"/>
              <a:gd name="T50" fmla="*/ 1547252 w 1162"/>
              <a:gd name="T51" fmla="*/ 2603717 h 815"/>
              <a:gd name="T52" fmla="*/ 2029631 w 1162"/>
              <a:gd name="T53" fmla="*/ 2799793 h 815"/>
              <a:gd name="T54" fmla="*/ 4700916 w 1162"/>
              <a:gd name="T55" fmla="*/ 1700852 h 815"/>
              <a:gd name="T56" fmla="*/ 4514336 w 1162"/>
              <a:gd name="T57" fmla="*/ 1167341 h 815"/>
              <a:gd name="T58" fmla="*/ 3845377 w 1162"/>
              <a:gd name="T59" fmla="*/ 1272219 h 815"/>
              <a:gd name="T60" fmla="*/ 3485868 w 1162"/>
              <a:gd name="T61" fmla="*/ 1235739 h 815"/>
              <a:gd name="T62" fmla="*/ 3549579 w 1162"/>
              <a:gd name="T63" fmla="*/ 834466 h 815"/>
              <a:gd name="T64" fmla="*/ 2980736 w 1162"/>
              <a:gd name="T65" fmla="*/ 1536694 h 815"/>
              <a:gd name="T66" fmla="*/ 2971634 w 1162"/>
              <a:gd name="T67" fmla="*/ 1345178 h 815"/>
              <a:gd name="T68" fmla="*/ 2757750 w 1162"/>
              <a:gd name="T69" fmla="*/ 852706 h 815"/>
              <a:gd name="T70" fmla="*/ 2707691 w 1162"/>
              <a:gd name="T71" fmla="*/ 652069 h 815"/>
              <a:gd name="T72" fmla="*/ 2721344 w 1162"/>
              <a:gd name="T73" fmla="*/ 1409016 h 815"/>
              <a:gd name="T74" fmla="*/ 2088790 w 1162"/>
              <a:gd name="T75" fmla="*/ 1258539 h 815"/>
              <a:gd name="T76" fmla="*/ 2006877 w 1162"/>
              <a:gd name="T77" fmla="*/ 1295018 h 815"/>
              <a:gd name="T78" fmla="*/ 1679224 w 1162"/>
              <a:gd name="T79" fmla="*/ 984944 h 815"/>
              <a:gd name="T80" fmla="*/ 1374324 w 1162"/>
              <a:gd name="T81" fmla="*/ 332874 h 815"/>
              <a:gd name="T82" fmla="*/ 1205947 w 1162"/>
              <a:gd name="T83" fmla="*/ 182397 h 815"/>
              <a:gd name="T84" fmla="*/ 1019366 w 1162"/>
              <a:gd name="T85" fmla="*/ 132238 h 815"/>
              <a:gd name="T86" fmla="*/ 1856703 w 1162"/>
              <a:gd name="T87" fmla="*/ 1386217 h 815"/>
              <a:gd name="T88" fmla="*/ 1811195 w 1162"/>
              <a:gd name="T89" fmla="*/ 1422696 h 815"/>
              <a:gd name="T90" fmla="*/ 1014815 w 1162"/>
              <a:gd name="T91" fmla="*/ 839026 h 815"/>
              <a:gd name="T92" fmla="*/ 819134 w 1162"/>
              <a:gd name="T93" fmla="*/ 369354 h 815"/>
              <a:gd name="T94" fmla="*/ 432320 w 1162"/>
              <a:gd name="T95" fmla="*/ 998623 h 815"/>
              <a:gd name="T96" fmla="*/ 869192 w 1162"/>
              <a:gd name="T97" fmla="*/ 1577734 h 815"/>
              <a:gd name="T98" fmla="*/ 568843 w 1162"/>
              <a:gd name="T99" fmla="*/ 1751011 h 815"/>
              <a:gd name="T100" fmla="*/ 341306 w 1162"/>
              <a:gd name="T101" fmla="*/ 1696292 h 815"/>
              <a:gd name="T102" fmla="*/ 914699 w 1162"/>
              <a:gd name="T103" fmla="*/ 2444119 h 815"/>
              <a:gd name="T104" fmla="*/ 1292411 w 1162"/>
              <a:gd name="T105" fmla="*/ 2571797 h 815"/>
              <a:gd name="T106" fmla="*/ 1565455 w 1162"/>
              <a:gd name="T107" fmla="*/ 2959391 h 815"/>
              <a:gd name="T108" fmla="*/ 1606412 w 1162"/>
              <a:gd name="T109" fmla="*/ 2740514 h 815"/>
              <a:gd name="T110" fmla="*/ 2084240 w 1162"/>
              <a:gd name="T111" fmla="*/ 3698098 h 815"/>
              <a:gd name="T112" fmla="*/ 3171867 w 1162"/>
              <a:gd name="T113" fmla="*/ 3146348 h 815"/>
              <a:gd name="T114" fmla="*/ 3604188 w 1162"/>
              <a:gd name="T115" fmla="*/ 2722275 h 815"/>
              <a:gd name="T116" fmla="*/ 3322042 w 1162"/>
              <a:gd name="T117" fmla="*/ 2425880 h 815"/>
              <a:gd name="T118" fmla="*/ 3981899 w 1162"/>
              <a:gd name="T119" fmla="*/ 2544438 h 815"/>
              <a:gd name="T120" fmla="*/ 4086566 w 1162"/>
              <a:gd name="T121" fmla="*/ 2713155 h 815"/>
              <a:gd name="T122" fmla="*/ 4018305 w 1162"/>
              <a:gd name="T123" fmla="*/ 2594597 h 815"/>
              <a:gd name="T124" fmla="*/ 4291350 w 1162"/>
              <a:gd name="T125" fmla="*/ 2535318 h 8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1224"/>
          <p:cNvSpPr>
            <a:spLocks noEditPoints="1"/>
          </p:cNvSpPr>
          <p:nvPr userDrawn="1"/>
        </p:nvSpPr>
        <p:spPr bwMode="auto">
          <a:xfrm>
            <a:off x="385763" y="4140200"/>
            <a:ext cx="3427412" cy="2408238"/>
          </a:xfrm>
          <a:custGeom>
            <a:avLst/>
            <a:gdLst>
              <a:gd name="T0" fmla="*/ 2055857 w 1162"/>
              <a:gd name="T1" fmla="*/ 363452 h 815"/>
              <a:gd name="T2" fmla="*/ 460134 w 1162"/>
              <a:gd name="T3" fmla="*/ 144790 h 815"/>
              <a:gd name="T4" fmla="*/ 171076 w 1162"/>
              <a:gd name="T5" fmla="*/ 1072626 h 815"/>
              <a:gd name="T6" fmla="*/ 1194580 w 1162"/>
              <a:gd name="T7" fmla="*/ 2162982 h 815"/>
              <a:gd name="T8" fmla="*/ 2796202 w 1162"/>
              <a:gd name="T9" fmla="*/ 2154117 h 815"/>
              <a:gd name="T10" fmla="*/ 2902387 w 1162"/>
              <a:gd name="T11" fmla="*/ 1604507 h 815"/>
              <a:gd name="T12" fmla="*/ 2787353 w 1162"/>
              <a:gd name="T13" fmla="*/ 1515860 h 815"/>
              <a:gd name="T14" fmla="*/ 2574983 w 1162"/>
              <a:gd name="T15" fmla="*/ 1190822 h 815"/>
              <a:gd name="T16" fmla="*/ 2625126 w 1162"/>
              <a:gd name="T17" fmla="*/ 1580868 h 815"/>
              <a:gd name="T18" fmla="*/ 1755000 w 1162"/>
              <a:gd name="T19" fmla="*/ 1075581 h 815"/>
              <a:gd name="T20" fmla="*/ 1849387 w 1162"/>
              <a:gd name="T21" fmla="*/ 1167183 h 815"/>
              <a:gd name="T22" fmla="*/ 1917227 w 1162"/>
              <a:gd name="T23" fmla="*/ 1113995 h 815"/>
              <a:gd name="T24" fmla="*/ 1539681 w 1162"/>
              <a:gd name="T25" fmla="*/ 1817259 h 815"/>
              <a:gd name="T26" fmla="*/ 1404000 w 1162"/>
              <a:gd name="T27" fmla="*/ 1867493 h 815"/>
              <a:gd name="T28" fmla="*/ 1023504 w 1162"/>
              <a:gd name="T29" fmla="*/ 1675424 h 815"/>
              <a:gd name="T30" fmla="*/ 489630 w 1162"/>
              <a:gd name="T31" fmla="*/ 655986 h 815"/>
              <a:gd name="T32" fmla="*/ 513227 w 1162"/>
              <a:gd name="T33" fmla="*/ 463918 h 815"/>
              <a:gd name="T34" fmla="*/ 542723 w 1162"/>
              <a:gd name="T35" fmla="*/ 921927 h 815"/>
              <a:gd name="T36" fmla="*/ 1141487 w 1162"/>
              <a:gd name="T37" fmla="*/ 963295 h 815"/>
              <a:gd name="T38" fmla="*/ 1023504 w 1162"/>
              <a:gd name="T39" fmla="*/ 1102175 h 815"/>
              <a:gd name="T40" fmla="*/ 1023504 w 1162"/>
              <a:gd name="T41" fmla="*/ 1412439 h 815"/>
              <a:gd name="T42" fmla="*/ 1716656 w 1162"/>
              <a:gd name="T43" fmla="*/ 1051942 h 815"/>
              <a:gd name="T44" fmla="*/ 1589824 w 1162"/>
              <a:gd name="T45" fmla="*/ 1285379 h 815"/>
              <a:gd name="T46" fmla="*/ 1554429 w 1162"/>
              <a:gd name="T47" fmla="*/ 1359251 h 815"/>
              <a:gd name="T48" fmla="*/ 1371555 w 1162"/>
              <a:gd name="T49" fmla="*/ 1678379 h 815"/>
              <a:gd name="T50" fmla="*/ 1002857 w 1162"/>
              <a:gd name="T51" fmla="*/ 1687244 h 815"/>
              <a:gd name="T52" fmla="*/ 1315513 w 1162"/>
              <a:gd name="T53" fmla="*/ 1814304 h 815"/>
              <a:gd name="T54" fmla="*/ 3046916 w 1162"/>
              <a:gd name="T55" fmla="*/ 1102175 h 815"/>
              <a:gd name="T56" fmla="*/ 2925983 w 1162"/>
              <a:gd name="T57" fmla="*/ 756453 h 815"/>
              <a:gd name="T58" fmla="*/ 2492395 w 1162"/>
              <a:gd name="T59" fmla="*/ 824415 h 815"/>
              <a:gd name="T60" fmla="*/ 2259378 w 1162"/>
              <a:gd name="T61" fmla="*/ 800776 h 815"/>
              <a:gd name="T62" fmla="*/ 2300672 w 1162"/>
              <a:gd name="T63" fmla="*/ 540745 h 815"/>
              <a:gd name="T64" fmla="*/ 1931975 w 1162"/>
              <a:gd name="T65" fmla="*/ 995799 h 815"/>
              <a:gd name="T66" fmla="*/ 1926076 w 1162"/>
              <a:gd name="T67" fmla="*/ 871694 h 815"/>
              <a:gd name="T68" fmla="*/ 1787446 w 1162"/>
              <a:gd name="T69" fmla="*/ 552565 h 815"/>
              <a:gd name="T70" fmla="*/ 1755000 w 1162"/>
              <a:gd name="T71" fmla="*/ 422550 h 815"/>
              <a:gd name="T72" fmla="*/ 1763849 w 1162"/>
              <a:gd name="T73" fmla="*/ 913062 h 815"/>
              <a:gd name="T74" fmla="*/ 1353857 w 1162"/>
              <a:gd name="T75" fmla="*/ 815551 h 815"/>
              <a:gd name="T76" fmla="*/ 1300765 w 1162"/>
              <a:gd name="T77" fmla="*/ 839190 h 815"/>
              <a:gd name="T78" fmla="*/ 1088395 w 1162"/>
              <a:gd name="T79" fmla="*/ 638257 h 815"/>
              <a:gd name="T80" fmla="*/ 890773 w 1162"/>
              <a:gd name="T81" fmla="*/ 215707 h 815"/>
              <a:gd name="T82" fmla="*/ 781639 w 1162"/>
              <a:gd name="T83" fmla="*/ 118196 h 815"/>
              <a:gd name="T84" fmla="*/ 660706 w 1162"/>
              <a:gd name="T85" fmla="*/ 85692 h 815"/>
              <a:gd name="T86" fmla="*/ 1203429 w 1162"/>
              <a:gd name="T87" fmla="*/ 898288 h 815"/>
              <a:gd name="T88" fmla="*/ 1173933 w 1162"/>
              <a:gd name="T89" fmla="*/ 921927 h 815"/>
              <a:gd name="T90" fmla="*/ 657756 w 1162"/>
              <a:gd name="T91" fmla="*/ 543700 h 815"/>
              <a:gd name="T92" fmla="*/ 530924 w 1162"/>
              <a:gd name="T93" fmla="*/ 239346 h 815"/>
              <a:gd name="T94" fmla="*/ 280210 w 1162"/>
              <a:gd name="T95" fmla="*/ 647122 h 815"/>
              <a:gd name="T96" fmla="*/ 563370 w 1162"/>
              <a:gd name="T97" fmla="*/ 1022393 h 815"/>
              <a:gd name="T98" fmla="*/ 368698 w 1162"/>
              <a:gd name="T99" fmla="*/ 1134679 h 815"/>
              <a:gd name="T100" fmla="*/ 221219 w 1162"/>
              <a:gd name="T101" fmla="*/ 1099220 h 815"/>
              <a:gd name="T102" fmla="*/ 592866 w 1162"/>
              <a:gd name="T103" fmla="*/ 1583823 h 815"/>
              <a:gd name="T104" fmla="*/ 837681 w 1162"/>
              <a:gd name="T105" fmla="*/ 1666560 h 815"/>
              <a:gd name="T106" fmla="*/ 1014656 w 1162"/>
              <a:gd name="T107" fmla="*/ 1917726 h 815"/>
              <a:gd name="T108" fmla="*/ 1041202 w 1162"/>
              <a:gd name="T109" fmla="*/ 1775891 h 815"/>
              <a:gd name="T110" fmla="*/ 1350908 w 1162"/>
              <a:gd name="T111" fmla="*/ 2396418 h 815"/>
              <a:gd name="T112" fmla="*/ 2055857 w 1162"/>
              <a:gd name="T113" fmla="*/ 2038876 h 815"/>
              <a:gd name="T114" fmla="*/ 2336067 w 1162"/>
              <a:gd name="T115" fmla="*/ 1764071 h 815"/>
              <a:gd name="T116" fmla="*/ 2153193 w 1162"/>
              <a:gd name="T117" fmla="*/ 1572003 h 815"/>
              <a:gd name="T118" fmla="*/ 2580883 w 1162"/>
              <a:gd name="T119" fmla="*/ 1648830 h 815"/>
              <a:gd name="T120" fmla="*/ 2648723 w 1162"/>
              <a:gd name="T121" fmla="*/ 1758161 h 815"/>
              <a:gd name="T122" fmla="*/ 2604479 w 1162"/>
              <a:gd name="T123" fmla="*/ 1681334 h 815"/>
              <a:gd name="T124" fmla="*/ 2781454 w 1162"/>
              <a:gd name="T125" fmla="*/ 1642921 h 8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4" name="组合 313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2726" y="2432050"/>
            <a:ext cx="2852739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9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emf"/><Relationship Id="rId5" Type="http://schemas.openxmlformats.org/officeDocument/2006/relationships/image" Target="../media/image12.emf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15" name="组合 136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81351" y="1728105"/>
            <a:ext cx="4408488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16" name="组合 1348"/>
          <p:cNvGrpSpPr>
            <a:grpSpLocks/>
          </p:cNvGrpSpPr>
          <p:nvPr/>
        </p:nvGrpSpPr>
        <p:grpSpPr bwMode="auto">
          <a:xfrm>
            <a:off x="4047027" y="2250615"/>
            <a:ext cx="3156072" cy="2010582"/>
            <a:chOff x="1010078" y="0"/>
            <a:chExt cx="3155885" cy="2009931"/>
          </a:xfrm>
        </p:grpSpPr>
        <p:grpSp>
          <p:nvGrpSpPr>
            <p:cNvPr id="3079" name="组合 1344"/>
            <p:cNvGrpSpPr>
              <a:grpSpLocks/>
            </p:cNvGrpSpPr>
            <p:nvPr/>
          </p:nvGrpSpPr>
          <p:grpSpPr bwMode="auto">
            <a:xfrm>
              <a:off x="1010078" y="0"/>
              <a:ext cx="3155885" cy="1389059"/>
              <a:chOff x="1010078" y="0"/>
              <a:chExt cx="3155885" cy="1389059"/>
            </a:xfrm>
          </p:grpSpPr>
          <p:sp>
            <p:nvSpPr>
              <p:cNvPr id="3081" name="文本框 1341"/>
              <p:cNvSpPr txBox="1">
                <a:spLocks noChangeArrowheads="1"/>
              </p:cNvSpPr>
              <p:nvPr/>
            </p:nvSpPr>
            <p:spPr bwMode="auto">
              <a:xfrm>
                <a:off x="1037220" y="0"/>
                <a:ext cx="2624281" cy="461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dirty="0">
                    <a:solidFill>
                      <a:srgbClr val="413B17"/>
                    </a:solidFill>
                    <a:latin typeface="Vivaldi" pitchFamily="66" charset="0"/>
                  </a:rPr>
                  <a:t>Add Your Text Here</a:t>
                </a:r>
                <a:endParaRPr lang="zh-CN" altLang="en-US" sz="2400" dirty="0">
                  <a:solidFill>
                    <a:srgbClr val="413B17"/>
                  </a:solidFill>
                  <a:latin typeface="Vivaldi" pitchFamily="66" charset="0"/>
                </a:endParaRPr>
              </a:p>
            </p:txBody>
          </p:sp>
          <p:sp>
            <p:nvSpPr>
              <p:cNvPr id="3082" name="文本框 1342"/>
              <p:cNvSpPr txBox="1">
                <a:spLocks noChangeArrowheads="1"/>
              </p:cNvSpPr>
              <p:nvPr/>
            </p:nvSpPr>
            <p:spPr bwMode="auto">
              <a:xfrm>
                <a:off x="1010078" y="312190"/>
                <a:ext cx="3155885" cy="1076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dirty="0">
                    <a:solidFill>
                      <a:srgbClr val="413B17"/>
                    </a:solidFill>
                    <a:latin typeface="隶书" pitchFamily="49" charset="-122"/>
                    <a:ea typeface="隶书" pitchFamily="49" charset="-122"/>
                  </a:rPr>
                  <a:t>复古欧式小清新演示模板</a:t>
                </a:r>
              </a:p>
            </p:txBody>
          </p:sp>
        </p:grpSp>
        <p:sp>
          <p:nvSpPr>
            <p:cNvPr id="3080" name="文本框 1345"/>
            <p:cNvSpPr txBox="1">
              <a:spLocks noChangeArrowheads="1"/>
            </p:cNvSpPr>
            <p:nvPr/>
          </p:nvSpPr>
          <p:spPr bwMode="auto">
            <a:xfrm>
              <a:off x="1696643" y="1425345"/>
              <a:ext cx="1782754" cy="5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演讲人</a:t>
              </a:r>
              <a:r>
                <a:rPr lang="zh-CN" altLang="en-US" sz="16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：第一</a:t>
              </a:r>
              <a:r>
                <a:rPr lang="en-US" altLang="zh-CN" sz="16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en-US" altLang="zh-CN" sz="1600" dirty="0" smtClean="0">
                <a:solidFill>
                  <a:srgbClr val="413B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16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6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20XX</a:t>
              </a:r>
              <a:r>
                <a:rPr lang="zh-CN" altLang="en-US" sz="16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600" dirty="0">
                <a:solidFill>
                  <a:srgbClr val="413B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文本框 10"/>
          <p:cNvSpPr txBox="1">
            <a:spLocks noChangeArrowheads="1"/>
          </p:cNvSpPr>
          <p:nvPr/>
        </p:nvSpPr>
        <p:spPr bwMode="auto">
          <a:xfrm>
            <a:off x="5178922" y="2611438"/>
            <a:ext cx="1834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Vivaldi" pitchFamily="66" charset="0"/>
              </a:rPr>
              <a:t>Small Title Here</a:t>
            </a:r>
            <a:endParaRPr lang="zh-CN" altLang="en-US" sz="2000">
              <a:latin typeface="Vivaldi" pitchFamily="66" charset="0"/>
            </a:endParaRPr>
          </a:p>
        </p:txBody>
      </p:sp>
      <p:sp>
        <p:nvSpPr>
          <p:cNvPr id="13319" name="文本框 11"/>
          <p:cNvSpPr txBox="1">
            <a:spLocks noChangeArrowheads="1"/>
          </p:cNvSpPr>
          <p:nvPr/>
        </p:nvSpPr>
        <p:spPr bwMode="auto">
          <a:xfrm>
            <a:off x="4772562" y="293529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latin typeface="宋体" panose="02010600030101010101" pitchFamily="2" charset="-122"/>
              </a:rPr>
              <a:t>{</a:t>
            </a:r>
            <a:r>
              <a:rPr lang="zh-CN" altLang="en-US" sz="3200">
                <a:latin typeface="宋体" panose="02010600030101010101" pitchFamily="2" charset="-122"/>
              </a:rPr>
              <a:t>三个小标题</a:t>
            </a:r>
            <a:r>
              <a:rPr lang="en-US" altLang="zh-CN" sz="3200">
                <a:latin typeface="宋体" panose="02010600030101010101" pitchFamily="2" charset="-122"/>
              </a:rPr>
              <a:t>}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13320" name="组合 12"/>
          <p:cNvGrpSpPr>
            <a:grpSpLocks/>
          </p:cNvGrpSpPr>
          <p:nvPr/>
        </p:nvGrpSpPr>
        <p:grpSpPr bwMode="auto">
          <a:xfrm flipV="1">
            <a:off x="5445126" y="3844925"/>
            <a:ext cx="1352551" cy="387350"/>
            <a:chOff x="0" y="0"/>
            <a:chExt cx="1395412" cy="400050"/>
          </a:xfrm>
        </p:grpSpPr>
        <p:sp>
          <p:nvSpPr>
            <p:cNvPr id="13322" name="Freeform 1332"/>
            <p:cNvSpPr>
              <a:spLocks noEditPoints="1"/>
            </p:cNvSpPr>
            <p:nvPr/>
          </p:nvSpPr>
          <p:spPr bwMode="auto">
            <a:xfrm>
              <a:off x="919162" y="22225"/>
              <a:ext cx="476250" cy="355600"/>
            </a:xfrm>
            <a:custGeom>
              <a:avLst/>
              <a:gdLst>
                <a:gd name="T0" fmla="*/ 0 w 43"/>
                <a:gd name="T1" fmla="*/ 222250 h 32"/>
                <a:gd name="T2" fmla="*/ 121831 w 43"/>
                <a:gd name="T3" fmla="*/ 133350 h 32"/>
                <a:gd name="T4" fmla="*/ 177209 w 43"/>
                <a:gd name="T5" fmla="*/ 244475 h 32"/>
                <a:gd name="T6" fmla="*/ 210436 w 43"/>
                <a:gd name="T7" fmla="*/ 222250 h 32"/>
                <a:gd name="T8" fmla="*/ 177209 w 43"/>
                <a:gd name="T9" fmla="*/ 300038 h 32"/>
                <a:gd name="T10" fmla="*/ 221512 w 43"/>
                <a:gd name="T11" fmla="*/ 277813 h 32"/>
                <a:gd name="T12" fmla="*/ 177209 w 43"/>
                <a:gd name="T13" fmla="*/ 355600 h 32"/>
                <a:gd name="T14" fmla="*/ 254738 w 43"/>
                <a:gd name="T15" fmla="*/ 322263 h 32"/>
                <a:gd name="T16" fmla="*/ 243663 w 43"/>
                <a:gd name="T17" fmla="*/ 144463 h 32"/>
                <a:gd name="T18" fmla="*/ 254738 w 43"/>
                <a:gd name="T19" fmla="*/ 266700 h 32"/>
                <a:gd name="T20" fmla="*/ 243663 w 43"/>
                <a:gd name="T21" fmla="*/ 166688 h 32"/>
                <a:gd name="T22" fmla="*/ 66453 w 43"/>
                <a:gd name="T23" fmla="*/ 155575 h 32"/>
                <a:gd name="T24" fmla="*/ 243663 w 43"/>
                <a:gd name="T25" fmla="*/ 111125 h 32"/>
                <a:gd name="T26" fmla="*/ 376570 w 43"/>
                <a:gd name="T27" fmla="*/ 222250 h 32"/>
                <a:gd name="T28" fmla="*/ 387645 w 43"/>
                <a:gd name="T29" fmla="*/ 266700 h 32"/>
                <a:gd name="T30" fmla="*/ 365494 w 43"/>
                <a:gd name="T31" fmla="*/ 255588 h 32"/>
                <a:gd name="T32" fmla="*/ 354419 w 43"/>
                <a:gd name="T33" fmla="*/ 177800 h 32"/>
                <a:gd name="T34" fmla="*/ 310116 w 43"/>
                <a:gd name="T35" fmla="*/ 144463 h 32"/>
                <a:gd name="T36" fmla="*/ 332267 w 43"/>
                <a:gd name="T37" fmla="*/ 166688 h 32"/>
                <a:gd name="T38" fmla="*/ 332267 w 43"/>
                <a:gd name="T39" fmla="*/ 277813 h 32"/>
                <a:gd name="T40" fmla="*/ 365494 w 43"/>
                <a:gd name="T41" fmla="*/ 311150 h 32"/>
                <a:gd name="T42" fmla="*/ 365494 w 43"/>
                <a:gd name="T43" fmla="*/ 277813 h 32"/>
                <a:gd name="T44" fmla="*/ 387645 w 43"/>
                <a:gd name="T45" fmla="*/ 300038 h 32"/>
                <a:gd name="T46" fmla="*/ 465174 w 43"/>
                <a:gd name="T47" fmla="*/ 333375 h 32"/>
                <a:gd name="T48" fmla="*/ 420872 w 43"/>
                <a:gd name="T49" fmla="*/ 288925 h 32"/>
                <a:gd name="T50" fmla="*/ 420872 w 43"/>
                <a:gd name="T51" fmla="*/ 233363 h 32"/>
                <a:gd name="T52" fmla="*/ 465174 w 43"/>
                <a:gd name="T53" fmla="*/ 244475 h 32"/>
                <a:gd name="T54" fmla="*/ 443023 w 43"/>
                <a:gd name="T55" fmla="*/ 200025 h 32"/>
                <a:gd name="T56" fmla="*/ 465174 w 43"/>
                <a:gd name="T57" fmla="*/ 166688 h 32"/>
                <a:gd name="T58" fmla="*/ 431948 w 43"/>
                <a:gd name="T59" fmla="*/ 155575 h 32"/>
                <a:gd name="T60" fmla="*/ 376570 w 43"/>
                <a:gd name="T61" fmla="*/ 155575 h 32"/>
                <a:gd name="T62" fmla="*/ 343343 w 43"/>
                <a:gd name="T63" fmla="*/ 144463 h 32"/>
                <a:gd name="T64" fmla="*/ 265814 w 43"/>
                <a:gd name="T65" fmla="*/ 111125 h 32"/>
                <a:gd name="T66" fmla="*/ 276890 w 43"/>
                <a:gd name="T67" fmla="*/ 100013 h 32"/>
                <a:gd name="T68" fmla="*/ 321192 w 43"/>
                <a:gd name="T69" fmla="*/ 111125 h 32"/>
                <a:gd name="T70" fmla="*/ 398721 w 43"/>
                <a:gd name="T71" fmla="*/ 100013 h 32"/>
                <a:gd name="T72" fmla="*/ 376570 w 43"/>
                <a:gd name="T73" fmla="*/ 77788 h 32"/>
                <a:gd name="T74" fmla="*/ 443023 w 43"/>
                <a:gd name="T75" fmla="*/ 33338 h 32"/>
                <a:gd name="T76" fmla="*/ 343343 w 43"/>
                <a:gd name="T77" fmla="*/ 22225 h 32"/>
                <a:gd name="T78" fmla="*/ 332267 w 43"/>
                <a:gd name="T79" fmla="*/ 0 h 32"/>
                <a:gd name="T80" fmla="*/ 299041 w 43"/>
                <a:gd name="T81" fmla="*/ 33338 h 32"/>
                <a:gd name="T82" fmla="*/ 276890 w 43"/>
                <a:gd name="T83" fmla="*/ 88900 h 32"/>
                <a:gd name="T84" fmla="*/ 99680 w 43"/>
                <a:gd name="T85" fmla="*/ 122238 h 32"/>
                <a:gd name="T86" fmla="*/ 0 w 43"/>
                <a:gd name="T87" fmla="*/ 222250 h 32"/>
                <a:gd name="T88" fmla="*/ 365494 w 43"/>
                <a:gd name="T89" fmla="*/ 55563 h 32"/>
                <a:gd name="T90" fmla="*/ 287965 w 43"/>
                <a:gd name="T91" fmla="*/ 88900 h 32"/>
                <a:gd name="T92" fmla="*/ 365494 w 43"/>
                <a:gd name="T93" fmla="*/ 55563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0" y="20"/>
                  </a:moveTo>
                  <a:cubicBezTo>
                    <a:pt x="0" y="20"/>
                    <a:pt x="6" y="13"/>
                    <a:pt x="11" y="12"/>
                  </a:cubicBezTo>
                  <a:cubicBezTo>
                    <a:pt x="24" y="11"/>
                    <a:pt x="16" y="21"/>
                    <a:pt x="16" y="22"/>
                  </a:cubicBezTo>
                  <a:cubicBezTo>
                    <a:pt x="17" y="22"/>
                    <a:pt x="19" y="22"/>
                    <a:pt x="19" y="20"/>
                  </a:cubicBezTo>
                  <a:cubicBezTo>
                    <a:pt x="20" y="24"/>
                    <a:pt x="15" y="25"/>
                    <a:pt x="16" y="27"/>
                  </a:cubicBezTo>
                  <a:cubicBezTo>
                    <a:pt x="17" y="26"/>
                    <a:pt x="19" y="26"/>
                    <a:pt x="20" y="25"/>
                  </a:cubicBezTo>
                  <a:cubicBezTo>
                    <a:pt x="20" y="28"/>
                    <a:pt x="15" y="29"/>
                    <a:pt x="16" y="32"/>
                  </a:cubicBezTo>
                  <a:cubicBezTo>
                    <a:pt x="17" y="29"/>
                    <a:pt x="20" y="31"/>
                    <a:pt x="23" y="29"/>
                  </a:cubicBezTo>
                  <a:cubicBezTo>
                    <a:pt x="33" y="23"/>
                    <a:pt x="23" y="13"/>
                    <a:pt x="22" y="13"/>
                  </a:cubicBezTo>
                  <a:cubicBezTo>
                    <a:pt x="29" y="19"/>
                    <a:pt x="23" y="24"/>
                    <a:pt x="23" y="24"/>
                  </a:cubicBezTo>
                  <a:cubicBezTo>
                    <a:pt x="23" y="24"/>
                    <a:pt x="25" y="20"/>
                    <a:pt x="22" y="15"/>
                  </a:cubicBezTo>
                  <a:cubicBezTo>
                    <a:pt x="19" y="10"/>
                    <a:pt x="10" y="11"/>
                    <a:pt x="6" y="14"/>
                  </a:cubicBezTo>
                  <a:cubicBezTo>
                    <a:pt x="9" y="9"/>
                    <a:pt x="21" y="10"/>
                    <a:pt x="22" y="10"/>
                  </a:cubicBezTo>
                  <a:cubicBezTo>
                    <a:pt x="30" y="10"/>
                    <a:pt x="34" y="19"/>
                    <a:pt x="34" y="20"/>
                  </a:cubicBezTo>
                  <a:cubicBezTo>
                    <a:pt x="34" y="22"/>
                    <a:pt x="35" y="24"/>
                    <a:pt x="35" y="24"/>
                  </a:cubicBezTo>
                  <a:cubicBezTo>
                    <a:pt x="35" y="24"/>
                    <a:pt x="34" y="24"/>
                    <a:pt x="33" y="23"/>
                  </a:cubicBezTo>
                  <a:cubicBezTo>
                    <a:pt x="33" y="21"/>
                    <a:pt x="33" y="18"/>
                    <a:pt x="32" y="16"/>
                  </a:cubicBezTo>
                  <a:cubicBezTo>
                    <a:pt x="31" y="14"/>
                    <a:pt x="28" y="13"/>
                    <a:pt x="28" y="13"/>
                  </a:cubicBezTo>
                  <a:cubicBezTo>
                    <a:pt x="28" y="13"/>
                    <a:pt x="30" y="14"/>
                    <a:pt x="30" y="15"/>
                  </a:cubicBezTo>
                  <a:cubicBezTo>
                    <a:pt x="26" y="21"/>
                    <a:pt x="28" y="25"/>
                    <a:pt x="30" y="25"/>
                  </a:cubicBezTo>
                  <a:cubicBezTo>
                    <a:pt x="32" y="26"/>
                    <a:pt x="33" y="27"/>
                    <a:pt x="33" y="28"/>
                  </a:cubicBezTo>
                  <a:cubicBezTo>
                    <a:pt x="34" y="28"/>
                    <a:pt x="33" y="25"/>
                    <a:pt x="33" y="25"/>
                  </a:cubicBezTo>
                  <a:cubicBezTo>
                    <a:pt x="33" y="25"/>
                    <a:pt x="34" y="24"/>
                    <a:pt x="35" y="27"/>
                  </a:cubicBezTo>
                  <a:cubicBezTo>
                    <a:pt x="37" y="30"/>
                    <a:pt x="41" y="31"/>
                    <a:pt x="42" y="30"/>
                  </a:cubicBezTo>
                  <a:cubicBezTo>
                    <a:pt x="41" y="30"/>
                    <a:pt x="38" y="28"/>
                    <a:pt x="38" y="26"/>
                  </a:cubicBezTo>
                  <a:cubicBezTo>
                    <a:pt x="39" y="23"/>
                    <a:pt x="38" y="22"/>
                    <a:pt x="38" y="21"/>
                  </a:cubicBezTo>
                  <a:cubicBezTo>
                    <a:pt x="39" y="21"/>
                    <a:pt x="42" y="21"/>
                    <a:pt x="42" y="22"/>
                  </a:cubicBezTo>
                  <a:cubicBezTo>
                    <a:pt x="43" y="21"/>
                    <a:pt x="41" y="18"/>
                    <a:pt x="40" y="18"/>
                  </a:cubicBezTo>
                  <a:cubicBezTo>
                    <a:pt x="41" y="18"/>
                    <a:pt x="43" y="16"/>
                    <a:pt x="42" y="15"/>
                  </a:cubicBezTo>
                  <a:cubicBezTo>
                    <a:pt x="41" y="17"/>
                    <a:pt x="40" y="14"/>
                    <a:pt x="39" y="14"/>
                  </a:cubicBezTo>
                  <a:cubicBezTo>
                    <a:pt x="37" y="13"/>
                    <a:pt x="35" y="13"/>
                    <a:pt x="34" y="14"/>
                  </a:cubicBezTo>
                  <a:cubicBezTo>
                    <a:pt x="33" y="13"/>
                    <a:pt x="32" y="13"/>
                    <a:pt x="31" y="13"/>
                  </a:cubicBezTo>
                  <a:cubicBezTo>
                    <a:pt x="28" y="11"/>
                    <a:pt x="24" y="10"/>
                    <a:pt x="24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7" y="11"/>
                    <a:pt x="29" y="10"/>
                  </a:cubicBezTo>
                  <a:cubicBezTo>
                    <a:pt x="31" y="10"/>
                    <a:pt x="35" y="7"/>
                    <a:pt x="36" y="9"/>
                  </a:cubicBezTo>
                  <a:cubicBezTo>
                    <a:pt x="36" y="8"/>
                    <a:pt x="35" y="7"/>
                    <a:pt x="34" y="7"/>
                  </a:cubicBezTo>
                  <a:cubicBezTo>
                    <a:pt x="36" y="3"/>
                    <a:pt x="39" y="2"/>
                    <a:pt x="40" y="3"/>
                  </a:cubicBezTo>
                  <a:cubicBezTo>
                    <a:pt x="39" y="0"/>
                    <a:pt x="34" y="2"/>
                    <a:pt x="31" y="2"/>
                  </a:cubicBezTo>
                  <a:cubicBezTo>
                    <a:pt x="32" y="1"/>
                    <a:pt x="30" y="0"/>
                    <a:pt x="30" y="0"/>
                  </a:cubicBezTo>
                  <a:cubicBezTo>
                    <a:pt x="30" y="0"/>
                    <a:pt x="30" y="2"/>
                    <a:pt x="27" y="3"/>
                  </a:cubicBezTo>
                  <a:cubicBezTo>
                    <a:pt x="25" y="4"/>
                    <a:pt x="24" y="7"/>
                    <a:pt x="25" y="8"/>
                  </a:cubicBezTo>
                  <a:cubicBezTo>
                    <a:pt x="21" y="10"/>
                    <a:pt x="14" y="9"/>
                    <a:pt x="9" y="11"/>
                  </a:cubicBezTo>
                  <a:cubicBezTo>
                    <a:pt x="5" y="13"/>
                    <a:pt x="0" y="20"/>
                    <a:pt x="0" y="20"/>
                  </a:cubicBezTo>
                  <a:close/>
                  <a:moveTo>
                    <a:pt x="33" y="5"/>
                  </a:moveTo>
                  <a:cubicBezTo>
                    <a:pt x="34" y="7"/>
                    <a:pt x="26" y="8"/>
                    <a:pt x="26" y="8"/>
                  </a:cubicBezTo>
                  <a:cubicBezTo>
                    <a:pt x="26" y="8"/>
                    <a:pt x="32" y="2"/>
                    <a:pt x="33" y="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Freeform 1333"/>
            <p:cNvSpPr>
              <a:spLocks noEditPoints="1"/>
            </p:cNvSpPr>
            <p:nvPr/>
          </p:nvSpPr>
          <p:spPr bwMode="auto">
            <a:xfrm>
              <a:off x="0" y="22225"/>
              <a:ext cx="476250" cy="355600"/>
            </a:xfrm>
            <a:custGeom>
              <a:avLst/>
              <a:gdLst>
                <a:gd name="T0" fmla="*/ 365494 w 43"/>
                <a:gd name="T1" fmla="*/ 122238 h 32"/>
                <a:gd name="T2" fmla="*/ 199360 w 43"/>
                <a:gd name="T3" fmla="*/ 88900 h 32"/>
                <a:gd name="T4" fmla="*/ 166134 w 43"/>
                <a:gd name="T5" fmla="*/ 33338 h 32"/>
                <a:gd name="T6" fmla="*/ 143983 w 43"/>
                <a:gd name="T7" fmla="*/ 0 h 32"/>
                <a:gd name="T8" fmla="*/ 121831 w 43"/>
                <a:gd name="T9" fmla="*/ 22225 h 32"/>
                <a:gd name="T10" fmla="*/ 22151 w 43"/>
                <a:gd name="T11" fmla="*/ 33338 h 32"/>
                <a:gd name="T12" fmla="*/ 88605 w 43"/>
                <a:gd name="T13" fmla="*/ 77788 h 32"/>
                <a:gd name="T14" fmla="*/ 77529 w 43"/>
                <a:gd name="T15" fmla="*/ 100013 h 32"/>
                <a:gd name="T16" fmla="*/ 143983 w 43"/>
                <a:gd name="T17" fmla="*/ 111125 h 32"/>
                <a:gd name="T18" fmla="*/ 188285 w 43"/>
                <a:gd name="T19" fmla="*/ 100013 h 32"/>
                <a:gd name="T20" fmla="*/ 210436 w 43"/>
                <a:gd name="T21" fmla="*/ 111125 h 32"/>
                <a:gd name="T22" fmla="*/ 121831 w 43"/>
                <a:gd name="T23" fmla="*/ 144463 h 32"/>
                <a:gd name="T24" fmla="*/ 99680 w 43"/>
                <a:gd name="T25" fmla="*/ 155575 h 32"/>
                <a:gd name="T26" fmla="*/ 44302 w 43"/>
                <a:gd name="T27" fmla="*/ 155575 h 32"/>
                <a:gd name="T28" fmla="*/ 0 w 43"/>
                <a:gd name="T29" fmla="*/ 166688 h 32"/>
                <a:gd name="T30" fmla="*/ 33227 w 43"/>
                <a:gd name="T31" fmla="*/ 200025 h 32"/>
                <a:gd name="T32" fmla="*/ 11076 w 43"/>
                <a:gd name="T33" fmla="*/ 244475 h 32"/>
                <a:gd name="T34" fmla="*/ 55378 w 43"/>
                <a:gd name="T35" fmla="*/ 233363 h 32"/>
                <a:gd name="T36" fmla="*/ 44302 w 43"/>
                <a:gd name="T37" fmla="*/ 288925 h 32"/>
                <a:gd name="T38" fmla="*/ 0 w 43"/>
                <a:gd name="T39" fmla="*/ 333375 h 32"/>
                <a:gd name="T40" fmla="*/ 77529 w 43"/>
                <a:gd name="T41" fmla="*/ 300038 h 32"/>
                <a:gd name="T42" fmla="*/ 99680 w 43"/>
                <a:gd name="T43" fmla="*/ 277813 h 32"/>
                <a:gd name="T44" fmla="*/ 99680 w 43"/>
                <a:gd name="T45" fmla="*/ 311150 h 32"/>
                <a:gd name="T46" fmla="*/ 132907 w 43"/>
                <a:gd name="T47" fmla="*/ 277813 h 32"/>
                <a:gd name="T48" fmla="*/ 143983 w 43"/>
                <a:gd name="T49" fmla="*/ 166688 h 32"/>
                <a:gd name="T50" fmla="*/ 155058 w 43"/>
                <a:gd name="T51" fmla="*/ 144463 h 32"/>
                <a:gd name="T52" fmla="*/ 121831 w 43"/>
                <a:gd name="T53" fmla="*/ 177800 h 32"/>
                <a:gd name="T54" fmla="*/ 99680 w 43"/>
                <a:gd name="T55" fmla="*/ 255588 h 32"/>
                <a:gd name="T56" fmla="*/ 77529 w 43"/>
                <a:gd name="T57" fmla="*/ 266700 h 32"/>
                <a:gd name="T58" fmla="*/ 88605 w 43"/>
                <a:gd name="T59" fmla="*/ 222250 h 32"/>
                <a:gd name="T60" fmla="*/ 221512 w 43"/>
                <a:gd name="T61" fmla="*/ 111125 h 32"/>
                <a:gd name="T62" fmla="*/ 398721 w 43"/>
                <a:gd name="T63" fmla="*/ 155575 h 32"/>
                <a:gd name="T64" fmla="*/ 221512 w 43"/>
                <a:gd name="T65" fmla="*/ 166688 h 32"/>
                <a:gd name="T66" fmla="*/ 210436 w 43"/>
                <a:gd name="T67" fmla="*/ 266700 h 32"/>
                <a:gd name="T68" fmla="*/ 232587 w 43"/>
                <a:gd name="T69" fmla="*/ 144463 h 32"/>
                <a:gd name="T70" fmla="*/ 221512 w 43"/>
                <a:gd name="T71" fmla="*/ 322263 h 32"/>
                <a:gd name="T72" fmla="*/ 299041 w 43"/>
                <a:gd name="T73" fmla="*/ 355600 h 32"/>
                <a:gd name="T74" fmla="*/ 243663 w 43"/>
                <a:gd name="T75" fmla="*/ 277813 h 32"/>
                <a:gd name="T76" fmla="*/ 299041 w 43"/>
                <a:gd name="T77" fmla="*/ 300038 h 32"/>
                <a:gd name="T78" fmla="*/ 254738 w 43"/>
                <a:gd name="T79" fmla="*/ 222250 h 32"/>
                <a:gd name="T80" fmla="*/ 287965 w 43"/>
                <a:gd name="T81" fmla="*/ 244475 h 32"/>
                <a:gd name="T82" fmla="*/ 343343 w 43"/>
                <a:gd name="T83" fmla="*/ 133350 h 32"/>
                <a:gd name="T84" fmla="*/ 476250 w 43"/>
                <a:gd name="T85" fmla="*/ 222250 h 32"/>
                <a:gd name="T86" fmla="*/ 365494 w 43"/>
                <a:gd name="T87" fmla="*/ 122238 h 32"/>
                <a:gd name="T88" fmla="*/ 177209 w 43"/>
                <a:gd name="T89" fmla="*/ 88900 h 32"/>
                <a:gd name="T90" fmla="*/ 99680 w 43"/>
                <a:gd name="T91" fmla="*/ 55563 h 32"/>
                <a:gd name="T92" fmla="*/ 177209 w 43"/>
                <a:gd name="T93" fmla="*/ 88900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33" y="11"/>
                  </a:moveTo>
                  <a:cubicBezTo>
                    <a:pt x="28" y="9"/>
                    <a:pt x="21" y="10"/>
                    <a:pt x="18" y="8"/>
                  </a:cubicBezTo>
                  <a:cubicBezTo>
                    <a:pt x="18" y="7"/>
                    <a:pt x="17" y="4"/>
                    <a:pt x="15" y="3"/>
                  </a:cubicBezTo>
                  <a:cubicBezTo>
                    <a:pt x="12" y="2"/>
                    <a:pt x="13" y="0"/>
                    <a:pt x="13" y="0"/>
                  </a:cubicBezTo>
                  <a:cubicBezTo>
                    <a:pt x="13" y="0"/>
                    <a:pt x="10" y="1"/>
                    <a:pt x="11" y="2"/>
                  </a:cubicBezTo>
                  <a:cubicBezTo>
                    <a:pt x="9" y="2"/>
                    <a:pt x="4" y="0"/>
                    <a:pt x="2" y="3"/>
                  </a:cubicBezTo>
                  <a:cubicBezTo>
                    <a:pt x="3" y="2"/>
                    <a:pt x="6" y="3"/>
                    <a:pt x="8" y="7"/>
                  </a:cubicBezTo>
                  <a:cubicBezTo>
                    <a:pt x="7" y="7"/>
                    <a:pt x="6" y="8"/>
                    <a:pt x="7" y="9"/>
                  </a:cubicBezTo>
                  <a:cubicBezTo>
                    <a:pt x="8" y="7"/>
                    <a:pt x="11" y="10"/>
                    <a:pt x="13" y="10"/>
                  </a:cubicBezTo>
                  <a:cubicBezTo>
                    <a:pt x="16" y="11"/>
                    <a:pt x="17" y="9"/>
                    <a:pt x="17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4" y="11"/>
                    <a:pt x="11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7" y="13"/>
                    <a:pt x="5" y="13"/>
                    <a:pt x="4" y="14"/>
                  </a:cubicBezTo>
                  <a:cubicBezTo>
                    <a:pt x="2" y="14"/>
                    <a:pt x="1" y="17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2" y="18"/>
                    <a:pt x="0" y="21"/>
                    <a:pt x="1" y="22"/>
                  </a:cubicBezTo>
                  <a:cubicBezTo>
                    <a:pt x="1" y="21"/>
                    <a:pt x="3" y="21"/>
                    <a:pt x="5" y="21"/>
                  </a:cubicBezTo>
                  <a:cubicBezTo>
                    <a:pt x="4" y="22"/>
                    <a:pt x="3" y="23"/>
                    <a:pt x="4" y="26"/>
                  </a:cubicBezTo>
                  <a:cubicBezTo>
                    <a:pt x="5" y="28"/>
                    <a:pt x="1" y="30"/>
                    <a:pt x="0" y="30"/>
                  </a:cubicBezTo>
                  <a:cubicBezTo>
                    <a:pt x="2" y="31"/>
                    <a:pt x="5" y="30"/>
                    <a:pt x="7" y="27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9" y="25"/>
                    <a:pt x="8" y="28"/>
                    <a:pt x="9" y="28"/>
                  </a:cubicBezTo>
                  <a:cubicBezTo>
                    <a:pt x="10" y="27"/>
                    <a:pt x="11" y="26"/>
                    <a:pt x="12" y="25"/>
                  </a:cubicBezTo>
                  <a:cubicBezTo>
                    <a:pt x="14" y="25"/>
                    <a:pt x="16" y="21"/>
                    <a:pt x="13" y="15"/>
                  </a:cubicBezTo>
                  <a:cubicBezTo>
                    <a:pt x="12" y="14"/>
                    <a:pt x="14" y="13"/>
                    <a:pt x="14" y="13"/>
                  </a:cubicBezTo>
                  <a:cubicBezTo>
                    <a:pt x="14" y="13"/>
                    <a:pt x="12" y="14"/>
                    <a:pt x="11" y="16"/>
                  </a:cubicBezTo>
                  <a:cubicBezTo>
                    <a:pt x="10" y="18"/>
                    <a:pt x="10" y="21"/>
                    <a:pt x="9" y="23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9" y="22"/>
                    <a:pt x="8" y="20"/>
                  </a:cubicBezTo>
                  <a:cubicBezTo>
                    <a:pt x="8" y="19"/>
                    <a:pt x="12" y="10"/>
                    <a:pt x="20" y="10"/>
                  </a:cubicBezTo>
                  <a:cubicBezTo>
                    <a:pt x="21" y="10"/>
                    <a:pt x="33" y="9"/>
                    <a:pt x="36" y="14"/>
                  </a:cubicBezTo>
                  <a:cubicBezTo>
                    <a:pt x="33" y="11"/>
                    <a:pt x="23" y="10"/>
                    <a:pt x="20" y="15"/>
                  </a:cubicBezTo>
                  <a:cubicBezTo>
                    <a:pt x="17" y="20"/>
                    <a:pt x="19" y="24"/>
                    <a:pt x="19" y="24"/>
                  </a:cubicBezTo>
                  <a:cubicBezTo>
                    <a:pt x="19" y="24"/>
                    <a:pt x="14" y="19"/>
                    <a:pt x="21" y="13"/>
                  </a:cubicBezTo>
                  <a:cubicBezTo>
                    <a:pt x="20" y="13"/>
                    <a:pt x="9" y="23"/>
                    <a:pt x="20" y="29"/>
                  </a:cubicBezTo>
                  <a:cubicBezTo>
                    <a:pt x="23" y="31"/>
                    <a:pt x="26" y="29"/>
                    <a:pt x="27" y="32"/>
                  </a:cubicBezTo>
                  <a:cubicBezTo>
                    <a:pt x="27" y="29"/>
                    <a:pt x="23" y="28"/>
                    <a:pt x="22" y="25"/>
                  </a:cubicBezTo>
                  <a:cubicBezTo>
                    <a:pt x="23" y="26"/>
                    <a:pt x="25" y="26"/>
                    <a:pt x="27" y="27"/>
                  </a:cubicBezTo>
                  <a:cubicBezTo>
                    <a:pt x="27" y="25"/>
                    <a:pt x="22" y="24"/>
                    <a:pt x="23" y="20"/>
                  </a:cubicBezTo>
                  <a:cubicBezTo>
                    <a:pt x="23" y="22"/>
                    <a:pt x="25" y="22"/>
                    <a:pt x="26" y="22"/>
                  </a:cubicBezTo>
                  <a:cubicBezTo>
                    <a:pt x="26" y="21"/>
                    <a:pt x="19" y="11"/>
                    <a:pt x="31" y="12"/>
                  </a:cubicBezTo>
                  <a:cubicBezTo>
                    <a:pt x="37" y="13"/>
                    <a:pt x="43" y="20"/>
                    <a:pt x="43" y="20"/>
                  </a:cubicBezTo>
                  <a:cubicBezTo>
                    <a:pt x="43" y="20"/>
                    <a:pt x="38" y="13"/>
                    <a:pt x="33" y="11"/>
                  </a:cubicBezTo>
                  <a:close/>
                  <a:moveTo>
                    <a:pt x="16" y="8"/>
                  </a:moveTo>
                  <a:cubicBezTo>
                    <a:pt x="16" y="8"/>
                    <a:pt x="9" y="7"/>
                    <a:pt x="9" y="5"/>
                  </a:cubicBezTo>
                  <a:cubicBezTo>
                    <a:pt x="10" y="2"/>
                    <a:pt x="16" y="8"/>
                    <a:pt x="16" y="8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Freeform 1334"/>
            <p:cNvSpPr>
              <a:spLocks/>
            </p:cNvSpPr>
            <p:nvPr/>
          </p:nvSpPr>
          <p:spPr bwMode="auto">
            <a:xfrm>
              <a:off x="298450" y="177800"/>
              <a:ext cx="366713" cy="222250"/>
            </a:xfrm>
            <a:custGeom>
              <a:avLst/>
              <a:gdLst>
                <a:gd name="T0" fmla="*/ 366713 w 33"/>
                <a:gd name="T1" fmla="*/ 122238 h 20"/>
                <a:gd name="T2" fmla="*/ 366713 w 33"/>
                <a:gd name="T3" fmla="*/ 133350 h 20"/>
                <a:gd name="T4" fmla="*/ 255588 w 33"/>
                <a:gd name="T5" fmla="*/ 122238 h 20"/>
                <a:gd name="T6" fmla="*/ 200025 w 33"/>
                <a:gd name="T7" fmla="*/ 166688 h 20"/>
                <a:gd name="T8" fmla="*/ 244475 w 33"/>
                <a:gd name="T9" fmla="*/ 122238 h 20"/>
                <a:gd name="T10" fmla="*/ 255588 w 33"/>
                <a:gd name="T11" fmla="*/ 111125 h 20"/>
                <a:gd name="T12" fmla="*/ 133350 w 33"/>
                <a:gd name="T13" fmla="*/ 144463 h 20"/>
                <a:gd name="T14" fmla="*/ 111125 w 33"/>
                <a:gd name="T15" fmla="*/ 177800 h 20"/>
                <a:gd name="T16" fmla="*/ 66675 w 33"/>
                <a:gd name="T17" fmla="*/ 222250 h 20"/>
                <a:gd name="T18" fmla="*/ 122238 w 33"/>
                <a:gd name="T19" fmla="*/ 144463 h 20"/>
                <a:gd name="T20" fmla="*/ 88900 w 33"/>
                <a:gd name="T21" fmla="*/ 144463 h 20"/>
                <a:gd name="T22" fmla="*/ 0 w 33"/>
                <a:gd name="T23" fmla="*/ 144463 h 20"/>
                <a:gd name="T24" fmla="*/ 88900 w 33"/>
                <a:gd name="T25" fmla="*/ 133350 h 20"/>
                <a:gd name="T26" fmla="*/ 111125 w 33"/>
                <a:gd name="T27" fmla="*/ 144463 h 20"/>
                <a:gd name="T28" fmla="*/ 66675 w 33"/>
                <a:gd name="T29" fmla="*/ 66675 h 20"/>
                <a:gd name="T30" fmla="*/ 111125 w 33"/>
                <a:gd name="T31" fmla="*/ 100013 h 20"/>
                <a:gd name="T32" fmla="*/ 133350 w 33"/>
                <a:gd name="T33" fmla="*/ 144463 h 20"/>
                <a:gd name="T34" fmla="*/ 244475 w 33"/>
                <a:gd name="T35" fmla="*/ 111125 h 20"/>
                <a:gd name="T36" fmla="*/ 222250 w 33"/>
                <a:gd name="T37" fmla="*/ 100013 h 20"/>
                <a:gd name="T38" fmla="*/ 177800 w 33"/>
                <a:gd name="T39" fmla="*/ 77788 h 20"/>
                <a:gd name="T40" fmla="*/ 166688 w 33"/>
                <a:gd name="T41" fmla="*/ 33338 h 20"/>
                <a:gd name="T42" fmla="*/ 211138 w 33"/>
                <a:gd name="T43" fmla="*/ 55563 h 20"/>
                <a:gd name="T44" fmla="*/ 255588 w 33"/>
                <a:gd name="T45" fmla="*/ 100013 h 20"/>
                <a:gd name="T46" fmla="*/ 311150 w 33"/>
                <a:gd name="T47" fmla="*/ 100013 h 20"/>
                <a:gd name="T48" fmla="*/ 277813 w 33"/>
                <a:gd name="T49" fmla="*/ 44450 h 20"/>
                <a:gd name="T50" fmla="*/ 288925 w 33"/>
                <a:gd name="T51" fmla="*/ 0 h 20"/>
                <a:gd name="T52" fmla="*/ 311150 w 33"/>
                <a:gd name="T53" fmla="*/ 44450 h 20"/>
                <a:gd name="T54" fmla="*/ 322263 w 33"/>
                <a:gd name="T55" fmla="*/ 100013 h 20"/>
                <a:gd name="T56" fmla="*/ 366713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33" y="11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28" y="7"/>
                    <a:pt x="23" y="11"/>
                  </a:cubicBezTo>
                  <a:cubicBezTo>
                    <a:pt x="23" y="12"/>
                    <a:pt x="23" y="15"/>
                    <a:pt x="18" y="15"/>
                  </a:cubicBezTo>
                  <a:cubicBezTo>
                    <a:pt x="19" y="15"/>
                    <a:pt x="19" y="12"/>
                    <a:pt x="22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14" y="15"/>
                    <a:pt x="12" y="13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8" y="17"/>
                    <a:pt x="6" y="18"/>
                    <a:pt x="6" y="20"/>
                  </a:cubicBezTo>
                  <a:cubicBezTo>
                    <a:pt x="5" y="19"/>
                    <a:pt x="5" y="14"/>
                    <a:pt x="11" y="13"/>
                  </a:cubicBezTo>
                  <a:cubicBezTo>
                    <a:pt x="10" y="13"/>
                    <a:pt x="8" y="13"/>
                    <a:pt x="8" y="13"/>
                  </a:cubicBezTo>
                  <a:cubicBezTo>
                    <a:pt x="8" y="13"/>
                    <a:pt x="4" y="16"/>
                    <a:pt x="0" y="13"/>
                  </a:cubicBezTo>
                  <a:cubicBezTo>
                    <a:pt x="1" y="12"/>
                    <a:pt x="4" y="9"/>
                    <a:pt x="8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5" y="11"/>
                    <a:pt x="6" y="6"/>
                  </a:cubicBezTo>
                  <a:cubicBezTo>
                    <a:pt x="7" y="7"/>
                    <a:pt x="10" y="7"/>
                    <a:pt x="10" y="9"/>
                  </a:cubicBezTo>
                  <a:cubicBezTo>
                    <a:pt x="11" y="11"/>
                    <a:pt x="10" y="12"/>
                    <a:pt x="12" y="13"/>
                  </a:cubicBezTo>
                  <a:cubicBezTo>
                    <a:pt x="14" y="14"/>
                    <a:pt x="22" y="10"/>
                    <a:pt x="22" y="10"/>
                  </a:cubicBezTo>
                  <a:cubicBezTo>
                    <a:pt x="22" y="10"/>
                    <a:pt x="21" y="9"/>
                    <a:pt x="20" y="9"/>
                  </a:cubicBezTo>
                  <a:cubicBezTo>
                    <a:pt x="19" y="9"/>
                    <a:pt x="17" y="8"/>
                    <a:pt x="16" y="7"/>
                  </a:cubicBezTo>
                  <a:cubicBezTo>
                    <a:pt x="14" y="5"/>
                    <a:pt x="15" y="3"/>
                    <a:pt x="15" y="3"/>
                  </a:cubicBezTo>
                  <a:cubicBezTo>
                    <a:pt x="15" y="3"/>
                    <a:pt x="16" y="3"/>
                    <a:pt x="19" y="5"/>
                  </a:cubicBezTo>
                  <a:cubicBezTo>
                    <a:pt x="22" y="7"/>
                    <a:pt x="19" y="8"/>
                    <a:pt x="23" y="9"/>
                  </a:cubicBezTo>
                  <a:cubicBezTo>
                    <a:pt x="25" y="9"/>
                    <a:pt x="28" y="8"/>
                    <a:pt x="28" y="9"/>
                  </a:cubicBezTo>
                  <a:cubicBezTo>
                    <a:pt x="27" y="8"/>
                    <a:pt x="24" y="6"/>
                    <a:pt x="25" y="4"/>
                  </a:cubicBezTo>
                  <a:cubicBezTo>
                    <a:pt x="25" y="1"/>
                    <a:pt x="26" y="1"/>
                    <a:pt x="26" y="0"/>
                  </a:cubicBezTo>
                  <a:cubicBezTo>
                    <a:pt x="27" y="0"/>
                    <a:pt x="29" y="2"/>
                    <a:pt x="28" y="4"/>
                  </a:cubicBezTo>
                  <a:cubicBezTo>
                    <a:pt x="28" y="6"/>
                    <a:pt x="28" y="8"/>
                    <a:pt x="29" y="9"/>
                  </a:cubicBezTo>
                  <a:cubicBezTo>
                    <a:pt x="31" y="10"/>
                    <a:pt x="33" y="11"/>
                    <a:pt x="33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1335"/>
            <p:cNvSpPr>
              <a:spLocks/>
            </p:cNvSpPr>
            <p:nvPr/>
          </p:nvSpPr>
          <p:spPr bwMode="auto">
            <a:xfrm>
              <a:off x="720725" y="177800"/>
              <a:ext cx="365125" cy="222250"/>
            </a:xfrm>
            <a:custGeom>
              <a:avLst/>
              <a:gdLst>
                <a:gd name="T0" fmla="*/ 0 w 33"/>
                <a:gd name="T1" fmla="*/ 122238 h 20"/>
                <a:gd name="T2" fmla="*/ 0 w 33"/>
                <a:gd name="T3" fmla="*/ 133350 h 20"/>
                <a:gd name="T4" fmla="*/ 121708 w 33"/>
                <a:gd name="T5" fmla="*/ 122238 h 20"/>
                <a:gd name="T6" fmla="*/ 165966 w 33"/>
                <a:gd name="T7" fmla="*/ 166688 h 20"/>
                <a:gd name="T8" fmla="*/ 121708 w 33"/>
                <a:gd name="T9" fmla="*/ 122238 h 20"/>
                <a:gd name="T10" fmla="*/ 110644 w 33"/>
                <a:gd name="T11" fmla="*/ 111125 h 20"/>
                <a:gd name="T12" fmla="*/ 243417 w 33"/>
                <a:gd name="T13" fmla="*/ 144463 h 20"/>
                <a:gd name="T14" fmla="*/ 265545 w 33"/>
                <a:gd name="T15" fmla="*/ 177800 h 20"/>
                <a:gd name="T16" fmla="*/ 298739 w 33"/>
                <a:gd name="T17" fmla="*/ 222250 h 20"/>
                <a:gd name="T18" fmla="*/ 243417 w 33"/>
                <a:gd name="T19" fmla="*/ 144463 h 20"/>
                <a:gd name="T20" fmla="*/ 287674 w 33"/>
                <a:gd name="T21" fmla="*/ 144463 h 20"/>
                <a:gd name="T22" fmla="*/ 365125 w 33"/>
                <a:gd name="T23" fmla="*/ 144463 h 20"/>
                <a:gd name="T24" fmla="*/ 287674 w 33"/>
                <a:gd name="T25" fmla="*/ 133350 h 20"/>
                <a:gd name="T26" fmla="*/ 254481 w 33"/>
                <a:gd name="T27" fmla="*/ 144463 h 20"/>
                <a:gd name="T28" fmla="*/ 298739 w 33"/>
                <a:gd name="T29" fmla="*/ 66675 h 20"/>
                <a:gd name="T30" fmla="*/ 254481 w 33"/>
                <a:gd name="T31" fmla="*/ 100013 h 20"/>
                <a:gd name="T32" fmla="*/ 232352 w 33"/>
                <a:gd name="T33" fmla="*/ 144463 h 20"/>
                <a:gd name="T34" fmla="*/ 121708 w 33"/>
                <a:gd name="T35" fmla="*/ 111125 h 20"/>
                <a:gd name="T36" fmla="*/ 143837 w 33"/>
                <a:gd name="T37" fmla="*/ 100013 h 20"/>
                <a:gd name="T38" fmla="*/ 199159 w 33"/>
                <a:gd name="T39" fmla="*/ 77788 h 20"/>
                <a:gd name="T40" fmla="*/ 210223 w 33"/>
                <a:gd name="T41" fmla="*/ 33338 h 20"/>
                <a:gd name="T42" fmla="*/ 154902 w 33"/>
                <a:gd name="T43" fmla="*/ 55563 h 20"/>
                <a:gd name="T44" fmla="*/ 121708 w 33"/>
                <a:gd name="T45" fmla="*/ 100013 h 20"/>
                <a:gd name="T46" fmla="*/ 55322 w 33"/>
                <a:gd name="T47" fmla="*/ 100013 h 20"/>
                <a:gd name="T48" fmla="*/ 99580 w 33"/>
                <a:gd name="T49" fmla="*/ 44450 h 20"/>
                <a:gd name="T50" fmla="*/ 88515 w 33"/>
                <a:gd name="T51" fmla="*/ 0 h 20"/>
                <a:gd name="T52" fmla="*/ 55322 w 33"/>
                <a:gd name="T53" fmla="*/ 44450 h 20"/>
                <a:gd name="T54" fmla="*/ 44258 w 33"/>
                <a:gd name="T55" fmla="*/ 100013 h 20"/>
                <a:gd name="T56" fmla="*/ 0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0" y="1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" y="7"/>
                    <a:pt x="11" y="11"/>
                  </a:cubicBezTo>
                  <a:cubicBezTo>
                    <a:pt x="10" y="12"/>
                    <a:pt x="10" y="15"/>
                    <a:pt x="15" y="15"/>
                  </a:cubicBezTo>
                  <a:cubicBezTo>
                    <a:pt x="15" y="15"/>
                    <a:pt x="15" y="12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20" y="15"/>
                    <a:pt x="22" y="13"/>
                  </a:cubicBezTo>
                  <a:cubicBezTo>
                    <a:pt x="22" y="14"/>
                    <a:pt x="22" y="15"/>
                    <a:pt x="24" y="16"/>
                  </a:cubicBezTo>
                  <a:cubicBezTo>
                    <a:pt x="25" y="17"/>
                    <a:pt x="27" y="18"/>
                    <a:pt x="27" y="20"/>
                  </a:cubicBezTo>
                  <a:cubicBezTo>
                    <a:pt x="28" y="19"/>
                    <a:pt x="29" y="14"/>
                    <a:pt x="22" y="13"/>
                  </a:cubicBezTo>
                  <a:cubicBezTo>
                    <a:pt x="23" y="13"/>
                    <a:pt x="26" y="13"/>
                    <a:pt x="26" y="13"/>
                  </a:cubicBezTo>
                  <a:cubicBezTo>
                    <a:pt x="26" y="13"/>
                    <a:pt x="29" y="16"/>
                    <a:pt x="33" y="13"/>
                  </a:cubicBezTo>
                  <a:cubicBezTo>
                    <a:pt x="32" y="12"/>
                    <a:pt x="29" y="9"/>
                    <a:pt x="26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6"/>
                  </a:cubicBezTo>
                  <a:cubicBezTo>
                    <a:pt x="26" y="7"/>
                    <a:pt x="23" y="7"/>
                    <a:pt x="23" y="9"/>
                  </a:cubicBezTo>
                  <a:cubicBezTo>
                    <a:pt x="22" y="11"/>
                    <a:pt x="23" y="12"/>
                    <a:pt x="21" y="13"/>
                  </a:cubicBezTo>
                  <a:cubicBezTo>
                    <a:pt x="19" y="14"/>
                    <a:pt x="11" y="10"/>
                    <a:pt x="11" y="10"/>
                  </a:cubicBezTo>
                  <a:cubicBezTo>
                    <a:pt x="12" y="10"/>
                    <a:pt x="12" y="9"/>
                    <a:pt x="13" y="9"/>
                  </a:cubicBezTo>
                  <a:cubicBezTo>
                    <a:pt x="14" y="9"/>
                    <a:pt x="16" y="8"/>
                    <a:pt x="18" y="7"/>
                  </a:cubicBezTo>
                  <a:cubicBezTo>
                    <a:pt x="19" y="5"/>
                    <a:pt x="19" y="3"/>
                    <a:pt x="19" y="3"/>
                  </a:cubicBezTo>
                  <a:cubicBezTo>
                    <a:pt x="19" y="3"/>
                    <a:pt x="17" y="3"/>
                    <a:pt x="14" y="5"/>
                  </a:cubicBezTo>
                  <a:cubicBezTo>
                    <a:pt x="12" y="7"/>
                    <a:pt x="14" y="8"/>
                    <a:pt x="11" y="9"/>
                  </a:cubicBezTo>
                  <a:cubicBezTo>
                    <a:pt x="8" y="9"/>
                    <a:pt x="6" y="8"/>
                    <a:pt x="5" y="9"/>
                  </a:cubicBezTo>
                  <a:cubicBezTo>
                    <a:pt x="6" y="8"/>
                    <a:pt x="9" y="6"/>
                    <a:pt x="9" y="4"/>
                  </a:cubicBezTo>
                  <a:cubicBezTo>
                    <a:pt x="8" y="1"/>
                    <a:pt x="7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5" y="8"/>
                    <a:pt x="4" y="9"/>
                  </a:cubicBezTo>
                  <a:cubicBezTo>
                    <a:pt x="2" y="10"/>
                    <a:pt x="0" y="11"/>
                    <a:pt x="0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1336"/>
            <p:cNvSpPr>
              <a:spLocks noEditPoints="1"/>
            </p:cNvSpPr>
            <p:nvPr/>
          </p:nvSpPr>
          <p:spPr bwMode="auto">
            <a:xfrm>
              <a:off x="565150" y="0"/>
              <a:ext cx="242888" cy="255588"/>
            </a:xfrm>
            <a:custGeom>
              <a:avLst/>
              <a:gdLst>
                <a:gd name="T0" fmla="*/ 143525 w 22"/>
                <a:gd name="T1" fmla="*/ 144463 h 23"/>
                <a:gd name="T2" fmla="*/ 187686 w 22"/>
                <a:gd name="T3" fmla="*/ 188913 h 23"/>
                <a:gd name="T4" fmla="*/ 187686 w 22"/>
                <a:gd name="T5" fmla="*/ 166688 h 23"/>
                <a:gd name="T6" fmla="*/ 209767 w 22"/>
                <a:gd name="T7" fmla="*/ 155575 h 23"/>
                <a:gd name="T8" fmla="*/ 242888 w 22"/>
                <a:gd name="T9" fmla="*/ 166688 h 23"/>
                <a:gd name="T10" fmla="*/ 198727 w 22"/>
                <a:gd name="T11" fmla="*/ 122238 h 23"/>
                <a:gd name="T12" fmla="*/ 198727 w 22"/>
                <a:gd name="T13" fmla="*/ 111125 h 23"/>
                <a:gd name="T14" fmla="*/ 143525 w 22"/>
                <a:gd name="T15" fmla="*/ 122238 h 23"/>
                <a:gd name="T16" fmla="*/ 143525 w 22"/>
                <a:gd name="T17" fmla="*/ 33338 h 23"/>
                <a:gd name="T18" fmla="*/ 132484 w 22"/>
                <a:gd name="T19" fmla="*/ 55563 h 23"/>
                <a:gd name="T20" fmla="*/ 66242 w 22"/>
                <a:gd name="T21" fmla="*/ 0 h 23"/>
                <a:gd name="T22" fmla="*/ 77283 w 22"/>
                <a:gd name="T23" fmla="*/ 33338 h 23"/>
                <a:gd name="T24" fmla="*/ 88323 w 22"/>
                <a:gd name="T25" fmla="*/ 66675 h 23"/>
                <a:gd name="T26" fmla="*/ 66242 w 22"/>
                <a:gd name="T27" fmla="*/ 66675 h 23"/>
                <a:gd name="T28" fmla="*/ 99363 w 22"/>
                <a:gd name="T29" fmla="*/ 100013 h 23"/>
                <a:gd name="T30" fmla="*/ 132484 w 22"/>
                <a:gd name="T31" fmla="*/ 144463 h 23"/>
                <a:gd name="T32" fmla="*/ 99363 w 22"/>
                <a:gd name="T33" fmla="*/ 122238 h 23"/>
                <a:gd name="T34" fmla="*/ 66242 w 22"/>
                <a:gd name="T35" fmla="*/ 100013 h 23"/>
                <a:gd name="T36" fmla="*/ 77283 w 22"/>
                <a:gd name="T37" fmla="*/ 111125 h 23"/>
                <a:gd name="T38" fmla="*/ 0 w 22"/>
                <a:gd name="T39" fmla="*/ 133350 h 23"/>
                <a:gd name="T40" fmla="*/ 55202 w 22"/>
                <a:gd name="T41" fmla="*/ 155575 h 23"/>
                <a:gd name="T42" fmla="*/ 55202 w 22"/>
                <a:gd name="T43" fmla="*/ 188913 h 23"/>
                <a:gd name="T44" fmla="*/ 77283 w 22"/>
                <a:gd name="T45" fmla="*/ 177800 h 23"/>
                <a:gd name="T46" fmla="*/ 110404 w 22"/>
                <a:gd name="T47" fmla="*/ 144463 h 23"/>
                <a:gd name="T48" fmla="*/ 132484 w 22"/>
                <a:gd name="T49" fmla="*/ 144463 h 23"/>
                <a:gd name="T50" fmla="*/ 110404 w 22"/>
                <a:gd name="T51" fmla="*/ 200025 h 23"/>
                <a:gd name="T52" fmla="*/ 143525 w 22"/>
                <a:gd name="T53" fmla="*/ 255588 h 23"/>
                <a:gd name="T54" fmla="*/ 143525 w 22"/>
                <a:gd name="T55" fmla="*/ 144463 h 23"/>
                <a:gd name="T56" fmla="*/ 110404 w 22"/>
                <a:gd name="T57" fmla="*/ 55563 h 23"/>
                <a:gd name="T58" fmla="*/ 132484 w 22"/>
                <a:gd name="T59" fmla="*/ 122238 h 23"/>
                <a:gd name="T60" fmla="*/ 110404 w 22"/>
                <a:gd name="T61" fmla="*/ 55563 h 23"/>
                <a:gd name="T62" fmla="*/ 143525 w 22"/>
                <a:gd name="T63" fmla="*/ 133350 h 23"/>
                <a:gd name="T64" fmla="*/ 209767 w 22"/>
                <a:gd name="T65" fmla="*/ 144463 h 23"/>
                <a:gd name="T66" fmla="*/ 143525 w 22"/>
                <a:gd name="T67" fmla="*/ 133350 h 23"/>
                <a:gd name="T68" fmla="*/ 99363 w 22"/>
                <a:gd name="T69" fmla="*/ 144463 h 23"/>
                <a:gd name="T70" fmla="*/ 33121 w 22"/>
                <a:gd name="T71" fmla="*/ 122238 h 23"/>
                <a:gd name="T72" fmla="*/ 99363 w 22"/>
                <a:gd name="T73" fmla="*/ 144463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3" y="13"/>
                  </a:moveTo>
                  <a:cubicBezTo>
                    <a:pt x="12" y="16"/>
                    <a:pt x="17" y="16"/>
                    <a:pt x="17" y="17"/>
                  </a:cubicBezTo>
                  <a:cubicBezTo>
                    <a:pt x="18" y="16"/>
                    <a:pt x="17" y="15"/>
                    <a:pt x="17" y="15"/>
                  </a:cubicBezTo>
                  <a:cubicBezTo>
                    <a:pt x="17" y="15"/>
                    <a:pt x="18" y="15"/>
                    <a:pt x="19" y="14"/>
                  </a:cubicBezTo>
                  <a:cubicBezTo>
                    <a:pt x="20" y="14"/>
                    <a:pt x="21" y="14"/>
                    <a:pt x="22" y="15"/>
                  </a:cubicBezTo>
                  <a:cubicBezTo>
                    <a:pt x="22" y="12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6" y="8"/>
                    <a:pt x="13" y="11"/>
                  </a:cubicBezTo>
                  <a:cubicBezTo>
                    <a:pt x="15" y="8"/>
                    <a:pt x="13" y="3"/>
                    <a:pt x="13" y="3"/>
                  </a:cubicBezTo>
                  <a:cubicBezTo>
                    <a:pt x="13" y="3"/>
                    <a:pt x="13" y="4"/>
                    <a:pt x="12" y="5"/>
                  </a:cubicBezTo>
                  <a:cubicBezTo>
                    <a:pt x="12" y="2"/>
                    <a:pt x="7" y="0"/>
                    <a:pt x="6" y="0"/>
                  </a:cubicBezTo>
                  <a:cubicBezTo>
                    <a:pt x="7" y="0"/>
                    <a:pt x="7" y="2"/>
                    <a:pt x="7" y="3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7" y="7"/>
                    <a:pt x="8" y="9"/>
                    <a:pt x="9" y="9"/>
                  </a:cubicBezTo>
                  <a:cubicBezTo>
                    <a:pt x="11" y="10"/>
                    <a:pt x="10" y="12"/>
                    <a:pt x="12" y="13"/>
                  </a:cubicBezTo>
                  <a:cubicBezTo>
                    <a:pt x="11" y="13"/>
                    <a:pt x="9" y="13"/>
                    <a:pt x="9" y="11"/>
                  </a:cubicBezTo>
                  <a:cubicBezTo>
                    <a:pt x="8" y="9"/>
                    <a:pt x="6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ubicBezTo>
                    <a:pt x="4" y="8"/>
                    <a:pt x="0" y="11"/>
                    <a:pt x="0" y="12"/>
                  </a:cubicBezTo>
                  <a:cubicBezTo>
                    <a:pt x="1" y="11"/>
                    <a:pt x="3" y="14"/>
                    <a:pt x="5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5" y="15"/>
                    <a:pt x="6" y="15"/>
                    <a:pt x="7" y="16"/>
                  </a:cubicBezTo>
                  <a:cubicBezTo>
                    <a:pt x="9" y="16"/>
                    <a:pt x="10" y="14"/>
                    <a:pt x="10" y="13"/>
                  </a:cubicBezTo>
                  <a:cubicBezTo>
                    <a:pt x="10" y="13"/>
                    <a:pt x="12" y="13"/>
                    <a:pt x="12" y="13"/>
                  </a:cubicBezTo>
                  <a:cubicBezTo>
                    <a:pt x="12" y="13"/>
                    <a:pt x="10" y="15"/>
                    <a:pt x="10" y="18"/>
                  </a:cubicBezTo>
                  <a:cubicBezTo>
                    <a:pt x="9" y="22"/>
                    <a:pt x="13" y="23"/>
                    <a:pt x="13" y="23"/>
                  </a:cubicBezTo>
                  <a:cubicBezTo>
                    <a:pt x="7" y="20"/>
                    <a:pt x="12" y="14"/>
                    <a:pt x="13" y="13"/>
                  </a:cubicBezTo>
                  <a:close/>
                  <a:moveTo>
                    <a:pt x="10" y="5"/>
                  </a:moveTo>
                  <a:cubicBezTo>
                    <a:pt x="11" y="4"/>
                    <a:pt x="12" y="7"/>
                    <a:pt x="12" y="11"/>
                  </a:cubicBezTo>
                  <a:cubicBezTo>
                    <a:pt x="12" y="11"/>
                    <a:pt x="9" y="5"/>
                    <a:pt x="10" y="5"/>
                  </a:cubicBezTo>
                  <a:close/>
                  <a:moveTo>
                    <a:pt x="13" y="12"/>
                  </a:moveTo>
                  <a:cubicBezTo>
                    <a:pt x="13" y="12"/>
                    <a:pt x="18" y="11"/>
                    <a:pt x="19" y="13"/>
                  </a:cubicBezTo>
                  <a:cubicBezTo>
                    <a:pt x="19" y="14"/>
                    <a:pt x="13" y="12"/>
                    <a:pt x="13" y="12"/>
                  </a:cubicBezTo>
                  <a:close/>
                  <a:moveTo>
                    <a:pt x="9" y="13"/>
                  </a:moveTo>
                  <a:cubicBezTo>
                    <a:pt x="9" y="13"/>
                    <a:pt x="3" y="13"/>
                    <a:pt x="3" y="11"/>
                  </a:cubicBezTo>
                  <a:cubicBezTo>
                    <a:pt x="4" y="10"/>
                    <a:pt x="9" y="13"/>
                    <a:pt x="9" y="13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22"/>
          <p:cNvSpPr>
            <a:spLocks noChangeArrowheads="1"/>
          </p:cNvSpPr>
          <p:nvPr/>
        </p:nvSpPr>
        <p:spPr bwMode="auto">
          <a:xfrm>
            <a:off x="6059490" y="3817938"/>
            <a:ext cx="49418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当他告诉我他要离开的时候，我感觉自己就像花瓶裂成了碎片，跌落在茶色瓷砖地板上。他一直在说话，解释着为什么要离开，说什么这是最好的，我可以做得更好，都是他的错，与我无关。虽然这些话我已经听上好几千遍了，可每次听完都让我很受伤，或许在这样巨大的打击面前没有人能做到无动于衷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3" name="组合 1206"/>
          <p:cNvGrpSpPr>
            <a:grpSpLocks noChangeAspect="1"/>
          </p:cNvGrpSpPr>
          <p:nvPr/>
        </p:nvGrpSpPr>
        <p:grpSpPr bwMode="auto">
          <a:xfrm>
            <a:off x="1474790" y="2212977"/>
            <a:ext cx="4016375" cy="3419475"/>
            <a:chOff x="0" y="0"/>
            <a:chExt cx="4959146" cy="4220848"/>
          </a:xfrm>
        </p:grpSpPr>
        <p:grpSp>
          <p:nvGrpSpPr>
            <p:cNvPr id="14350" name="组合 1205"/>
            <p:cNvGrpSpPr>
              <a:grpSpLocks noChangeAspect="1"/>
            </p:cNvGrpSpPr>
            <p:nvPr/>
          </p:nvGrpSpPr>
          <p:grpSpPr bwMode="auto">
            <a:xfrm flipH="1">
              <a:off x="0" y="0"/>
              <a:ext cx="4959146" cy="4220848"/>
              <a:chOff x="0" y="0"/>
              <a:chExt cx="4959146" cy="4220848"/>
            </a:xfrm>
          </p:grpSpPr>
          <p:pic>
            <p:nvPicPr>
              <p:cNvPr id="14352" name="图片 248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28670"/>
              <a:stretch>
                <a:fillRect/>
              </a:stretch>
            </p:blipFill>
            <p:spPr bwMode="auto">
              <a:xfrm rot="4389635" flipH="1">
                <a:off x="2108125" y="1369826"/>
                <a:ext cx="2857016" cy="2845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353" name="组合 1204"/>
              <p:cNvGrpSpPr>
                <a:grpSpLocks noChangeAspect="1"/>
              </p:cNvGrpSpPr>
              <p:nvPr/>
            </p:nvGrpSpPr>
            <p:grpSpPr bwMode="auto">
              <a:xfrm>
                <a:off x="0" y="0"/>
                <a:ext cx="4942787" cy="2845025"/>
                <a:chOff x="0" y="0"/>
                <a:chExt cx="9783796" cy="5631468"/>
              </a:xfrm>
            </p:grpSpPr>
            <p:pic>
              <p:nvPicPr>
                <p:cNvPr id="14354" name="图片 245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71849" b="39281"/>
                <a:stretch>
                  <a:fillRect/>
                </a:stretch>
              </p:blipFill>
              <p:spPr bwMode="auto">
                <a:xfrm rot="917420">
                  <a:off x="0" y="1558610"/>
                  <a:ext cx="1735981" cy="26597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55" name="图片 246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28670"/>
                <a:stretch>
                  <a:fillRect/>
                </a:stretch>
              </p:blipFill>
              <p:spPr bwMode="auto">
                <a:xfrm rot="2293282" flipH="1">
                  <a:off x="4128594" y="0"/>
                  <a:ext cx="5655202" cy="5631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14351" name="图片 24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37" y="44991"/>
              <a:ext cx="4358090" cy="4356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0" name="组合 1208"/>
          <p:cNvGrpSpPr>
            <a:grpSpLocks/>
          </p:cNvGrpSpPr>
          <p:nvPr/>
        </p:nvGrpSpPr>
        <p:grpSpPr bwMode="auto">
          <a:xfrm>
            <a:off x="5680077" y="2733677"/>
            <a:ext cx="3573463" cy="1279525"/>
            <a:chOff x="0" y="0"/>
            <a:chExt cx="3573071" cy="1280271"/>
          </a:xfrm>
        </p:grpSpPr>
        <p:sp>
          <p:nvSpPr>
            <p:cNvPr id="14346" name="文本框 23"/>
            <p:cNvSpPr txBox="1">
              <a:spLocks noChangeArrowheads="1"/>
            </p:cNvSpPr>
            <p:nvPr/>
          </p:nvSpPr>
          <p:spPr bwMode="auto">
            <a:xfrm>
              <a:off x="796631" y="427287"/>
              <a:ext cx="1979812" cy="400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我生命中的过客</a:t>
              </a:r>
            </a:p>
          </p:txBody>
        </p:sp>
        <p:grpSp>
          <p:nvGrpSpPr>
            <p:cNvPr id="14347" name="组合 1207"/>
            <p:cNvGrpSpPr>
              <a:grpSpLocks noChangeAspect="1"/>
            </p:cNvGrpSpPr>
            <p:nvPr/>
          </p:nvGrpSpPr>
          <p:grpSpPr bwMode="auto">
            <a:xfrm>
              <a:off x="0" y="0"/>
              <a:ext cx="3573071" cy="1280271"/>
              <a:chOff x="0" y="0"/>
              <a:chExt cx="3573071" cy="1280271"/>
            </a:xfrm>
          </p:grpSpPr>
          <p:pic>
            <p:nvPicPr>
              <p:cNvPr id="14348" name="图片 25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024217" cy="12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49" name="图片 25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548854" y="0"/>
                <a:ext cx="1024217" cy="12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375" name="组合 256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4342" name="组合 257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4344" name="Group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45" name="文本框 260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4343" name="文本框 258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1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2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5400" name="组合 3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5402" name="Group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03" name="文本框 6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5401" name="文本框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91" name="组合 109"/>
          <p:cNvGrpSpPr>
            <a:grpSpLocks/>
          </p:cNvGrpSpPr>
          <p:nvPr/>
        </p:nvGrpSpPr>
        <p:grpSpPr bwMode="auto">
          <a:xfrm>
            <a:off x="4997451" y="2309815"/>
            <a:ext cx="1998663" cy="1971675"/>
            <a:chOff x="1162122" y="564940"/>
            <a:chExt cx="1998787" cy="1970943"/>
          </a:xfrm>
        </p:grpSpPr>
        <p:sp>
          <p:nvSpPr>
            <p:cNvPr id="15397" name="文本框 18"/>
            <p:cNvSpPr txBox="1">
              <a:spLocks noChangeArrowheads="1"/>
            </p:cNvSpPr>
            <p:nvPr/>
          </p:nvSpPr>
          <p:spPr bwMode="auto">
            <a:xfrm>
              <a:off x="1663461" y="858785"/>
              <a:ext cx="1079209" cy="83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latin typeface="Vivaldi" pitchFamily="66" charset="0"/>
                </a:rPr>
                <a:t>78</a:t>
              </a:r>
              <a:r>
                <a:rPr lang="en-US" altLang="zh-CN" sz="2800" dirty="0">
                  <a:latin typeface="Vivaldi" pitchFamily="66" charset="0"/>
                </a:rPr>
                <a:t>%</a:t>
              </a:r>
              <a:endParaRPr lang="zh-CN" altLang="en-US" sz="4800" dirty="0">
                <a:latin typeface="Vivaldi" pitchFamily="66" charset="0"/>
              </a:endParaRPr>
            </a:p>
          </p:txBody>
        </p:sp>
        <p:sp>
          <p:nvSpPr>
            <p:cNvPr id="15398" name="矩形 21"/>
            <p:cNvSpPr>
              <a:spLocks noChangeArrowheads="1"/>
            </p:cNvSpPr>
            <p:nvPr/>
          </p:nvSpPr>
          <p:spPr bwMode="auto">
            <a:xfrm>
              <a:off x="1720957" y="1612301"/>
              <a:ext cx="848362" cy="399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  <a:r>
                <a:rPr lang="en-US" altLang="zh-CN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/>
            </a:p>
          </p:txBody>
        </p:sp>
        <p:sp>
          <p:nvSpPr>
            <p:cNvPr id="15399" name="椭圆 79"/>
            <p:cNvSpPr>
              <a:spLocks noChangeArrowheads="1"/>
            </p:cNvSpPr>
            <p:nvPr/>
          </p:nvSpPr>
          <p:spPr bwMode="auto">
            <a:xfrm>
              <a:off x="1162122" y="564940"/>
              <a:ext cx="1998787" cy="19709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</p:grpSp>
      <p:grpSp>
        <p:nvGrpSpPr>
          <p:cNvPr id="16397" name="组合 112"/>
          <p:cNvGrpSpPr>
            <a:grpSpLocks/>
          </p:cNvGrpSpPr>
          <p:nvPr/>
        </p:nvGrpSpPr>
        <p:grpSpPr bwMode="auto">
          <a:xfrm>
            <a:off x="4711702" y="4456115"/>
            <a:ext cx="2506663" cy="772457"/>
            <a:chOff x="0" y="0"/>
            <a:chExt cx="2507071" cy="772829"/>
          </a:xfrm>
        </p:grpSpPr>
        <p:sp>
          <p:nvSpPr>
            <p:cNvPr id="15390" name="矩形 41"/>
            <p:cNvSpPr>
              <a:spLocks noChangeArrowheads="1"/>
            </p:cNvSpPr>
            <p:nvPr/>
          </p:nvSpPr>
          <p:spPr bwMode="auto">
            <a:xfrm>
              <a:off x="327079" y="249357"/>
              <a:ext cx="1971996" cy="523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这个人可能是我的爱人，可能只是朋友</a:t>
              </a:r>
            </a:p>
          </p:txBody>
        </p:sp>
        <p:grpSp>
          <p:nvGrpSpPr>
            <p:cNvPr id="15391" name="Group 8"/>
            <p:cNvGrpSpPr>
              <a:grpSpLocks/>
            </p:cNvGrpSpPr>
            <p:nvPr/>
          </p:nvGrpSpPr>
          <p:grpSpPr bwMode="auto">
            <a:xfrm>
              <a:off x="0" y="0"/>
              <a:ext cx="2507071" cy="211316"/>
              <a:chOff x="0" y="0"/>
              <a:chExt cx="2444" cy="206"/>
            </a:xfrm>
          </p:grpSpPr>
          <p:sp>
            <p:nvSpPr>
              <p:cNvPr id="15392" name="Freeform 9"/>
              <p:cNvSpPr>
                <a:spLocks/>
              </p:cNvSpPr>
              <p:nvPr/>
            </p:nvSpPr>
            <p:spPr bwMode="auto">
              <a:xfrm>
                <a:off x="0" y="0"/>
                <a:ext cx="169" cy="204"/>
              </a:xfrm>
              <a:custGeom>
                <a:avLst/>
                <a:gdLst>
                  <a:gd name="T0" fmla="*/ 0 w 71"/>
                  <a:gd name="T1" fmla="*/ 106 h 83"/>
                  <a:gd name="T2" fmla="*/ 69 w 71"/>
                  <a:gd name="T3" fmla="*/ 88 h 83"/>
                  <a:gd name="T4" fmla="*/ 90 w 71"/>
                  <a:gd name="T5" fmla="*/ 96 h 83"/>
                  <a:gd name="T6" fmla="*/ 81 w 71"/>
                  <a:gd name="T7" fmla="*/ 42 h 83"/>
                  <a:gd name="T8" fmla="*/ 150 w 71"/>
                  <a:gd name="T9" fmla="*/ 20 h 83"/>
                  <a:gd name="T10" fmla="*/ 157 w 71"/>
                  <a:gd name="T11" fmla="*/ 64 h 83"/>
                  <a:gd name="T12" fmla="*/ 150 w 71"/>
                  <a:gd name="T13" fmla="*/ 76 h 83"/>
                  <a:gd name="T14" fmla="*/ 126 w 71"/>
                  <a:gd name="T15" fmla="*/ 79 h 83"/>
                  <a:gd name="T16" fmla="*/ 121 w 71"/>
                  <a:gd name="T17" fmla="*/ 57 h 83"/>
                  <a:gd name="T18" fmla="*/ 145 w 71"/>
                  <a:gd name="T19" fmla="*/ 52 h 83"/>
                  <a:gd name="T20" fmla="*/ 152 w 71"/>
                  <a:gd name="T21" fmla="*/ 57 h 83"/>
                  <a:gd name="T22" fmla="*/ 133 w 71"/>
                  <a:gd name="T23" fmla="*/ 20 h 83"/>
                  <a:gd name="T24" fmla="*/ 86 w 71"/>
                  <a:gd name="T25" fmla="*/ 52 h 83"/>
                  <a:gd name="T26" fmla="*/ 117 w 71"/>
                  <a:gd name="T27" fmla="*/ 101 h 83"/>
                  <a:gd name="T28" fmla="*/ 131 w 71"/>
                  <a:gd name="T29" fmla="*/ 103 h 83"/>
                  <a:gd name="T30" fmla="*/ 131 w 71"/>
                  <a:gd name="T31" fmla="*/ 108 h 83"/>
                  <a:gd name="T32" fmla="*/ 114 w 71"/>
                  <a:gd name="T33" fmla="*/ 113 h 83"/>
                  <a:gd name="T34" fmla="*/ 86 w 71"/>
                  <a:gd name="T35" fmla="*/ 160 h 83"/>
                  <a:gd name="T36" fmla="*/ 126 w 71"/>
                  <a:gd name="T37" fmla="*/ 197 h 83"/>
                  <a:gd name="T38" fmla="*/ 152 w 71"/>
                  <a:gd name="T39" fmla="*/ 157 h 83"/>
                  <a:gd name="T40" fmla="*/ 145 w 71"/>
                  <a:gd name="T41" fmla="*/ 162 h 83"/>
                  <a:gd name="T42" fmla="*/ 121 w 71"/>
                  <a:gd name="T43" fmla="*/ 157 h 83"/>
                  <a:gd name="T44" fmla="*/ 126 w 71"/>
                  <a:gd name="T45" fmla="*/ 135 h 83"/>
                  <a:gd name="T46" fmla="*/ 150 w 71"/>
                  <a:gd name="T47" fmla="*/ 138 h 83"/>
                  <a:gd name="T48" fmla="*/ 159 w 71"/>
                  <a:gd name="T49" fmla="*/ 182 h 83"/>
                  <a:gd name="T50" fmla="*/ 121 w 71"/>
                  <a:gd name="T51" fmla="*/ 204 h 83"/>
                  <a:gd name="T52" fmla="*/ 83 w 71"/>
                  <a:gd name="T53" fmla="*/ 177 h 83"/>
                  <a:gd name="T54" fmla="*/ 93 w 71"/>
                  <a:gd name="T55" fmla="*/ 118 h 83"/>
                  <a:gd name="T56" fmla="*/ 67 w 71"/>
                  <a:gd name="T57" fmla="*/ 128 h 83"/>
                  <a:gd name="T58" fmla="*/ 10 w 71"/>
                  <a:gd name="T59" fmla="*/ 116 h 83"/>
                  <a:gd name="T60" fmla="*/ 0 w 71"/>
                  <a:gd name="T61" fmla="*/ 108 h 83"/>
                  <a:gd name="T62" fmla="*/ 0 w 71"/>
                  <a:gd name="T63" fmla="*/ 106 h 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" h="83">
                    <a:moveTo>
                      <a:pt x="0" y="43"/>
                    </a:moveTo>
                    <a:cubicBezTo>
                      <a:pt x="9" y="37"/>
                      <a:pt x="18" y="32"/>
                      <a:pt x="29" y="36"/>
                    </a:cubicBezTo>
                    <a:cubicBezTo>
                      <a:pt x="32" y="36"/>
                      <a:pt x="35" y="38"/>
                      <a:pt x="38" y="39"/>
                    </a:cubicBezTo>
                    <a:cubicBezTo>
                      <a:pt x="33" y="32"/>
                      <a:pt x="31" y="25"/>
                      <a:pt x="34" y="17"/>
                    </a:cubicBezTo>
                    <a:cubicBezTo>
                      <a:pt x="38" y="5"/>
                      <a:pt x="53" y="0"/>
                      <a:pt x="63" y="8"/>
                    </a:cubicBezTo>
                    <a:cubicBezTo>
                      <a:pt x="69" y="13"/>
                      <a:pt x="70" y="20"/>
                      <a:pt x="66" y="26"/>
                    </a:cubicBezTo>
                    <a:cubicBezTo>
                      <a:pt x="65" y="28"/>
                      <a:pt x="64" y="29"/>
                      <a:pt x="63" y="31"/>
                    </a:cubicBezTo>
                    <a:cubicBezTo>
                      <a:pt x="60" y="34"/>
                      <a:pt x="56" y="35"/>
                      <a:pt x="53" y="32"/>
                    </a:cubicBezTo>
                    <a:cubicBezTo>
                      <a:pt x="50" y="30"/>
                      <a:pt x="49" y="26"/>
                      <a:pt x="51" y="23"/>
                    </a:cubicBezTo>
                    <a:cubicBezTo>
                      <a:pt x="53" y="20"/>
                      <a:pt x="57" y="19"/>
                      <a:pt x="61" y="21"/>
                    </a:cubicBezTo>
                    <a:cubicBezTo>
                      <a:pt x="62" y="21"/>
                      <a:pt x="63" y="22"/>
                      <a:pt x="64" y="23"/>
                    </a:cubicBezTo>
                    <a:cubicBezTo>
                      <a:pt x="67" y="16"/>
                      <a:pt x="63" y="10"/>
                      <a:pt x="56" y="8"/>
                    </a:cubicBezTo>
                    <a:cubicBezTo>
                      <a:pt x="47" y="5"/>
                      <a:pt x="38" y="11"/>
                      <a:pt x="36" y="21"/>
                    </a:cubicBezTo>
                    <a:cubicBezTo>
                      <a:pt x="34" y="31"/>
                      <a:pt x="39" y="40"/>
                      <a:pt x="49" y="41"/>
                    </a:cubicBezTo>
                    <a:cubicBezTo>
                      <a:pt x="51" y="42"/>
                      <a:pt x="53" y="42"/>
                      <a:pt x="55" y="42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3" y="45"/>
                      <a:pt x="50" y="45"/>
                      <a:pt x="48" y="46"/>
                    </a:cubicBezTo>
                    <a:cubicBezTo>
                      <a:pt x="39" y="48"/>
                      <a:pt x="34" y="55"/>
                      <a:pt x="36" y="65"/>
                    </a:cubicBezTo>
                    <a:cubicBezTo>
                      <a:pt x="37" y="74"/>
                      <a:pt x="44" y="80"/>
                      <a:pt x="53" y="80"/>
                    </a:cubicBezTo>
                    <a:cubicBezTo>
                      <a:pt x="62" y="79"/>
                      <a:pt x="68" y="70"/>
                      <a:pt x="64" y="64"/>
                    </a:cubicBezTo>
                    <a:cubicBezTo>
                      <a:pt x="63" y="65"/>
                      <a:pt x="62" y="66"/>
                      <a:pt x="61" y="66"/>
                    </a:cubicBezTo>
                    <a:cubicBezTo>
                      <a:pt x="58" y="68"/>
                      <a:pt x="53" y="67"/>
                      <a:pt x="51" y="64"/>
                    </a:cubicBezTo>
                    <a:cubicBezTo>
                      <a:pt x="49" y="61"/>
                      <a:pt x="50" y="57"/>
                      <a:pt x="53" y="55"/>
                    </a:cubicBezTo>
                    <a:cubicBezTo>
                      <a:pt x="55" y="53"/>
                      <a:pt x="60" y="53"/>
                      <a:pt x="63" y="56"/>
                    </a:cubicBezTo>
                    <a:cubicBezTo>
                      <a:pt x="67" y="61"/>
                      <a:pt x="71" y="66"/>
                      <a:pt x="67" y="74"/>
                    </a:cubicBezTo>
                    <a:cubicBezTo>
                      <a:pt x="64" y="80"/>
                      <a:pt x="58" y="83"/>
                      <a:pt x="51" y="83"/>
                    </a:cubicBezTo>
                    <a:cubicBezTo>
                      <a:pt x="43" y="83"/>
                      <a:pt x="38" y="79"/>
                      <a:pt x="35" y="72"/>
                    </a:cubicBezTo>
                    <a:cubicBezTo>
                      <a:pt x="31" y="63"/>
                      <a:pt x="32" y="55"/>
                      <a:pt x="39" y="48"/>
                    </a:cubicBezTo>
                    <a:cubicBezTo>
                      <a:pt x="35" y="49"/>
                      <a:pt x="32" y="51"/>
                      <a:pt x="28" y="52"/>
                    </a:cubicBezTo>
                    <a:cubicBezTo>
                      <a:pt x="19" y="54"/>
                      <a:pt x="11" y="51"/>
                      <a:pt x="4" y="47"/>
                    </a:cubicBezTo>
                    <a:cubicBezTo>
                      <a:pt x="3" y="46"/>
                      <a:pt x="1" y="45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Freeform 10"/>
              <p:cNvSpPr>
                <a:spLocks/>
              </p:cNvSpPr>
              <p:nvPr/>
            </p:nvSpPr>
            <p:spPr bwMode="auto">
              <a:xfrm>
                <a:off x="145" y="91"/>
                <a:ext cx="2155" cy="32"/>
              </a:xfrm>
              <a:custGeom>
                <a:avLst/>
                <a:gdLst>
                  <a:gd name="T0" fmla="*/ 59 w 910"/>
                  <a:gd name="T1" fmla="*/ 0 h 13"/>
                  <a:gd name="T2" fmla="*/ 270 w 910"/>
                  <a:gd name="T3" fmla="*/ 10 h 13"/>
                  <a:gd name="T4" fmla="*/ 348 w 910"/>
                  <a:gd name="T5" fmla="*/ 12 h 13"/>
                  <a:gd name="T6" fmla="*/ 1762 w 910"/>
                  <a:gd name="T7" fmla="*/ 12 h 13"/>
                  <a:gd name="T8" fmla="*/ 2041 w 910"/>
                  <a:gd name="T9" fmla="*/ 2 h 13"/>
                  <a:gd name="T10" fmla="*/ 2136 w 910"/>
                  <a:gd name="T11" fmla="*/ 0 h 13"/>
                  <a:gd name="T12" fmla="*/ 2155 w 910"/>
                  <a:gd name="T13" fmla="*/ 17 h 13"/>
                  <a:gd name="T14" fmla="*/ 2136 w 910"/>
                  <a:gd name="T15" fmla="*/ 32 h 13"/>
                  <a:gd name="T16" fmla="*/ 1923 w 910"/>
                  <a:gd name="T17" fmla="*/ 25 h 13"/>
                  <a:gd name="T18" fmla="*/ 1655 w 910"/>
                  <a:gd name="T19" fmla="*/ 20 h 13"/>
                  <a:gd name="T20" fmla="*/ 791 w 910"/>
                  <a:gd name="T21" fmla="*/ 20 h 13"/>
                  <a:gd name="T22" fmla="*/ 118 w 910"/>
                  <a:gd name="T23" fmla="*/ 30 h 13"/>
                  <a:gd name="T24" fmla="*/ 21 w 910"/>
                  <a:gd name="T25" fmla="*/ 32 h 13"/>
                  <a:gd name="T26" fmla="*/ 2 w 910"/>
                  <a:gd name="T27" fmla="*/ 15 h 13"/>
                  <a:gd name="T28" fmla="*/ 19 w 910"/>
                  <a:gd name="T29" fmla="*/ 0 h 13"/>
                  <a:gd name="T30" fmla="*/ 59 w 910"/>
                  <a:gd name="T31" fmla="*/ 0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0" h="13">
                    <a:moveTo>
                      <a:pt x="25" y="0"/>
                    </a:moveTo>
                    <a:cubicBezTo>
                      <a:pt x="55" y="1"/>
                      <a:pt x="84" y="3"/>
                      <a:pt x="114" y="4"/>
                    </a:cubicBezTo>
                    <a:cubicBezTo>
                      <a:pt x="125" y="4"/>
                      <a:pt x="136" y="5"/>
                      <a:pt x="147" y="5"/>
                    </a:cubicBezTo>
                    <a:cubicBezTo>
                      <a:pt x="346" y="5"/>
                      <a:pt x="545" y="5"/>
                      <a:pt x="744" y="5"/>
                    </a:cubicBezTo>
                    <a:cubicBezTo>
                      <a:pt x="783" y="5"/>
                      <a:pt x="822" y="2"/>
                      <a:pt x="862" y="1"/>
                    </a:cubicBezTo>
                    <a:cubicBezTo>
                      <a:pt x="875" y="0"/>
                      <a:pt x="889" y="0"/>
                      <a:pt x="902" y="0"/>
                    </a:cubicBezTo>
                    <a:cubicBezTo>
                      <a:pt x="907" y="0"/>
                      <a:pt x="910" y="2"/>
                      <a:pt x="910" y="7"/>
                    </a:cubicBezTo>
                    <a:cubicBezTo>
                      <a:pt x="910" y="11"/>
                      <a:pt x="907" y="13"/>
                      <a:pt x="902" y="13"/>
                    </a:cubicBezTo>
                    <a:cubicBezTo>
                      <a:pt x="872" y="12"/>
                      <a:pt x="842" y="11"/>
                      <a:pt x="812" y="10"/>
                    </a:cubicBezTo>
                    <a:cubicBezTo>
                      <a:pt x="775" y="9"/>
                      <a:pt x="737" y="8"/>
                      <a:pt x="699" y="8"/>
                    </a:cubicBezTo>
                    <a:cubicBezTo>
                      <a:pt x="578" y="8"/>
                      <a:pt x="456" y="8"/>
                      <a:pt x="334" y="8"/>
                    </a:cubicBezTo>
                    <a:cubicBezTo>
                      <a:pt x="240" y="9"/>
                      <a:pt x="145" y="6"/>
                      <a:pt x="50" y="12"/>
                    </a:cubicBezTo>
                    <a:cubicBezTo>
                      <a:pt x="36" y="13"/>
                      <a:pt x="23" y="13"/>
                      <a:pt x="9" y="13"/>
                    </a:cubicBezTo>
                    <a:cubicBezTo>
                      <a:pt x="4" y="13"/>
                      <a:pt x="0" y="10"/>
                      <a:pt x="1" y="6"/>
                    </a:cubicBezTo>
                    <a:cubicBezTo>
                      <a:pt x="1" y="2"/>
                      <a:pt x="3" y="0"/>
                      <a:pt x="8" y="0"/>
                    </a:cubicBezTo>
                    <a:cubicBezTo>
                      <a:pt x="14" y="0"/>
                      <a:pt x="20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Freeform 11"/>
              <p:cNvSpPr>
                <a:spLocks/>
              </p:cNvSpPr>
              <p:nvPr/>
            </p:nvSpPr>
            <p:spPr bwMode="auto">
              <a:xfrm>
                <a:off x="2276" y="7"/>
                <a:ext cx="168" cy="199"/>
              </a:xfrm>
              <a:custGeom>
                <a:avLst/>
                <a:gdLst>
                  <a:gd name="T0" fmla="*/ 40 w 71"/>
                  <a:gd name="T1" fmla="*/ 98 h 81"/>
                  <a:gd name="T2" fmla="*/ 54 w 71"/>
                  <a:gd name="T3" fmla="*/ 93 h 81"/>
                  <a:gd name="T4" fmla="*/ 83 w 71"/>
                  <a:gd name="T5" fmla="*/ 39 h 81"/>
                  <a:gd name="T6" fmla="*/ 35 w 71"/>
                  <a:gd name="T7" fmla="*/ 12 h 81"/>
                  <a:gd name="T8" fmla="*/ 19 w 71"/>
                  <a:gd name="T9" fmla="*/ 49 h 81"/>
                  <a:gd name="T10" fmla="*/ 24 w 71"/>
                  <a:gd name="T11" fmla="*/ 44 h 81"/>
                  <a:gd name="T12" fmla="*/ 47 w 71"/>
                  <a:gd name="T13" fmla="*/ 49 h 81"/>
                  <a:gd name="T14" fmla="*/ 45 w 71"/>
                  <a:gd name="T15" fmla="*/ 71 h 81"/>
                  <a:gd name="T16" fmla="*/ 21 w 71"/>
                  <a:gd name="T17" fmla="*/ 69 h 81"/>
                  <a:gd name="T18" fmla="*/ 12 w 71"/>
                  <a:gd name="T19" fmla="*/ 22 h 81"/>
                  <a:gd name="T20" fmla="*/ 54 w 71"/>
                  <a:gd name="T21" fmla="*/ 2 h 81"/>
                  <a:gd name="T22" fmla="*/ 90 w 71"/>
                  <a:gd name="T23" fmla="*/ 39 h 81"/>
                  <a:gd name="T24" fmla="*/ 80 w 71"/>
                  <a:gd name="T25" fmla="*/ 88 h 81"/>
                  <a:gd name="T26" fmla="*/ 168 w 71"/>
                  <a:gd name="T27" fmla="*/ 98 h 81"/>
                  <a:gd name="T28" fmla="*/ 78 w 71"/>
                  <a:gd name="T29" fmla="*/ 111 h 81"/>
                  <a:gd name="T30" fmla="*/ 90 w 71"/>
                  <a:gd name="T31" fmla="*/ 157 h 81"/>
                  <a:gd name="T32" fmla="*/ 64 w 71"/>
                  <a:gd name="T33" fmla="*/ 194 h 81"/>
                  <a:gd name="T34" fmla="*/ 19 w 71"/>
                  <a:gd name="T35" fmla="*/ 187 h 81"/>
                  <a:gd name="T36" fmla="*/ 12 w 71"/>
                  <a:gd name="T37" fmla="*/ 142 h 81"/>
                  <a:gd name="T38" fmla="*/ 19 w 71"/>
                  <a:gd name="T39" fmla="*/ 133 h 81"/>
                  <a:gd name="T40" fmla="*/ 43 w 71"/>
                  <a:gd name="T41" fmla="*/ 128 h 81"/>
                  <a:gd name="T42" fmla="*/ 47 w 71"/>
                  <a:gd name="T43" fmla="*/ 152 h 81"/>
                  <a:gd name="T44" fmla="*/ 21 w 71"/>
                  <a:gd name="T45" fmla="*/ 152 h 81"/>
                  <a:gd name="T46" fmla="*/ 19 w 71"/>
                  <a:gd name="T47" fmla="*/ 147 h 81"/>
                  <a:gd name="T48" fmla="*/ 31 w 71"/>
                  <a:gd name="T49" fmla="*/ 187 h 81"/>
                  <a:gd name="T50" fmla="*/ 85 w 71"/>
                  <a:gd name="T51" fmla="*/ 155 h 81"/>
                  <a:gd name="T52" fmla="*/ 50 w 71"/>
                  <a:gd name="T53" fmla="*/ 103 h 81"/>
                  <a:gd name="T54" fmla="*/ 40 w 71"/>
                  <a:gd name="T55" fmla="*/ 101 h 81"/>
                  <a:gd name="T56" fmla="*/ 40 w 71"/>
                  <a:gd name="T57" fmla="*/ 98 h 8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1" h="81">
                    <a:moveTo>
                      <a:pt x="17" y="40"/>
                    </a:moveTo>
                    <a:cubicBezTo>
                      <a:pt x="19" y="39"/>
                      <a:pt x="21" y="39"/>
                      <a:pt x="23" y="38"/>
                    </a:cubicBezTo>
                    <a:cubicBezTo>
                      <a:pt x="35" y="36"/>
                      <a:pt x="37" y="26"/>
                      <a:pt x="35" y="16"/>
                    </a:cubicBezTo>
                    <a:cubicBezTo>
                      <a:pt x="34" y="7"/>
                      <a:pt x="23" y="2"/>
                      <a:pt x="15" y="5"/>
                    </a:cubicBezTo>
                    <a:cubicBezTo>
                      <a:pt x="8" y="7"/>
                      <a:pt x="5" y="14"/>
                      <a:pt x="8" y="20"/>
                    </a:cubicBezTo>
                    <a:cubicBezTo>
                      <a:pt x="9" y="19"/>
                      <a:pt x="9" y="18"/>
                      <a:pt x="10" y="18"/>
                    </a:cubicBezTo>
                    <a:cubicBezTo>
                      <a:pt x="14" y="16"/>
                      <a:pt x="18" y="17"/>
                      <a:pt x="20" y="20"/>
                    </a:cubicBezTo>
                    <a:cubicBezTo>
                      <a:pt x="22" y="23"/>
                      <a:pt x="21" y="27"/>
                      <a:pt x="19" y="29"/>
                    </a:cubicBezTo>
                    <a:cubicBezTo>
                      <a:pt x="16" y="32"/>
                      <a:pt x="11" y="31"/>
                      <a:pt x="9" y="28"/>
                    </a:cubicBezTo>
                    <a:cubicBezTo>
                      <a:pt x="5" y="22"/>
                      <a:pt x="0" y="17"/>
                      <a:pt x="5" y="9"/>
                    </a:cubicBezTo>
                    <a:cubicBezTo>
                      <a:pt x="8" y="4"/>
                      <a:pt x="16" y="0"/>
                      <a:pt x="23" y="1"/>
                    </a:cubicBezTo>
                    <a:cubicBezTo>
                      <a:pt x="31" y="3"/>
                      <a:pt x="37" y="9"/>
                      <a:pt x="38" y="16"/>
                    </a:cubicBezTo>
                    <a:cubicBezTo>
                      <a:pt x="40" y="23"/>
                      <a:pt x="39" y="26"/>
                      <a:pt x="34" y="36"/>
                    </a:cubicBezTo>
                    <a:cubicBezTo>
                      <a:pt x="47" y="28"/>
                      <a:pt x="59" y="31"/>
                      <a:pt x="71" y="40"/>
                    </a:cubicBezTo>
                    <a:cubicBezTo>
                      <a:pt x="63" y="49"/>
                      <a:pt x="51" y="51"/>
                      <a:pt x="33" y="45"/>
                    </a:cubicBezTo>
                    <a:cubicBezTo>
                      <a:pt x="38" y="51"/>
                      <a:pt x="40" y="57"/>
                      <a:pt x="38" y="64"/>
                    </a:cubicBezTo>
                    <a:cubicBezTo>
                      <a:pt x="37" y="71"/>
                      <a:pt x="33" y="76"/>
                      <a:pt x="27" y="79"/>
                    </a:cubicBezTo>
                    <a:cubicBezTo>
                      <a:pt x="20" y="81"/>
                      <a:pt x="14" y="80"/>
                      <a:pt x="8" y="76"/>
                    </a:cubicBezTo>
                    <a:cubicBezTo>
                      <a:pt x="2" y="71"/>
                      <a:pt x="1" y="64"/>
                      <a:pt x="5" y="58"/>
                    </a:cubicBezTo>
                    <a:cubicBezTo>
                      <a:pt x="6" y="57"/>
                      <a:pt x="7" y="55"/>
                      <a:pt x="8" y="54"/>
                    </a:cubicBezTo>
                    <a:cubicBezTo>
                      <a:pt x="11" y="50"/>
                      <a:pt x="15" y="49"/>
                      <a:pt x="18" y="52"/>
                    </a:cubicBezTo>
                    <a:cubicBezTo>
                      <a:pt x="22" y="54"/>
                      <a:pt x="22" y="59"/>
                      <a:pt x="20" y="62"/>
                    </a:cubicBezTo>
                    <a:cubicBezTo>
                      <a:pt x="17" y="65"/>
                      <a:pt x="13" y="65"/>
                      <a:pt x="9" y="62"/>
                    </a:cubicBezTo>
                    <a:cubicBezTo>
                      <a:pt x="9" y="62"/>
                      <a:pt x="9" y="61"/>
                      <a:pt x="8" y="60"/>
                    </a:cubicBezTo>
                    <a:cubicBezTo>
                      <a:pt x="5" y="67"/>
                      <a:pt x="7" y="73"/>
                      <a:pt x="13" y="76"/>
                    </a:cubicBezTo>
                    <a:cubicBezTo>
                      <a:pt x="23" y="80"/>
                      <a:pt x="34" y="73"/>
                      <a:pt x="36" y="63"/>
                    </a:cubicBezTo>
                    <a:cubicBezTo>
                      <a:pt x="37" y="51"/>
                      <a:pt x="32" y="44"/>
                      <a:pt x="21" y="42"/>
                    </a:cubicBezTo>
                    <a:cubicBezTo>
                      <a:pt x="19" y="42"/>
                      <a:pt x="18" y="42"/>
                      <a:pt x="17" y="41"/>
                    </a:cubicBezTo>
                    <a:cubicBezTo>
                      <a:pt x="17" y="41"/>
                      <a:pt x="17" y="40"/>
                      <a:pt x="17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03" name="组合 108"/>
          <p:cNvGrpSpPr>
            <a:grpSpLocks/>
          </p:cNvGrpSpPr>
          <p:nvPr/>
        </p:nvGrpSpPr>
        <p:grpSpPr bwMode="auto">
          <a:xfrm>
            <a:off x="1557338" y="2309815"/>
            <a:ext cx="1998663" cy="1971675"/>
            <a:chOff x="1162122" y="564940"/>
            <a:chExt cx="1998786" cy="1970943"/>
          </a:xfrm>
        </p:grpSpPr>
        <p:grpSp>
          <p:nvGrpSpPr>
            <p:cNvPr id="15384" name="组合 107"/>
            <p:cNvGrpSpPr>
              <a:grpSpLocks/>
            </p:cNvGrpSpPr>
            <p:nvPr/>
          </p:nvGrpSpPr>
          <p:grpSpPr bwMode="auto">
            <a:xfrm>
              <a:off x="1663458" y="858785"/>
              <a:ext cx="1079209" cy="1153478"/>
              <a:chOff x="1663458" y="858785"/>
              <a:chExt cx="1079209" cy="1153478"/>
            </a:xfrm>
          </p:grpSpPr>
          <p:sp>
            <p:nvSpPr>
              <p:cNvPr id="15388" name="文本框 88"/>
              <p:cNvSpPr txBox="1">
                <a:spLocks noChangeArrowheads="1"/>
              </p:cNvSpPr>
              <p:nvPr/>
            </p:nvSpPr>
            <p:spPr bwMode="auto">
              <a:xfrm>
                <a:off x="1663458" y="858785"/>
                <a:ext cx="1079209" cy="830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4800">
                    <a:latin typeface="Vivaldi" pitchFamily="66" charset="0"/>
                  </a:rPr>
                  <a:t>90</a:t>
                </a:r>
                <a:r>
                  <a:rPr lang="en-US" altLang="zh-CN" sz="2800">
                    <a:latin typeface="Vivaldi" pitchFamily="66" charset="0"/>
                  </a:rPr>
                  <a:t>%</a:t>
                </a:r>
                <a:endParaRPr lang="zh-CN" altLang="en-US" sz="4800">
                  <a:latin typeface="Vivaldi" pitchFamily="66" charset="0"/>
                </a:endParaRPr>
              </a:p>
            </p:txBody>
          </p:sp>
          <p:sp>
            <p:nvSpPr>
              <p:cNvPr id="15389" name="矩形 89"/>
              <p:cNvSpPr>
                <a:spLocks noChangeArrowheads="1"/>
              </p:cNvSpPr>
              <p:nvPr/>
            </p:nvSpPr>
            <p:spPr bwMode="auto">
              <a:xfrm>
                <a:off x="1720957" y="1612301"/>
                <a:ext cx="848361" cy="399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</a:t>
                </a:r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000"/>
              </a:p>
            </p:txBody>
          </p:sp>
        </p:grpSp>
        <p:sp>
          <p:nvSpPr>
            <p:cNvPr id="15385" name="椭圆 91"/>
            <p:cNvSpPr>
              <a:spLocks noChangeArrowheads="1"/>
            </p:cNvSpPr>
            <p:nvPr/>
          </p:nvSpPr>
          <p:spPr bwMode="auto">
            <a:xfrm>
              <a:off x="1162122" y="564940"/>
              <a:ext cx="1998786" cy="19709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</p:grpSp>
      <p:grpSp>
        <p:nvGrpSpPr>
          <p:cNvPr id="16410" name="组合 111"/>
          <p:cNvGrpSpPr>
            <a:grpSpLocks/>
          </p:cNvGrpSpPr>
          <p:nvPr/>
        </p:nvGrpSpPr>
        <p:grpSpPr bwMode="auto">
          <a:xfrm>
            <a:off x="1271588" y="4456114"/>
            <a:ext cx="2508251" cy="987901"/>
            <a:chOff x="0" y="0"/>
            <a:chExt cx="2507071" cy="987817"/>
          </a:xfrm>
        </p:grpSpPr>
        <p:sp>
          <p:nvSpPr>
            <p:cNvPr id="15379" name="矩形 90"/>
            <p:cNvSpPr>
              <a:spLocks noChangeArrowheads="1"/>
            </p:cNvSpPr>
            <p:nvPr/>
          </p:nvSpPr>
          <p:spPr bwMode="auto">
            <a:xfrm>
              <a:off x="285616" y="249216"/>
              <a:ext cx="1935840" cy="738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我开始意识到，总有那么一只鸟，那么一个人在前面等我</a:t>
              </a:r>
            </a:p>
          </p:txBody>
        </p:sp>
        <p:grpSp>
          <p:nvGrpSpPr>
            <p:cNvPr id="15380" name="Group 8"/>
            <p:cNvGrpSpPr>
              <a:grpSpLocks/>
            </p:cNvGrpSpPr>
            <p:nvPr/>
          </p:nvGrpSpPr>
          <p:grpSpPr bwMode="auto">
            <a:xfrm>
              <a:off x="0" y="0"/>
              <a:ext cx="2507071" cy="211316"/>
              <a:chOff x="0" y="0"/>
              <a:chExt cx="2444" cy="206"/>
            </a:xfrm>
          </p:grpSpPr>
          <p:sp>
            <p:nvSpPr>
              <p:cNvPr id="15381" name="Freeform 9"/>
              <p:cNvSpPr>
                <a:spLocks/>
              </p:cNvSpPr>
              <p:nvPr/>
            </p:nvSpPr>
            <p:spPr bwMode="auto">
              <a:xfrm>
                <a:off x="0" y="0"/>
                <a:ext cx="169" cy="204"/>
              </a:xfrm>
              <a:custGeom>
                <a:avLst/>
                <a:gdLst>
                  <a:gd name="T0" fmla="*/ 0 w 71"/>
                  <a:gd name="T1" fmla="*/ 106 h 83"/>
                  <a:gd name="T2" fmla="*/ 69 w 71"/>
                  <a:gd name="T3" fmla="*/ 88 h 83"/>
                  <a:gd name="T4" fmla="*/ 90 w 71"/>
                  <a:gd name="T5" fmla="*/ 96 h 83"/>
                  <a:gd name="T6" fmla="*/ 81 w 71"/>
                  <a:gd name="T7" fmla="*/ 42 h 83"/>
                  <a:gd name="T8" fmla="*/ 150 w 71"/>
                  <a:gd name="T9" fmla="*/ 20 h 83"/>
                  <a:gd name="T10" fmla="*/ 157 w 71"/>
                  <a:gd name="T11" fmla="*/ 64 h 83"/>
                  <a:gd name="T12" fmla="*/ 150 w 71"/>
                  <a:gd name="T13" fmla="*/ 76 h 83"/>
                  <a:gd name="T14" fmla="*/ 126 w 71"/>
                  <a:gd name="T15" fmla="*/ 79 h 83"/>
                  <a:gd name="T16" fmla="*/ 121 w 71"/>
                  <a:gd name="T17" fmla="*/ 57 h 83"/>
                  <a:gd name="T18" fmla="*/ 145 w 71"/>
                  <a:gd name="T19" fmla="*/ 52 h 83"/>
                  <a:gd name="T20" fmla="*/ 152 w 71"/>
                  <a:gd name="T21" fmla="*/ 57 h 83"/>
                  <a:gd name="T22" fmla="*/ 133 w 71"/>
                  <a:gd name="T23" fmla="*/ 20 h 83"/>
                  <a:gd name="T24" fmla="*/ 86 w 71"/>
                  <a:gd name="T25" fmla="*/ 52 h 83"/>
                  <a:gd name="T26" fmla="*/ 117 w 71"/>
                  <a:gd name="T27" fmla="*/ 101 h 83"/>
                  <a:gd name="T28" fmla="*/ 131 w 71"/>
                  <a:gd name="T29" fmla="*/ 103 h 83"/>
                  <a:gd name="T30" fmla="*/ 131 w 71"/>
                  <a:gd name="T31" fmla="*/ 108 h 83"/>
                  <a:gd name="T32" fmla="*/ 114 w 71"/>
                  <a:gd name="T33" fmla="*/ 113 h 83"/>
                  <a:gd name="T34" fmla="*/ 86 w 71"/>
                  <a:gd name="T35" fmla="*/ 160 h 83"/>
                  <a:gd name="T36" fmla="*/ 126 w 71"/>
                  <a:gd name="T37" fmla="*/ 197 h 83"/>
                  <a:gd name="T38" fmla="*/ 152 w 71"/>
                  <a:gd name="T39" fmla="*/ 157 h 83"/>
                  <a:gd name="T40" fmla="*/ 145 w 71"/>
                  <a:gd name="T41" fmla="*/ 162 h 83"/>
                  <a:gd name="T42" fmla="*/ 121 w 71"/>
                  <a:gd name="T43" fmla="*/ 157 h 83"/>
                  <a:gd name="T44" fmla="*/ 126 w 71"/>
                  <a:gd name="T45" fmla="*/ 135 h 83"/>
                  <a:gd name="T46" fmla="*/ 150 w 71"/>
                  <a:gd name="T47" fmla="*/ 138 h 83"/>
                  <a:gd name="T48" fmla="*/ 159 w 71"/>
                  <a:gd name="T49" fmla="*/ 182 h 83"/>
                  <a:gd name="T50" fmla="*/ 121 w 71"/>
                  <a:gd name="T51" fmla="*/ 204 h 83"/>
                  <a:gd name="T52" fmla="*/ 83 w 71"/>
                  <a:gd name="T53" fmla="*/ 177 h 83"/>
                  <a:gd name="T54" fmla="*/ 93 w 71"/>
                  <a:gd name="T55" fmla="*/ 118 h 83"/>
                  <a:gd name="T56" fmla="*/ 67 w 71"/>
                  <a:gd name="T57" fmla="*/ 128 h 83"/>
                  <a:gd name="T58" fmla="*/ 10 w 71"/>
                  <a:gd name="T59" fmla="*/ 116 h 83"/>
                  <a:gd name="T60" fmla="*/ 0 w 71"/>
                  <a:gd name="T61" fmla="*/ 108 h 83"/>
                  <a:gd name="T62" fmla="*/ 0 w 71"/>
                  <a:gd name="T63" fmla="*/ 106 h 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" h="83">
                    <a:moveTo>
                      <a:pt x="0" y="43"/>
                    </a:moveTo>
                    <a:cubicBezTo>
                      <a:pt x="9" y="37"/>
                      <a:pt x="18" y="32"/>
                      <a:pt x="29" y="36"/>
                    </a:cubicBezTo>
                    <a:cubicBezTo>
                      <a:pt x="32" y="36"/>
                      <a:pt x="35" y="38"/>
                      <a:pt x="38" y="39"/>
                    </a:cubicBezTo>
                    <a:cubicBezTo>
                      <a:pt x="33" y="32"/>
                      <a:pt x="31" y="25"/>
                      <a:pt x="34" y="17"/>
                    </a:cubicBezTo>
                    <a:cubicBezTo>
                      <a:pt x="38" y="5"/>
                      <a:pt x="53" y="0"/>
                      <a:pt x="63" y="8"/>
                    </a:cubicBezTo>
                    <a:cubicBezTo>
                      <a:pt x="69" y="13"/>
                      <a:pt x="70" y="20"/>
                      <a:pt x="66" y="26"/>
                    </a:cubicBezTo>
                    <a:cubicBezTo>
                      <a:pt x="65" y="28"/>
                      <a:pt x="64" y="29"/>
                      <a:pt x="63" y="31"/>
                    </a:cubicBezTo>
                    <a:cubicBezTo>
                      <a:pt x="60" y="34"/>
                      <a:pt x="56" y="35"/>
                      <a:pt x="53" y="32"/>
                    </a:cubicBezTo>
                    <a:cubicBezTo>
                      <a:pt x="50" y="30"/>
                      <a:pt x="49" y="26"/>
                      <a:pt x="51" y="23"/>
                    </a:cubicBezTo>
                    <a:cubicBezTo>
                      <a:pt x="53" y="20"/>
                      <a:pt x="57" y="19"/>
                      <a:pt x="61" y="21"/>
                    </a:cubicBezTo>
                    <a:cubicBezTo>
                      <a:pt x="62" y="21"/>
                      <a:pt x="63" y="22"/>
                      <a:pt x="64" y="23"/>
                    </a:cubicBezTo>
                    <a:cubicBezTo>
                      <a:pt x="67" y="16"/>
                      <a:pt x="63" y="10"/>
                      <a:pt x="56" y="8"/>
                    </a:cubicBezTo>
                    <a:cubicBezTo>
                      <a:pt x="47" y="5"/>
                      <a:pt x="38" y="11"/>
                      <a:pt x="36" y="21"/>
                    </a:cubicBezTo>
                    <a:cubicBezTo>
                      <a:pt x="34" y="31"/>
                      <a:pt x="39" y="40"/>
                      <a:pt x="49" y="41"/>
                    </a:cubicBezTo>
                    <a:cubicBezTo>
                      <a:pt x="51" y="42"/>
                      <a:pt x="53" y="42"/>
                      <a:pt x="55" y="42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3" y="45"/>
                      <a:pt x="50" y="45"/>
                      <a:pt x="48" y="46"/>
                    </a:cubicBezTo>
                    <a:cubicBezTo>
                      <a:pt x="39" y="48"/>
                      <a:pt x="34" y="55"/>
                      <a:pt x="36" y="65"/>
                    </a:cubicBezTo>
                    <a:cubicBezTo>
                      <a:pt x="37" y="74"/>
                      <a:pt x="44" y="80"/>
                      <a:pt x="53" y="80"/>
                    </a:cubicBezTo>
                    <a:cubicBezTo>
                      <a:pt x="62" y="79"/>
                      <a:pt x="68" y="70"/>
                      <a:pt x="64" y="64"/>
                    </a:cubicBezTo>
                    <a:cubicBezTo>
                      <a:pt x="63" y="65"/>
                      <a:pt x="62" y="66"/>
                      <a:pt x="61" y="66"/>
                    </a:cubicBezTo>
                    <a:cubicBezTo>
                      <a:pt x="58" y="68"/>
                      <a:pt x="53" y="67"/>
                      <a:pt x="51" y="64"/>
                    </a:cubicBezTo>
                    <a:cubicBezTo>
                      <a:pt x="49" y="61"/>
                      <a:pt x="50" y="57"/>
                      <a:pt x="53" y="55"/>
                    </a:cubicBezTo>
                    <a:cubicBezTo>
                      <a:pt x="55" y="53"/>
                      <a:pt x="60" y="53"/>
                      <a:pt x="63" y="56"/>
                    </a:cubicBezTo>
                    <a:cubicBezTo>
                      <a:pt x="67" y="61"/>
                      <a:pt x="71" y="66"/>
                      <a:pt x="67" y="74"/>
                    </a:cubicBezTo>
                    <a:cubicBezTo>
                      <a:pt x="64" y="80"/>
                      <a:pt x="58" y="83"/>
                      <a:pt x="51" y="83"/>
                    </a:cubicBezTo>
                    <a:cubicBezTo>
                      <a:pt x="43" y="83"/>
                      <a:pt x="38" y="79"/>
                      <a:pt x="35" y="72"/>
                    </a:cubicBezTo>
                    <a:cubicBezTo>
                      <a:pt x="31" y="63"/>
                      <a:pt x="32" y="55"/>
                      <a:pt x="39" y="48"/>
                    </a:cubicBezTo>
                    <a:cubicBezTo>
                      <a:pt x="35" y="49"/>
                      <a:pt x="32" y="51"/>
                      <a:pt x="28" y="52"/>
                    </a:cubicBezTo>
                    <a:cubicBezTo>
                      <a:pt x="19" y="54"/>
                      <a:pt x="11" y="51"/>
                      <a:pt x="4" y="47"/>
                    </a:cubicBezTo>
                    <a:cubicBezTo>
                      <a:pt x="3" y="46"/>
                      <a:pt x="1" y="45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Freeform 10"/>
              <p:cNvSpPr>
                <a:spLocks/>
              </p:cNvSpPr>
              <p:nvPr/>
            </p:nvSpPr>
            <p:spPr bwMode="auto">
              <a:xfrm>
                <a:off x="145" y="91"/>
                <a:ext cx="2155" cy="32"/>
              </a:xfrm>
              <a:custGeom>
                <a:avLst/>
                <a:gdLst>
                  <a:gd name="T0" fmla="*/ 59 w 910"/>
                  <a:gd name="T1" fmla="*/ 0 h 13"/>
                  <a:gd name="T2" fmla="*/ 270 w 910"/>
                  <a:gd name="T3" fmla="*/ 10 h 13"/>
                  <a:gd name="T4" fmla="*/ 348 w 910"/>
                  <a:gd name="T5" fmla="*/ 12 h 13"/>
                  <a:gd name="T6" fmla="*/ 1762 w 910"/>
                  <a:gd name="T7" fmla="*/ 12 h 13"/>
                  <a:gd name="T8" fmla="*/ 2041 w 910"/>
                  <a:gd name="T9" fmla="*/ 2 h 13"/>
                  <a:gd name="T10" fmla="*/ 2136 w 910"/>
                  <a:gd name="T11" fmla="*/ 0 h 13"/>
                  <a:gd name="T12" fmla="*/ 2155 w 910"/>
                  <a:gd name="T13" fmla="*/ 17 h 13"/>
                  <a:gd name="T14" fmla="*/ 2136 w 910"/>
                  <a:gd name="T15" fmla="*/ 32 h 13"/>
                  <a:gd name="T16" fmla="*/ 1923 w 910"/>
                  <a:gd name="T17" fmla="*/ 25 h 13"/>
                  <a:gd name="T18" fmla="*/ 1655 w 910"/>
                  <a:gd name="T19" fmla="*/ 20 h 13"/>
                  <a:gd name="T20" fmla="*/ 791 w 910"/>
                  <a:gd name="T21" fmla="*/ 20 h 13"/>
                  <a:gd name="T22" fmla="*/ 118 w 910"/>
                  <a:gd name="T23" fmla="*/ 30 h 13"/>
                  <a:gd name="T24" fmla="*/ 21 w 910"/>
                  <a:gd name="T25" fmla="*/ 32 h 13"/>
                  <a:gd name="T26" fmla="*/ 2 w 910"/>
                  <a:gd name="T27" fmla="*/ 15 h 13"/>
                  <a:gd name="T28" fmla="*/ 19 w 910"/>
                  <a:gd name="T29" fmla="*/ 0 h 13"/>
                  <a:gd name="T30" fmla="*/ 59 w 910"/>
                  <a:gd name="T31" fmla="*/ 0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0" h="13">
                    <a:moveTo>
                      <a:pt x="25" y="0"/>
                    </a:moveTo>
                    <a:cubicBezTo>
                      <a:pt x="55" y="1"/>
                      <a:pt x="84" y="3"/>
                      <a:pt x="114" y="4"/>
                    </a:cubicBezTo>
                    <a:cubicBezTo>
                      <a:pt x="125" y="4"/>
                      <a:pt x="136" y="5"/>
                      <a:pt x="147" y="5"/>
                    </a:cubicBezTo>
                    <a:cubicBezTo>
                      <a:pt x="346" y="5"/>
                      <a:pt x="545" y="5"/>
                      <a:pt x="744" y="5"/>
                    </a:cubicBezTo>
                    <a:cubicBezTo>
                      <a:pt x="783" y="5"/>
                      <a:pt x="822" y="2"/>
                      <a:pt x="862" y="1"/>
                    </a:cubicBezTo>
                    <a:cubicBezTo>
                      <a:pt x="875" y="0"/>
                      <a:pt x="889" y="0"/>
                      <a:pt x="902" y="0"/>
                    </a:cubicBezTo>
                    <a:cubicBezTo>
                      <a:pt x="907" y="0"/>
                      <a:pt x="910" y="2"/>
                      <a:pt x="910" y="7"/>
                    </a:cubicBezTo>
                    <a:cubicBezTo>
                      <a:pt x="910" y="11"/>
                      <a:pt x="907" y="13"/>
                      <a:pt x="902" y="13"/>
                    </a:cubicBezTo>
                    <a:cubicBezTo>
                      <a:pt x="872" y="12"/>
                      <a:pt x="842" y="11"/>
                      <a:pt x="812" y="10"/>
                    </a:cubicBezTo>
                    <a:cubicBezTo>
                      <a:pt x="775" y="9"/>
                      <a:pt x="737" y="8"/>
                      <a:pt x="699" y="8"/>
                    </a:cubicBezTo>
                    <a:cubicBezTo>
                      <a:pt x="578" y="8"/>
                      <a:pt x="456" y="8"/>
                      <a:pt x="334" y="8"/>
                    </a:cubicBezTo>
                    <a:cubicBezTo>
                      <a:pt x="240" y="9"/>
                      <a:pt x="145" y="6"/>
                      <a:pt x="50" y="12"/>
                    </a:cubicBezTo>
                    <a:cubicBezTo>
                      <a:pt x="36" y="13"/>
                      <a:pt x="23" y="13"/>
                      <a:pt x="9" y="13"/>
                    </a:cubicBezTo>
                    <a:cubicBezTo>
                      <a:pt x="4" y="13"/>
                      <a:pt x="0" y="10"/>
                      <a:pt x="1" y="6"/>
                    </a:cubicBezTo>
                    <a:cubicBezTo>
                      <a:pt x="1" y="2"/>
                      <a:pt x="3" y="0"/>
                      <a:pt x="8" y="0"/>
                    </a:cubicBezTo>
                    <a:cubicBezTo>
                      <a:pt x="14" y="0"/>
                      <a:pt x="20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3" name="Freeform 11"/>
              <p:cNvSpPr>
                <a:spLocks/>
              </p:cNvSpPr>
              <p:nvPr/>
            </p:nvSpPr>
            <p:spPr bwMode="auto">
              <a:xfrm>
                <a:off x="2276" y="7"/>
                <a:ext cx="168" cy="199"/>
              </a:xfrm>
              <a:custGeom>
                <a:avLst/>
                <a:gdLst>
                  <a:gd name="T0" fmla="*/ 40 w 71"/>
                  <a:gd name="T1" fmla="*/ 98 h 81"/>
                  <a:gd name="T2" fmla="*/ 54 w 71"/>
                  <a:gd name="T3" fmla="*/ 93 h 81"/>
                  <a:gd name="T4" fmla="*/ 83 w 71"/>
                  <a:gd name="T5" fmla="*/ 39 h 81"/>
                  <a:gd name="T6" fmla="*/ 35 w 71"/>
                  <a:gd name="T7" fmla="*/ 12 h 81"/>
                  <a:gd name="T8" fmla="*/ 19 w 71"/>
                  <a:gd name="T9" fmla="*/ 49 h 81"/>
                  <a:gd name="T10" fmla="*/ 24 w 71"/>
                  <a:gd name="T11" fmla="*/ 44 h 81"/>
                  <a:gd name="T12" fmla="*/ 47 w 71"/>
                  <a:gd name="T13" fmla="*/ 49 h 81"/>
                  <a:gd name="T14" fmla="*/ 45 w 71"/>
                  <a:gd name="T15" fmla="*/ 71 h 81"/>
                  <a:gd name="T16" fmla="*/ 21 w 71"/>
                  <a:gd name="T17" fmla="*/ 69 h 81"/>
                  <a:gd name="T18" fmla="*/ 12 w 71"/>
                  <a:gd name="T19" fmla="*/ 22 h 81"/>
                  <a:gd name="T20" fmla="*/ 54 w 71"/>
                  <a:gd name="T21" fmla="*/ 2 h 81"/>
                  <a:gd name="T22" fmla="*/ 90 w 71"/>
                  <a:gd name="T23" fmla="*/ 39 h 81"/>
                  <a:gd name="T24" fmla="*/ 80 w 71"/>
                  <a:gd name="T25" fmla="*/ 88 h 81"/>
                  <a:gd name="T26" fmla="*/ 168 w 71"/>
                  <a:gd name="T27" fmla="*/ 98 h 81"/>
                  <a:gd name="T28" fmla="*/ 78 w 71"/>
                  <a:gd name="T29" fmla="*/ 111 h 81"/>
                  <a:gd name="T30" fmla="*/ 90 w 71"/>
                  <a:gd name="T31" fmla="*/ 157 h 81"/>
                  <a:gd name="T32" fmla="*/ 64 w 71"/>
                  <a:gd name="T33" fmla="*/ 194 h 81"/>
                  <a:gd name="T34" fmla="*/ 19 w 71"/>
                  <a:gd name="T35" fmla="*/ 187 h 81"/>
                  <a:gd name="T36" fmla="*/ 12 w 71"/>
                  <a:gd name="T37" fmla="*/ 142 h 81"/>
                  <a:gd name="T38" fmla="*/ 19 w 71"/>
                  <a:gd name="T39" fmla="*/ 133 h 81"/>
                  <a:gd name="T40" fmla="*/ 43 w 71"/>
                  <a:gd name="T41" fmla="*/ 128 h 81"/>
                  <a:gd name="T42" fmla="*/ 47 w 71"/>
                  <a:gd name="T43" fmla="*/ 152 h 81"/>
                  <a:gd name="T44" fmla="*/ 21 w 71"/>
                  <a:gd name="T45" fmla="*/ 152 h 81"/>
                  <a:gd name="T46" fmla="*/ 19 w 71"/>
                  <a:gd name="T47" fmla="*/ 147 h 81"/>
                  <a:gd name="T48" fmla="*/ 31 w 71"/>
                  <a:gd name="T49" fmla="*/ 187 h 81"/>
                  <a:gd name="T50" fmla="*/ 85 w 71"/>
                  <a:gd name="T51" fmla="*/ 155 h 81"/>
                  <a:gd name="T52" fmla="*/ 50 w 71"/>
                  <a:gd name="T53" fmla="*/ 103 h 81"/>
                  <a:gd name="T54" fmla="*/ 40 w 71"/>
                  <a:gd name="T55" fmla="*/ 101 h 81"/>
                  <a:gd name="T56" fmla="*/ 40 w 71"/>
                  <a:gd name="T57" fmla="*/ 98 h 8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1" h="81">
                    <a:moveTo>
                      <a:pt x="17" y="40"/>
                    </a:moveTo>
                    <a:cubicBezTo>
                      <a:pt x="19" y="39"/>
                      <a:pt x="21" y="39"/>
                      <a:pt x="23" y="38"/>
                    </a:cubicBezTo>
                    <a:cubicBezTo>
                      <a:pt x="35" y="36"/>
                      <a:pt x="37" y="26"/>
                      <a:pt x="35" y="16"/>
                    </a:cubicBezTo>
                    <a:cubicBezTo>
                      <a:pt x="34" y="7"/>
                      <a:pt x="23" y="2"/>
                      <a:pt x="15" y="5"/>
                    </a:cubicBezTo>
                    <a:cubicBezTo>
                      <a:pt x="8" y="7"/>
                      <a:pt x="5" y="14"/>
                      <a:pt x="8" y="20"/>
                    </a:cubicBezTo>
                    <a:cubicBezTo>
                      <a:pt x="9" y="19"/>
                      <a:pt x="9" y="18"/>
                      <a:pt x="10" y="18"/>
                    </a:cubicBezTo>
                    <a:cubicBezTo>
                      <a:pt x="14" y="16"/>
                      <a:pt x="18" y="17"/>
                      <a:pt x="20" y="20"/>
                    </a:cubicBezTo>
                    <a:cubicBezTo>
                      <a:pt x="22" y="23"/>
                      <a:pt x="21" y="27"/>
                      <a:pt x="19" y="29"/>
                    </a:cubicBezTo>
                    <a:cubicBezTo>
                      <a:pt x="16" y="32"/>
                      <a:pt x="11" y="31"/>
                      <a:pt x="9" y="28"/>
                    </a:cubicBezTo>
                    <a:cubicBezTo>
                      <a:pt x="5" y="22"/>
                      <a:pt x="0" y="17"/>
                      <a:pt x="5" y="9"/>
                    </a:cubicBezTo>
                    <a:cubicBezTo>
                      <a:pt x="8" y="4"/>
                      <a:pt x="16" y="0"/>
                      <a:pt x="23" y="1"/>
                    </a:cubicBezTo>
                    <a:cubicBezTo>
                      <a:pt x="31" y="3"/>
                      <a:pt x="37" y="9"/>
                      <a:pt x="38" y="16"/>
                    </a:cubicBezTo>
                    <a:cubicBezTo>
                      <a:pt x="40" y="23"/>
                      <a:pt x="39" y="26"/>
                      <a:pt x="34" y="36"/>
                    </a:cubicBezTo>
                    <a:cubicBezTo>
                      <a:pt x="47" y="28"/>
                      <a:pt x="59" y="31"/>
                      <a:pt x="71" y="40"/>
                    </a:cubicBezTo>
                    <a:cubicBezTo>
                      <a:pt x="63" y="49"/>
                      <a:pt x="51" y="51"/>
                      <a:pt x="33" y="45"/>
                    </a:cubicBezTo>
                    <a:cubicBezTo>
                      <a:pt x="38" y="51"/>
                      <a:pt x="40" y="57"/>
                      <a:pt x="38" y="64"/>
                    </a:cubicBezTo>
                    <a:cubicBezTo>
                      <a:pt x="37" y="71"/>
                      <a:pt x="33" y="76"/>
                      <a:pt x="27" y="79"/>
                    </a:cubicBezTo>
                    <a:cubicBezTo>
                      <a:pt x="20" y="81"/>
                      <a:pt x="14" y="80"/>
                      <a:pt x="8" y="76"/>
                    </a:cubicBezTo>
                    <a:cubicBezTo>
                      <a:pt x="2" y="71"/>
                      <a:pt x="1" y="64"/>
                      <a:pt x="5" y="58"/>
                    </a:cubicBezTo>
                    <a:cubicBezTo>
                      <a:pt x="6" y="57"/>
                      <a:pt x="7" y="55"/>
                      <a:pt x="8" y="54"/>
                    </a:cubicBezTo>
                    <a:cubicBezTo>
                      <a:pt x="11" y="50"/>
                      <a:pt x="15" y="49"/>
                      <a:pt x="18" y="52"/>
                    </a:cubicBezTo>
                    <a:cubicBezTo>
                      <a:pt x="22" y="54"/>
                      <a:pt x="22" y="59"/>
                      <a:pt x="20" y="62"/>
                    </a:cubicBezTo>
                    <a:cubicBezTo>
                      <a:pt x="17" y="65"/>
                      <a:pt x="13" y="65"/>
                      <a:pt x="9" y="62"/>
                    </a:cubicBezTo>
                    <a:cubicBezTo>
                      <a:pt x="9" y="62"/>
                      <a:pt x="9" y="61"/>
                      <a:pt x="8" y="60"/>
                    </a:cubicBezTo>
                    <a:cubicBezTo>
                      <a:pt x="5" y="67"/>
                      <a:pt x="7" y="73"/>
                      <a:pt x="13" y="76"/>
                    </a:cubicBezTo>
                    <a:cubicBezTo>
                      <a:pt x="23" y="80"/>
                      <a:pt x="34" y="73"/>
                      <a:pt x="36" y="63"/>
                    </a:cubicBezTo>
                    <a:cubicBezTo>
                      <a:pt x="37" y="51"/>
                      <a:pt x="32" y="44"/>
                      <a:pt x="21" y="42"/>
                    </a:cubicBezTo>
                    <a:cubicBezTo>
                      <a:pt x="19" y="42"/>
                      <a:pt x="18" y="42"/>
                      <a:pt x="17" y="41"/>
                    </a:cubicBezTo>
                    <a:cubicBezTo>
                      <a:pt x="17" y="41"/>
                      <a:pt x="17" y="40"/>
                      <a:pt x="17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416" name="组合 110"/>
          <p:cNvGrpSpPr>
            <a:grpSpLocks/>
          </p:cNvGrpSpPr>
          <p:nvPr/>
        </p:nvGrpSpPr>
        <p:grpSpPr bwMode="auto">
          <a:xfrm>
            <a:off x="8435977" y="2309815"/>
            <a:ext cx="1998663" cy="1971675"/>
            <a:chOff x="1162122" y="564940"/>
            <a:chExt cx="1998787" cy="1970943"/>
          </a:xfrm>
        </p:grpSpPr>
        <p:sp>
          <p:nvSpPr>
            <p:cNvPr id="15376" name="文本框 99"/>
            <p:cNvSpPr txBox="1">
              <a:spLocks noChangeArrowheads="1"/>
            </p:cNvSpPr>
            <p:nvPr/>
          </p:nvSpPr>
          <p:spPr bwMode="auto">
            <a:xfrm>
              <a:off x="1663459" y="858785"/>
              <a:ext cx="1079209" cy="83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>
                  <a:latin typeface="Vivaldi" pitchFamily="66" charset="0"/>
                </a:rPr>
                <a:t>56</a:t>
              </a:r>
              <a:r>
                <a:rPr lang="en-US" altLang="zh-CN" sz="2800">
                  <a:latin typeface="Vivaldi" pitchFamily="66" charset="0"/>
                </a:rPr>
                <a:t>%</a:t>
              </a:r>
              <a:endParaRPr lang="zh-CN" altLang="en-US" sz="4800">
                <a:latin typeface="Vivaldi" pitchFamily="66" charset="0"/>
              </a:endParaRPr>
            </a:p>
          </p:txBody>
        </p:sp>
        <p:sp>
          <p:nvSpPr>
            <p:cNvPr id="15377" name="矩形 100"/>
            <p:cNvSpPr>
              <a:spLocks noChangeArrowheads="1"/>
            </p:cNvSpPr>
            <p:nvPr/>
          </p:nvSpPr>
          <p:spPr bwMode="auto">
            <a:xfrm>
              <a:off x="1720957" y="1612301"/>
              <a:ext cx="848362" cy="399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  <a:r>
                <a:rPr lang="en-US" altLang="zh-CN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/>
            </a:p>
          </p:txBody>
        </p:sp>
        <p:sp>
          <p:nvSpPr>
            <p:cNvPr id="15378" name="椭圆 102"/>
            <p:cNvSpPr>
              <a:spLocks noChangeArrowheads="1"/>
            </p:cNvSpPr>
            <p:nvPr/>
          </p:nvSpPr>
          <p:spPr bwMode="auto">
            <a:xfrm>
              <a:off x="1162122" y="564940"/>
              <a:ext cx="1998787" cy="197094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</p:grpSp>
      <p:grpSp>
        <p:nvGrpSpPr>
          <p:cNvPr id="16422" name="组合 113"/>
          <p:cNvGrpSpPr>
            <a:grpSpLocks/>
          </p:cNvGrpSpPr>
          <p:nvPr/>
        </p:nvGrpSpPr>
        <p:grpSpPr bwMode="auto">
          <a:xfrm>
            <a:off x="8150226" y="4456114"/>
            <a:ext cx="2506663" cy="987901"/>
            <a:chOff x="0" y="0"/>
            <a:chExt cx="2507071" cy="987817"/>
          </a:xfrm>
        </p:grpSpPr>
        <p:sp>
          <p:nvSpPr>
            <p:cNvPr id="15369" name="矩形 42"/>
            <p:cNvSpPr>
              <a:spLocks noChangeArrowheads="1"/>
            </p:cNvSpPr>
            <p:nvPr/>
          </p:nvSpPr>
          <p:spPr bwMode="auto">
            <a:xfrm>
              <a:off x="481090" y="249216"/>
              <a:ext cx="1690962" cy="738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但一定是知我懂我的人，这令我感觉如释重负。</a:t>
              </a:r>
            </a:p>
          </p:txBody>
        </p:sp>
        <p:grpSp>
          <p:nvGrpSpPr>
            <p:cNvPr id="15370" name="Group 8"/>
            <p:cNvGrpSpPr>
              <a:grpSpLocks/>
            </p:cNvGrpSpPr>
            <p:nvPr/>
          </p:nvGrpSpPr>
          <p:grpSpPr bwMode="auto">
            <a:xfrm>
              <a:off x="0" y="0"/>
              <a:ext cx="2507071" cy="211316"/>
              <a:chOff x="0" y="0"/>
              <a:chExt cx="2444" cy="206"/>
            </a:xfrm>
          </p:grpSpPr>
          <p:sp>
            <p:nvSpPr>
              <p:cNvPr id="15371" name="Freeform 9"/>
              <p:cNvSpPr>
                <a:spLocks/>
              </p:cNvSpPr>
              <p:nvPr/>
            </p:nvSpPr>
            <p:spPr bwMode="auto">
              <a:xfrm>
                <a:off x="0" y="0"/>
                <a:ext cx="169" cy="204"/>
              </a:xfrm>
              <a:custGeom>
                <a:avLst/>
                <a:gdLst>
                  <a:gd name="T0" fmla="*/ 0 w 71"/>
                  <a:gd name="T1" fmla="*/ 106 h 83"/>
                  <a:gd name="T2" fmla="*/ 69 w 71"/>
                  <a:gd name="T3" fmla="*/ 88 h 83"/>
                  <a:gd name="T4" fmla="*/ 90 w 71"/>
                  <a:gd name="T5" fmla="*/ 96 h 83"/>
                  <a:gd name="T6" fmla="*/ 81 w 71"/>
                  <a:gd name="T7" fmla="*/ 42 h 83"/>
                  <a:gd name="T8" fmla="*/ 150 w 71"/>
                  <a:gd name="T9" fmla="*/ 20 h 83"/>
                  <a:gd name="T10" fmla="*/ 157 w 71"/>
                  <a:gd name="T11" fmla="*/ 64 h 83"/>
                  <a:gd name="T12" fmla="*/ 150 w 71"/>
                  <a:gd name="T13" fmla="*/ 76 h 83"/>
                  <a:gd name="T14" fmla="*/ 126 w 71"/>
                  <a:gd name="T15" fmla="*/ 79 h 83"/>
                  <a:gd name="T16" fmla="*/ 121 w 71"/>
                  <a:gd name="T17" fmla="*/ 57 h 83"/>
                  <a:gd name="T18" fmla="*/ 145 w 71"/>
                  <a:gd name="T19" fmla="*/ 52 h 83"/>
                  <a:gd name="T20" fmla="*/ 152 w 71"/>
                  <a:gd name="T21" fmla="*/ 57 h 83"/>
                  <a:gd name="T22" fmla="*/ 133 w 71"/>
                  <a:gd name="T23" fmla="*/ 20 h 83"/>
                  <a:gd name="T24" fmla="*/ 86 w 71"/>
                  <a:gd name="T25" fmla="*/ 52 h 83"/>
                  <a:gd name="T26" fmla="*/ 117 w 71"/>
                  <a:gd name="T27" fmla="*/ 101 h 83"/>
                  <a:gd name="T28" fmla="*/ 131 w 71"/>
                  <a:gd name="T29" fmla="*/ 103 h 83"/>
                  <a:gd name="T30" fmla="*/ 131 w 71"/>
                  <a:gd name="T31" fmla="*/ 108 h 83"/>
                  <a:gd name="T32" fmla="*/ 114 w 71"/>
                  <a:gd name="T33" fmla="*/ 113 h 83"/>
                  <a:gd name="T34" fmla="*/ 86 w 71"/>
                  <a:gd name="T35" fmla="*/ 160 h 83"/>
                  <a:gd name="T36" fmla="*/ 126 w 71"/>
                  <a:gd name="T37" fmla="*/ 197 h 83"/>
                  <a:gd name="T38" fmla="*/ 152 w 71"/>
                  <a:gd name="T39" fmla="*/ 157 h 83"/>
                  <a:gd name="T40" fmla="*/ 145 w 71"/>
                  <a:gd name="T41" fmla="*/ 162 h 83"/>
                  <a:gd name="T42" fmla="*/ 121 w 71"/>
                  <a:gd name="T43" fmla="*/ 157 h 83"/>
                  <a:gd name="T44" fmla="*/ 126 w 71"/>
                  <a:gd name="T45" fmla="*/ 135 h 83"/>
                  <a:gd name="T46" fmla="*/ 150 w 71"/>
                  <a:gd name="T47" fmla="*/ 138 h 83"/>
                  <a:gd name="T48" fmla="*/ 159 w 71"/>
                  <a:gd name="T49" fmla="*/ 182 h 83"/>
                  <a:gd name="T50" fmla="*/ 121 w 71"/>
                  <a:gd name="T51" fmla="*/ 204 h 83"/>
                  <a:gd name="T52" fmla="*/ 83 w 71"/>
                  <a:gd name="T53" fmla="*/ 177 h 83"/>
                  <a:gd name="T54" fmla="*/ 93 w 71"/>
                  <a:gd name="T55" fmla="*/ 118 h 83"/>
                  <a:gd name="T56" fmla="*/ 67 w 71"/>
                  <a:gd name="T57" fmla="*/ 128 h 83"/>
                  <a:gd name="T58" fmla="*/ 10 w 71"/>
                  <a:gd name="T59" fmla="*/ 116 h 83"/>
                  <a:gd name="T60" fmla="*/ 0 w 71"/>
                  <a:gd name="T61" fmla="*/ 108 h 83"/>
                  <a:gd name="T62" fmla="*/ 0 w 71"/>
                  <a:gd name="T63" fmla="*/ 106 h 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" h="83">
                    <a:moveTo>
                      <a:pt x="0" y="43"/>
                    </a:moveTo>
                    <a:cubicBezTo>
                      <a:pt x="9" y="37"/>
                      <a:pt x="18" y="32"/>
                      <a:pt x="29" y="36"/>
                    </a:cubicBezTo>
                    <a:cubicBezTo>
                      <a:pt x="32" y="36"/>
                      <a:pt x="35" y="38"/>
                      <a:pt x="38" y="39"/>
                    </a:cubicBezTo>
                    <a:cubicBezTo>
                      <a:pt x="33" y="32"/>
                      <a:pt x="31" y="25"/>
                      <a:pt x="34" y="17"/>
                    </a:cubicBezTo>
                    <a:cubicBezTo>
                      <a:pt x="38" y="5"/>
                      <a:pt x="53" y="0"/>
                      <a:pt x="63" y="8"/>
                    </a:cubicBezTo>
                    <a:cubicBezTo>
                      <a:pt x="69" y="13"/>
                      <a:pt x="70" y="20"/>
                      <a:pt x="66" y="26"/>
                    </a:cubicBezTo>
                    <a:cubicBezTo>
                      <a:pt x="65" y="28"/>
                      <a:pt x="64" y="29"/>
                      <a:pt x="63" y="31"/>
                    </a:cubicBezTo>
                    <a:cubicBezTo>
                      <a:pt x="60" y="34"/>
                      <a:pt x="56" y="35"/>
                      <a:pt x="53" y="32"/>
                    </a:cubicBezTo>
                    <a:cubicBezTo>
                      <a:pt x="50" y="30"/>
                      <a:pt x="49" y="26"/>
                      <a:pt x="51" y="23"/>
                    </a:cubicBezTo>
                    <a:cubicBezTo>
                      <a:pt x="53" y="20"/>
                      <a:pt x="57" y="19"/>
                      <a:pt x="61" y="21"/>
                    </a:cubicBezTo>
                    <a:cubicBezTo>
                      <a:pt x="62" y="21"/>
                      <a:pt x="63" y="22"/>
                      <a:pt x="64" y="23"/>
                    </a:cubicBezTo>
                    <a:cubicBezTo>
                      <a:pt x="67" y="16"/>
                      <a:pt x="63" y="10"/>
                      <a:pt x="56" y="8"/>
                    </a:cubicBezTo>
                    <a:cubicBezTo>
                      <a:pt x="47" y="5"/>
                      <a:pt x="38" y="11"/>
                      <a:pt x="36" y="21"/>
                    </a:cubicBezTo>
                    <a:cubicBezTo>
                      <a:pt x="34" y="31"/>
                      <a:pt x="39" y="40"/>
                      <a:pt x="49" y="41"/>
                    </a:cubicBezTo>
                    <a:cubicBezTo>
                      <a:pt x="51" y="42"/>
                      <a:pt x="53" y="42"/>
                      <a:pt x="55" y="42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3" y="45"/>
                      <a:pt x="50" y="45"/>
                      <a:pt x="48" y="46"/>
                    </a:cubicBezTo>
                    <a:cubicBezTo>
                      <a:pt x="39" y="48"/>
                      <a:pt x="34" y="55"/>
                      <a:pt x="36" y="65"/>
                    </a:cubicBezTo>
                    <a:cubicBezTo>
                      <a:pt x="37" y="74"/>
                      <a:pt x="44" y="80"/>
                      <a:pt x="53" y="80"/>
                    </a:cubicBezTo>
                    <a:cubicBezTo>
                      <a:pt x="62" y="79"/>
                      <a:pt x="68" y="70"/>
                      <a:pt x="64" y="64"/>
                    </a:cubicBezTo>
                    <a:cubicBezTo>
                      <a:pt x="63" y="65"/>
                      <a:pt x="62" y="66"/>
                      <a:pt x="61" y="66"/>
                    </a:cubicBezTo>
                    <a:cubicBezTo>
                      <a:pt x="58" y="68"/>
                      <a:pt x="53" y="67"/>
                      <a:pt x="51" y="64"/>
                    </a:cubicBezTo>
                    <a:cubicBezTo>
                      <a:pt x="49" y="61"/>
                      <a:pt x="50" y="57"/>
                      <a:pt x="53" y="55"/>
                    </a:cubicBezTo>
                    <a:cubicBezTo>
                      <a:pt x="55" y="53"/>
                      <a:pt x="60" y="53"/>
                      <a:pt x="63" y="56"/>
                    </a:cubicBezTo>
                    <a:cubicBezTo>
                      <a:pt x="67" y="61"/>
                      <a:pt x="71" y="66"/>
                      <a:pt x="67" y="74"/>
                    </a:cubicBezTo>
                    <a:cubicBezTo>
                      <a:pt x="64" y="80"/>
                      <a:pt x="58" y="83"/>
                      <a:pt x="51" y="83"/>
                    </a:cubicBezTo>
                    <a:cubicBezTo>
                      <a:pt x="43" y="83"/>
                      <a:pt x="38" y="79"/>
                      <a:pt x="35" y="72"/>
                    </a:cubicBezTo>
                    <a:cubicBezTo>
                      <a:pt x="31" y="63"/>
                      <a:pt x="32" y="55"/>
                      <a:pt x="39" y="48"/>
                    </a:cubicBezTo>
                    <a:cubicBezTo>
                      <a:pt x="35" y="49"/>
                      <a:pt x="32" y="51"/>
                      <a:pt x="28" y="52"/>
                    </a:cubicBezTo>
                    <a:cubicBezTo>
                      <a:pt x="19" y="54"/>
                      <a:pt x="11" y="51"/>
                      <a:pt x="4" y="47"/>
                    </a:cubicBezTo>
                    <a:cubicBezTo>
                      <a:pt x="3" y="46"/>
                      <a:pt x="1" y="45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2" name="Freeform 10"/>
              <p:cNvSpPr>
                <a:spLocks/>
              </p:cNvSpPr>
              <p:nvPr/>
            </p:nvSpPr>
            <p:spPr bwMode="auto">
              <a:xfrm>
                <a:off x="145" y="91"/>
                <a:ext cx="2155" cy="32"/>
              </a:xfrm>
              <a:custGeom>
                <a:avLst/>
                <a:gdLst>
                  <a:gd name="T0" fmla="*/ 59 w 910"/>
                  <a:gd name="T1" fmla="*/ 0 h 13"/>
                  <a:gd name="T2" fmla="*/ 270 w 910"/>
                  <a:gd name="T3" fmla="*/ 10 h 13"/>
                  <a:gd name="T4" fmla="*/ 348 w 910"/>
                  <a:gd name="T5" fmla="*/ 12 h 13"/>
                  <a:gd name="T6" fmla="*/ 1762 w 910"/>
                  <a:gd name="T7" fmla="*/ 12 h 13"/>
                  <a:gd name="T8" fmla="*/ 2041 w 910"/>
                  <a:gd name="T9" fmla="*/ 2 h 13"/>
                  <a:gd name="T10" fmla="*/ 2136 w 910"/>
                  <a:gd name="T11" fmla="*/ 0 h 13"/>
                  <a:gd name="T12" fmla="*/ 2155 w 910"/>
                  <a:gd name="T13" fmla="*/ 17 h 13"/>
                  <a:gd name="T14" fmla="*/ 2136 w 910"/>
                  <a:gd name="T15" fmla="*/ 32 h 13"/>
                  <a:gd name="T16" fmla="*/ 1923 w 910"/>
                  <a:gd name="T17" fmla="*/ 25 h 13"/>
                  <a:gd name="T18" fmla="*/ 1655 w 910"/>
                  <a:gd name="T19" fmla="*/ 20 h 13"/>
                  <a:gd name="T20" fmla="*/ 791 w 910"/>
                  <a:gd name="T21" fmla="*/ 20 h 13"/>
                  <a:gd name="T22" fmla="*/ 118 w 910"/>
                  <a:gd name="T23" fmla="*/ 30 h 13"/>
                  <a:gd name="T24" fmla="*/ 21 w 910"/>
                  <a:gd name="T25" fmla="*/ 32 h 13"/>
                  <a:gd name="T26" fmla="*/ 2 w 910"/>
                  <a:gd name="T27" fmla="*/ 15 h 13"/>
                  <a:gd name="T28" fmla="*/ 19 w 910"/>
                  <a:gd name="T29" fmla="*/ 0 h 13"/>
                  <a:gd name="T30" fmla="*/ 59 w 910"/>
                  <a:gd name="T31" fmla="*/ 0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0" h="13">
                    <a:moveTo>
                      <a:pt x="25" y="0"/>
                    </a:moveTo>
                    <a:cubicBezTo>
                      <a:pt x="55" y="1"/>
                      <a:pt x="84" y="3"/>
                      <a:pt x="114" y="4"/>
                    </a:cubicBezTo>
                    <a:cubicBezTo>
                      <a:pt x="125" y="4"/>
                      <a:pt x="136" y="5"/>
                      <a:pt x="147" y="5"/>
                    </a:cubicBezTo>
                    <a:cubicBezTo>
                      <a:pt x="346" y="5"/>
                      <a:pt x="545" y="5"/>
                      <a:pt x="744" y="5"/>
                    </a:cubicBezTo>
                    <a:cubicBezTo>
                      <a:pt x="783" y="5"/>
                      <a:pt x="822" y="2"/>
                      <a:pt x="862" y="1"/>
                    </a:cubicBezTo>
                    <a:cubicBezTo>
                      <a:pt x="875" y="0"/>
                      <a:pt x="889" y="0"/>
                      <a:pt x="902" y="0"/>
                    </a:cubicBezTo>
                    <a:cubicBezTo>
                      <a:pt x="907" y="0"/>
                      <a:pt x="910" y="2"/>
                      <a:pt x="910" y="7"/>
                    </a:cubicBezTo>
                    <a:cubicBezTo>
                      <a:pt x="910" y="11"/>
                      <a:pt x="907" y="13"/>
                      <a:pt x="902" y="13"/>
                    </a:cubicBezTo>
                    <a:cubicBezTo>
                      <a:pt x="872" y="12"/>
                      <a:pt x="842" y="11"/>
                      <a:pt x="812" y="10"/>
                    </a:cubicBezTo>
                    <a:cubicBezTo>
                      <a:pt x="775" y="9"/>
                      <a:pt x="737" y="8"/>
                      <a:pt x="699" y="8"/>
                    </a:cubicBezTo>
                    <a:cubicBezTo>
                      <a:pt x="578" y="8"/>
                      <a:pt x="456" y="8"/>
                      <a:pt x="334" y="8"/>
                    </a:cubicBezTo>
                    <a:cubicBezTo>
                      <a:pt x="240" y="9"/>
                      <a:pt x="145" y="6"/>
                      <a:pt x="50" y="12"/>
                    </a:cubicBezTo>
                    <a:cubicBezTo>
                      <a:pt x="36" y="13"/>
                      <a:pt x="23" y="13"/>
                      <a:pt x="9" y="13"/>
                    </a:cubicBezTo>
                    <a:cubicBezTo>
                      <a:pt x="4" y="13"/>
                      <a:pt x="0" y="10"/>
                      <a:pt x="1" y="6"/>
                    </a:cubicBezTo>
                    <a:cubicBezTo>
                      <a:pt x="1" y="2"/>
                      <a:pt x="3" y="0"/>
                      <a:pt x="8" y="0"/>
                    </a:cubicBezTo>
                    <a:cubicBezTo>
                      <a:pt x="14" y="0"/>
                      <a:pt x="20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3" name="Freeform 11"/>
              <p:cNvSpPr>
                <a:spLocks/>
              </p:cNvSpPr>
              <p:nvPr/>
            </p:nvSpPr>
            <p:spPr bwMode="auto">
              <a:xfrm>
                <a:off x="2276" y="7"/>
                <a:ext cx="168" cy="199"/>
              </a:xfrm>
              <a:custGeom>
                <a:avLst/>
                <a:gdLst>
                  <a:gd name="T0" fmla="*/ 40 w 71"/>
                  <a:gd name="T1" fmla="*/ 98 h 81"/>
                  <a:gd name="T2" fmla="*/ 54 w 71"/>
                  <a:gd name="T3" fmla="*/ 93 h 81"/>
                  <a:gd name="T4" fmla="*/ 83 w 71"/>
                  <a:gd name="T5" fmla="*/ 39 h 81"/>
                  <a:gd name="T6" fmla="*/ 35 w 71"/>
                  <a:gd name="T7" fmla="*/ 12 h 81"/>
                  <a:gd name="T8" fmla="*/ 19 w 71"/>
                  <a:gd name="T9" fmla="*/ 49 h 81"/>
                  <a:gd name="T10" fmla="*/ 24 w 71"/>
                  <a:gd name="T11" fmla="*/ 44 h 81"/>
                  <a:gd name="T12" fmla="*/ 47 w 71"/>
                  <a:gd name="T13" fmla="*/ 49 h 81"/>
                  <a:gd name="T14" fmla="*/ 45 w 71"/>
                  <a:gd name="T15" fmla="*/ 71 h 81"/>
                  <a:gd name="T16" fmla="*/ 21 w 71"/>
                  <a:gd name="T17" fmla="*/ 69 h 81"/>
                  <a:gd name="T18" fmla="*/ 12 w 71"/>
                  <a:gd name="T19" fmla="*/ 22 h 81"/>
                  <a:gd name="T20" fmla="*/ 54 w 71"/>
                  <a:gd name="T21" fmla="*/ 2 h 81"/>
                  <a:gd name="T22" fmla="*/ 90 w 71"/>
                  <a:gd name="T23" fmla="*/ 39 h 81"/>
                  <a:gd name="T24" fmla="*/ 80 w 71"/>
                  <a:gd name="T25" fmla="*/ 88 h 81"/>
                  <a:gd name="T26" fmla="*/ 168 w 71"/>
                  <a:gd name="T27" fmla="*/ 98 h 81"/>
                  <a:gd name="T28" fmla="*/ 78 w 71"/>
                  <a:gd name="T29" fmla="*/ 111 h 81"/>
                  <a:gd name="T30" fmla="*/ 90 w 71"/>
                  <a:gd name="T31" fmla="*/ 157 h 81"/>
                  <a:gd name="T32" fmla="*/ 64 w 71"/>
                  <a:gd name="T33" fmla="*/ 194 h 81"/>
                  <a:gd name="T34" fmla="*/ 19 w 71"/>
                  <a:gd name="T35" fmla="*/ 187 h 81"/>
                  <a:gd name="T36" fmla="*/ 12 w 71"/>
                  <a:gd name="T37" fmla="*/ 142 h 81"/>
                  <a:gd name="T38" fmla="*/ 19 w 71"/>
                  <a:gd name="T39" fmla="*/ 133 h 81"/>
                  <a:gd name="T40" fmla="*/ 43 w 71"/>
                  <a:gd name="T41" fmla="*/ 128 h 81"/>
                  <a:gd name="T42" fmla="*/ 47 w 71"/>
                  <a:gd name="T43" fmla="*/ 152 h 81"/>
                  <a:gd name="T44" fmla="*/ 21 w 71"/>
                  <a:gd name="T45" fmla="*/ 152 h 81"/>
                  <a:gd name="T46" fmla="*/ 19 w 71"/>
                  <a:gd name="T47" fmla="*/ 147 h 81"/>
                  <a:gd name="T48" fmla="*/ 31 w 71"/>
                  <a:gd name="T49" fmla="*/ 187 h 81"/>
                  <a:gd name="T50" fmla="*/ 85 w 71"/>
                  <a:gd name="T51" fmla="*/ 155 h 81"/>
                  <a:gd name="T52" fmla="*/ 50 w 71"/>
                  <a:gd name="T53" fmla="*/ 103 h 81"/>
                  <a:gd name="T54" fmla="*/ 40 w 71"/>
                  <a:gd name="T55" fmla="*/ 101 h 81"/>
                  <a:gd name="T56" fmla="*/ 40 w 71"/>
                  <a:gd name="T57" fmla="*/ 98 h 8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1" h="81">
                    <a:moveTo>
                      <a:pt x="17" y="40"/>
                    </a:moveTo>
                    <a:cubicBezTo>
                      <a:pt x="19" y="39"/>
                      <a:pt x="21" y="39"/>
                      <a:pt x="23" y="38"/>
                    </a:cubicBezTo>
                    <a:cubicBezTo>
                      <a:pt x="35" y="36"/>
                      <a:pt x="37" y="26"/>
                      <a:pt x="35" y="16"/>
                    </a:cubicBezTo>
                    <a:cubicBezTo>
                      <a:pt x="34" y="7"/>
                      <a:pt x="23" y="2"/>
                      <a:pt x="15" y="5"/>
                    </a:cubicBezTo>
                    <a:cubicBezTo>
                      <a:pt x="8" y="7"/>
                      <a:pt x="5" y="14"/>
                      <a:pt x="8" y="20"/>
                    </a:cubicBezTo>
                    <a:cubicBezTo>
                      <a:pt x="9" y="19"/>
                      <a:pt x="9" y="18"/>
                      <a:pt x="10" y="18"/>
                    </a:cubicBezTo>
                    <a:cubicBezTo>
                      <a:pt x="14" y="16"/>
                      <a:pt x="18" y="17"/>
                      <a:pt x="20" y="20"/>
                    </a:cubicBezTo>
                    <a:cubicBezTo>
                      <a:pt x="22" y="23"/>
                      <a:pt x="21" y="27"/>
                      <a:pt x="19" y="29"/>
                    </a:cubicBezTo>
                    <a:cubicBezTo>
                      <a:pt x="16" y="32"/>
                      <a:pt x="11" y="31"/>
                      <a:pt x="9" y="28"/>
                    </a:cubicBezTo>
                    <a:cubicBezTo>
                      <a:pt x="5" y="22"/>
                      <a:pt x="0" y="17"/>
                      <a:pt x="5" y="9"/>
                    </a:cubicBezTo>
                    <a:cubicBezTo>
                      <a:pt x="8" y="4"/>
                      <a:pt x="16" y="0"/>
                      <a:pt x="23" y="1"/>
                    </a:cubicBezTo>
                    <a:cubicBezTo>
                      <a:pt x="31" y="3"/>
                      <a:pt x="37" y="9"/>
                      <a:pt x="38" y="16"/>
                    </a:cubicBezTo>
                    <a:cubicBezTo>
                      <a:pt x="40" y="23"/>
                      <a:pt x="39" y="26"/>
                      <a:pt x="34" y="36"/>
                    </a:cubicBezTo>
                    <a:cubicBezTo>
                      <a:pt x="47" y="28"/>
                      <a:pt x="59" y="31"/>
                      <a:pt x="71" y="40"/>
                    </a:cubicBezTo>
                    <a:cubicBezTo>
                      <a:pt x="63" y="49"/>
                      <a:pt x="51" y="51"/>
                      <a:pt x="33" y="45"/>
                    </a:cubicBezTo>
                    <a:cubicBezTo>
                      <a:pt x="38" y="51"/>
                      <a:pt x="40" y="57"/>
                      <a:pt x="38" y="64"/>
                    </a:cubicBezTo>
                    <a:cubicBezTo>
                      <a:pt x="37" y="71"/>
                      <a:pt x="33" y="76"/>
                      <a:pt x="27" y="79"/>
                    </a:cubicBezTo>
                    <a:cubicBezTo>
                      <a:pt x="20" y="81"/>
                      <a:pt x="14" y="80"/>
                      <a:pt x="8" y="76"/>
                    </a:cubicBezTo>
                    <a:cubicBezTo>
                      <a:pt x="2" y="71"/>
                      <a:pt x="1" y="64"/>
                      <a:pt x="5" y="58"/>
                    </a:cubicBezTo>
                    <a:cubicBezTo>
                      <a:pt x="6" y="57"/>
                      <a:pt x="7" y="55"/>
                      <a:pt x="8" y="54"/>
                    </a:cubicBezTo>
                    <a:cubicBezTo>
                      <a:pt x="11" y="50"/>
                      <a:pt x="15" y="49"/>
                      <a:pt x="18" y="52"/>
                    </a:cubicBezTo>
                    <a:cubicBezTo>
                      <a:pt x="22" y="54"/>
                      <a:pt x="22" y="59"/>
                      <a:pt x="20" y="62"/>
                    </a:cubicBezTo>
                    <a:cubicBezTo>
                      <a:pt x="17" y="65"/>
                      <a:pt x="13" y="65"/>
                      <a:pt x="9" y="62"/>
                    </a:cubicBezTo>
                    <a:cubicBezTo>
                      <a:pt x="9" y="62"/>
                      <a:pt x="9" y="61"/>
                      <a:pt x="8" y="60"/>
                    </a:cubicBezTo>
                    <a:cubicBezTo>
                      <a:pt x="5" y="67"/>
                      <a:pt x="7" y="73"/>
                      <a:pt x="13" y="76"/>
                    </a:cubicBezTo>
                    <a:cubicBezTo>
                      <a:pt x="23" y="80"/>
                      <a:pt x="34" y="73"/>
                      <a:pt x="36" y="63"/>
                    </a:cubicBezTo>
                    <a:cubicBezTo>
                      <a:pt x="37" y="51"/>
                      <a:pt x="32" y="44"/>
                      <a:pt x="21" y="42"/>
                    </a:cubicBezTo>
                    <a:cubicBezTo>
                      <a:pt x="19" y="42"/>
                      <a:pt x="18" y="42"/>
                      <a:pt x="17" y="41"/>
                    </a:cubicBezTo>
                    <a:cubicBezTo>
                      <a:pt x="17" y="41"/>
                      <a:pt x="17" y="40"/>
                      <a:pt x="17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748188" y="979488"/>
            <a:ext cx="3555051" cy="424815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7626544" y="1078992"/>
            <a:ext cx="3555051" cy="42481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00588" y="1131888"/>
            <a:ext cx="3555051" cy="4248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文本框 7"/>
          <p:cNvSpPr txBox="1">
            <a:spLocks noChangeArrowheads="1"/>
          </p:cNvSpPr>
          <p:nvPr/>
        </p:nvSpPr>
        <p:spPr bwMode="auto">
          <a:xfrm>
            <a:off x="5178922" y="2595563"/>
            <a:ext cx="1834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Vivaldi" pitchFamily="66" charset="0"/>
              </a:rPr>
              <a:t>Small Title Here</a:t>
            </a:r>
            <a:endParaRPr lang="zh-CN" altLang="en-US" sz="2000">
              <a:latin typeface="Vivaldi" pitchFamily="66" charset="0"/>
            </a:endParaRPr>
          </a:p>
        </p:txBody>
      </p:sp>
      <p:sp>
        <p:nvSpPr>
          <p:cNvPr id="16389" name="文本框 8"/>
          <p:cNvSpPr txBox="1">
            <a:spLocks noChangeArrowheads="1"/>
          </p:cNvSpPr>
          <p:nvPr/>
        </p:nvSpPr>
        <p:spPr bwMode="auto">
          <a:xfrm>
            <a:off x="4772562" y="2921001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latin typeface="宋体" panose="02010600030101010101" pitchFamily="2" charset="-122"/>
              </a:rPr>
              <a:t>{</a:t>
            </a:r>
            <a:r>
              <a:rPr lang="zh-CN" altLang="en-US" sz="3200">
                <a:latin typeface="宋体" panose="02010600030101010101" pitchFamily="2" charset="-122"/>
              </a:rPr>
              <a:t>四个小标题</a:t>
            </a:r>
            <a:r>
              <a:rPr lang="en-US" altLang="zh-CN" sz="3200">
                <a:latin typeface="宋体" panose="02010600030101010101" pitchFamily="2" charset="-122"/>
              </a:rPr>
              <a:t>}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16390" name="组合 9"/>
          <p:cNvGrpSpPr>
            <a:grpSpLocks/>
          </p:cNvGrpSpPr>
          <p:nvPr/>
        </p:nvGrpSpPr>
        <p:grpSpPr bwMode="auto">
          <a:xfrm flipV="1">
            <a:off x="5445126" y="3829050"/>
            <a:ext cx="1352551" cy="387350"/>
            <a:chOff x="0" y="0"/>
            <a:chExt cx="1395412" cy="400050"/>
          </a:xfrm>
        </p:grpSpPr>
        <p:sp>
          <p:nvSpPr>
            <p:cNvPr id="16391" name="Freeform 1332"/>
            <p:cNvSpPr>
              <a:spLocks noEditPoints="1"/>
            </p:cNvSpPr>
            <p:nvPr/>
          </p:nvSpPr>
          <p:spPr bwMode="auto">
            <a:xfrm>
              <a:off x="919162" y="22225"/>
              <a:ext cx="476250" cy="355600"/>
            </a:xfrm>
            <a:custGeom>
              <a:avLst/>
              <a:gdLst>
                <a:gd name="T0" fmla="*/ 0 w 43"/>
                <a:gd name="T1" fmla="*/ 222250 h 32"/>
                <a:gd name="T2" fmla="*/ 121831 w 43"/>
                <a:gd name="T3" fmla="*/ 133350 h 32"/>
                <a:gd name="T4" fmla="*/ 177209 w 43"/>
                <a:gd name="T5" fmla="*/ 244475 h 32"/>
                <a:gd name="T6" fmla="*/ 210436 w 43"/>
                <a:gd name="T7" fmla="*/ 222250 h 32"/>
                <a:gd name="T8" fmla="*/ 177209 w 43"/>
                <a:gd name="T9" fmla="*/ 300038 h 32"/>
                <a:gd name="T10" fmla="*/ 221512 w 43"/>
                <a:gd name="T11" fmla="*/ 277813 h 32"/>
                <a:gd name="T12" fmla="*/ 177209 w 43"/>
                <a:gd name="T13" fmla="*/ 355600 h 32"/>
                <a:gd name="T14" fmla="*/ 254738 w 43"/>
                <a:gd name="T15" fmla="*/ 322263 h 32"/>
                <a:gd name="T16" fmla="*/ 243663 w 43"/>
                <a:gd name="T17" fmla="*/ 144463 h 32"/>
                <a:gd name="T18" fmla="*/ 254738 w 43"/>
                <a:gd name="T19" fmla="*/ 266700 h 32"/>
                <a:gd name="T20" fmla="*/ 243663 w 43"/>
                <a:gd name="T21" fmla="*/ 166688 h 32"/>
                <a:gd name="T22" fmla="*/ 66453 w 43"/>
                <a:gd name="T23" fmla="*/ 155575 h 32"/>
                <a:gd name="T24" fmla="*/ 243663 w 43"/>
                <a:gd name="T25" fmla="*/ 111125 h 32"/>
                <a:gd name="T26" fmla="*/ 376570 w 43"/>
                <a:gd name="T27" fmla="*/ 222250 h 32"/>
                <a:gd name="T28" fmla="*/ 387645 w 43"/>
                <a:gd name="T29" fmla="*/ 266700 h 32"/>
                <a:gd name="T30" fmla="*/ 365494 w 43"/>
                <a:gd name="T31" fmla="*/ 255588 h 32"/>
                <a:gd name="T32" fmla="*/ 354419 w 43"/>
                <a:gd name="T33" fmla="*/ 177800 h 32"/>
                <a:gd name="T34" fmla="*/ 310116 w 43"/>
                <a:gd name="T35" fmla="*/ 144463 h 32"/>
                <a:gd name="T36" fmla="*/ 332267 w 43"/>
                <a:gd name="T37" fmla="*/ 166688 h 32"/>
                <a:gd name="T38" fmla="*/ 332267 w 43"/>
                <a:gd name="T39" fmla="*/ 277813 h 32"/>
                <a:gd name="T40" fmla="*/ 365494 w 43"/>
                <a:gd name="T41" fmla="*/ 311150 h 32"/>
                <a:gd name="T42" fmla="*/ 365494 w 43"/>
                <a:gd name="T43" fmla="*/ 277813 h 32"/>
                <a:gd name="T44" fmla="*/ 387645 w 43"/>
                <a:gd name="T45" fmla="*/ 300038 h 32"/>
                <a:gd name="T46" fmla="*/ 465174 w 43"/>
                <a:gd name="T47" fmla="*/ 333375 h 32"/>
                <a:gd name="T48" fmla="*/ 420872 w 43"/>
                <a:gd name="T49" fmla="*/ 288925 h 32"/>
                <a:gd name="T50" fmla="*/ 420872 w 43"/>
                <a:gd name="T51" fmla="*/ 233363 h 32"/>
                <a:gd name="T52" fmla="*/ 465174 w 43"/>
                <a:gd name="T53" fmla="*/ 244475 h 32"/>
                <a:gd name="T54" fmla="*/ 443023 w 43"/>
                <a:gd name="T55" fmla="*/ 200025 h 32"/>
                <a:gd name="T56" fmla="*/ 465174 w 43"/>
                <a:gd name="T57" fmla="*/ 166688 h 32"/>
                <a:gd name="T58" fmla="*/ 431948 w 43"/>
                <a:gd name="T59" fmla="*/ 155575 h 32"/>
                <a:gd name="T60" fmla="*/ 376570 w 43"/>
                <a:gd name="T61" fmla="*/ 155575 h 32"/>
                <a:gd name="T62" fmla="*/ 343343 w 43"/>
                <a:gd name="T63" fmla="*/ 144463 h 32"/>
                <a:gd name="T64" fmla="*/ 265814 w 43"/>
                <a:gd name="T65" fmla="*/ 111125 h 32"/>
                <a:gd name="T66" fmla="*/ 276890 w 43"/>
                <a:gd name="T67" fmla="*/ 100013 h 32"/>
                <a:gd name="T68" fmla="*/ 321192 w 43"/>
                <a:gd name="T69" fmla="*/ 111125 h 32"/>
                <a:gd name="T70" fmla="*/ 398721 w 43"/>
                <a:gd name="T71" fmla="*/ 100013 h 32"/>
                <a:gd name="T72" fmla="*/ 376570 w 43"/>
                <a:gd name="T73" fmla="*/ 77788 h 32"/>
                <a:gd name="T74" fmla="*/ 443023 w 43"/>
                <a:gd name="T75" fmla="*/ 33338 h 32"/>
                <a:gd name="T76" fmla="*/ 343343 w 43"/>
                <a:gd name="T77" fmla="*/ 22225 h 32"/>
                <a:gd name="T78" fmla="*/ 332267 w 43"/>
                <a:gd name="T79" fmla="*/ 0 h 32"/>
                <a:gd name="T80" fmla="*/ 299041 w 43"/>
                <a:gd name="T81" fmla="*/ 33338 h 32"/>
                <a:gd name="T82" fmla="*/ 276890 w 43"/>
                <a:gd name="T83" fmla="*/ 88900 h 32"/>
                <a:gd name="T84" fmla="*/ 99680 w 43"/>
                <a:gd name="T85" fmla="*/ 122238 h 32"/>
                <a:gd name="T86" fmla="*/ 0 w 43"/>
                <a:gd name="T87" fmla="*/ 222250 h 32"/>
                <a:gd name="T88" fmla="*/ 365494 w 43"/>
                <a:gd name="T89" fmla="*/ 55563 h 32"/>
                <a:gd name="T90" fmla="*/ 287965 w 43"/>
                <a:gd name="T91" fmla="*/ 88900 h 32"/>
                <a:gd name="T92" fmla="*/ 365494 w 43"/>
                <a:gd name="T93" fmla="*/ 55563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0" y="20"/>
                  </a:moveTo>
                  <a:cubicBezTo>
                    <a:pt x="0" y="20"/>
                    <a:pt x="6" y="13"/>
                    <a:pt x="11" y="12"/>
                  </a:cubicBezTo>
                  <a:cubicBezTo>
                    <a:pt x="24" y="11"/>
                    <a:pt x="16" y="21"/>
                    <a:pt x="16" y="22"/>
                  </a:cubicBezTo>
                  <a:cubicBezTo>
                    <a:pt x="17" y="22"/>
                    <a:pt x="19" y="22"/>
                    <a:pt x="19" y="20"/>
                  </a:cubicBezTo>
                  <a:cubicBezTo>
                    <a:pt x="20" y="24"/>
                    <a:pt x="15" y="25"/>
                    <a:pt x="16" y="27"/>
                  </a:cubicBezTo>
                  <a:cubicBezTo>
                    <a:pt x="17" y="26"/>
                    <a:pt x="19" y="26"/>
                    <a:pt x="20" y="25"/>
                  </a:cubicBezTo>
                  <a:cubicBezTo>
                    <a:pt x="20" y="28"/>
                    <a:pt x="15" y="29"/>
                    <a:pt x="16" y="32"/>
                  </a:cubicBezTo>
                  <a:cubicBezTo>
                    <a:pt x="17" y="29"/>
                    <a:pt x="20" y="31"/>
                    <a:pt x="23" y="29"/>
                  </a:cubicBezTo>
                  <a:cubicBezTo>
                    <a:pt x="33" y="23"/>
                    <a:pt x="23" y="13"/>
                    <a:pt x="22" y="13"/>
                  </a:cubicBezTo>
                  <a:cubicBezTo>
                    <a:pt x="29" y="19"/>
                    <a:pt x="23" y="24"/>
                    <a:pt x="23" y="24"/>
                  </a:cubicBezTo>
                  <a:cubicBezTo>
                    <a:pt x="23" y="24"/>
                    <a:pt x="25" y="20"/>
                    <a:pt x="22" y="15"/>
                  </a:cubicBezTo>
                  <a:cubicBezTo>
                    <a:pt x="19" y="10"/>
                    <a:pt x="10" y="11"/>
                    <a:pt x="6" y="14"/>
                  </a:cubicBezTo>
                  <a:cubicBezTo>
                    <a:pt x="9" y="9"/>
                    <a:pt x="21" y="10"/>
                    <a:pt x="22" y="10"/>
                  </a:cubicBezTo>
                  <a:cubicBezTo>
                    <a:pt x="30" y="10"/>
                    <a:pt x="34" y="19"/>
                    <a:pt x="34" y="20"/>
                  </a:cubicBezTo>
                  <a:cubicBezTo>
                    <a:pt x="34" y="22"/>
                    <a:pt x="35" y="24"/>
                    <a:pt x="35" y="24"/>
                  </a:cubicBezTo>
                  <a:cubicBezTo>
                    <a:pt x="35" y="24"/>
                    <a:pt x="34" y="24"/>
                    <a:pt x="33" y="23"/>
                  </a:cubicBezTo>
                  <a:cubicBezTo>
                    <a:pt x="33" y="21"/>
                    <a:pt x="33" y="18"/>
                    <a:pt x="32" y="16"/>
                  </a:cubicBezTo>
                  <a:cubicBezTo>
                    <a:pt x="31" y="14"/>
                    <a:pt x="28" y="13"/>
                    <a:pt x="28" y="13"/>
                  </a:cubicBezTo>
                  <a:cubicBezTo>
                    <a:pt x="28" y="13"/>
                    <a:pt x="30" y="14"/>
                    <a:pt x="30" y="15"/>
                  </a:cubicBezTo>
                  <a:cubicBezTo>
                    <a:pt x="26" y="21"/>
                    <a:pt x="28" y="25"/>
                    <a:pt x="30" y="25"/>
                  </a:cubicBezTo>
                  <a:cubicBezTo>
                    <a:pt x="32" y="26"/>
                    <a:pt x="33" y="27"/>
                    <a:pt x="33" y="28"/>
                  </a:cubicBezTo>
                  <a:cubicBezTo>
                    <a:pt x="34" y="28"/>
                    <a:pt x="33" y="25"/>
                    <a:pt x="33" y="25"/>
                  </a:cubicBezTo>
                  <a:cubicBezTo>
                    <a:pt x="33" y="25"/>
                    <a:pt x="34" y="24"/>
                    <a:pt x="35" y="27"/>
                  </a:cubicBezTo>
                  <a:cubicBezTo>
                    <a:pt x="37" y="30"/>
                    <a:pt x="41" y="31"/>
                    <a:pt x="42" y="30"/>
                  </a:cubicBezTo>
                  <a:cubicBezTo>
                    <a:pt x="41" y="30"/>
                    <a:pt x="38" y="28"/>
                    <a:pt x="38" y="26"/>
                  </a:cubicBezTo>
                  <a:cubicBezTo>
                    <a:pt x="39" y="23"/>
                    <a:pt x="38" y="22"/>
                    <a:pt x="38" y="21"/>
                  </a:cubicBezTo>
                  <a:cubicBezTo>
                    <a:pt x="39" y="21"/>
                    <a:pt x="42" y="21"/>
                    <a:pt x="42" y="22"/>
                  </a:cubicBezTo>
                  <a:cubicBezTo>
                    <a:pt x="43" y="21"/>
                    <a:pt x="41" y="18"/>
                    <a:pt x="40" y="18"/>
                  </a:cubicBezTo>
                  <a:cubicBezTo>
                    <a:pt x="41" y="18"/>
                    <a:pt x="43" y="16"/>
                    <a:pt x="42" y="15"/>
                  </a:cubicBezTo>
                  <a:cubicBezTo>
                    <a:pt x="41" y="17"/>
                    <a:pt x="40" y="14"/>
                    <a:pt x="39" y="14"/>
                  </a:cubicBezTo>
                  <a:cubicBezTo>
                    <a:pt x="37" y="13"/>
                    <a:pt x="35" y="13"/>
                    <a:pt x="34" y="14"/>
                  </a:cubicBezTo>
                  <a:cubicBezTo>
                    <a:pt x="33" y="13"/>
                    <a:pt x="32" y="13"/>
                    <a:pt x="31" y="13"/>
                  </a:cubicBezTo>
                  <a:cubicBezTo>
                    <a:pt x="28" y="11"/>
                    <a:pt x="24" y="10"/>
                    <a:pt x="24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7" y="11"/>
                    <a:pt x="29" y="10"/>
                  </a:cubicBezTo>
                  <a:cubicBezTo>
                    <a:pt x="31" y="10"/>
                    <a:pt x="35" y="7"/>
                    <a:pt x="36" y="9"/>
                  </a:cubicBezTo>
                  <a:cubicBezTo>
                    <a:pt x="36" y="8"/>
                    <a:pt x="35" y="7"/>
                    <a:pt x="34" y="7"/>
                  </a:cubicBezTo>
                  <a:cubicBezTo>
                    <a:pt x="36" y="3"/>
                    <a:pt x="39" y="2"/>
                    <a:pt x="40" y="3"/>
                  </a:cubicBezTo>
                  <a:cubicBezTo>
                    <a:pt x="39" y="0"/>
                    <a:pt x="34" y="2"/>
                    <a:pt x="31" y="2"/>
                  </a:cubicBezTo>
                  <a:cubicBezTo>
                    <a:pt x="32" y="1"/>
                    <a:pt x="30" y="0"/>
                    <a:pt x="30" y="0"/>
                  </a:cubicBezTo>
                  <a:cubicBezTo>
                    <a:pt x="30" y="0"/>
                    <a:pt x="30" y="2"/>
                    <a:pt x="27" y="3"/>
                  </a:cubicBezTo>
                  <a:cubicBezTo>
                    <a:pt x="25" y="4"/>
                    <a:pt x="24" y="7"/>
                    <a:pt x="25" y="8"/>
                  </a:cubicBezTo>
                  <a:cubicBezTo>
                    <a:pt x="21" y="10"/>
                    <a:pt x="14" y="9"/>
                    <a:pt x="9" y="11"/>
                  </a:cubicBezTo>
                  <a:cubicBezTo>
                    <a:pt x="5" y="13"/>
                    <a:pt x="0" y="20"/>
                    <a:pt x="0" y="20"/>
                  </a:cubicBezTo>
                  <a:close/>
                  <a:moveTo>
                    <a:pt x="33" y="5"/>
                  </a:moveTo>
                  <a:cubicBezTo>
                    <a:pt x="34" y="7"/>
                    <a:pt x="26" y="8"/>
                    <a:pt x="26" y="8"/>
                  </a:cubicBezTo>
                  <a:cubicBezTo>
                    <a:pt x="26" y="8"/>
                    <a:pt x="32" y="2"/>
                    <a:pt x="33" y="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Freeform 1333"/>
            <p:cNvSpPr>
              <a:spLocks noEditPoints="1"/>
            </p:cNvSpPr>
            <p:nvPr/>
          </p:nvSpPr>
          <p:spPr bwMode="auto">
            <a:xfrm>
              <a:off x="0" y="22225"/>
              <a:ext cx="476250" cy="355600"/>
            </a:xfrm>
            <a:custGeom>
              <a:avLst/>
              <a:gdLst>
                <a:gd name="T0" fmla="*/ 365494 w 43"/>
                <a:gd name="T1" fmla="*/ 122238 h 32"/>
                <a:gd name="T2" fmla="*/ 199360 w 43"/>
                <a:gd name="T3" fmla="*/ 88900 h 32"/>
                <a:gd name="T4" fmla="*/ 166134 w 43"/>
                <a:gd name="T5" fmla="*/ 33338 h 32"/>
                <a:gd name="T6" fmla="*/ 143983 w 43"/>
                <a:gd name="T7" fmla="*/ 0 h 32"/>
                <a:gd name="T8" fmla="*/ 121831 w 43"/>
                <a:gd name="T9" fmla="*/ 22225 h 32"/>
                <a:gd name="T10" fmla="*/ 22151 w 43"/>
                <a:gd name="T11" fmla="*/ 33338 h 32"/>
                <a:gd name="T12" fmla="*/ 88605 w 43"/>
                <a:gd name="T13" fmla="*/ 77788 h 32"/>
                <a:gd name="T14" fmla="*/ 77529 w 43"/>
                <a:gd name="T15" fmla="*/ 100013 h 32"/>
                <a:gd name="T16" fmla="*/ 143983 w 43"/>
                <a:gd name="T17" fmla="*/ 111125 h 32"/>
                <a:gd name="T18" fmla="*/ 188285 w 43"/>
                <a:gd name="T19" fmla="*/ 100013 h 32"/>
                <a:gd name="T20" fmla="*/ 210436 w 43"/>
                <a:gd name="T21" fmla="*/ 111125 h 32"/>
                <a:gd name="T22" fmla="*/ 121831 w 43"/>
                <a:gd name="T23" fmla="*/ 144463 h 32"/>
                <a:gd name="T24" fmla="*/ 99680 w 43"/>
                <a:gd name="T25" fmla="*/ 155575 h 32"/>
                <a:gd name="T26" fmla="*/ 44302 w 43"/>
                <a:gd name="T27" fmla="*/ 155575 h 32"/>
                <a:gd name="T28" fmla="*/ 0 w 43"/>
                <a:gd name="T29" fmla="*/ 166688 h 32"/>
                <a:gd name="T30" fmla="*/ 33227 w 43"/>
                <a:gd name="T31" fmla="*/ 200025 h 32"/>
                <a:gd name="T32" fmla="*/ 11076 w 43"/>
                <a:gd name="T33" fmla="*/ 244475 h 32"/>
                <a:gd name="T34" fmla="*/ 55378 w 43"/>
                <a:gd name="T35" fmla="*/ 233363 h 32"/>
                <a:gd name="T36" fmla="*/ 44302 w 43"/>
                <a:gd name="T37" fmla="*/ 288925 h 32"/>
                <a:gd name="T38" fmla="*/ 0 w 43"/>
                <a:gd name="T39" fmla="*/ 333375 h 32"/>
                <a:gd name="T40" fmla="*/ 77529 w 43"/>
                <a:gd name="T41" fmla="*/ 300038 h 32"/>
                <a:gd name="T42" fmla="*/ 99680 w 43"/>
                <a:gd name="T43" fmla="*/ 277813 h 32"/>
                <a:gd name="T44" fmla="*/ 99680 w 43"/>
                <a:gd name="T45" fmla="*/ 311150 h 32"/>
                <a:gd name="T46" fmla="*/ 132907 w 43"/>
                <a:gd name="T47" fmla="*/ 277813 h 32"/>
                <a:gd name="T48" fmla="*/ 143983 w 43"/>
                <a:gd name="T49" fmla="*/ 166688 h 32"/>
                <a:gd name="T50" fmla="*/ 155058 w 43"/>
                <a:gd name="T51" fmla="*/ 144463 h 32"/>
                <a:gd name="T52" fmla="*/ 121831 w 43"/>
                <a:gd name="T53" fmla="*/ 177800 h 32"/>
                <a:gd name="T54" fmla="*/ 99680 w 43"/>
                <a:gd name="T55" fmla="*/ 255588 h 32"/>
                <a:gd name="T56" fmla="*/ 77529 w 43"/>
                <a:gd name="T57" fmla="*/ 266700 h 32"/>
                <a:gd name="T58" fmla="*/ 88605 w 43"/>
                <a:gd name="T59" fmla="*/ 222250 h 32"/>
                <a:gd name="T60" fmla="*/ 221512 w 43"/>
                <a:gd name="T61" fmla="*/ 111125 h 32"/>
                <a:gd name="T62" fmla="*/ 398721 w 43"/>
                <a:gd name="T63" fmla="*/ 155575 h 32"/>
                <a:gd name="T64" fmla="*/ 221512 w 43"/>
                <a:gd name="T65" fmla="*/ 166688 h 32"/>
                <a:gd name="T66" fmla="*/ 210436 w 43"/>
                <a:gd name="T67" fmla="*/ 266700 h 32"/>
                <a:gd name="T68" fmla="*/ 232587 w 43"/>
                <a:gd name="T69" fmla="*/ 144463 h 32"/>
                <a:gd name="T70" fmla="*/ 221512 w 43"/>
                <a:gd name="T71" fmla="*/ 322263 h 32"/>
                <a:gd name="T72" fmla="*/ 299041 w 43"/>
                <a:gd name="T73" fmla="*/ 355600 h 32"/>
                <a:gd name="T74" fmla="*/ 243663 w 43"/>
                <a:gd name="T75" fmla="*/ 277813 h 32"/>
                <a:gd name="T76" fmla="*/ 299041 w 43"/>
                <a:gd name="T77" fmla="*/ 300038 h 32"/>
                <a:gd name="T78" fmla="*/ 254738 w 43"/>
                <a:gd name="T79" fmla="*/ 222250 h 32"/>
                <a:gd name="T80" fmla="*/ 287965 w 43"/>
                <a:gd name="T81" fmla="*/ 244475 h 32"/>
                <a:gd name="T82" fmla="*/ 343343 w 43"/>
                <a:gd name="T83" fmla="*/ 133350 h 32"/>
                <a:gd name="T84" fmla="*/ 476250 w 43"/>
                <a:gd name="T85" fmla="*/ 222250 h 32"/>
                <a:gd name="T86" fmla="*/ 365494 w 43"/>
                <a:gd name="T87" fmla="*/ 122238 h 32"/>
                <a:gd name="T88" fmla="*/ 177209 w 43"/>
                <a:gd name="T89" fmla="*/ 88900 h 32"/>
                <a:gd name="T90" fmla="*/ 99680 w 43"/>
                <a:gd name="T91" fmla="*/ 55563 h 32"/>
                <a:gd name="T92" fmla="*/ 177209 w 43"/>
                <a:gd name="T93" fmla="*/ 88900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33" y="11"/>
                  </a:moveTo>
                  <a:cubicBezTo>
                    <a:pt x="28" y="9"/>
                    <a:pt x="21" y="10"/>
                    <a:pt x="18" y="8"/>
                  </a:cubicBezTo>
                  <a:cubicBezTo>
                    <a:pt x="18" y="7"/>
                    <a:pt x="17" y="4"/>
                    <a:pt x="15" y="3"/>
                  </a:cubicBezTo>
                  <a:cubicBezTo>
                    <a:pt x="12" y="2"/>
                    <a:pt x="13" y="0"/>
                    <a:pt x="13" y="0"/>
                  </a:cubicBezTo>
                  <a:cubicBezTo>
                    <a:pt x="13" y="0"/>
                    <a:pt x="10" y="1"/>
                    <a:pt x="11" y="2"/>
                  </a:cubicBezTo>
                  <a:cubicBezTo>
                    <a:pt x="9" y="2"/>
                    <a:pt x="4" y="0"/>
                    <a:pt x="2" y="3"/>
                  </a:cubicBezTo>
                  <a:cubicBezTo>
                    <a:pt x="3" y="2"/>
                    <a:pt x="6" y="3"/>
                    <a:pt x="8" y="7"/>
                  </a:cubicBezTo>
                  <a:cubicBezTo>
                    <a:pt x="7" y="7"/>
                    <a:pt x="6" y="8"/>
                    <a:pt x="7" y="9"/>
                  </a:cubicBezTo>
                  <a:cubicBezTo>
                    <a:pt x="8" y="7"/>
                    <a:pt x="11" y="10"/>
                    <a:pt x="13" y="10"/>
                  </a:cubicBezTo>
                  <a:cubicBezTo>
                    <a:pt x="16" y="11"/>
                    <a:pt x="17" y="9"/>
                    <a:pt x="17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4" y="11"/>
                    <a:pt x="11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7" y="13"/>
                    <a:pt x="5" y="13"/>
                    <a:pt x="4" y="14"/>
                  </a:cubicBezTo>
                  <a:cubicBezTo>
                    <a:pt x="2" y="14"/>
                    <a:pt x="1" y="17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2" y="18"/>
                    <a:pt x="0" y="21"/>
                    <a:pt x="1" y="22"/>
                  </a:cubicBezTo>
                  <a:cubicBezTo>
                    <a:pt x="1" y="21"/>
                    <a:pt x="3" y="21"/>
                    <a:pt x="5" y="21"/>
                  </a:cubicBezTo>
                  <a:cubicBezTo>
                    <a:pt x="4" y="22"/>
                    <a:pt x="3" y="23"/>
                    <a:pt x="4" y="26"/>
                  </a:cubicBezTo>
                  <a:cubicBezTo>
                    <a:pt x="5" y="28"/>
                    <a:pt x="1" y="30"/>
                    <a:pt x="0" y="30"/>
                  </a:cubicBezTo>
                  <a:cubicBezTo>
                    <a:pt x="2" y="31"/>
                    <a:pt x="5" y="30"/>
                    <a:pt x="7" y="27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9" y="25"/>
                    <a:pt x="8" y="28"/>
                    <a:pt x="9" y="28"/>
                  </a:cubicBezTo>
                  <a:cubicBezTo>
                    <a:pt x="10" y="27"/>
                    <a:pt x="11" y="26"/>
                    <a:pt x="12" y="25"/>
                  </a:cubicBezTo>
                  <a:cubicBezTo>
                    <a:pt x="14" y="25"/>
                    <a:pt x="16" y="21"/>
                    <a:pt x="13" y="15"/>
                  </a:cubicBezTo>
                  <a:cubicBezTo>
                    <a:pt x="12" y="14"/>
                    <a:pt x="14" y="13"/>
                    <a:pt x="14" y="13"/>
                  </a:cubicBezTo>
                  <a:cubicBezTo>
                    <a:pt x="14" y="13"/>
                    <a:pt x="12" y="14"/>
                    <a:pt x="11" y="16"/>
                  </a:cubicBezTo>
                  <a:cubicBezTo>
                    <a:pt x="10" y="18"/>
                    <a:pt x="10" y="21"/>
                    <a:pt x="9" y="23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9" y="22"/>
                    <a:pt x="8" y="20"/>
                  </a:cubicBezTo>
                  <a:cubicBezTo>
                    <a:pt x="8" y="19"/>
                    <a:pt x="12" y="10"/>
                    <a:pt x="20" y="10"/>
                  </a:cubicBezTo>
                  <a:cubicBezTo>
                    <a:pt x="21" y="10"/>
                    <a:pt x="33" y="9"/>
                    <a:pt x="36" y="14"/>
                  </a:cubicBezTo>
                  <a:cubicBezTo>
                    <a:pt x="33" y="11"/>
                    <a:pt x="23" y="10"/>
                    <a:pt x="20" y="15"/>
                  </a:cubicBezTo>
                  <a:cubicBezTo>
                    <a:pt x="17" y="20"/>
                    <a:pt x="19" y="24"/>
                    <a:pt x="19" y="24"/>
                  </a:cubicBezTo>
                  <a:cubicBezTo>
                    <a:pt x="19" y="24"/>
                    <a:pt x="14" y="19"/>
                    <a:pt x="21" y="13"/>
                  </a:cubicBezTo>
                  <a:cubicBezTo>
                    <a:pt x="20" y="13"/>
                    <a:pt x="9" y="23"/>
                    <a:pt x="20" y="29"/>
                  </a:cubicBezTo>
                  <a:cubicBezTo>
                    <a:pt x="23" y="31"/>
                    <a:pt x="26" y="29"/>
                    <a:pt x="27" y="32"/>
                  </a:cubicBezTo>
                  <a:cubicBezTo>
                    <a:pt x="27" y="29"/>
                    <a:pt x="23" y="28"/>
                    <a:pt x="22" y="25"/>
                  </a:cubicBezTo>
                  <a:cubicBezTo>
                    <a:pt x="23" y="26"/>
                    <a:pt x="25" y="26"/>
                    <a:pt x="27" y="27"/>
                  </a:cubicBezTo>
                  <a:cubicBezTo>
                    <a:pt x="27" y="25"/>
                    <a:pt x="22" y="24"/>
                    <a:pt x="23" y="20"/>
                  </a:cubicBezTo>
                  <a:cubicBezTo>
                    <a:pt x="23" y="22"/>
                    <a:pt x="25" y="22"/>
                    <a:pt x="26" y="22"/>
                  </a:cubicBezTo>
                  <a:cubicBezTo>
                    <a:pt x="26" y="21"/>
                    <a:pt x="19" y="11"/>
                    <a:pt x="31" y="12"/>
                  </a:cubicBezTo>
                  <a:cubicBezTo>
                    <a:pt x="37" y="13"/>
                    <a:pt x="43" y="20"/>
                    <a:pt x="43" y="20"/>
                  </a:cubicBezTo>
                  <a:cubicBezTo>
                    <a:pt x="43" y="20"/>
                    <a:pt x="38" y="13"/>
                    <a:pt x="33" y="11"/>
                  </a:cubicBezTo>
                  <a:close/>
                  <a:moveTo>
                    <a:pt x="16" y="8"/>
                  </a:moveTo>
                  <a:cubicBezTo>
                    <a:pt x="16" y="8"/>
                    <a:pt x="9" y="7"/>
                    <a:pt x="9" y="5"/>
                  </a:cubicBezTo>
                  <a:cubicBezTo>
                    <a:pt x="10" y="2"/>
                    <a:pt x="16" y="8"/>
                    <a:pt x="16" y="8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Freeform 1334"/>
            <p:cNvSpPr>
              <a:spLocks/>
            </p:cNvSpPr>
            <p:nvPr/>
          </p:nvSpPr>
          <p:spPr bwMode="auto">
            <a:xfrm>
              <a:off x="298450" y="177800"/>
              <a:ext cx="366713" cy="222250"/>
            </a:xfrm>
            <a:custGeom>
              <a:avLst/>
              <a:gdLst>
                <a:gd name="T0" fmla="*/ 366713 w 33"/>
                <a:gd name="T1" fmla="*/ 122238 h 20"/>
                <a:gd name="T2" fmla="*/ 366713 w 33"/>
                <a:gd name="T3" fmla="*/ 133350 h 20"/>
                <a:gd name="T4" fmla="*/ 255588 w 33"/>
                <a:gd name="T5" fmla="*/ 122238 h 20"/>
                <a:gd name="T6" fmla="*/ 200025 w 33"/>
                <a:gd name="T7" fmla="*/ 166688 h 20"/>
                <a:gd name="T8" fmla="*/ 244475 w 33"/>
                <a:gd name="T9" fmla="*/ 122238 h 20"/>
                <a:gd name="T10" fmla="*/ 255588 w 33"/>
                <a:gd name="T11" fmla="*/ 111125 h 20"/>
                <a:gd name="T12" fmla="*/ 133350 w 33"/>
                <a:gd name="T13" fmla="*/ 144463 h 20"/>
                <a:gd name="T14" fmla="*/ 111125 w 33"/>
                <a:gd name="T15" fmla="*/ 177800 h 20"/>
                <a:gd name="T16" fmla="*/ 66675 w 33"/>
                <a:gd name="T17" fmla="*/ 222250 h 20"/>
                <a:gd name="T18" fmla="*/ 122238 w 33"/>
                <a:gd name="T19" fmla="*/ 144463 h 20"/>
                <a:gd name="T20" fmla="*/ 88900 w 33"/>
                <a:gd name="T21" fmla="*/ 144463 h 20"/>
                <a:gd name="T22" fmla="*/ 0 w 33"/>
                <a:gd name="T23" fmla="*/ 144463 h 20"/>
                <a:gd name="T24" fmla="*/ 88900 w 33"/>
                <a:gd name="T25" fmla="*/ 133350 h 20"/>
                <a:gd name="T26" fmla="*/ 111125 w 33"/>
                <a:gd name="T27" fmla="*/ 144463 h 20"/>
                <a:gd name="T28" fmla="*/ 66675 w 33"/>
                <a:gd name="T29" fmla="*/ 66675 h 20"/>
                <a:gd name="T30" fmla="*/ 111125 w 33"/>
                <a:gd name="T31" fmla="*/ 100013 h 20"/>
                <a:gd name="T32" fmla="*/ 133350 w 33"/>
                <a:gd name="T33" fmla="*/ 144463 h 20"/>
                <a:gd name="T34" fmla="*/ 244475 w 33"/>
                <a:gd name="T35" fmla="*/ 111125 h 20"/>
                <a:gd name="T36" fmla="*/ 222250 w 33"/>
                <a:gd name="T37" fmla="*/ 100013 h 20"/>
                <a:gd name="T38" fmla="*/ 177800 w 33"/>
                <a:gd name="T39" fmla="*/ 77788 h 20"/>
                <a:gd name="T40" fmla="*/ 166688 w 33"/>
                <a:gd name="T41" fmla="*/ 33338 h 20"/>
                <a:gd name="T42" fmla="*/ 211138 w 33"/>
                <a:gd name="T43" fmla="*/ 55563 h 20"/>
                <a:gd name="T44" fmla="*/ 255588 w 33"/>
                <a:gd name="T45" fmla="*/ 100013 h 20"/>
                <a:gd name="T46" fmla="*/ 311150 w 33"/>
                <a:gd name="T47" fmla="*/ 100013 h 20"/>
                <a:gd name="T48" fmla="*/ 277813 w 33"/>
                <a:gd name="T49" fmla="*/ 44450 h 20"/>
                <a:gd name="T50" fmla="*/ 288925 w 33"/>
                <a:gd name="T51" fmla="*/ 0 h 20"/>
                <a:gd name="T52" fmla="*/ 311150 w 33"/>
                <a:gd name="T53" fmla="*/ 44450 h 20"/>
                <a:gd name="T54" fmla="*/ 322263 w 33"/>
                <a:gd name="T55" fmla="*/ 100013 h 20"/>
                <a:gd name="T56" fmla="*/ 366713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33" y="11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28" y="7"/>
                    <a:pt x="23" y="11"/>
                  </a:cubicBezTo>
                  <a:cubicBezTo>
                    <a:pt x="23" y="12"/>
                    <a:pt x="23" y="15"/>
                    <a:pt x="18" y="15"/>
                  </a:cubicBezTo>
                  <a:cubicBezTo>
                    <a:pt x="19" y="15"/>
                    <a:pt x="19" y="12"/>
                    <a:pt x="22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14" y="15"/>
                    <a:pt x="12" y="13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8" y="17"/>
                    <a:pt x="6" y="18"/>
                    <a:pt x="6" y="20"/>
                  </a:cubicBezTo>
                  <a:cubicBezTo>
                    <a:pt x="5" y="19"/>
                    <a:pt x="5" y="14"/>
                    <a:pt x="11" y="13"/>
                  </a:cubicBezTo>
                  <a:cubicBezTo>
                    <a:pt x="10" y="13"/>
                    <a:pt x="8" y="13"/>
                    <a:pt x="8" y="13"/>
                  </a:cubicBezTo>
                  <a:cubicBezTo>
                    <a:pt x="8" y="13"/>
                    <a:pt x="4" y="16"/>
                    <a:pt x="0" y="13"/>
                  </a:cubicBezTo>
                  <a:cubicBezTo>
                    <a:pt x="1" y="12"/>
                    <a:pt x="4" y="9"/>
                    <a:pt x="8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5" y="11"/>
                    <a:pt x="6" y="6"/>
                  </a:cubicBezTo>
                  <a:cubicBezTo>
                    <a:pt x="7" y="7"/>
                    <a:pt x="10" y="7"/>
                    <a:pt x="10" y="9"/>
                  </a:cubicBezTo>
                  <a:cubicBezTo>
                    <a:pt x="11" y="11"/>
                    <a:pt x="10" y="12"/>
                    <a:pt x="12" y="13"/>
                  </a:cubicBezTo>
                  <a:cubicBezTo>
                    <a:pt x="14" y="14"/>
                    <a:pt x="22" y="10"/>
                    <a:pt x="22" y="10"/>
                  </a:cubicBezTo>
                  <a:cubicBezTo>
                    <a:pt x="22" y="10"/>
                    <a:pt x="21" y="9"/>
                    <a:pt x="20" y="9"/>
                  </a:cubicBezTo>
                  <a:cubicBezTo>
                    <a:pt x="19" y="9"/>
                    <a:pt x="17" y="8"/>
                    <a:pt x="16" y="7"/>
                  </a:cubicBezTo>
                  <a:cubicBezTo>
                    <a:pt x="14" y="5"/>
                    <a:pt x="15" y="3"/>
                    <a:pt x="15" y="3"/>
                  </a:cubicBezTo>
                  <a:cubicBezTo>
                    <a:pt x="15" y="3"/>
                    <a:pt x="16" y="3"/>
                    <a:pt x="19" y="5"/>
                  </a:cubicBezTo>
                  <a:cubicBezTo>
                    <a:pt x="22" y="7"/>
                    <a:pt x="19" y="8"/>
                    <a:pt x="23" y="9"/>
                  </a:cubicBezTo>
                  <a:cubicBezTo>
                    <a:pt x="25" y="9"/>
                    <a:pt x="28" y="8"/>
                    <a:pt x="28" y="9"/>
                  </a:cubicBezTo>
                  <a:cubicBezTo>
                    <a:pt x="27" y="8"/>
                    <a:pt x="24" y="6"/>
                    <a:pt x="25" y="4"/>
                  </a:cubicBezTo>
                  <a:cubicBezTo>
                    <a:pt x="25" y="1"/>
                    <a:pt x="26" y="1"/>
                    <a:pt x="26" y="0"/>
                  </a:cubicBezTo>
                  <a:cubicBezTo>
                    <a:pt x="27" y="0"/>
                    <a:pt x="29" y="2"/>
                    <a:pt x="28" y="4"/>
                  </a:cubicBezTo>
                  <a:cubicBezTo>
                    <a:pt x="28" y="6"/>
                    <a:pt x="28" y="8"/>
                    <a:pt x="29" y="9"/>
                  </a:cubicBezTo>
                  <a:cubicBezTo>
                    <a:pt x="31" y="10"/>
                    <a:pt x="33" y="11"/>
                    <a:pt x="33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Freeform 1335"/>
            <p:cNvSpPr>
              <a:spLocks/>
            </p:cNvSpPr>
            <p:nvPr/>
          </p:nvSpPr>
          <p:spPr bwMode="auto">
            <a:xfrm>
              <a:off x="720725" y="177800"/>
              <a:ext cx="365125" cy="222250"/>
            </a:xfrm>
            <a:custGeom>
              <a:avLst/>
              <a:gdLst>
                <a:gd name="T0" fmla="*/ 0 w 33"/>
                <a:gd name="T1" fmla="*/ 122238 h 20"/>
                <a:gd name="T2" fmla="*/ 0 w 33"/>
                <a:gd name="T3" fmla="*/ 133350 h 20"/>
                <a:gd name="T4" fmla="*/ 121708 w 33"/>
                <a:gd name="T5" fmla="*/ 122238 h 20"/>
                <a:gd name="T6" fmla="*/ 165966 w 33"/>
                <a:gd name="T7" fmla="*/ 166688 h 20"/>
                <a:gd name="T8" fmla="*/ 121708 w 33"/>
                <a:gd name="T9" fmla="*/ 122238 h 20"/>
                <a:gd name="T10" fmla="*/ 110644 w 33"/>
                <a:gd name="T11" fmla="*/ 111125 h 20"/>
                <a:gd name="T12" fmla="*/ 243417 w 33"/>
                <a:gd name="T13" fmla="*/ 144463 h 20"/>
                <a:gd name="T14" fmla="*/ 265545 w 33"/>
                <a:gd name="T15" fmla="*/ 177800 h 20"/>
                <a:gd name="T16" fmla="*/ 298739 w 33"/>
                <a:gd name="T17" fmla="*/ 222250 h 20"/>
                <a:gd name="T18" fmla="*/ 243417 w 33"/>
                <a:gd name="T19" fmla="*/ 144463 h 20"/>
                <a:gd name="T20" fmla="*/ 287674 w 33"/>
                <a:gd name="T21" fmla="*/ 144463 h 20"/>
                <a:gd name="T22" fmla="*/ 365125 w 33"/>
                <a:gd name="T23" fmla="*/ 144463 h 20"/>
                <a:gd name="T24" fmla="*/ 287674 w 33"/>
                <a:gd name="T25" fmla="*/ 133350 h 20"/>
                <a:gd name="T26" fmla="*/ 254481 w 33"/>
                <a:gd name="T27" fmla="*/ 144463 h 20"/>
                <a:gd name="T28" fmla="*/ 298739 w 33"/>
                <a:gd name="T29" fmla="*/ 66675 h 20"/>
                <a:gd name="T30" fmla="*/ 254481 w 33"/>
                <a:gd name="T31" fmla="*/ 100013 h 20"/>
                <a:gd name="T32" fmla="*/ 232352 w 33"/>
                <a:gd name="T33" fmla="*/ 144463 h 20"/>
                <a:gd name="T34" fmla="*/ 121708 w 33"/>
                <a:gd name="T35" fmla="*/ 111125 h 20"/>
                <a:gd name="T36" fmla="*/ 143837 w 33"/>
                <a:gd name="T37" fmla="*/ 100013 h 20"/>
                <a:gd name="T38" fmla="*/ 199159 w 33"/>
                <a:gd name="T39" fmla="*/ 77788 h 20"/>
                <a:gd name="T40" fmla="*/ 210223 w 33"/>
                <a:gd name="T41" fmla="*/ 33338 h 20"/>
                <a:gd name="T42" fmla="*/ 154902 w 33"/>
                <a:gd name="T43" fmla="*/ 55563 h 20"/>
                <a:gd name="T44" fmla="*/ 121708 w 33"/>
                <a:gd name="T45" fmla="*/ 100013 h 20"/>
                <a:gd name="T46" fmla="*/ 55322 w 33"/>
                <a:gd name="T47" fmla="*/ 100013 h 20"/>
                <a:gd name="T48" fmla="*/ 99580 w 33"/>
                <a:gd name="T49" fmla="*/ 44450 h 20"/>
                <a:gd name="T50" fmla="*/ 88515 w 33"/>
                <a:gd name="T51" fmla="*/ 0 h 20"/>
                <a:gd name="T52" fmla="*/ 55322 w 33"/>
                <a:gd name="T53" fmla="*/ 44450 h 20"/>
                <a:gd name="T54" fmla="*/ 44258 w 33"/>
                <a:gd name="T55" fmla="*/ 100013 h 20"/>
                <a:gd name="T56" fmla="*/ 0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0" y="1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" y="7"/>
                    <a:pt x="11" y="11"/>
                  </a:cubicBezTo>
                  <a:cubicBezTo>
                    <a:pt x="10" y="12"/>
                    <a:pt x="10" y="15"/>
                    <a:pt x="15" y="15"/>
                  </a:cubicBezTo>
                  <a:cubicBezTo>
                    <a:pt x="15" y="15"/>
                    <a:pt x="15" y="12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20" y="15"/>
                    <a:pt x="22" y="13"/>
                  </a:cubicBezTo>
                  <a:cubicBezTo>
                    <a:pt x="22" y="14"/>
                    <a:pt x="22" y="15"/>
                    <a:pt x="24" y="16"/>
                  </a:cubicBezTo>
                  <a:cubicBezTo>
                    <a:pt x="25" y="17"/>
                    <a:pt x="27" y="18"/>
                    <a:pt x="27" y="20"/>
                  </a:cubicBezTo>
                  <a:cubicBezTo>
                    <a:pt x="28" y="19"/>
                    <a:pt x="29" y="14"/>
                    <a:pt x="22" y="13"/>
                  </a:cubicBezTo>
                  <a:cubicBezTo>
                    <a:pt x="23" y="13"/>
                    <a:pt x="26" y="13"/>
                    <a:pt x="26" y="13"/>
                  </a:cubicBezTo>
                  <a:cubicBezTo>
                    <a:pt x="26" y="13"/>
                    <a:pt x="29" y="16"/>
                    <a:pt x="33" y="13"/>
                  </a:cubicBezTo>
                  <a:cubicBezTo>
                    <a:pt x="32" y="12"/>
                    <a:pt x="29" y="9"/>
                    <a:pt x="26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6"/>
                  </a:cubicBezTo>
                  <a:cubicBezTo>
                    <a:pt x="26" y="7"/>
                    <a:pt x="23" y="7"/>
                    <a:pt x="23" y="9"/>
                  </a:cubicBezTo>
                  <a:cubicBezTo>
                    <a:pt x="22" y="11"/>
                    <a:pt x="23" y="12"/>
                    <a:pt x="21" y="13"/>
                  </a:cubicBezTo>
                  <a:cubicBezTo>
                    <a:pt x="19" y="14"/>
                    <a:pt x="11" y="10"/>
                    <a:pt x="11" y="10"/>
                  </a:cubicBezTo>
                  <a:cubicBezTo>
                    <a:pt x="12" y="10"/>
                    <a:pt x="12" y="9"/>
                    <a:pt x="13" y="9"/>
                  </a:cubicBezTo>
                  <a:cubicBezTo>
                    <a:pt x="14" y="9"/>
                    <a:pt x="16" y="8"/>
                    <a:pt x="18" y="7"/>
                  </a:cubicBezTo>
                  <a:cubicBezTo>
                    <a:pt x="19" y="5"/>
                    <a:pt x="19" y="3"/>
                    <a:pt x="19" y="3"/>
                  </a:cubicBezTo>
                  <a:cubicBezTo>
                    <a:pt x="19" y="3"/>
                    <a:pt x="17" y="3"/>
                    <a:pt x="14" y="5"/>
                  </a:cubicBezTo>
                  <a:cubicBezTo>
                    <a:pt x="12" y="7"/>
                    <a:pt x="14" y="8"/>
                    <a:pt x="11" y="9"/>
                  </a:cubicBezTo>
                  <a:cubicBezTo>
                    <a:pt x="8" y="9"/>
                    <a:pt x="6" y="8"/>
                    <a:pt x="5" y="9"/>
                  </a:cubicBezTo>
                  <a:cubicBezTo>
                    <a:pt x="6" y="8"/>
                    <a:pt x="9" y="6"/>
                    <a:pt x="9" y="4"/>
                  </a:cubicBezTo>
                  <a:cubicBezTo>
                    <a:pt x="8" y="1"/>
                    <a:pt x="7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5" y="8"/>
                    <a:pt x="4" y="9"/>
                  </a:cubicBezTo>
                  <a:cubicBezTo>
                    <a:pt x="2" y="10"/>
                    <a:pt x="0" y="11"/>
                    <a:pt x="0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Freeform 1336"/>
            <p:cNvSpPr>
              <a:spLocks noEditPoints="1"/>
            </p:cNvSpPr>
            <p:nvPr/>
          </p:nvSpPr>
          <p:spPr bwMode="auto">
            <a:xfrm>
              <a:off x="565150" y="0"/>
              <a:ext cx="242888" cy="255588"/>
            </a:xfrm>
            <a:custGeom>
              <a:avLst/>
              <a:gdLst>
                <a:gd name="T0" fmla="*/ 143525 w 22"/>
                <a:gd name="T1" fmla="*/ 144463 h 23"/>
                <a:gd name="T2" fmla="*/ 187686 w 22"/>
                <a:gd name="T3" fmla="*/ 188913 h 23"/>
                <a:gd name="T4" fmla="*/ 187686 w 22"/>
                <a:gd name="T5" fmla="*/ 166688 h 23"/>
                <a:gd name="T6" fmla="*/ 209767 w 22"/>
                <a:gd name="T7" fmla="*/ 155575 h 23"/>
                <a:gd name="T8" fmla="*/ 242888 w 22"/>
                <a:gd name="T9" fmla="*/ 166688 h 23"/>
                <a:gd name="T10" fmla="*/ 198727 w 22"/>
                <a:gd name="T11" fmla="*/ 122238 h 23"/>
                <a:gd name="T12" fmla="*/ 198727 w 22"/>
                <a:gd name="T13" fmla="*/ 111125 h 23"/>
                <a:gd name="T14" fmla="*/ 143525 w 22"/>
                <a:gd name="T15" fmla="*/ 122238 h 23"/>
                <a:gd name="T16" fmla="*/ 143525 w 22"/>
                <a:gd name="T17" fmla="*/ 33338 h 23"/>
                <a:gd name="T18" fmla="*/ 132484 w 22"/>
                <a:gd name="T19" fmla="*/ 55563 h 23"/>
                <a:gd name="T20" fmla="*/ 66242 w 22"/>
                <a:gd name="T21" fmla="*/ 0 h 23"/>
                <a:gd name="T22" fmla="*/ 77283 w 22"/>
                <a:gd name="T23" fmla="*/ 33338 h 23"/>
                <a:gd name="T24" fmla="*/ 88323 w 22"/>
                <a:gd name="T25" fmla="*/ 66675 h 23"/>
                <a:gd name="T26" fmla="*/ 66242 w 22"/>
                <a:gd name="T27" fmla="*/ 66675 h 23"/>
                <a:gd name="T28" fmla="*/ 99363 w 22"/>
                <a:gd name="T29" fmla="*/ 100013 h 23"/>
                <a:gd name="T30" fmla="*/ 132484 w 22"/>
                <a:gd name="T31" fmla="*/ 144463 h 23"/>
                <a:gd name="T32" fmla="*/ 99363 w 22"/>
                <a:gd name="T33" fmla="*/ 122238 h 23"/>
                <a:gd name="T34" fmla="*/ 66242 w 22"/>
                <a:gd name="T35" fmla="*/ 100013 h 23"/>
                <a:gd name="T36" fmla="*/ 77283 w 22"/>
                <a:gd name="T37" fmla="*/ 111125 h 23"/>
                <a:gd name="T38" fmla="*/ 0 w 22"/>
                <a:gd name="T39" fmla="*/ 133350 h 23"/>
                <a:gd name="T40" fmla="*/ 55202 w 22"/>
                <a:gd name="T41" fmla="*/ 155575 h 23"/>
                <a:gd name="T42" fmla="*/ 55202 w 22"/>
                <a:gd name="T43" fmla="*/ 188913 h 23"/>
                <a:gd name="T44" fmla="*/ 77283 w 22"/>
                <a:gd name="T45" fmla="*/ 177800 h 23"/>
                <a:gd name="T46" fmla="*/ 110404 w 22"/>
                <a:gd name="T47" fmla="*/ 144463 h 23"/>
                <a:gd name="T48" fmla="*/ 132484 w 22"/>
                <a:gd name="T49" fmla="*/ 144463 h 23"/>
                <a:gd name="T50" fmla="*/ 110404 w 22"/>
                <a:gd name="T51" fmla="*/ 200025 h 23"/>
                <a:gd name="T52" fmla="*/ 143525 w 22"/>
                <a:gd name="T53" fmla="*/ 255588 h 23"/>
                <a:gd name="T54" fmla="*/ 143525 w 22"/>
                <a:gd name="T55" fmla="*/ 144463 h 23"/>
                <a:gd name="T56" fmla="*/ 110404 w 22"/>
                <a:gd name="T57" fmla="*/ 55563 h 23"/>
                <a:gd name="T58" fmla="*/ 132484 w 22"/>
                <a:gd name="T59" fmla="*/ 122238 h 23"/>
                <a:gd name="T60" fmla="*/ 110404 w 22"/>
                <a:gd name="T61" fmla="*/ 55563 h 23"/>
                <a:gd name="T62" fmla="*/ 143525 w 22"/>
                <a:gd name="T63" fmla="*/ 133350 h 23"/>
                <a:gd name="T64" fmla="*/ 209767 w 22"/>
                <a:gd name="T65" fmla="*/ 144463 h 23"/>
                <a:gd name="T66" fmla="*/ 143525 w 22"/>
                <a:gd name="T67" fmla="*/ 133350 h 23"/>
                <a:gd name="T68" fmla="*/ 99363 w 22"/>
                <a:gd name="T69" fmla="*/ 144463 h 23"/>
                <a:gd name="T70" fmla="*/ 33121 w 22"/>
                <a:gd name="T71" fmla="*/ 122238 h 23"/>
                <a:gd name="T72" fmla="*/ 99363 w 22"/>
                <a:gd name="T73" fmla="*/ 144463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3" y="13"/>
                  </a:moveTo>
                  <a:cubicBezTo>
                    <a:pt x="12" y="16"/>
                    <a:pt x="17" y="16"/>
                    <a:pt x="17" y="17"/>
                  </a:cubicBezTo>
                  <a:cubicBezTo>
                    <a:pt x="18" y="16"/>
                    <a:pt x="17" y="15"/>
                    <a:pt x="17" y="15"/>
                  </a:cubicBezTo>
                  <a:cubicBezTo>
                    <a:pt x="17" y="15"/>
                    <a:pt x="18" y="15"/>
                    <a:pt x="19" y="14"/>
                  </a:cubicBezTo>
                  <a:cubicBezTo>
                    <a:pt x="20" y="14"/>
                    <a:pt x="21" y="14"/>
                    <a:pt x="22" y="15"/>
                  </a:cubicBezTo>
                  <a:cubicBezTo>
                    <a:pt x="22" y="12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6" y="8"/>
                    <a:pt x="13" y="11"/>
                  </a:cubicBezTo>
                  <a:cubicBezTo>
                    <a:pt x="15" y="8"/>
                    <a:pt x="13" y="3"/>
                    <a:pt x="13" y="3"/>
                  </a:cubicBezTo>
                  <a:cubicBezTo>
                    <a:pt x="13" y="3"/>
                    <a:pt x="13" y="4"/>
                    <a:pt x="12" y="5"/>
                  </a:cubicBezTo>
                  <a:cubicBezTo>
                    <a:pt x="12" y="2"/>
                    <a:pt x="7" y="0"/>
                    <a:pt x="6" y="0"/>
                  </a:cubicBezTo>
                  <a:cubicBezTo>
                    <a:pt x="7" y="0"/>
                    <a:pt x="7" y="2"/>
                    <a:pt x="7" y="3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7" y="7"/>
                    <a:pt x="8" y="9"/>
                    <a:pt x="9" y="9"/>
                  </a:cubicBezTo>
                  <a:cubicBezTo>
                    <a:pt x="11" y="10"/>
                    <a:pt x="10" y="12"/>
                    <a:pt x="12" y="13"/>
                  </a:cubicBezTo>
                  <a:cubicBezTo>
                    <a:pt x="11" y="13"/>
                    <a:pt x="9" y="13"/>
                    <a:pt x="9" y="11"/>
                  </a:cubicBezTo>
                  <a:cubicBezTo>
                    <a:pt x="8" y="9"/>
                    <a:pt x="6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ubicBezTo>
                    <a:pt x="4" y="8"/>
                    <a:pt x="0" y="11"/>
                    <a:pt x="0" y="12"/>
                  </a:cubicBezTo>
                  <a:cubicBezTo>
                    <a:pt x="1" y="11"/>
                    <a:pt x="3" y="14"/>
                    <a:pt x="5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5" y="15"/>
                    <a:pt x="6" y="15"/>
                    <a:pt x="7" y="16"/>
                  </a:cubicBezTo>
                  <a:cubicBezTo>
                    <a:pt x="9" y="16"/>
                    <a:pt x="10" y="14"/>
                    <a:pt x="10" y="13"/>
                  </a:cubicBezTo>
                  <a:cubicBezTo>
                    <a:pt x="10" y="13"/>
                    <a:pt x="12" y="13"/>
                    <a:pt x="12" y="13"/>
                  </a:cubicBezTo>
                  <a:cubicBezTo>
                    <a:pt x="12" y="13"/>
                    <a:pt x="10" y="15"/>
                    <a:pt x="10" y="18"/>
                  </a:cubicBezTo>
                  <a:cubicBezTo>
                    <a:pt x="9" y="22"/>
                    <a:pt x="13" y="23"/>
                    <a:pt x="13" y="23"/>
                  </a:cubicBezTo>
                  <a:cubicBezTo>
                    <a:pt x="7" y="20"/>
                    <a:pt x="12" y="14"/>
                    <a:pt x="13" y="13"/>
                  </a:cubicBezTo>
                  <a:close/>
                  <a:moveTo>
                    <a:pt x="10" y="5"/>
                  </a:moveTo>
                  <a:cubicBezTo>
                    <a:pt x="11" y="4"/>
                    <a:pt x="12" y="7"/>
                    <a:pt x="12" y="11"/>
                  </a:cubicBezTo>
                  <a:cubicBezTo>
                    <a:pt x="12" y="11"/>
                    <a:pt x="9" y="5"/>
                    <a:pt x="10" y="5"/>
                  </a:cubicBezTo>
                  <a:close/>
                  <a:moveTo>
                    <a:pt x="13" y="12"/>
                  </a:moveTo>
                  <a:cubicBezTo>
                    <a:pt x="13" y="12"/>
                    <a:pt x="18" y="11"/>
                    <a:pt x="19" y="13"/>
                  </a:cubicBezTo>
                  <a:cubicBezTo>
                    <a:pt x="19" y="14"/>
                    <a:pt x="13" y="12"/>
                    <a:pt x="13" y="12"/>
                  </a:cubicBezTo>
                  <a:close/>
                  <a:moveTo>
                    <a:pt x="9" y="13"/>
                  </a:moveTo>
                  <a:cubicBezTo>
                    <a:pt x="9" y="13"/>
                    <a:pt x="3" y="13"/>
                    <a:pt x="3" y="11"/>
                  </a:cubicBezTo>
                  <a:cubicBezTo>
                    <a:pt x="4" y="10"/>
                    <a:pt x="9" y="13"/>
                    <a:pt x="9" y="13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8"/>
          <p:cNvGrpSpPr>
            <a:grpSpLocks/>
          </p:cNvGrpSpPr>
          <p:nvPr/>
        </p:nvGrpSpPr>
        <p:grpSpPr bwMode="auto">
          <a:xfrm>
            <a:off x="7381877" y="2760665"/>
            <a:ext cx="2359025" cy="204787"/>
            <a:chOff x="0" y="0"/>
            <a:chExt cx="2299" cy="199"/>
          </a:xfrm>
        </p:grpSpPr>
        <p:sp>
          <p:nvSpPr>
            <p:cNvPr id="17486" name="Freeform 10"/>
            <p:cNvSpPr>
              <a:spLocks/>
            </p:cNvSpPr>
            <p:nvPr/>
          </p:nvSpPr>
          <p:spPr bwMode="auto">
            <a:xfrm>
              <a:off x="0" y="84"/>
              <a:ext cx="2155" cy="32"/>
            </a:xfrm>
            <a:custGeom>
              <a:avLst/>
              <a:gdLst>
                <a:gd name="T0" fmla="*/ 59 w 910"/>
                <a:gd name="T1" fmla="*/ 0 h 13"/>
                <a:gd name="T2" fmla="*/ 270 w 910"/>
                <a:gd name="T3" fmla="*/ 10 h 13"/>
                <a:gd name="T4" fmla="*/ 348 w 910"/>
                <a:gd name="T5" fmla="*/ 12 h 13"/>
                <a:gd name="T6" fmla="*/ 1762 w 910"/>
                <a:gd name="T7" fmla="*/ 12 h 13"/>
                <a:gd name="T8" fmla="*/ 2041 w 910"/>
                <a:gd name="T9" fmla="*/ 2 h 13"/>
                <a:gd name="T10" fmla="*/ 2136 w 910"/>
                <a:gd name="T11" fmla="*/ 0 h 13"/>
                <a:gd name="T12" fmla="*/ 2155 w 910"/>
                <a:gd name="T13" fmla="*/ 17 h 13"/>
                <a:gd name="T14" fmla="*/ 2136 w 910"/>
                <a:gd name="T15" fmla="*/ 32 h 13"/>
                <a:gd name="T16" fmla="*/ 1923 w 910"/>
                <a:gd name="T17" fmla="*/ 25 h 13"/>
                <a:gd name="T18" fmla="*/ 1655 w 910"/>
                <a:gd name="T19" fmla="*/ 20 h 13"/>
                <a:gd name="T20" fmla="*/ 791 w 910"/>
                <a:gd name="T21" fmla="*/ 20 h 13"/>
                <a:gd name="T22" fmla="*/ 118 w 910"/>
                <a:gd name="T23" fmla="*/ 30 h 13"/>
                <a:gd name="T24" fmla="*/ 21 w 910"/>
                <a:gd name="T25" fmla="*/ 32 h 13"/>
                <a:gd name="T26" fmla="*/ 2 w 910"/>
                <a:gd name="T27" fmla="*/ 15 h 13"/>
                <a:gd name="T28" fmla="*/ 19 w 910"/>
                <a:gd name="T29" fmla="*/ 0 h 13"/>
                <a:gd name="T30" fmla="*/ 59 w 910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Freeform 11"/>
            <p:cNvSpPr>
              <a:spLocks/>
            </p:cNvSpPr>
            <p:nvPr/>
          </p:nvSpPr>
          <p:spPr bwMode="auto">
            <a:xfrm>
              <a:off x="2131" y="0"/>
              <a:ext cx="168" cy="199"/>
            </a:xfrm>
            <a:custGeom>
              <a:avLst/>
              <a:gdLst>
                <a:gd name="T0" fmla="*/ 40 w 71"/>
                <a:gd name="T1" fmla="*/ 98 h 81"/>
                <a:gd name="T2" fmla="*/ 54 w 71"/>
                <a:gd name="T3" fmla="*/ 93 h 81"/>
                <a:gd name="T4" fmla="*/ 83 w 71"/>
                <a:gd name="T5" fmla="*/ 39 h 81"/>
                <a:gd name="T6" fmla="*/ 35 w 71"/>
                <a:gd name="T7" fmla="*/ 12 h 81"/>
                <a:gd name="T8" fmla="*/ 19 w 71"/>
                <a:gd name="T9" fmla="*/ 49 h 81"/>
                <a:gd name="T10" fmla="*/ 24 w 71"/>
                <a:gd name="T11" fmla="*/ 44 h 81"/>
                <a:gd name="T12" fmla="*/ 47 w 71"/>
                <a:gd name="T13" fmla="*/ 49 h 81"/>
                <a:gd name="T14" fmla="*/ 45 w 71"/>
                <a:gd name="T15" fmla="*/ 71 h 81"/>
                <a:gd name="T16" fmla="*/ 21 w 71"/>
                <a:gd name="T17" fmla="*/ 69 h 81"/>
                <a:gd name="T18" fmla="*/ 12 w 71"/>
                <a:gd name="T19" fmla="*/ 22 h 81"/>
                <a:gd name="T20" fmla="*/ 54 w 71"/>
                <a:gd name="T21" fmla="*/ 2 h 81"/>
                <a:gd name="T22" fmla="*/ 90 w 71"/>
                <a:gd name="T23" fmla="*/ 39 h 81"/>
                <a:gd name="T24" fmla="*/ 80 w 71"/>
                <a:gd name="T25" fmla="*/ 88 h 81"/>
                <a:gd name="T26" fmla="*/ 168 w 71"/>
                <a:gd name="T27" fmla="*/ 98 h 81"/>
                <a:gd name="T28" fmla="*/ 78 w 71"/>
                <a:gd name="T29" fmla="*/ 111 h 81"/>
                <a:gd name="T30" fmla="*/ 90 w 71"/>
                <a:gd name="T31" fmla="*/ 157 h 81"/>
                <a:gd name="T32" fmla="*/ 64 w 71"/>
                <a:gd name="T33" fmla="*/ 194 h 81"/>
                <a:gd name="T34" fmla="*/ 19 w 71"/>
                <a:gd name="T35" fmla="*/ 187 h 81"/>
                <a:gd name="T36" fmla="*/ 12 w 71"/>
                <a:gd name="T37" fmla="*/ 142 h 81"/>
                <a:gd name="T38" fmla="*/ 19 w 71"/>
                <a:gd name="T39" fmla="*/ 133 h 81"/>
                <a:gd name="T40" fmla="*/ 43 w 71"/>
                <a:gd name="T41" fmla="*/ 128 h 81"/>
                <a:gd name="T42" fmla="*/ 47 w 71"/>
                <a:gd name="T43" fmla="*/ 152 h 81"/>
                <a:gd name="T44" fmla="*/ 21 w 71"/>
                <a:gd name="T45" fmla="*/ 152 h 81"/>
                <a:gd name="T46" fmla="*/ 19 w 71"/>
                <a:gd name="T47" fmla="*/ 147 h 81"/>
                <a:gd name="T48" fmla="*/ 31 w 71"/>
                <a:gd name="T49" fmla="*/ 187 h 81"/>
                <a:gd name="T50" fmla="*/ 85 w 71"/>
                <a:gd name="T51" fmla="*/ 155 h 81"/>
                <a:gd name="T52" fmla="*/ 50 w 71"/>
                <a:gd name="T53" fmla="*/ 103 h 81"/>
                <a:gd name="T54" fmla="*/ 40 w 71"/>
                <a:gd name="T55" fmla="*/ 101 h 81"/>
                <a:gd name="T56" fmla="*/ 40 w 71"/>
                <a:gd name="T57" fmla="*/ 98 h 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7" name="组合 7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7482" name="组合 8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7484" name="Group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85" name="文本框 11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7483" name="文本框 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8"/>
          <p:cNvGrpSpPr>
            <a:grpSpLocks/>
          </p:cNvGrpSpPr>
          <p:nvPr/>
        </p:nvGrpSpPr>
        <p:grpSpPr bwMode="auto">
          <a:xfrm>
            <a:off x="4614865" y="2760665"/>
            <a:ext cx="2359025" cy="204787"/>
            <a:chOff x="0" y="0"/>
            <a:chExt cx="2299" cy="199"/>
          </a:xfrm>
        </p:grpSpPr>
        <p:sp>
          <p:nvSpPr>
            <p:cNvPr id="17480" name="Freeform 10"/>
            <p:cNvSpPr>
              <a:spLocks/>
            </p:cNvSpPr>
            <p:nvPr/>
          </p:nvSpPr>
          <p:spPr bwMode="auto">
            <a:xfrm>
              <a:off x="0" y="84"/>
              <a:ext cx="2155" cy="32"/>
            </a:xfrm>
            <a:custGeom>
              <a:avLst/>
              <a:gdLst>
                <a:gd name="T0" fmla="*/ 59 w 910"/>
                <a:gd name="T1" fmla="*/ 0 h 13"/>
                <a:gd name="T2" fmla="*/ 270 w 910"/>
                <a:gd name="T3" fmla="*/ 10 h 13"/>
                <a:gd name="T4" fmla="*/ 348 w 910"/>
                <a:gd name="T5" fmla="*/ 12 h 13"/>
                <a:gd name="T6" fmla="*/ 1762 w 910"/>
                <a:gd name="T7" fmla="*/ 12 h 13"/>
                <a:gd name="T8" fmla="*/ 2041 w 910"/>
                <a:gd name="T9" fmla="*/ 2 h 13"/>
                <a:gd name="T10" fmla="*/ 2136 w 910"/>
                <a:gd name="T11" fmla="*/ 0 h 13"/>
                <a:gd name="T12" fmla="*/ 2155 w 910"/>
                <a:gd name="T13" fmla="*/ 17 h 13"/>
                <a:gd name="T14" fmla="*/ 2136 w 910"/>
                <a:gd name="T15" fmla="*/ 32 h 13"/>
                <a:gd name="T16" fmla="*/ 1923 w 910"/>
                <a:gd name="T17" fmla="*/ 25 h 13"/>
                <a:gd name="T18" fmla="*/ 1655 w 910"/>
                <a:gd name="T19" fmla="*/ 20 h 13"/>
                <a:gd name="T20" fmla="*/ 791 w 910"/>
                <a:gd name="T21" fmla="*/ 20 h 13"/>
                <a:gd name="T22" fmla="*/ 118 w 910"/>
                <a:gd name="T23" fmla="*/ 30 h 13"/>
                <a:gd name="T24" fmla="*/ 21 w 910"/>
                <a:gd name="T25" fmla="*/ 32 h 13"/>
                <a:gd name="T26" fmla="*/ 2 w 910"/>
                <a:gd name="T27" fmla="*/ 15 h 13"/>
                <a:gd name="T28" fmla="*/ 19 w 910"/>
                <a:gd name="T29" fmla="*/ 0 h 13"/>
                <a:gd name="T30" fmla="*/ 59 w 910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Freeform 11"/>
            <p:cNvSpPr>
              <a:spLocks/>
            </p:cNvSpPr>
            <p:nvPr/>
          </p:nvSpPr>
          <p:spPr bwMode="auto">
            <a:xfrm>
              <a:off x="2131" y="0"/>
              <a:ext cx="168" cy="199"/>
            </a:xfrm>
            <a:custGeom>
              <a:avLst/>
              <a:gdLst>
                <a:gd name="T0" fmla="*/ 40 w 71"/>
                <a:gd name="T1" fmla="*/ 98 h 81"/>
                <a:gd name="T2" fmla="*/ 54 w 71"/>
                <a:gd name="T3" fmla="*/ 93 h 81"/>
                <a:gd name="T4" fmla="*/ 83 w 71"/>
                <a:gd name="T5" fmla="*/ 39 h 81"/>
                <a:gd name="T6" fmla="*/ 35 w 71"/>
                <a:gd name="T7" fmla="*/ 12 h 81"/>
                <a:gd name="T8" fmla="*/ 19 w 71"/>
                <a:gd name="T9" fmla="*/ 49 h 81"/>
                <a:gd name="T10" fmla="*/ 24 w 71"/>
                <a:gd name="T11" fmla="*/ 44 h 81"/>
                <a:gd name="T12" fmla="*/ 47 w 71"/>
                <a:gd name="T13" fmla="*/ 49 h 81"/>
                <a:gd name="T14" fmla="*/ 45 w 71"/>
                <a:gd name="T15" fmla="*/ 71 h 81"/>
                <a:gd name="T16" fmla="*/ 21 w 71"/>
                <a:gd name="T17" fmla="*/ 69 h 81"/>
                <a:gd name="T18" fmla="*/ 12 w 71"/>
                <a:gd name="T19" fmla="*/ 22 h 81"/>
                <a:gd name="T20" fmla="*/ 54 w 71"/>
                <a:gd name="T21" fmla="*/ 2 h 81"/>
                <a:gd name="T22" fmla="*/ 90 w 71"/>
                <a:gd name="T23" fmla="*/ 39 h 81"/>
                <a:gd name="T24" fmla="*/ 80 w 71"/>
                <a:gd name="T25" fmla="*/ 88 h 81"/>
                <a:gd name="T26" fmla="*/ 168 w 71"/>
                <a:gd name="T27" fmla="*/ 98 h 81"/>
                <a:gd name="T28" fmla="*/ 78 w 71"/>
                <a:gd name="T29" fmla="*/ 111 h 81"/>
                <a:gd name="T30" fmla="*/ 90 w 71"/>
                <a:gd name="T31" fmla="*/ 157 h 81"/>
                <a:gd name="T32" fmla="*/ 64 w 71"/>
                <a:gd name="T33" fmla="*/ 194 h 81"/>
                <a:gd name="T34" fmla="*/ 19 w 71"/>
                <a:gd name="T35" fmla="*/ 187 h 81"/>
                <a:gd name="T36" fmla="*/ 12 w 71"/>
                <a:gd name="T37" fmla="*/ 142 h 81"/>
                <a:gd name="T38" fmla="*/ 19 w 71"/>
                <a:gd name="T39" fmla="*/ 133 h 81"/>
                <a:gd name="T40" fmla="*/ 43 w 71"/>
                <a:gd name="T41" fmla="*/ 128 h 81"/>
                <a:gd name="T42" fmla="*/ 47 w 71"/>
                <a:gd name="T43" fmla="*/ 152 h 81"/>
                <a:gd name="T44" fmla="*/ 21 w 71"/>
                <a:gd name="T45" fmla="*/ 152 h 81"/>
                <a:gd name="T46" fmla="*/ 19 w 71"/>
                <a:gd name="T47" fmla="*/ 147 h 81"/>
                <a:gd name="T48" fmla="*/ 31 w 71"/>
                <a:gd name="T49" fmla="*/ 187 h 81"/>
                <a:gd name="T50" fmla="*/ 85 w 71"/>
                <a:gd name="T51" fmla="*/ 155 h 81"/>
                <a:gd name="T52" fmla="*/ 50 w 71"/>
                <a:gd name="T53" fmla="*/ 103 h 81"/>
                <a:gd name="T54" fmla="*/ 40 w 71"/>
                <a:gd name="T55" fmla="*/ 101 h 81"/>
                <a:gd name="T56" fmla="*/ 40 w 71"/>
                <a:gd name="T57" fmla="*/ 98 h 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5" name="Group 8"/>
          <p:cNvGrpSpPr>
            <a:grpSpLocks/>
          </p:cNvGrpSpPr>
          <p:nvPr/>
        </p:nvGrpSpPr>
        <p:grpSpPr bwMode="auto">
          <a:xfrm>
            <a:off x="1697040" y="2760665"/>
            <a:ext cx="2359025" cy="204787"/>
            <a:chOff x="0" y="0"/>
            <a:chExt cx="2299" cy="199"/>
          </a:xfrm>
        </p:grpSpPr>
        <p:sp>
          <p:nvSpPr>
            <p:cNvPr id="17478" name="Freeform 10"/>
            <p:cNvSpPr>
              <a:spLocks/>
            </p:cNvSpPr>
            <p:nvPr/>
          </p:nvSpPr>
          <p:spPr bwMode="auto">
            <a:xfrm>
              <a:off x="0" y="84"/>
              <a:ext cx="2155" cy="32"/>
            </a:xfrm>
            <a:custGeom>
              <a:avLst/>
              <a:gdLst>
                <a:gd name="T0" fmla="*/ 59 w 910"/>
                <a:gd name="T1" fmla="*/ 0 h 13"/>
                <a:gd name="T2" fmla="*/ 270 w 910"/>
                <a:gd name="T3" fmla="*/ 10 h 13"/>
                <a:gd name="T4" fmla="*/ 348 w 910"/>
                <a:gd name="T5" fmla="*/ 12 h 13"/>
                <a:gd name="T6" fmla="*/ 1762 w 910"/>
                <a:gd name="T7" fmla="*/ 12 h 13"/>
                <a:gd name="T8" fmla="*/ 2041 w 910"/>
                <a:gd name="T9" fmla="*/ 2 h 13"/>
                <a:gd name="T10" fmla="*/ 2136 w 910"/>
                <a:gd name="T11" fmla="*/ 0 h 13"/>
                <a:gd name="T12" fmla="*/ 2155 w 910"/>
                <a:gd name="T13" fmla="*/ 17 h 13"/>
                <a:gd name="T14" fmla="*/ 2136 w 910"/>
                <a:gd name="T15" fmla="*/ 32 h 13"/>
                <a:gd name="T16" fmla="*/ 1923 w 910"/>
                <a:gd name="T17" fmla="*/ 25 h 13"/>
                <a:gd name="T18" fmla="*/ 1655 w 910"/>
                <a:gd name="T19" fmla="*/ 20 h 13"/>
                <a:gd name="T20" fmla="*/ 791 w 910"/>
                <a:gd name="T21" fmla="*/ 20 h 13"/>
                <a:gd name="T22" fmla="*/ 118 w 910"/>
                <a:gd name="T23" fmla="*/ 30 h 13"/>
                <a:gd name="T24" fmla="*/ 21 w 910"/>
                <a:gd name="T25" fmla="*/ 32 h 13"/>
                <a:gd name="T26" fmla="*/ 2 w 910"/>
                <a:gd name="T27" fmla="*/ 15 h 13"/>
                <a:gd name="T28" fmla="*/ 19 w 910"/>
                <a:gd name="T29" fmla="*/ 0 h 13"/>
                <a:gd name="T30" fmla="*/ 59 w 910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Freeform 11"/>
            <p:cNvSpPr>
              <a:spLocks/>
            </p:cNvSpPr>
            <p:nvPr/>
          </p:nvSpPr>
          <p:spPr bwMode="auto">
            <a:xfrm>
              <a:off x="2131" y="0"/>
              <a:ext cx="168" cy="199"/>
            </a:xfrm>
            <a:custGeom>
              <a:avLst/>
              <a:gdLst>
                <a:gd name="T0" fmla="*/ 40 w 71"/>
                <a:gd name="T1" fmla="*/ 98 h 81"/>
                <a:gd name="T2" fmla="*/ 54 w 71"/>
                <a:gd name="T3" fmla="*/ 93 h 81"/>
                <a:gd name="T4" fmla="*/ 83 w 71"/>
                <a:gd name="T5" fmla="*/ 39 h 81"/>
                <a:gd name="T6" fmla="*/ 35 w 71"/>
                <a:gd name="T7" fmla="*/ 12 h 81"/>
                <a:gd name="T8" fmla="*/ 19 w 71"/>
                <a:gd name="T9" fmla="*/ 49 h 81"/>
                <a:gd name="T10" fmla="*/ 24 w 71"/>
                <a:gd name="T11" fmla="*/ 44 h 81"/>
                <a:gd name="T12" fmla="*/ 47 w 71"/>
                <a:gd name="T13" fmla="*/ 49 h 81"/>
                <a:gd name="T14" fmla="*/ 45 w 71"/>
                <a:gd name="T15" fmla="*/ 71 h 81"/>
                <a:gd name="T16" fmla="*/ 21 w 71"/>
                <a:gd name="T17" fmla="*/ 69 h 81"/>
                <a:gd name="T18" fmla="*/ 12 w 71"/>
                <a:gd name="T19" fmla="*/ 22 h 81"/>
                <a:gd name="T20" fmla="*/ 54 w 71"/>
                <a:gd name="T21" fmla="*/ 2 h 81"/>
                <a:gd name="T22" fmla="*/ 90 w 71"/>
                <a:gd name="T23" fmla="*/ 39 h 81"/>
                <a:gd name="T24" fmla="*/ 80 w 71"/>
                <a:gd name="T25" fmla="*/ 88 h 81"/>
                <a:gd name="T26" fmla="*/ 168 w 71"/>
                <a:gd name="T27" fmla="*/ 98 h 81"/>
                <a:gd name="T28" fmla="*/ 78 w 71"/>
                <a:gd name="T29" fmla="*/ 111 h 81"/>
                <a:gd name="T30" fmla="*/ 90 w 71"/>
                <a:gd name="T31" fmla="*/ 157 h 81"/>
                <a:gd name="T32" fmla="*/ 64 w 71"/>
                <a:gd name="T33" fmla="*/ 194 h 81"/>
                <a:gd name="T34" fmla="*/ 19 w 71"/>
                <a:gd name="T35" fmla="*/ 187 h 81"/>
                <a:gd name="T36" fmla="*/ 12 w 71"/>
                <a:gd name="T37" fmla="*/ 142 h 81"/>
                <a:gd name="T38" fmla="*/ 19 w 71"/>
                <a:gd name="T39" fmla="*/ 133 h 81"/>
                <a:gd name="T40" fmla="*/ 43 w 71"/>
                <a:gd name="T41" fmla="*/ 128 h 81"/>
                <a:gd name="T42" fmla="*/ 47 w 71"/>
                <a:gd name="T43" fmla="*/ 152 h 81"/>
                <a:gd name="T44" fmla="*/ 21 w 71"/>
                <a:gd name="T45" fmla="*/ 152 h 81"/>
                <a:gd name="T46" fmla="*/ 19 w 71"/>
                <a:gd name="T47" fmla="*/ 147 h 81"/>
                <a:gd name="T48" fmla="*/ 31 w 71"/>
                <a:gd name="T49" fmla="*/ 187 h 81"/>
                <a:gd name="T50" fmla="*/ 85 w 71"/>
                <a:gd name="T51" fmla="*/ 155 h 81"/>
                <a:gd name="T52" fmla="*/ 50 w 71"/>
                <a:gd name="T53" fmla="*/ 103 h 81"/>
                <a:gd name="T54" fmla="*/ 40 w 71"/>
                <a:gd name="T55" fmla="*/ 101 h 81"/>
                <a:gd name="T56" fmla="*/ 40 w 71"/>
                <a:gd name="T57" fmla="*/ 98 h 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8" name="组合 91"/>
          <p:cNvGrpSpPr>
            <a:grpSpLocks/>
          </p:cNvGrpSpPr>
          <p:nvPr/>
        </p:nvGrpSpPr>
        <p:grpSpPr bwMode="auto">
          <a:xfrm>
            <a:off x="1085850" y="2160588"/>
            <a:ext cx="1530351" cy="1320800"/>
            <a:chOff x="0" y="0"/>
            <a:chExt cx="1529611" cy="1319708"/>
          </a:xfrm>
        </p:grpSpPr>
        <p:sp>
          <p:nvSpPr>
            <p:cNvPr id="17476" name="椭圆 5"/>
            <p:cNvSpPr>
              <a:spLocks noChangeArrowheads="1"/>
            </p:cNvSpPr>
            <p:nvPr/>
          </p:nvSpPr>
          <p:spPr bwMode="auto">
            <a:xfrm>
              <a:off x="0" y="0"/>
              <a:ext cx="1320162" cy="1319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  <p:pic>
          <p:nvPicPr>
            <p:cNvPr id="17477" name="图片 2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927176">
              <a:off x="72572" y="106198"/>
              <a:ext cx="1457039" cy="10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51" name="组合 92"/>
          <p:cNvGrpSpPr>
            <a:grpSpLocks/>
          </p:cNvGrpSpPr>
          <p:nvPr/>
        </p:nvGrpSpPr>
        <p:grpSpPr bwMode="auto">
          <a:xfrm>
            <a:off x="4070350" y="2160588"/>
            <a:ext cx="1443039" cy="1320800"/>
            <a:chOff x="0" y="0"/>
            <a:chExt cx="1443475" cy="1319708"/>
          </a:xfrm>
        </p:grpSpPr>
        <p:sp>
          <p:nvSpPr>
            <p:cNvPr id="17474" name="椭圆 33"/>
            <p:cNvSpPr>
              <a:spLocks noChangeArrowheads="1"/>
            </p:cNvSpPr>
            <p:nvPr/>
          </p:nvSpPr>
          <p:spPr bwMode="auto">
            <a:xfrm>
              <a:off x="0" y="0"/>
              <a:ext cx="1319613" cy="1319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  <p:pic>
          <p:nvPicPr>
            <p:cNvPr id="17475" name="图片 2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464"/>
            <a:stretch>
              <a:fillRect/>
            </a:stretch>
          </p:blipFill>
          <p:spPr bwMode="auto">
            <a:xfrm rot="19170724" flipH="1">
              <a:off x="136769" y="191586"/>
              <a:ext cx="1306706" cy="105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54" name="组合 93"/>
          <p:cNvGrpSpPr>
            <a:grpSpLocks/>
          </p:cNvGrpSpPr>
          <p:nvPr/>
        </p:nvGrpSpPr>
        <p:grpSpPr bwMode="auto">
          <a:xfrm>
            <a:off x="6969126" y="2160588"/>
            <a:ext cx="1319213" cy="1320800"/>
            <a:chOff x="0" y="0"/>
            <a:chExt cx="1319708" cy="1319708"/>
          </a:xfrm>
        </p:grpSpPr>
        <p:sp>
          <p:nvSpPr>
            <p:cNvPr id="17468" name="椭圆 37"/>
            <p:cNvSpPr>
              <a:spLocks noChangeArrowheads="1"/>
            </p:cNvSpPr>
            <p:nvPr/>
          </p:nvSpPr>
          <p:spPr bwMode="auto">
            <a:xfrm>
              <a:off x="0" y="0"/>
              <a:ext cx="1319708" cy="13197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  <p:grpSp>
          <p:nvGrpSpPr>
            <p:cNvPr id="17469" name="组合 6"/>
            <p:cNvGrpSpPr>
              <a:grpSpLocks noChangeAspect="1"/>
            </p:cNvGrpSpPr>
            <p:nvPr/>
          </p:nvGrpSpPr>
          <p:grpSpPr bwMode="auto">
            <a:xfrm>
              <a:off x="109886" y="57443"/>
              <a:ext cx="1120556" cy="1132459"/>
              <a:chOff x="0" y="0"/>
              <a:chExt cx="1351949" cy="1366310"/>
            </a:xfrm>
          </p:grpSpPr>
          <p:pic>
            <p:nvPicPr>
              <p:cNvPr id="17470" name="图片 39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46722" b="35516"/>
              <a:stretch>
                <a:fillRect/>
              </a:stretch>
            </p:blipFill>
            <p:spPr bwMode="auto">
              <a:xfrm rot="-635907">
                <a:off x="0" y="0"/>
                <a:ext cx="985088" cy="84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1" name="图片 40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46722" b="35516"/>
              <a:stretch>
                <a:fillRect/>
              </a:stretch>
            </p:blipFill>
            <p:spPr bwMode="auto">
              <a:xfrm rot="3627353">
                <a:off x="370684" y="69519"/>
                <a:ext cx="985088" cy="84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2" name="图片 41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46722" b="35516"/>
              <a:stretch>
                <a:fillRect/>
              </a:stretch>
            </p:blipFill>
            <p:spPr bwMode="auto">
              <a:xfrm rot="7367371">
                <a:off x="435955" y="447571"/>
                <a:ext cx="985088" cy="84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473" name="图片 42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38329" b="35516"/>
              <a:stretch>
                <a:fillRect/>
              </a:stretch>
            </p:blipFill>
            <p:spPr bwMode="auto">
              <a:xfrm rot="-6317383">
                <a:off x="-98060" y="372719"/>
                <a:ext cx="1140281" cy="84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8461" name="组合 94"/>
          <p:cNvGrpSpPr>
            <a:grpSpLocks/>
          </p:cNvGrpSpPr>
          <p:nvPr/>
        </p:nvGrpSpPr>
        <p:grpSpPr bwMode="auto">
          <a:xfrm>
            <a:off x="9755188" y="1939925"/>
            <a:ext cx="1331912" cy="1735138"/>
            <a:chOff x="0" y="0"/>
            <a:chExt cx="1331648" cy="1735364"/>
          </a:xfrm>
        </p:grpSpPr>
        <p:sp>
          <p:nvSpPr>
            <p:cNvPr id="17466" name="椭圆 75"/>
            <p:cNvSpPr>
              <a:spLocks noChangeArrowheads="1"/>
            </p:cNvSpPr>
            <p:nvPr/>
          </p:nvSpPr>
          <p:spPr bwMode="auto">
            <a:xfrm>
              <a:off x="0" y="220692"/>
              <a:ext cx="1318951" cy="13209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  <p:pic>
          <p:nvPicPr>
            <p:cNvPr id="17467" name="图片 86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58" y="0"/>
              <a:ext cx="1219990" cy="1735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64" name="组合 98"/>
          <p:cNvGrpSpPr>
            <a:grpSpLocks/>
          </p:cNvGrpSpPr>
          <p:nvPr/>
        </p:nvGrpSpPr>
        <p:grpSpPr bwMode="auto">
          <a:xfrm>
            <a:off x="828675" y="3582990"/>
            <a:ext cx="1930400" cy="2007751"/>
            <a:chOff x="0" y="0"/>
            <a:chExt cx="1931387" cy="2008268"/>
          </a:xfrm>
        </p:grpSpPr>
        <p:sp>
          <p:nvSpPr>
            <p:cNvPr id="17455" name="文本框 19"/>
            <p:cNvSpPr txBox="1">
              <a:spLocks noChangeArrowheads="1"/>
            </p:cNvSpPr>
            <p:nvPr/>
          </p:nvSpPr>
          <p:spPr bwMode="auto">
            <a:xfrm>
              <a:off x="455390" y="92099"/>
              <a:ext cx="1211207" cy="40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  <p:grpSp>
          <p:nvGrpSpPr>
            <p:cNvPr id="17456" name="组合 49"/>
            <p:cNvGrpSpPr>
              <a:grpSpLocks/>
            </p:cNvGrpSpPr>
            <p:nvPr/>
          </p:nvGrpSpPr>
          <p:grpSpPr bwMode="auto">
            <a:xfrm>
              <a:off x="32405" y="507812"/>
              <a:ext cx="1879536" cy="283872"/>
              <a:chOff x="0" y="0"/>
              <a:chExt cx="1879536" cy="283872"/>
            </a:xfrm>
          </p:grpSpPr>
          <p:grpSp>
            <p:nvGrpSpPr>
              <p:cNvPr id="17459" name="组合 43"/>
              <p:cNvGrpSpPr>
                <a:grpSpLocks/>
              </p:cNvGrpSpPr>
              <p:nvPr/>
            </p:nvGrpSpPr>
            <p:grpSpPr bwMode="auto">
              <a:xfrm flipV="1">
                <a:off x="498290" y="30738"/>
                <a:ext cx="882956" cy="253134"/>
                <a:chOff x="0" y="0"/>
                <a:chExt cx="1395412" cy="400050"/>
              </a:xfrm>
            </p:grpSpPr>
            <p:sp>
              <p:nvSpPr>
                <p:cNvPr id="17461" name="Freeform 1332"/>
                <p:cNvSpPr>
                  <a:spLocks noEditPoints="1"/>
                </p:cNvSpPr>
                <p:nvPr/>
              </p:nvSpPr>
              <p:spPr bwMode="auto">
                <a:xfrm>
                  <a:off x="919162" y="22225"/>
                  <a:ext cx="476250" cy="355600"/>
                </a:xfrm>
                <a:custGeom>
                  <a:avLst/>
                  <a:gdLst>
                    <a:gd name="T0" fmla="*/ 0 w 43"/>
                    <a:gd name="T1" fmla="*/ 222250 h 32"/>
                    <a:gd name="T2" fmla="*/ 121831 w 43"/>
                    <a:gd name="T3" fmla="*/ 133350 h 32"/>
                    <a:gd name="T4" fmla="*/ 177209 w 43"/>
                    <a:gd name="T5" fmla="*/ 244475 h 32"/>
                    <a:gd name="T6" fmla="*/ 210436 w 43"/>
                    <a:gd name="T7" fmla="*/ 222250 h 32"/>
                    <a:gd name="T8" fmla="*/ 177209 w 43"/>
                    <a:gd name="T9" fmla="*/ 300038 h 32"/>
                    <a:gd name="T10" fmla="*/ 221512 w 43"/>
                    <a:gd name="T11" fmla="*/ 277813 h 32"/>
                    <a:gd name="T12" fmla="*/ 177209 w 43"/>
                    <a:gd name="T13" fmla="*/ 355600 h 32"/>
                    <a:gd name="T14" fmla="*/ 254738 w 43"/>
                    <a:gd name="T15" fmla="*/ 322263 h 32"/>
                    <a:gd name="T16" fmla="*/ 243663 w 43"/>
                    <a:gd name="T17" fmla="*/ 144463 h 32"/>
                    <a:gd name="T18" fmla="*/ 254738 w 43"/>
                    <a:gd name="T19" fmla="*/ 266700 h 32"/>
                    <a:gd name="T20" fmla="*/ 243663 w 43"/>
                    <a:gd name="T21" fmla="*/ 166688 h 32"/>
                    <a:gd name="T22" fmla="*/ 66453 w 43"/>
                    <a:gd name="T23" fmla="*/ 155575 h 32"/>
                    <a:gd name="T24" fmla="*/ 243663 w 43"/>
                    <a:gd name="T25" fmla="*/ 111125 h 32"/>
                    <a:gd name="T26" fmla="*/ 376570 w 43"/>
                    <a:gd name="T27" fmla="*/ 222250 h 32"/>
                    <a:gd name="T28" fmla="*/ 387645 w 43"/>
                    <a:gd name="T29" fmla="*/ 266700 h 32"/>
                    <a:gd name="T30" fmla="*/ 365494 w 43"/>
                    <a:gd name="T31" fmla="*/ 255588 h 32"/>
                    <a:gd name="T32" fmla="*/ 354419 w 43"/>
                    <a:gd name="T33" fmla="*/ 177800 h 32"/>
                    <a:gd name="T34" fmla="*/ 310116 w 43"/>
                    <a:gd name="T35" fmla="*/ 144463 h 32"/>
                    <a:gd name="T36" fmla="*/ 332267 w 43"/>
                    <a:gd name="T37" fmla="*/ 166688 h 32"/>
                    <a:gd name="T38" fmla="*/ 332267 w 43"/>
                    <a:gd name="T39" fmla="*/ 277813 h 32"/>
                    <a:gd name="T40" fmla="*/ 365494 w 43"/>
                    <a:gd name="T41" fmla="*/ 311150 h 32"/>
                    <a:gd name="T42" fmla="*/ 365494 w 43"/>
                    <a:gd name="T43" fmla="*/ 277813 h 32"/>
                    <a:gd name="T44" fmla="*/ 387645 w 43"/>
                    <a:gd name="T45" fmla="*/ 300038 h 32"/>
                    <a:gd name="T46" fmla="*/ 465174 w 43"/>
                    <a:gd name="T47" fmla="*/ 333375 h 32"/>
                    <a:gd name="T48" fmla="*/ 420872 w 43"/>
                    <a:gd name="T49" fmla="*/ 288925 h 32"/>
                    <a:gd name="T50" fmla="*/ 420872 w 43"/>
                    <a:gd name="T51" fmla="*/ 233363 h 32"/>
                    <a:gd name="T52" fmla="*/ 465174 w 43"/>
                    <a:gd name="T53" fmla="*/ 244475 h 32"/>
                    <a:gd name="T54" fmla="*/ 443023 w 43"/>
                    <a:gd name="T55" fmla="*/ 200025 h 32"/>
                    <a:gd name="T56" fmla="*/ 465174 w 43"/>
                    <a:gd name="T57" fmla="*/ 166688 h 32"/>
                    <a:gd name="T58" fmla="*/ 431948 w 43"/>
                    <a:gd name="T59" fmla="*/ 155575 h 32"/>
                    <a:gd name="T60" fmla="*/ 376570 w 43"/>
                    <a:gd name="T61" fmla="*/ 155575 h 32"/>
                    <a:gd name="T62" fmla="*/ 343343 w 43"/>
                    <a:gd name="T63" fmla="*/ 144463 h 32"/>
                    <a:gd name="T64" fmla="*/ 265814 w 43"/>
                    <a:gd name="T65" fmla="*/ 111125 h 32"/>
                    <a:gd name="T66" fmla="*/ 276890 w 43"/>
                    <a:gd name="T67" fmla="*/ 100013 h 32"/>
                    <a:gd name="T68" fmla="*/ 321192 w 43"/>
                    <a:gd name="T69" fmla="*/ 111125 h 32"/>
                    <a:gd name="T70" fmla="*/ 398721 w 43"/>
                    <a:gd name="T71" fmla="*/ 100013 h 32"/>
                    <a:gd name="T72" fmla="*/ 376570 w 43"/>
                    <a:gd name="T73" fmla="*/ 77788 h 32"/>
                    <a:gd name="T74" fmla="*/ 443023 w 43"/>
                    <a:gd name="T75" fmla="*/ 33338 h 32"/>
                    <a:gd name="T76" fmla="*/ 343343 w 43"/>
                    <a:gd name="T77" fmla="*/ 22225 h 32"/>
                    <a:gd name="T78" fmla="*/ 332267 w 43"/>
                    <a:gd name="T79" fmla="*/ 0 h 32"/>
                    <a:gd name="T80" fmla="*/ 299041 w 43"/>
                    <a:gd name="T81" fmla="*/ 33338 h 32"/>
                    <a:gd name="T82" fmla="*/ 276890 w 43"/>
                    <a:gd name="T83" fmla="*/ 88900 h 32"/>
                    <a:gd name="T84" fmla="*/ 99680 w 43"/>
                    <a:gd name="T85" fmla="*/ 122238 h 32"/>
                    <a:gd name="T86" fmla="*/ 0 w 43"/>
                    <a:gd name="T87" fmla="*/ 222250 h 32"/>
                    <a:gd name="T88" fmla="*/ 365494 w 43"/>
                    <a:gd name="T89" fmla="*/ 55563 h 32"/>
                    <a:gd name="T90" fmla="*/ 287965 w 43"/>
                    <a:gd name="T91" fmla="*/ 88900 h 32"/>
                    <a:gd name="T92" fmla="*/ 365494 w 43"/>
                    <a:gd name="T93" fmla="*/ 55563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0" y="20"/>
                      </a:moveTo>
                      <a:cubicBezTo>
                        <a:pt x="0" y="20"/>
                        <a:pt x="6" y="13"/>
                        <a:pt x="11" y="12"/>
                      </a:cubicBezTo>
                      <a:cubicBezTo>
                        <a:pt x="24" y="11"/>
                        <a:pt x="16" y="21"/>
                        <a:pt x="16" y="22"/>
                      </a:cubicBezTo>
                      <a:cubicBezTo>
                        <a:pt x="17" y="22"/>
                        <a:pt x="19" y="22"/>
                        <a:pt x="19" y="20"/>
                      </a:cubicBezTo>
                      <a:cubicBezTo>
                        <a:pt x="20" y="24"/>
                        <a:pt x="15" y="25"/>
                        <a:pt x="16" y="27"/>
                      </a:cubicBezTo>
                      <a:cubicBezTo>
                        <a:pt x="17" y="26"/>
                        <a:pt x="19" y="26"/>
                        <a:pt x="20" y="25"/>
                      </a:cubicBezTo>
                      <a:cubicBezTo>
                        <a:pt x="20" y="28"/>
                        <a:pt x="15" y="29"/>
                        <a:pt x="16" y="32"/>
                      </a:cubicBezTo>
                      <a:cubicBezTo>
                        <a:pt x="17" y="29"/>
                        <a:pt x="20" y="31"/>
                        <a:pt x="23" y="29"/>
                      </a:cubicBezTo>
                      <a:cubicBezTo>
                        <a:pt x="33" y="23"/>
                        <a:pt x="23" y="13"/>
                        <a:pt x="22" y="13"/>
                      </a:cubicBezTo>
                      <a:cubicBezTo>
                        <a:pt x="29" y="19"/>
                        <a:pt x="23" y="24"/>
                        <a:pt x="23" y="24"/>
                      </a:cubicBezTo>
                      <a:cubicBezTo>
                        <a:pt x="23" y="24"/>
                        <a:pt x="25" y="20"/>
                        <a:pt x="22" y="15"/>
                      </a:cubicBezTo>
                      <a:cubicBezTo>
                        <a:pt x="19" y="10"/>
                        <a:pt x="10" y="11"/>
                        <a:pt x="6" y="14"/>
                      </a:cubicBezTo>
                      <a:cubicBezTo>
                        <a:pt x="9" y="9"/>
                        <a:pt x="21" y="10"/>
                        <a:pt x="22" y="10"/>
                      </a:cubicBezTo>
                      <a:cubicBezTo>
                        <a:pt x="30" y="10"/>
                        <a:pt x="34" y="19"/>
                        <a:pt x="34" y="20"/>
                      </a:cubicBezTo>
                      <a:cubicBezTo>
                        <a:pt x="34" y="22"/>
                        <a:pt x="35" y="24"/>
                        <a:pt x="35" y="24"/>
                      </a:cubicBezTo>
                      <a:cubicBezTo>
                        <a:pt x="35" y="24"/>
                        <a:pt x="34" y="24"/>
                        <a:pt x="33" y="23"/>
                      </a:cubicBezTo>
                      <a:cubicBezTo>
                        <a:pt x="33" y="21"/>
                        <a:pt x="33" y="18"/>
                        <a:pt x="32" y="16"/>
                      </a:cubicBezTo>
                      <a:cubicBezTo>
                        <a:pt x="31" y="14"/>
                        <a:pt x="28" y="13"/>
                        <a:pt x="28" y="13"/>
                      </a:cubicBezTo>
                      <a:cubicBezTo>
                        <a:pt x="28" y="13"/>
                        <a:pt x="30" y="14"/>
                        <a:pt x="30" y="15"/>
                      </a:cubicBezTo>
                      <a:cubicBezTo>
                        <a:pt x="26" y="21"/>
                        <a:pt x="28" y="25"/>
                        <a:pt x="30" y="25"/>
                      </a:cubicBezTo>
                      <a:cubicBezTo>
                        <a:pt x="32" y="26"/>
                        <a:pt x="33" y="27"/>
                        <a:pt x="33" y="28"/>
                      </a:cubicBezTo>
                      <a:cubicBezTo>
                        <a:pt x="34" y="28"/>
                        <a:pt x="33" y="25"/>
                        <a:pt x="33" y="25"/>
                      </a:cubicBezTo>
                      <a:cubicBezTo>
                        <a:pt x="33" y="25"/>
                        <a:pt x="34" y="24"/>
                        <a:pt x="35" y="27"/>
                      </a:cubicBezTo>
                      <a:cubicBezTo>
                        <a:pt x="37" y="30"/>
                        <a:pt x="41" y="31"/>
                        <a:pt x="42" y="30"/>
                      </a:cubicBezTo>
                      <a:cubicBezTo>
                        <a:pt x="41" y="30"/>
                        <a:pt x="38" y="28"/>
                        <a:pt x="38" y="26"/>
                      </a:cubicBezTo>
                      <a:cubicBezTo>
                        <a:pt x="39" y="23"/>
                        <a:pt x="38" y="22"/>
                        <a:pt x="38" y="21"/>
                      </a:cubicBezTo>
                      <a:cubicBezTo>
                        <a:pt x="39" y="21"/>
                        <a:pt x="42" y="21"/>
                        <a:pt x="42" y="22"/>
                      </a:cubicBezTo>
                      <a:cubicBezTo>
                        <a:pt x="43" y="21"/>
                        <a:pt x="41" y="18"/>
                        <a:pt x="40" y="18"/>
                      </a:cubicBezTo>
                      <a:cubicBezTo>
                        <a:pt x="41" y="18"/>
                        <a:pt x="43" y="16"/>
                        <a:pt x="42" y="15"/>
                      </a:cubicBezTo>
                      <a:cubicBezTo>
                        <a:pt x="41" y="17"/>
                        <a:pt x="40" y="14"/>
                        <a:pt x="39" y="14"/>
                      </a:cubicBezTo>
                      <a:cubicBezTo>
                        <a:pt x="37" y="13"/>
                        <a:pt x="35" y="13"/>
                        <a:pt x="34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28" y="11"/>
                        <a:pt x="24" y="10"/>
                        <a:pt x="24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5" y="9"/>
                        <a:pt x="27" y="11"/>
                        <a:pt x="29" y="10"/>
                      </a:cubicBezTo>
                      <a:cubicBezTo>
                        <a:pt x="31" y="10"/>
                        <a:pt x="35" y="7"/>
                        <a:pt x="36" y="9"/>
                      </a:cubicBezTo>
                      <a:cubicBezTo>
                        <a:pt x="36" y="8"/>
                        <a:pt x="35" y="7"/>
                        <a:pt x="34" y="7"/>
                      </a:cubicBezTo>
                      <a:cubicBezTo>
                        <a:pt x="36" y="3"/>
                        <a:pt x="39" y="2"/>
                        <a:pt x="40" y="3"/>
                      </a:cubicBezTo>
                      <a:cubicBezTo>
                        <a:pt x="39" y="0"/>
                        <a:pt x="34" y="2"/>
                        <a:pt x="31" y="2"/>
                      </a:cubicBezTo>
                      <a:cubicBezTo>
                        <a:pt x="32" y="1"/>
                        <a:pt x="30" y="0"/>
                        <a:pt x="30" y="0"/>
                      </a:cubicBezTo>
                      <a:cubicBezTo>
                        <a:pt x="30" y="0"/>
                        <a:pt x="30" y="2"/>
                        <a:pt x="27" y="3"/>
                      </a:cubicBezTo>
                      <a:cubicBezTo>
                        <a:pt x="25" y="4"/>
                        <a:pt x="24" y="7"/>
                        <a:pt x="25" y="8"/>
                      </a:cubicBezTo>
                      <a:cubicBezTo>
                        <a:pt x="21" y="10"/>
                        <a:pt x="14" y="9"/>
                        <a:pt x="9" y="11"/>
                      </a:cubicBezTo>
                      <a:cubicBezTo>
                        <a:pt x="5" y="13"/>
                        <a:pt x="0" y="20"/>
                        <a:pt x="0" y="20"/>
                      </a:cubicBezTo>
                      <a:close/>
                      <a:moveTo>
                        <a:pt x="33" y="5"/>
                      </a:moveTo>
                      <a:cubicBezTo>
                        <a:pt x="34" y="7"/>
                        <a:pt x="26" y="8"/>
                        <a:pt x="26" y="8"/>
                      </a:cubicBezTo>
                      <a:cubicBezTo>
                        <a:pt x="26" y="8"/>
                        <a:pt x="32" y="2"/>
                        <a:pt x="33" y="5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2" name="Freeform 1333"/>
                <p:cNvSpPr>
                  <a:spLocks noEditPoints="1"/>
                </p:cNvSpPr>
                <p:nvPr/>
              </p:nvSpPr>
              <p:spPr bwMode="auto">
                <a:xfrm>
                  <a:off x="0" y="22225"/>
                  <a:ext cx="476250" cy="355600"/>
                </a:xfrm>
                <a:custGeom>
                  <a:avLst/>
                  <a:gdLst>
                    <a:gd name="T0" fmla="*/ 365494 w 43"/>
                    <a:gd name="T1" fmla="*/ 122238 h 32"/>
                    <a:gd name="T2" fmla="*/ 199360 w 43"/>
                    <a:gd name="T3" fmla="*/ 88900 h 32"/>
                    <a:gd name="T4" fmla="*/ 166134 w 43"/>
                    <a:gd name="T5" fmla="*/ 33338 h 32"/>
                    <a:gd name="T6" fmla="*/ 143983 w 43"/>
                    <a:gd name="T7" fmla="*/ 0 h 32"/>
                    <a:gd name="T8" fmla="*/ 121831 w 43"/>
                    <a:gd name="T9" fmla="*/ 22225 h 32"/>
                    <a:gd name="T10" fmla="*/ 22151 w 43"/>
                    <a:gd name="T11" fmla="*/ 33338 h 32"/>
                    <a:gd name="T12" fmla="*/ 88605 w 43"/>
                    <a:gd name="T13" fmla="*/ 77788 h 32"/>
                    <a:gd name="T14" fmla="*/ 77529 w 43"/>
                    <a:gd name="T15" fmla="*/ 100013 h 32"/>
                    <a:gd name="T16" fmla="*/ 143983 w 43"/>
                    <a:gd name="T17" fmla="*/ 111125 h 32"/>
                    <a:gd name="T18" fmla="*/ 188285 w 43"/>
                    <a:gd name="T19" fmla="*/ 100013 h 32"/>
                    <a:gd name="T20" fmla="*/ 210436 w 43"/>
                    <a:gd name="T21" fmla="*/ 111125 h 32"/>
                    <a:gd name="T22" fmla="*/ 121831 w 43"/>
                    <a:gd name="T23" fmla="*/ 144463 h 32"/>
                    <a:gd name="T24" fmla="*/ 99680 w 43"/>
                    <a:gd name="T25" fmla="*/ 155575 h 32"/>
                    <a:gd name="T26" fmla="*/ 44302 w 43"/>
                    <a:gd name="T27" fmla="*/ 155575 h 32"/>
                    <a:gd name="T28" fmla="*/ 0 w 43"/>
                    <a:gd name="T29" fmla="*/ 166688 h 32"/>
                    <a:gd name="T30" fmla="*/ 33227 w 43"/>
                    <a:gd name="T31" fmla="*/ 200025 h 32"/>
                    <a:gd name="T32" fmla="*/ 11076 w 43"/>
                    <a:gd name="T33" fmla="*/ 244475 h 32"/>
                    <a:gd name="T34" fmla="*/ 55378 w 43"/>
                    <a:gd name="T35" fmla="*/ 233363 h 32"/>
                    <a:gd name="T36" fmla="*/ 44302 w 43"/>
                    <a:gd name="T37" fmla="*/ 288925 h 32"/>
                    <a:gd name="T38" fmla="*/ 0 w 43"/>
                    <a:gd name="T39" fmla="*/ 333375 h 32"/>
                    <a:gd name="T40" fmla="*/ 77529 w 43"/>
                    <a:gd name="T41" fmla="*/ 300038 h 32"/>
                    <a:gd name="T42" fmla="*/ 99680 w 43"/>
                    <a:gd name="T43" fmla="*/ 277813 h 32"/>
                    <a:gd name="T44" fmla="*/ 99680 w 43"/>
                    <a:gd name="T45" fmla="*/ 311150 h 32"/>
                    <a:gd name="T46" fmla="*/ 132907 w 43"/>
                    <a:gd name="T47" fmla="*/ 277813 h 32"/>
                    <a:gd name="T48" fmla="*/ 143983 w 43"/>
                    <a:gd name="T49" fmla="*/ 166688 h 32"/>
                    <a:gd name="T50" fmla="*/ 155058 w 43"/>
                    <a:gd name="T51" fmla="*/ 144463 h 32"/>
                    <a:gd name="T52" fmla="*/ 121831 w 43"/>
                    <a:gd name="T53" fmla="*/ 177800 h 32"/>
                    <a:gd name="T54" fmla="*/ 99680 w 43"/>
                    <a:gd name="T55" fmla="*/ 255588 h 32"/>
                    <a:gd name="T56" fmla="*/ 77529 w 43"/>
                    <a:gd name="T57" fmla="*/ 266700 h 32"/>
                    <a:gd name="T58" fmla="*/ 88605 w 43"/>
                    <a:gd name="T59" fmla="*/ 222250 h 32"/>
                    <a:gd name="T60" fmla="*/ 221512 w 43"/>
                    <a:gd name="T61" fmla="*/ 111125 h 32"/>
                    <a:gd name="T62" fmla="*/ 398721 w 43"/>
                    <a:gd name="T63" fmla="*/ 155575 h 32"/>
                    <a:gd name="T64" fmla="*/ 221512 w 43"/>
                    <a:gd name="T65" fmla="*/ 166688 h 32"/>
                    <a:gd name="T66" fmla="*/ 210436 w 43"/>
                    <a:gd name="T67" fmla="*/ 266700 h 32"/>
                    <a:gd name="T68" fmla="*/ 232587 w 43"/>
                    <a:gd name="T69" fmla="*/ 144463 h 32"/>
                    <a:gd name="T70" fmla="*/ 221512 w 43"/>
                    <a:gd name="T71" fmla="*/ 322263 h 32"/>
                    <a:gd name="T72" fmla="*/ 299041 w 43"/>
                    <a:gd name="T73" fmla="*/ 355600 h 32"/>
                    <a:gd name="T74" fmla="*/ 243663 w 43"/>
                    <a:gd name="T75" fmla="*/ 277813 h 32"/>
                    <a:gd name="T76" fmla="*/ 299041 w 43"/>
                    <a:gd name="T77" fmla="*/ 300038 h 32"/>
                    <a:gd name="T78" fmla="*/ 254738 w 43"/>
                    <a:gd name="T79" fmla="*/ 222250 h 32"/>
                    <a:gd name="T80" fmla="*/ 287965 w 43"/>
                    <a:gd name="T81" fmla="*/ 244475 h 32"/>
                    <a:gd name="T82" fmla="*/ 343343 w 43"/>
                    <a:gd name="T83" fmla="*/ 133350 h 32"/>
                    <a:gd name="T84" fmla="*/ 476250 w 43"/>
                    <a:gd name="T85" fmla="*/ 222250 h 32"/>
                    <a:gd name="T86" fmla="*/ 365494 w 43"/>
                    <a:gd name="T87" fmla="*/ 122238 h 32"/>
                    <a:gd name="T88" fmla="*/ 177209 w 43"/>
                    <a:gd name="T89" fmla="*/ 88900 h 32"/>
                    <a:gd name="T90" fmla="*/ 99680 w 43"/>
                    <a:gd name="T91" fmla="*/ 55563 h 32"/>
                    <a:gd name="T92" fmla="*/ 177209 w 43"/>
                    <a:gd name="T93" fmla="*/ 88900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33" y="11"/>
                      </a:moveTo>
                      <a:cubicBezTo>
                        <a:pt x="28" y="9"/>
                        <a:pt x="21" y="10"/>
                        <a:pt x="18" y="8"/>
                      </a:cubicBezTo>
                      <a:cubicBezTo>
                        <a:pt x="18" y="7"/>
                        <a:pt x="17" y="4"/>
                        <a:pt x="15" y="3"/>
                      </a:cubicBezTo>
                      <a:cubicBezTo>
                        <a:pt x="12" y="2"/>
                        <a:pt x="13" y="0"/>
                        <a:pt x="13" y="0"/>
                      </a:cubicBezTo>
                      <a:cubicBezTo>
                        <a:pt x="13" y="0"/>
                        <a:pt x="10" y="1"/>
                        <a:pt x="11" y="2"/>
                      </a:cubicBezTo>
                      <a:cubicBezTo>
                        <a:pt x="9" y="2"/>
                        <a:pt x="4" y="0"/>
                        <a:pt x="2" y="3"/>
                      </a:cubicBezTo>
                      <a:cubicBezTo>
                        <a:pt x="3" y="2"/>
                        <a:pt x="6" y="3"/>
                        <a:pt x="8" y="7"/>
                      </a:cubicBezTo>
                      <a:cubicBezTo>
                        <a:pt x="7" y="7"/>
                        <a:pt x="6" y="8"/>
                        <a:pt x="7" y="9"/>
                      </a:cubicBezTo>
                      <a:cubicBezTo>
                        <a:pt x="8" y="7"/>
                        <a:pt x="11" y="10"/>
                        <a:pt x="13" y="10"/>
                      </a:cubicBezTo>
                      <a:cubicBezTo>
                        <a:pt x="16" y="11"/>
                        <a:pt x="17" y="9"/>
                        <a:pt x="17" y="9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4" y="11"/>
                        <a:pt x="11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7" y="13"/>
                        <a:pt x="5" y="13"/>
                        <a:pt x="4" y="14"/>
                      </a:cubicBezTo>
                      <a:cubicBezTo>
                        <a:pt x="2" y="14"/>
                        <a:pt x="1" y="17"/>
                        <a:pt x="0" y="15"/>
                      </a:cubicBezTo>
                      <a:cubicBezTo>
                        <a:pt x="0" y="16"/>
                        <a:pt x="1" y="18"/>
                        <a:pt x="3" y="18"/>
                      </a:cubicBezTo>
                      <a:cubicBezTo>
                        <a:pt x="2" y="18"/>
                        <a:pt x="0" y="21"/>
                        <a:pt x="1" y="22"/>
                      </a:cubicBezTo>
                      <a:cubicBezTo>
                        <a:pt x="1" y="21"/>
                        <a:pt x="3" y="21"/>
                        <a:pt x="5" y="21"/>
                      </a:cubicBezTo>
                      <a:cubicBezTo>
                        <a:pt x="4" y="22"/>
                        <a:pt x="3" y="23"/>
                        <a:pt x="4" y="26"/>
                      </a:cubicBezTo>
                      <a:cubicBezTo>
                        <a:pt x="5" y="28"/>
                        <a:pt x="1" y="30"/>
                        <a:pt x="0" y="30"/>
                      </a:cubicBezTo>
                      <a:cubicBezTo>
                        <a:pt x="2" y="31"/>
                        <a:pt x="5" y="30"/>
                        <a:pt x="7" y="27"/>
                      </a:cubicBezTo>
                      <a:cubicBezTo>
                        <a:pt x="9" y="24"/>
                        <a:pt x="9" y="25"/>
                        <a:pt x="9" y="25"/>
                      </a:cubicBezTo>
                      <a:cubicBezTo>
                        <a:pt x="9" y="25"/>
                        <a:pt x="8" y="28"/>
                        <a:pt x="9" y="28"/>
                      </a:cubicBezTo>
                      <a:cubicBezTo>
                        <a:pt x="10" y="27"/>
                        <a:pt x="11" y="26"/>
                        <a:pt x="12" y="25"/>
                      </a:cubicBezTo>
                      <a:cubicBezTo>
                        <a:pt x="14" y="25"/>
                        <a:pt x="16" y="21"/>
                        <a:pt x="13" y="15"/>
                      </a:cubicBezTo>
                      <a:cubicBezTo>
                        <a:pt x="12" y="14"/>
                        <a:pt x="14" y="13"/>
                        <a:pt x="14" y="13"/>
                      </a:cubicBezTo>
                      <a:cubicBezTo>
                        <a:pt x="14" y="13"/>
                        <a:pt x="12" y="14"/>
                        <a:pt x="11" y="16"/>
                      </a:cubicBezTo>
                      <a:cubicBezTo>
                        <a:pt x="10" y="18"/>
                        <a:pt x="10" y="21"/>
                        <a:pt x="9" y="23"/>
                      </a:cubicBezTo>
                      <a:cubicBezTo>
                        <a:pt x="8" y="24"/>
                        <a:pt x="7" y="24"/>
                        <a:pt x="7" y="24"/>
                      </a:cubicBezTo>
                      <a:cubicBezTo>
                        <a:pt x="7" y="24"/>
                        <a:pt x="9" y="22"/>
                        <a:pt x="8" y="20"/>
                      </a:cubicBezTo>
                      <a:cubicBezTo>
                        <a:pt x="8" y="19"/>
                        <a:pt x="12" y="10"/>
                        <a:pt x="20" y="10"/>
                      </a:cubicBezTo>
                      <a:cubicBezTo>
                        <a:pt x="21" y="10"/>
                        <a:pt x="33" y="9"/>
                        <a:pt x="36" y="14"/>
                      </a:cubicBezTo>
                      <a:cubicBezTo>
                        <a:pt x="33" y="11"/>
                        <a:pt x="23" y="10"/>
                        <a:pt x="20" y="15"/>
                      </a:cubicBezTo>
                      <a:cubicBezTo>
                        <a:pt x="17" y="20"/>
                        <a:pt x="19" y="24"/>
                        <a:pt x="19" y="24"/>
                      </a:cubicBezTo>
                      <a:cubicBezTo>
                        <a:pt x="19" y="24"/>
                        <a:pt x="14" y="19"/>
                        <a:pt x="21" y="13"/>
                      </a:cubicBezTo>
                      <a:cubicBezTo>
                        <a:pt x="20" y="13"/>
                        <a:pt x="9" y="23"/>
                        <a:pt x="20" y="29"/>
                      </a:cubicBezTo>
                      <a:cubicBezTo>
                        <a:pt x="23" y="31"/>
                        <a:pt x="26" y="29"/>
                        <a:pt x="27" y="32"/>
                      </a:cubicBezTo>
                      <a:cubicBezTo>
                        <a:pt x="27" y="29"/>
                        <a:pt x="23" y="28"/>
                        <a:pt x="22" y="25"/>
                      </a:cubicBezTo>
                      <a:cubicBezTo>
                        <a:pt x="23" y="26"/>
                        <a:pt x="25" y="26"/>
                        <a:pt x="27" y="27"/>
                      </a:cubicBezTo>
                      <a:cubicBezTo>
                        <a:pt x="27" y="25"/>
                        <a:pt x="22" y="24"/>
                        <a:pt x="23" y="20"/>
                      </a:cubicBezTo>
                      <a:cubicBezTo>
                        <a:pt x="23" y="22"/>
                        <a:pt x="25" y="22"/>
                        <a:pt x="26" y="22"/>
                      </a:cubicBezTo>
                      <a:cubicBezTo>
                        <a:pt x="26" y="21"/>
                        <a:pt x="19" y="11"/>
                        <a:pt x="31" y="12"/>
                      </a:cubicBezTo>
                      <a:cubicBezTo>
                        <a:pt x="37" y="13"/>
                        <a:pt x="43" y="20"/>
                        <a:pt x="43" y="20"/>
                      </a:cubicBezTo>
                      <a:cubicBezTo>
                        <a:pt x="43" y="20"/>
                        <a:pt x="38" y="13"/>
                        <a:pt x="33" y="11"/>
                      </a:cubicBezTo>
                      <a:close/>
                      <a:moveTo>
                        <a:pt x="16" y="8"/>
                      </a:moveTo>
                      <a:cubicBezTo>
                        <a:pt x="16" y="8"/>
                        <a:pt x="9" y="7"/>
                        <a:pt x="9" y="5"/>
                      </a:cubicBezTo>
                      <a:cubicBezTo>
                        <a:pt x="10" y="2"/>
                        <a:pt x="16" y="8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3" name="Freeform 1334"/>
                <p:cNvSpPr>
                  <a:spLocks/>
                </p:cNvSpPr>
                <p:nvPr/>
              </p:nvSpPr>
              <p:spPr bwMode="auto">
                <a:xfrm>
                  <a:off x="298450" y="177800"/>
                  <a:ext cx="366713" cy="222250"/>
                </a:xfrm>
                <a:custGeom>
                  <a:avLst/>
                  <a:gdLst>
                    <a:gd name="T0" fmla="*/ 366713 w 33"/>
                    <a:gd name="T1" fmla="*/ 122238 h 20"/>
                    <a:gd name="T2" fmla="*/ 366713 w 33"/>
                    <a:gd name="T3" fmla="*/ 133350 h 20"/>
                    <a:gd name="T4" fmla="*/ 255588 w 33"/>
                    <a:gd name="T5" fmla="*/ 122238 h 20"/>
                    <a:gd name="T6" fmla="*/ 200025 w 33"/>
                    <a:gd name="T7" fmla="*/ 166688 h 20"/>
                    <a:gd name="T8" fmla="*/ 244475 w 33"/>
                    <a:gd name="T9" fmla="*/ 122238 h 20"/>
                    <a:gd name="T10" fmla="*/ 255588 w 33"/>
                    <a:gd name="T11" fmla="*/ 111125 h 20"/>
                    <a:gd name="T12" fmla="*/ 133350 w 33"/>
                    <a:gd name="T13" fmla="*/ 144463 h 20"/>
                    <a:gd name="T14" fmla="*/ 111125 w 33"/>
                    <a:gd name="T15" fmla="*/ 177800 h 20"/>
                    <a:gd name="T16" fmla="*/ 66675 w 33"/>
                    <a:gd name="T17" fmla="*/ 222250 h 20"/>
                    <a:gd name="T18" fmla="*/ 122238 w 33"/>
                    <a:gd name="T19" fmla="*/ 144463 h 20"/>
                    <a:gd name="T20" fmla="*/ 88900 w 33"/>
                    <a:gd name="T21" fmla="*/ 144463 h 20"/>
                    <a:gd name="T22" fmla="*/ 0 w 33"/>
                    <a:gd name="T23" fmla="*/ 144463 h 20"/>
                    <a:gd name="T24" fmla="*/ 88900 w 33"/>
                    <a:gd name="T25" fmla="*/ 133350 h 20"/>
                    <a:gd name="T26" fmla="*/ 111125 w 33"/>
                    <a:gd name="T27" fmla="*/ 144463 h 20"/>
                    <a:gd name="T28" fmla="*/ 66675 w 33"/>
                    <a:gd name="T29" fmla="*/ 66675 h 20"/>
                    <a:gd name="T30" fmla="*/ 111125 w 33"/>
                    <a:gd name="T31" fmla="*/ 100013 h 20"/>
                    <a:gd name="T32" fmla="*/ 133350 w 33"/>
                    <a:gd name="T33" fmla="*/ 144463 h 20"/>
                    <a:gd name="T34" fmla="*/ 244475 w 33"/>
                    <a:gd name="T35" fmla="*/ 111125 h 20"/>
                    <a:gd name="T36" fmla="*/ 222250 w 33"/>
                    <a:gd name="T37" fmla="*/ 100013 h 20"/>
                    <a:gd name="T38" fmla="*/ 177800 w 33"/>
                    <a:gd name="T39" fmla="*/ 77788 h 20"/>
                    <a:gd name="T40" fmla="*/ 166688 w 33"/>
                    <a:gd name="T41" fmla="*/ 33338 h 20"/>
                    <a:gd name="T42" fmla="*/ 211138 w 33"/>
                    <a:gd name="T43" fmla="*/ 55563 h 20"/>
                    <a:gd name="T44" fmla="*/ 255588 w 33"/>
                    <a:gd name="T45" fmla="*/ 100013 h 20"/>
                    <a:gd name="T46" fmla="*/ 311150 w 33"/>
                    <a:gd name="T47" fmla="*/ 100013 h 20"/>
                    <a:gd name="T48" fmla="*/ 277813 w 33"/>
                    <a:gd name="T49" fmla="*/ 44450 h 20"/>
                    <a:gd name="T50" fmla="*/ 288925 w 33"/>
                    <a:gd name="T51" fmla="*/ 0 h 20"/>
                    <a:gd name="T52" fmla="*/ 311150 w 33"/>
                    <a:gd name="T53" fmla="*/ 44450 h 20"/>
                    <a:gd name="T54" fmla="*/ 322263 w 33"/>
                    <a:gd name="T55" fmla="*/ 100013 h 20"/>
                    <a:gd name="T56" fmla="*/ 366713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33" y="11"/>
                      </a:move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2"/>
                        <a:pt x="28" y="7"/>
                        <a:pt x="23" y="11"/>
                      </a:cubicBezTo>
                      <a:cubicBezTo>
                        <a:pt x="23" y="12"/>
                        <a:pt x="23" y="15"/>
                        <a:pt x="18" y="15"/>
                      </a:cubicBezTo>
                      <a:cubicBezTo>
                        <a:pt x="19" y="15"/>
                        <a:pt x="19" y="12"/>
                        <a:pt x="22" y="11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14" y="15"/>
                        <a:pt x="12" y="13"/>
                      </a:cubicBezTo>
                      <a:cubicBezTo>
                        <a:pt x="11" y="14"/>
                        <a:pt x="11" y="15"/>
                        <a:pt x="10" y="16"/>
                      </a:cubicBezTo>
                      <a:cubicBezTo>
                        <a:pt x="8" y="17"/>
                        <a:pt x="6" y="18"/>
                        <a:pt x="6" y="20"/>
                      </a:cubicBezTo>
                      <a:cubicBezTo>
                        <a:pt x="5" y="19"/>
                        <a:pt x="5" y="14"/>
                        <a:pt x="11" y="13"/>
                      </a:cubicBezTo>
                      <a:cubicBezTo>
                        <a:pt x="10" y="13"/>
                        <a:pt x="8" y="13"/>
                        <a:pt x="8" y="13"/>
                      </a:cubicBezTo>
                      <a:cubicBezTo>
                        <a:pt x="8" y="13"/>
                        <a:pt x="4" y="16"/>
                        <a:pt x="0" y="13"/>
                      </a:cubicBezTo>
                      <a:cubicBezTo>
                        <a:pt x="1" y="12"/>
                        <a:pt x="4" y="9"/>
                        <a:pt x="8" y="12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5" y="11"/>
                        <a:pt x="6" y="6"/>
                      </a:cubicBezTo>
                      <a:cubicBezTo>
                        <a:pt x="7" y="7"/>
                        <a:pt x="10" y="7"/>
                        <a:pt x="10" y="9"/>
                      </a:cubicBezTo>
                      <a:cubicBezTo>
                        <a:pt x="11" y="11"/>
                        <a:pt x="10" y="12"/>
                        <a:pt x="12" y="13"/>
                      </a:cubicBezTo>
                      <a:cubicBezTo>
                        <a:pt x="14" y="14"/>
                        <a:pt x="22" y="10"/>
                        <a:pt x="22" y="10"/>
                      </a:cubicBezTo>
                      <a:cubicBezTo>
                        <a:pt x="22" y="10"/>
                        <a:pt x="21" y="9"/>
                        <a:pt x="20" y="9"/>
                      </a:cubicBezTo>
                      <a:cubicBezTo>
                        <a:pt x="19" y="9"/>
                        <a:pt x="17" y="8"/>
                        <a:pt x="16" y="7"/>
                      </a:cubicBezTo>
                      <a:cubicBezTo>
                        <a:pt x="14" y="5"/>
                        <a:pt x="15" y="3"/>
                        <a:pt x="15" y="3"/>
                      </a:cubicBezTo>
                      <a:cubicBezTo>
                        <a:pt x="15" y="3"/>
                        <a:pt x="16" y="3"/>
                        <a:pt x="19" y="5"/>
                      </a:cubicBezTo>
                      <a:cubicBezTo>
                        <a:pt x="22" y="7"/>
                        <a:pt x="19" y="8"/>
                        <a:pt x="23" y="9"/>
                      </a:cubicBezTo>
                      <a:cubicBezTo>
                        <a:pt x="25" y="9"/>
                        <a:pt x="28" y="8"/>
                        <a:pt x="28" y="9"/>
                      </a:cubicBezTo>
                      <a:cubicBezTo>
                        <a:pt x="27" y="8"/>
                        <a:pt x="24" y="6"/>
                        <a:pt x="25" y="4"/>
                      </a:cubicBezTo>
                      <a:cubicBezTo>
                        <a:pt x="25" y="1"/>
                        <a:pt x="26" y="1"/>
                        <a:pt x="26" y="0"/>
                      </a:cubicBezTo>
                      <a:cubicBezTo>
                        <a:pt x="27" y="0"/>
                        <a:pt x="29" y="2"/>
                        <a:pt x="28" y="4"/>
                      </a:cubicBezTo>
                      <a:cubicBezTo>
                        <a:pt x="28" y="6"/>
                        <a:pt x="28" y="8"/>
                        <a:pt x="29" y="9"/>
                      </a:cubicBezTo>
                      <a:cubicBezTo>
                        <a:pt x="31" y="10"/>
                        <a:pt x="33" y="11"/>
                        <a:pt x="33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4" name="Freeform 1335"/>
                <p:cNvSpPr>
                  <a:spLocks/>
                </p:cNvSpPr>
                <p:nvPr/>
              </p:nvSpPr>
              <p:spPr bwMode="auto">
                <a:xfrm>
                  <a:off x="720725" y="177800"/>
                  <a:ext cx="365125" cy="222250"/>
                </a:xfrm>
                <a:custGeom>
                  <a:avLst/>
                  <a:gdLst>
                    <a:gd name="T0" fmla="*/ 0 w 33"/>
                    <a:gd name="T1" fmla="*/ 122238 h 20"/>
                    <a:gd name="T2" fmla="*/ 0 w 33"/>
                    <a:gd name="T3" fmla="*/ 133350 h 20"/>
                    <a:gd name="T4" fmla="*/ 121708 w 33"/>
                    <a:gd name="T5" fmla="*/ 122238 h 20"/>
                    <a:gd name="T6" fmla="*/ 165966 w 33"/>
                    <a:gd name="T7" fmla="*/ 166688 h 20"/>
                    <a:gd name="T8" fmla="*/ 121708 w 33"/>
                    <a:gd name="T9" fmla="*/ 122238 h 20"/>
                    <a:gd name="T10" fmla="*/ 110644 w 33"/>
                    <a:gd name="T11" fmla="*/ 111125 h 20"/>
                    <a:gd name="T12" fmla="*/ 243417 w 33"/>
                    <a:gd name="T13" fmla="*/ 144463 h 20"/>
                    <a:gd name="T14" fmla="*/ 265545 w 33"/>
                    <a:gd name="T15" fmla="*/ 177800 h 20"/>
                    <a:gd name="T16" fmla="*/ 298739 w 33"/>
                    <a:gd name="T17" fmla="*/ 222250 h 20"/>
                    <a:gd name="T18" fmla="*/ 243417 w 33"/>
                    <a:gd name="T19" fmla="*/ 144463 h 20"/>
                    <a:gd name="T20" fmla="*/ 287674 w 33"/>
                    <a:gd name="T21" fmla="*/ 144463 h 20"/>
                    <a:gd name="T22" fmla="*/ 365125 w 33"/>
                    <a:gd name="T23" fmla="*/ 144463 h 20"/>
                    <a:gd name="T24" fmla="*/ 287674 w 33"/>
                    <a:gd name="T25" fmla="*/ 133350 h 20"/>
                    <a:gd name="T26" fmla="*/ 254481 w 33"/>
                    <a:gd name="T27" fmla="*/ 144463 h 20"/>
                    <a:gd name="T28" fmla="*/ 298739 w 33"/>
                    <a:gd name="T29" fmla="*/ 66675 h 20"/>
                    <a:gd name="T30" fmla="*/ 254481 w 33"/>
                    <a:gd name="T31" fmla="*/ 100013 h 20"/>
                    <a:gd name="T32" fmla="*/ 232352 w 33"/>
                    <a:gd name="T33" fmla="*/ 144463 h 20"/>
                    <a:gd name="T34" fmla="*/ 121708 w 33"/>
                    <a:gd name="T35" fmla="*/ 111125 h 20"/>
                    <a:gd name="T36" fmla="*/ 143837 w 33"/>
                    <a:gd name="T37" fmla="*/ 100013 h 20"/>
                    <a:gd name="T38" fmla="*/ 199159 w 33"/>
                    <a:gd name="T39" fmla="*/ 77788 h 20"/>
                    <a:gd name="T40" fmla="*/ 210223 w 33"/>
                    <a:gd name="T41" fmla="*/ 33338 h 20"/>
                    <a:gd name="T42" fmla="*/ 154902 w 33"/>
                    <a:gd name="T43" fmla="*/ 55563 h 20"/>
                    <a:gd name="T44" fmla="*/ 121708 w 33"/>
                    <a:gd name="T45" fmla="*/ 100013 h 20"/>
                    <a:gd name="T46" fmla="*/ 55322 w 33"/>
                    <a:gd name="T47" fmla="*/ 100013 h 20"/>
                    <a:gd name="T48" fmla="*/ 99580 w 33"/>
                    <a:gd name="T49" fmla="*/ 44450 h 20"/>
                    <a:gd name="T50" fmla="*/ 88515 w 33"/>
                    <a:gd name="T51" fmla="*/ 0 h 20"/>
                    <a:gd name="T52" fmla="*/ 55322 w 33"/>
                    <a:gd name="T53" fmla="*/ 44450 h 20"/>
                    <a:gd name="T54" fmla="*/ 44258 w 33"/>
                    <a:gd name="T55" fmla="*/ 100013 h 20"/>
                    <a:gd name="T56" fmla="*/ 0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0" y="11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5" y="7"/>
                        <a:pt x="11" y="11"/>
                      </a:cubicBezTo>
                      <a:cubicBezTo>
                        <a:pt x="10" y="12"/>
                        <a:pt x="10" y="15"/>
                        <a:pt x="15" y="15"/>
                      </a:cubicBezTo>
                      <a:cubicBezTo>
                        <a:pt x="15" y="15"/>
                        <a:pt x="15" y="12"/>
                        <a:pt x="11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20" y="15"/>
                        <a:pt x="22" y="13"/>
                      </a:cubicBezTo>
                      <a:cubicBezTo>
                        <a:pt x="22" y="14"/>
                        <a:pt x="22" y="15"/>
                        <a:pt x="24" y="16"/>
                      </a:cubicBezTo>
                      <a:cubicBezTo>
                        <a:pt x="25" y="17"/>
                        <a:pt x="27" y="18"/>
                        <a:pt x="27" y="20"/>
                      </a:cubicBezTo>
                      <a:cubicBezTo>
                        <a:pt x="28" y="19"/>
                        <a:pt x="29" y="14"/>
                        <a:pt x="22" y="13"/>
                      </a:cubicBezTo>
                      <a:cubicBezTo>
                        <a:pt x="23" y="13"/>
                        <a:pt x="26" y="13"/>
                        <a:pt x="26" y="13"/>
                      </a:cubicBezTo>
                      <a:cubicBezTo>
                        <a:pt x="26" y="13"/>
                        <a:pt x="29" y="16"/>
                        <a:pt x="33" y="13"/>
                      </a:cubicBezTo>
                      <a:cubicBezTo>
                        <a:pt x="32" y="12"/>
                        <a:pt x="29" y="9"/>
                        <a:pt x="26" y="12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8" y="11"/>
                        <a:pt x="27" y="6"/>
                      </a:cubicBezTo>
                      <a:cubicBezTo>
                        <a:pt x="26" y="7"/>
                        <a:pt x="23" y="7"/>
                        <a:pt x="23" y="9"/>
                      </a:cubicBezTo>
                      <a:cubicBezTo>
                        <a:pt x="22" y="11"/>
                        <a:pt x="23" y="12"/>
                        <a:pt x="21" y="13"/>
                      </a:cubicBezTo>
                      <a:cubicBezTo>
                        <a:pt x="19" y="14"/>
                        <a:pt x="11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ubicBezTo>
                        <a:pt x="14" y="9"/>
                        <a:pt x="16" y="8"/>
                        <a:pt x="18" y="7"/>
                      </a:cubicBezTo>
                      <a:cubicBezTo>
                        <a:pt x="19" y="5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4" y="5"/>
                      </a:cubicBezTo>
                      <a:cubicBezTo>
                        <a:pt x="12" y="7"/>
                        <a:pt x="14" y="8"/>
                        <a:pt x="11" y="9"/>
                      </a:cubicBezTo>
                      <a:cubicBezTo>
                        <a:pt x="8" y="9"/>
                        <a:pt x="6" y="8"/>
                        <a:pt x="5" y="9"/>
                      </a:cubicBezTo>
                      <a:cubicBezTo>
                        <a:pt x="6" y="8"/>
                        <a:pt x="9" y="6"/>
                        <a:pt x="9" y="4"/>
                      </a:cubicBezTo>
                      <a:cubicBezTo>
                        <a:pt x="8" y="1"/>
                        <a:pt x="7" y="1"/>
                        <a:pt x="8" y="0"/>
                      </a:cubicBezTo>
                      <a:cubicBezTo>
                        <a:pt x="7" y="0"/>
                        <a:pt x="5" y="2"/>
                        <a:pt x="5" y="4"/>
                      </a:cubicBezTo>
                      <a:cubicBezTo>
                        <a:pt x="5" y="6"/>
                        <a:pt x="5" y="8"/>
                        <a:pt x="4" y="9"/>
                      </a:cubicBezTo>
                      <a:cubicBezTo>
                        <a:pt x="2" y="10"/>
                        <a:pt x="0" y="11"/>
                        <a:pt x="0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65" name="Freeform 1336"/>
                <p:cNvSpPr>
                  <a:spLocks noEditPoints="1"/>
                </p:cNvSpPr>
                <p:nvPr/>
              </p:nvSpPr>
              <p:spPr bwMode="auto">
                <a:xfrm>
                  <a:off x="565150" y="0"/>
                  <a:ext cx="242888" cy="255588"/>
                </a:xfrm>
                <a:custGeom>
                  <a:avLst/>
                  <a:gdLst>
                    <a:gd name="T0" fmla="*/ 143525 w 22"/>
                    <a:gd name="T1" fmla="*/ 144463 h 23"/>
                    <a:gd name="T2" fmla="*/ 187686 w 22"/>
                    <a:gd name="T3" fmla="*/ 188913 h 23"/>
                    <a:gd name="T4" fmla="*/ 187686 w 22"/>
                    <a:gd name="T5" fmla="*/ 166688 h 23"/>
                    <a:gd name="T6" fmla="*/ 209767 w 22"/>
                    <a:gd name="T7" fmla="*/ 155575 h 23"/>
                    <a:gd name="T8" fmla="*/ 242888 w 22"/>
                    <a:gd name="T9" fmla="*/ 166688 h 23"/>
                    <a:gd name="T10" fmla="*/ 198727 w 22"/>
                    <a:gd name="T11" fmla="*/ 122238 h 23"/>
                    <a:gd name="T12" fmla="*/ 198727 w 22"/>
                    <a:gd name="T13" fmla="*/ 111125 h 23"/>
                    <a:gd name="T14" fmla="*/ 143525 w 22"/>
                    <a:gd name="T15" fmla="*/ 122238 h 23"/>
                    <a:gd name="T16" fmla="*/ 143525 w 22"/>
                    <a:gd name="T17" fmla="*/ 33338 h 23"/>
                    <a:gd name="T18" fmla="*/ 132484 w 22"/>
                    <a:gd name="T19" fmla="*/ 55563 h 23"/>
                    <a:gd name="T20" fmla="*/ 66242 w 22"/>
                    <a:gd name="T21" fmla="*/ 0 h 23"/>
                    <a:gd name="T22" fmla="*/ 77283 w 22"/>
                    <a:gd name="T23" fmla="*/ 33338 h 23"/>
                    <a:gd name="T24" fmla="*/ 88323 w 22"/>
                    <a:gd name="T25" fmla="*/ 66675 h 23"/>
                    <a:gd name="T26" fmla="*/ 66242 w 22"/>
                    <a:gd name="T27" fmla="*/ 66675 h 23"/>
                    <a:gd name="T28" fmla="*/ 99363 w 22"/>
                    <a:gd name="T29" fmla="*/ 100013 h 23"/>
                    <a:gd name="T30" fmla="*/ 132484 w 22"/>
                    <a:gd name="T31" fmla="*/ 144463 h 23"/>
                    <a:gd name="T32" fmla="*/ 99363 w 22"/>
                    <a:gd name="T33" fmla="*/ 122238 h 23"/>
                    <a:gd name="T34" fmla="*/ 66242 w 22"/>
                    <a:gd name="T35" fmla="*/ 100013 h 23"/>
                    <a:gd name="T36" fmla="*/ 77283 w 22"/>
                    <a:gd name="T37" fmla="*/ 111125 h 23"/>
                    <a:gd name="T38" fmla="*/ 0 w 22"/>
                    <a:gd name="T39" fmla="*/ 133350 h 23"/>
                    <a:gd name="T40" fmla="*/ 55202 w 22"/>
                    <a:gd name="T41" fmla="*/ 155575 h 23"/>
                    <a:gd name="T42" fmla="*/ 55202 w 22"/>
                    <a:gd name="T43" fmla="*/ 188913 h 23"/>
                    <a:gd name="T44" fmla="*/ 77283 w 22"/>
                    <a:gd name="T45" fmla="*/ 177800 h 23"/>
                    <a:gd name="T46" fmla="*/ 110404 w 22"/>
                    <a:gd name="T47" fmla="*/ 144463 h 23"/>
                    <a:gd name="T48" fmla="*/ 132484 w 22"/>
                    <a:gd name="T49" fmla="*/ 144463 h 23"/>
                    <a:gd name="T50" fmla="*/ 110404 w 22"/>
                    <a:gd name="T51" fmla="*/ 200025 h 23"/>
                    <a:gd name="T52" fmla="*/ 143525 w 22"/>
                    <a:gd name="T53" fmla="*/ 255588 h 23"/>
                    <a:gd name="T54" fmla="*/ 143525 w 22"/>
                    <a:gd name="T55" fmla="*/ 144463 h 23"/>
                    <a:gd name="T56" fmla="*/ 110404 w 22"/>
                    <a:gd name="T57" fmla="*/ 55563 h 23"/>
                    <a:gd name="T58" fmla="*/ 132484 w 22"/>
                    <a:gd name="T59" fmla="*/ 122238 h 23"/>
                    <a:gd name="T60" fmla="*/ 110404 w 22"/>
                    <a:gd name="T61" fmla="*/ 55563 h 23"/>
                    <a:gd name="T62" fmla="*/ 143525 w 22"/>
                    <a:gd name="T63" fmla="*/ 133350 h 23"/>
                    <a:gd name="T64" fmla="*/ 209767 w 22"/>
                    <a:gd name="T65" fmla="*/ 144463 h 23"/>
                    <a:gd name="T66" fmla="*/ 143525 w 22"/>
                    <a:gd name="T67" fmla="*/ 133350 h 23"/>
                    <a:gd name="T68" fmla="*/ 99363 w 22"/>
                    <a:gd name="T69" fmla="*/ 144463 h 23"/>
                    <a:gd name="T70" fmla="*/ 33121 w 22"/>
                    <a:gd name="T71" fmla="*/ 122238 h 23"/>
                    <a:gd name="T72" fmla="*/ 99363 w 22"/>
                    <a:gd name="T73" fmla="*/ 144463 h 2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2" h="23">
                      <a:moveTo>
                        <a:pt x="13" y="13"/>
                      </a:moveTo>
                      <a:cubicBezTo>
                        <a:pt x="12" y="16"/>
                        <a:pt x="17" y="16"/>
                        <a:pt x="17" y="17"/>
                      </a:cubicBezTo>
                      <a:cubicBezTo>
                        <a:pt x="18" y="16"/>
                        <a:pt x="17" y="15"/>
                        <a:pt x="17" y="15"/>
                      </a:cubicBezTo>
                      <a:cubicBezTo>
                        <a:pt x="17" y="15"/>
                        <a:pt x="18" y="15"/>
                        <a:pt x="19" y="14"/>
                      </a:cubicBezTo>
                      <a:cubicBezTo>
                        <a:pt x="20" y="14"/>
                        <a:pt x="21" y="14"/>
                        <a:pt x="22" y="15"/>
                      </a:cubicBezTo>
                      <a:cubicBezTo>
                        <a:pt x="22" y="12"/>
                        <a:pt x="18" y="11"/>
                        <a:pt x="18" y="11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6" y="8"/>
                        <a:pt x="13" y="11"/>
                      </a:cubicBezTo>
                      <a:cubicBezTo>
                        <a:pt x="15" y="8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2" y="5"/>
                      </a:cubicBezTo>
                      <a:cubicBezTo>
                        <a:pt x="12" y="2"/>
                        <a:pt x="7" y="0"/>
                        <a:pt x="6" y="0"/>
                      </a:cubicBezTo>
                      <a:cubicBezTo>
                        <a:pt x="7" y="0"/>
                        <a:pt x="7" y="2"/>
                        <a:pt x="7" y="3"/>
                      </a:cubicBezTo>
                      <a:cubicBezTo>
                        <a:pt x="8" y="5"/>
                        <a:pt x="8" y="6"/>
                        <a:pt x="8" y="6"/>
                      </a:cubicBezTo>
                      <a:cubicBezTo>
                        <a:pt x="8" y="6"/>
                        <a:pt x="7" y="6"/>
                        <a:pt x="6" y="6"/>
                      </a:cubicBezTo>
                      <a:cubicBezTo>
                        <a:pt x="7" y="7"/>
                        <a:pt x="8" y="9"/>
                        <a:pt x="9" y="9"/>
                      </a:cubicBezTo>
                      <a:cubicBezTo>
                        <a:pt x="11" y="10"/>
                        <a:pt x="10" y="12"/>
                        <a:pt x="12" y="13"/>
                      </a:cubicBezTo>
                      <a:cubicBezTo>
                        <a:pt x="11" y="13"/>
                        <a:pt x="9" y="13"/>
                        <a:pt x="9" y="11"/>
                      </a:cubicBezTo>
                      <a:cubicBezTo>
                        <a:pt x="8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7" y="10"/>
                      </a:cubicBezTo>
                      <a:cubicBezTo>
                        <a:pt x="4" y="8"/>
                        <a:pt x="0" y="11"/>
                        <a:pt x="0" y="12"/>
                      </a:cubicBezTo>
                      <a:cubicBezTo>
                        <a:pt x="1" y="11"/>
                        <a:pt x="3" y="14"/>
                        <a:pt x="5" y="14"/>
                      </a:cubicBezTo>
                      <a:cubicBezTo>
                        <a:pt x="4" y="15"/>
                        <a:pt x="4" y="16"/>
                        <a:pt x="5" y="17"/>
                      </a:cubicBezTo>
                      <a:cubicBezTo>
                        <a:pt x="5" y="15"/>
                        <a:pt x="6" y="15"/>
                        <a:pt x="7" y="16"/>
                      </a:cubicBezTo>
                      <a:cubicBezTo>
                        <a:pt x="9" y="16"/>
                        <a:pt x="10" y="14"/>
                        <a:pt x="10" y="13"/>
                      </a:cubicBezTo>
                      <a:cubicBezTo>
                        <a:pt x="10" y="13"/>
                        <a:pt x="12" y="13"/>
                        <a:pt x="12" y="13"/>
                      </a:cubicBezTo>
                      <a:cubicBezTo>
                        <a:pt x="12" y="13"/>
                        <a:pt x="10" y="15"/>
                        <a:pt x="10" y="18"/>
                      </a:cubicBezTo>
                      <a:cubicBezTo>
                        <a:pt x="9" y="22"/>
                        <a:pt x="13" y="23"/>
                        <a:pt x="13" y="23"/>
                      </a:cubicBezTo>
                      <a:cubicBezTo>
                        <a:pt x="7" y="20"/>
                        <a:pt x="12" y="14"/>
                        <a:pt x="13" y="13"/>
                      </a:cubicBezTo>
                      <a:close/>
                      <a:moveTo>
                        <a:pt x="10" y="5"/>
                      </a:moveTo>
                      <a:cubicBezTo>
                        <a:pt x="11" y="4"/>
                        <a:pt x="12" y="7"/>
                        <a:pt x="12" y="11"/>
                      </a:cubicBezTo>
                      <a:cubicBezTo>
                        <a:pt x="12" y="11"/>
                        <a:pt x="9" y="5"/>
                        <a:pt x="10" y="5"/>
                      </a:cubicBezTo>
                      <a:close/>
                      <a:moveTo>
                        <a:pt x="13" y="12"/>
                      </a:moveTo>
                      <a:cubicBezTo>
                        <a:pt x="13" y="12"/>
                        <a:pt x="18" y="11"/>
                        <a:pt x="19" y="13"/>
                      </a:cubicBezTo>
                      <a:cubicBezTo>
                        <a:pt x="19" y="14"/>
                        <a:pt x="13" y="12"/>
                        <a:pt x="13" y="12"/>
                      </a:cubicBezTo>
                      <a:close/>
                      <a:moveTo>
                        <a:pt x="9" y="13"/>
                      </a:moveTo>
                      <a:cubicBezTo>
                        <a:pt x="9" y="13"/>
                        <a:pt x="3" y="13"/>
                        <a:pt x="3" y="11"/>
                      </a:cubicBezTo>
                      <a:cubicBezTo>
                        <a:pt x="4" y="10"/>
                        <a:pt x="9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7460" name="直接连接符 15"/>
              <p:cNvCxnSpPr>
                <a:cxnSpLocks noChangeShapeType="1"/>
              </p:cNvCxnSpPr>
              <p:nvPr/>
            </p:nvCxnSpPr>
            <p:spPr bwMode="auto">
              <a:xfrm>
                <a:off x="-638" y="319"/>
                <a:ext cx="188056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57" name="文本框 50"/>
            <p:cNvSpPr txBox="1">
              <a:spLocks noChangeArrowheads="1"/>
            </p:cNvSpPr>
            <p:nvPr/>
          </p:nvSpPr>
          <p:spPr bwMode="auto">
            <a:xfrm>
              <a:off x="0" y="0"/>
              <a:ext cx="598547" cy="584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ivaldi" pitchFamily="66" charset="0"/>
                </a:rPr>
                <a:t>01</a:t>
              </a:r>
              <a:endParaRPr lang="zh-CN" altLang="en-US" sz="3200">
                <a:latin typeface="Vivaldi" pitchFamily="66" charset="0"/>
              </a:endParaRPr>
            </a:p>
          </p:txBody>
        </p:sp>
        <p:sp>
          <p:nvSpPr>
            <p:cNvPr id="17458" name="矩形 87"/>
            <p:cNvSpPr>
              <a:spLocks noChangeArrowheads="1"/>
            </p:cNvSpPr>
            <p:nvPr/>
          </p:nvSpPr>
          <p:spPr bwMode="auto">
            <a:xfrm>
              <a:off x="12706" y="838416"/>
              <a:ext cx="1918681" cy="116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水开了，水壶发出警报声，我假装没有听见。迈克的离去也是一样，突如其来，并且无可挽回。</a:t>
              </a:r>
            </a:p>
          </p:txBody>
        </p:sp>
      </p:grpSp>
      <p:grpSp>
        <p:nvGrpSpPr>
          <p:cNvPr id="18476" name="组合 97"/>
          <p:cNvGrpSpPr>
            <a:grpSpLocks/>
          </p:cNvGrpSpPr>
          <p:nvPr/>
        </p:nvGrpSpPr>
        <p:grpSpPr bwMode="auto">
          <a:xfrm>
            <a:off x="3943351" y="3582990"/>
            <a:ext cx="1919288" cy="2007751"/>
            <a:chOff x="0" y="0"/>
            <a:chExt cx="1918917" cy="2008268"/>
          </a:xfrm>
        </p:grpSpPr>
        <p:sp>
          <p:nvSpPr>
            <p:cNvPr id="17444" name="文本框 51"/>
            <p:cNvSpPr txBox="1">
              <a:spLocks noChangeArrowheads="1"/>
            </p:cNvSpPr>
            <p:nvPr/>
          </p:nvSpPr>
          <p:spPr bwMode="auto">
            <a:xfrm>
              <a:off x="493954" y="92099"/>
              <a:ext cx="1210354" cy="40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  <p:grpSp>
          <p:nvGrpSpPr>
            <p:cNvPr id="17445" name="组合 52"/>
            <p:cNvGrpSpPr>
              <a:grpSpLocks/>
            </p:cNvGrpSpPr>
            <p:nvPr/>
          </p:nvGrpSpPr>
          <p:grpSpPr bwMode="auto">
            <a:xfrm>
              <a:off x="39381" y="507812"/>
              <a:ext cx="1879536" cy="283872"/>
              <a:chOff x="0" y="0"/>
              <a:chExt cx="1879536" cy="283872"/>
            </a:xfrm>
          </p:grpSpPr>
          <p:grpSp>
            <p:nvGrpSpPr>
              <p:cNvPr id="17448" name="组合 53"/>
              <p:cNvGrpSpPr>
                <a:grpSpLocks/>
              </p:cNvGrpSpPr>
              <p:nvPr/>
            </p:nvGrpSpPr>
            <p:grpSpPr bwMode="auto">
              <a:xfrm flipV="1">
                <a:off x="498290" y="30738"/>
                <a:ext cx="882956" cy="253134"/>
                <a:chOff x="0" y="0"/>
                <a:chExt cx="1395412" cy="400050"/>
              </a:xfrm>
            </p:grpSpPr>
            <p:sp>
              <p:nvSpPr>
                <p:cNvPr id="17450" name="Freeform 1332"/>
                <p:cNvSpPr>
                  <a:spLocks noEditPoints="1"/>
                </p:cNvSpPr>
                <p:nvPr/>
              </p:nvSpPr>
              <p:spPr bwMode="auto">
                <a:xfrm>
                  <a:off x="919162" y="22225"/>
                  <a:ext cx="476250" cy="355600"/>
                </a:xfrm>
                <a:custGeom>
                  <a:avLst/>
                  <a:gdLst>
                    <a:gd name="T0" fmla="*/ 0 w 43"/>
                    <a:gd name="T1" fmla="*/ 222250 h 32"/>
                    <a:gd name="T2" fmla="*/ 121831 w 43"/>
                    <a:gd name="T3" fmla="*/ 133350 h 32"/>
                    <a:gd name="T4" fmla="*/ 177209 w 43"/>
                    <a:gd name="T5" fmla="*/ 244475 h 32"/>
                    <a:gd name="T6" fmla="*/ 210436 w 43"/>
                    <a:gd name="T7" fmla="*/ 222250 h 32"/>
                    <a:gd name="T8" fmla="*/ 177209 w 43"/>
                    <a:gd name="T9" fmla="*/ 300038 h 32"/>
                    <a:gd name="T10" fmla="*/ 221512 w 43"/>
                    <a:gd name="T11" fmla="*/ 277813 h 32"/>
                    <a:gd name="T12" fmla="*/ 177209 w 43"/>
                    <a:gd name="T13" fmla="*/ 355600 h 32"/>
                    <a:gd name="T14" fmla="*/ 254738 w 43"/>
                    <a:gd name="T15" fmla="*/ 322263 h 32"/>
                    <a:gd name="T16" fmla="*/ 243663 w 43"/>
                    <a:gd name="T17" fmla="*/ 144463 h 32"/>
                    <a:gd name="T18" fmla="*/ 254738 w 43"/>
                    <a:gd name="T19" fmla="*/ 266700 h 32"/>
                    <a:gd name="T20" fmla="*/ 243663 w 43"/>
                    <a:gd name="T21" fmla="*/ 166688 h 32"/>
                    <a:gd name="T22" fmla="*/ 66453 w 43"/>
                    <a:gd name="T23" fmla="*/ 155575 h 32"/>
                    <a:gd name="T24" fmla="*/ 243663 w 43"/>
                    <a:gd name="T25" fmla="*/ 111125 h 32"/>
                    <a:gd name="T26" fmla="*/ 376570 w 43"/>
                    <a:gd name="T27" fmla="*/ 222250 h 32"/>
                    <a:gd name="T28" fmla="*/ 387645 w 43"/>
                    <a:gd name="T29" fmla="*/ 266700 h 32"/>
                    <a:gd name="T30" fmla="*/ 365494 w 43"/>
                    <a:gd name="T31" fmla="*/ 255588 h 32"/>
                    <a:gd name="T32" fmla="*/ 354419 w 43"/>
                    <a:gd name="T33" fmla="*/ 177800 h 32"/>
                    <a:gd name="T34" fmla="*/ 310116 w 43"/>
                    <a:gd name="T35" fmla="*/ 144463 h 32"/>
                    <a:gd name="T36" fmla="*/ 332267 w 43"/>
                    <a:gd name="T37" fmla="*/ 166688 h 32"/>
                    <a:gd name="T38" fmla="*/ 332267 w 43"/>
                    <a:gd name="T39" fmla="*/ 277813 h 32"/>
                    <a:gd name="T40" fmla="*/ 365494 w 43"/>
                    <a:gd name="T41" fmla="*/ 311150 h 32"/>
                    <a:gd name="T42" fmla="*/ 365494 w 43"/>
                    <a:gd name="T43" fmla="*/ 277813 h 32"/>
                    <a:gd name="T44" fmla="*/ 387645 w 43"/>
                    <a:gd name="T45" fmla="*/ 300038 h 32"/>
                    <a:gd name="T46" fmla="*/ 465174 w 43"/>
                    <a:gd name="T47" fmla="*/ 333375 h 32"/>
                    <a:gd name="T48" fmla="*/ 420872 w 43"/>
                    <a:gd name="T49" fmla="*/ 288925 h 32"/>
                    <a:gd name="T50" fmla="*/ 420872 w 43"/>
                    <a:gd name="T51" fmla="*/ 233363 h 32"/>
                    <a:gd name="T52" fmla="*/ 465174 w 43"/>
                    <a:gd name="T53" fmla="*/ 244475 h 32"/>
                    <a:gd name="T54" fmla="*/ 443023 w 43"/>
                    <a:gd name="T55" fmla="*/ 200025 h 32"/>
                    <a:gd name="T56" fmla="*/ 465174 w 43"/>
                    <a:gd name="T57" fmla="*/ 166688 h 32"/>
                    <a:gd name="T58" fmla="*/ 431948 w 43"/>
                    <a:gd name="T59" fmla="*/ 155575 h 32"/>
                    <a:gd name="T60" fmla="*/ 376570 w 43"/>
                    <a:gd name="T61" fmla="*/ 155575 h 32"/>
                    <a:gd name="T62" fmla="*/ 343343 w 43"/>
                    <a:gd name="T63" fmla="*/ 144463 h 32"/>
                    <a:gd name="T64" fmla="*/ 265814 w 43"/>
                    <a:gd name="T65" fmla="*/ 111125 h 32"/>
                    <a:gd name="T66" fmla="*/ 276890 w 43"/>
                    <a:gd name="T67" fmla="*/ 100013 h 32"/>
                    <a:gd name="T68" fmla="*/ 321192 w 43"/>
                    <a:gd name="T69" fmla="*/ 111125 h 32"/>
                    <a:gd name="T70" fmla="*/ 398721 w 43"/>
                    <a:gd name="T71" fmla="*/ 100013 h 32"/>
                    <a:gd name="T72" fmla="*/ 376570 w 43"/>
                    <a:gd name="T73" fmla="*/ 77788 h 32"/>
                    <a:gd name="T74" fmla="*/ 443023 w 43"/>
                    <a:gd name="T75" fmla="*/ 33338 h 32"/>
                    <a:gd name="T76" fmla="*/ 343343 w 43"/>
                    <a:gd name="T77" fmla="*/ 22225 h 32"/>
                    <a:gd name="T78" fmla="*/ 332267 w 43"/>
                    <a:gd name="T79" fmla="*/ 0 h 32"/>
                    <a:gd name="T80" fmla="*/ 299041 w 43"/>
                    <a:gd name="T81" fmla="*/ 33338 h 32"/>
                    <a:gd name="T82" fmla="*/ 276890 w 43"/>
                    <a:gd name="T83" fmla="*/ 88900 h 32"/>
                    <a:gd name="T84" fmla="*/ 99680 w 43"/>
                    <a:gd name="T85" fmla="*/ 122238 h 32"/>
                    <a:gd name="T86" fmla="*/ 0 w 43"/>
                    <a:gd name="T87" fmla="*/ 222250 h 32"/>
                    <a:gd name="T88" fmla="*/ 365494 w 43"/>
                    <a:gd name="T89" fmla="*/ 55563 h 32"/>
                    <a:gd name="T90" fmla="*/ 287965 w 43"/>
                    <a:gd name="T91" fmla="*/ 88900 h 32"/>
                    <a:gd name="T92" fmla="*/ 365494 w 43"/>
                    <a:gd name="T93" fmla="*/ 55563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0" y="20"/>
                      </a:moveTo>
                      <a:cubicBezTo>
                        <a:pt x="0" y="20"/>
                        <a:pt x="6" y="13"/>
                        <a:pt x="11" y="12"/>
                      </a:cubicBezTo>
                      <a:cubicBezTo>
                        <a:pt x="24" y="11"/>
                        <a:pt x="16" y="21"/>
                        <a:pt x="16" y="22"/>
                      </a:cubicBezTo>
                      <a:cubicBezTo>
                        <a:pt x="17" y="22"/>
                        <a:pt x="19" y="22"/>
                        <a:pt x="19" y="20"/>
                      </a:cubicBezTo>
                      <a:cubicBezTo>
                        <a:pt x="20" y="24"/>
                        <a:pt x="15" y="25"/>
                        <a:pt x="16" y="27"/>
                      </a:cubicBezTo>
                      <a:cubicBezTo>
                        <a:pt x="17" y="26"/>
                        <a:pt x="19" y="26"/>
                        <a:pt x="20" y="25"/>
                      </a:cubicBezTo>
                      <a:cubicBezTo>
                        <a:pt x="20" y="28"/>
                        <a:pt x="15" y="29"/>
                        <a:pt x="16" y="32"/>
                      </a:cubicBezTo>
                      <a:cubicBezTo>
                        <a:pt x="17" y="29"/>
                        <a:pt x="20" y="31"/>
                        <a:pt x="23" y="29"/>
                      </a:cubicBezTo>
                      <a:cubicBezTo>
                        <a:pt x="33" y="23"/>
                        <a:pt x="23" y="13"/>
                        <a:pt x="22" y="13"/>
                      </a:cubicBezTo>
                      <a:cubicBezTo>
                        <a:pt x="29" y="19"/>
                        <a:pt x="23" y="24"/>
                        <a:pt x="23" y="24"/>
                      </a:cubicBezTo>
                      <a:cubicBezTo>
                        <a:pt x="23" y="24"/>
                        <a:pt x="25" y="20"/>
                        <a:pt x="22" y="15"/>
                      </a:cubicBezTo>
                      <a:cubicBezTo>
                        <a:pt x="19" y="10"/>
                        <a:pt x="10" y="11"/>
                        <a:pt x="6" y="14"/>
                      </a:cubicBezTo>
                      <a:cubicBezTo>
                        <a:pt x="9" y="9"/>
                        <a:pt x="21" y="10"/>
                        <a:pt x="22" y="10"/>
                      </a:cubicBezTo>
                      <a:cubicBezTo>
                        <a:pt x="30" y="10"/>
                        <a:pt x="34" y="19"/>
                        <a:pt x="34" y="20"/>
                      </a:cubicBezTo>
                      <a:cubicBezTo>
                        <a:pt x="34" y="22"/>
                        <a:pt x="35" y="24"/>
                        <a:pt x="35" y="24"/>
                      </a:cubicBezTo>
                      <a:cubicBezTo>
                        <a:pt x="35" y="24"/>
                        <a:pt x="34" y="24"/>
                        <a:pt x="33" y="23"/>
                      </a:cubicBezTo>
                      <a:cubicBezTo>
                        <a:pt x="33" y="21"/>
                        <a:pt x="33" y="18"/>
                        <a:pt x="32" y="16"/>
                      </a:cubicBezTo>
                      <a:cubicBezTo>
                        <a:pt x="31" y="14"/>
                        <a:pt x="28" y="13"/>
                        <a:pt x="28" y="13"/>
                      </a:cubicBezTo>
                      <a:cubicBezTo>
                        <a:pt x="28" y="13"/>
                        <a:pt x="30" y="14"/>
                        <a:pt x="30" y="15"/>
                      </a:cubicBezTo>
                      <a:cubicBezTo>
                        <a:pt x="26" y="21"/>
                        <a:pt x="28" y="25"/>
                        <a:pt x="30" y="25"/>
                      </a:cubicBezTo>
                      <a:cubicBezTo>
                        <a:pt x="32" y="26"/>
                        <a:pt x="33" y="27"/>
                        <a:pt x="33" y="28"/>
                      </a:cubicBezTo>
                      <a:cubicBezTo>
                        <a:pt x="34" y="28"/>
                        <a:pt x="33" y="25"/>
                        <a:pt x="33" y="25"/>
                      </a:cubicBezTo>
                      <a:cubicBezTo>
                        <a:pt x="33" y="25"/>
                        <a:pt x="34" y="24"/>
                        <a:pt x="35" y="27"/>
                      </a:cubicBezTo>
                      <a:cubicBezTo>
                        <a:pt x="37" y="30"/>
                        <a:pt x="41" y="31"/>
                        <a:pt x="42" y="30"/>
                      </a:cubicBezTo>
                      <a:cubicBezTo>
                        <a:pt x="41" y="30"/>
                        <a:pt x="38" y="28"/>
                        <a:pt x="38" y="26"/>
                      </a:cubicBezTo>
                      <a:cubicBezTo>
                        <a:pt x="39" y="23"/>
                        <a:pt x="38" y="22"/>
                        <a:pt x="38" y="21"/>
                      </a:cubicBezTo>
                      <a:cubicBezTo>
                        <a:pt x="39" y="21"/>
                        <a:pt x="42" y="21"/>
                        <a:pt x="42" y="22"/>
                      </a:cubicBezTo>
                      <a:cubicBezTo>
                        <a:pt x="43" y="21"/>
                        <a:pt x="41" y="18"/>
                        <a:pt x="40" y="18"/>
                      </a:cubicBezTo>
                      <a:cubicBezTo>
                        <a:pt x="41" y="18"/>
                        <a:pt x="43" y="16"/>
                        <a:pt x="42" y="15"/>
                      </a:cubicBezTo>
                      <a:cubicBezTo>
                        <a:pt x="41" y="17"/>
                        <a:pt x="40" y="14"/>
                        <a:pt x="39" y="14"/>
                      </a:cubicBezTo>
                      <a:cubicBezTo>
                        <a:pt x="37" y="13"/>
                        <a:pt x="35" y="13"/>
                        <a:pt x="34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28" y="11"/>
                        <a:pt x="24" y="10"/>
                        <a:pt x="24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5" y="9"/>
                        <a:pt x="27" y="11"/>
                        <a:pt x="29" y="10"/>
                      </a:cubicBezTo>
                      <a:cubicBezTo>
                        <a:pt x="31" y="10"/>
                        <a:pt x="35" y="7"/>
                        <a:pt x="36" y="9"/>
                      </a:cubicBezTo>
                      <a:cubicBezTo>
                        <a:pt x="36" y="8"/>
                        <a:pt x="35" y="7"/>
                        <a:pt x="34" y="7"/>
                      </a:cubicBezTo>
                      <a:cubicBezTo>
                        <a:pt x="36" y="3"/>
                        <a:pt x="39" y="2"/>
                        <a:pt x="40" y="3"/>
                      </a:cubicBezTo>
                      <a:cubicBezTo>
                        <a:pt x="39" y="0"/>
                        <a:pt x="34" y="2"/>
                        <a:pt x="31" y="2"/>
                      </a:cubicBezTo>
                      <a:cubicBezTo>
                        <a:pt x="32" y="1"/>
                        <a:pt x="30" y="0"/>
                        <a:pt x="30" y="0"/>
                      </a:cubicBezTo>
                      <a:cubicBezTo>
                        <a:pt x="30" y="0"/>
                        <a:pt x="30" y="2"/>
                        <a:pt x="27" y="3"/>
                      </a:cubicBezTo>
                      <a:cubicBezTo>
                        <a:pt x="25" y="4"/>
                        <a:pt x="24" y="7"/>
                        <a:pt x="25" y="8"/>
                      </a:cubicBezTo>
                      <a:cubicBezTo>
                        <a:pt x="21" y="10"/>
                        <a:pt x="14" y="9"/>
                        <a:pt x="9" y="11"/>
                      </a:cubicBezTo>
                      <a:cubicBezTo>
                        <a:pt x="5" y="13"/>
                        <a:pt x="0" y="20"/>
                        <a:pt x="0" y="20"/>
                      </a:cubicBezTo>
                      <a:close/>
                      <a:moveTo>
                        <a:pt x="33" y="5"/>
                      </a:moveTo>
                      <a:cubicBezTo>
                        <a:pt x="34" y="7"/>
                        <a:pt x="26" y="8"/>
                        <a:pt x="26" y="8"/>
                      </a:cubicBezTo>
                      <a:cubicBezTo>
                        <a:pt x="26" y="8"/>
                        <a:pt x="32" y="2"/>
                        <a:pt x="33" y="5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1" name="Freeform 1333"/>
                <p:cNvSpPr>
                  <a:spLocks noEditPoints="1"/>
                </p:cNvSpPr>
                <p:nvPr/>
              </p:nvSpPr>
              <p:spPr bwMode="auto">
                <a:xfrm>
                  <a:off x="0" y="22225"/>
                  <a:ext cx="476250" cy="355600"/>
                </a:xfrm>
                <a:custGeom>
                  <a:avLst/>
                  <a:gdLst>
                    <a:gd name="T0" fmla="*/ 365494 w 43"/>
                    <a:gd name="T1" fmla="*/ 122238 h 32"/>
                    <a:gd name="T2" fmla="*/ 199360 w 43"/>
                    <a:gd name="T3" fmla="*/ 88900 h 32"/>
                    <a:gd name="T4" fmla="*/ 166134 w 43"/>
                    <a:gd name="T5" fmla="*/ 33338 h 32"/>
                    <a:gd name="T6" fmla="*/ 143983 w 43"/>
                    <a:gd name="T7" fmla="*/ 0 h 32"/>
                    <a:gd name="T8" fmla="*/ 121831 w 43"/>
                    <a:gd name="T9" fmla="*/ 22225 h 32"/>
                    <a:gd name="T10" fmla="*/ 22151 w 43"/>
                    <a:gd name="T11" fmla="*/ 33338 h 32"/>
                    <a:gd name="T12" fmla="*/ 88605 w 43"/>
                    <a:gd name="T13" fmla="*/ 77788 h 32"/>
                    <a:gd name="T14" fmla="*/ 77529 w 43"/>
                    <a:gd name="T15" fmla="*/ 100013 h 32"/>
                    <a:gd name="T16" fmla="*/ 143983 w 43"/>
                    <a:gd name="T17" fmla="*/ 111125 h 32"/>
                    <a:gd name="T18" fmla="*/ 188285 w 43"/>
                    <a:gd name="T19" fmla="*/ 100013 h 32"/>
                    <a:gd name="T20" fmla="*/ 210436 w 43"/>
                    <a:gd name="T21" fmla="*/ 111125 h 32"/>
                    <a:gd name="T22" fmla="*/ 121831 w 43"/>
                    <a:gd name="T23" fmla="*/ 144463 h 32"/>
                    <a:gd name="T24" fmla="*/ 99680 w 43"/>
                    <a:gd name="T25" fmla="*/ 155575 h 32"/>
                    <a:gd name="T26" fmla="*/ 44302 w 43"/>
                    <a:gd name="T27" fmla="*/ 155575 h 32"/>
                    <a:gd name="T28" fmla="*/ 0 w 43"/>
                    <a:gd name="T29" fmla="*/ 166688 h 32"/>
                    <a:gd name="T30" fmla="*/ 33227 w 43"/>
                    <a:gd name="T31" fmla="*/ 200025 h 32"/>
                    <a:gd name="T32" fmla="*/ 11076 w 43"/>
                    <a:gd name="T33" fmla="*/ 244475 h 32"/>
                    <a:gd name="T34" fmla="*/ 55378 w 43"/>
                    <a:gd name="T35" fmla="*/ 233363 h 32"/>
                    <a:gd name="T36" fmla="*/ 44302 w 43"/>
                    <a:gd name="T37" fmla="*/ 288925 h 32"/>
                    <a:gd name="T38" fmla="*/ 0 w 43"/>
                    <a:gd name="T39" fmla="*/ 333375 h 32"/>
                    <a:gd name="T40" fmla="*/ 77529 w 43"/>
                    <a:gd name="T41" fmla="*/ 300038 h 32"/>
                    <a:gd name="T42" fmla="*/ 99680 w 43"/>
                    <a:gd name="T43" fmla="*/ 277813 h 32"/>
                    <a:gd name="T44" fmla="*/ 99680 w 43"/>
                    <a:gd name="T45" fmla="*/ 311150 h 32"/>
                    <a:gd name="T46" fmla="*/ 132907 w 43"/>
                    <a:gd name="T47" fmla="*/ 277813 h 32"/>
                    <a:gd name="T48" fmla="*/ 143983 w 43"/>
                    <a:gd name="T49" fmla="*/ 166688 h 32"/>
                    <a:gd name="T50" fmla="*/ 155058 w 43"/>
                    <a:gd name="T51" fmla="*/ 144463 h 32"/>
                    <a:gd name="T52" fmla="*/ 121831 w 43"/>
                    <a:gd name="T53" fmla="*/ 177800 h 32"/>
                    <a:gd name="T54" fmla="*/ 99680 w 43"/>
                    <a:gd name="T55" fmla="*/ 255588 h 32"/>
                    <a:gd name="T56" fmla="*/ 77529 w 43"/>
                    <a:gd name="T57" fmla="*/ 266700 h 32"/>
                    <a:gd name="T58" fmla="*/ 88605 w 43"/>
                    <a:gd name="T59" fmla="*/ 222250 h 32"/>
                    <a:gd name="T60" fmla="*/ 221512 w 43"/>
                    <a:gd name="T61" fmla="*/ 111125 h 32"/>
                    <a:gd name="T62" fmla="*/ 398721 w 43"/>
                    <a:gd name="T63" fmla="*/ 155575 h 32"/>
                    <a:gd name="T64" fmla="*/ 221512 w 43"/>
                    <a:gd name="T65" fmla="*/ 166688 h 32"/>
                    <a:gd name="T66" fmla="*/ 210436 w 43"/>
                    <a:gd name="T67" fmla="*/ 266700 h 32"/>
                    <a:gd name="T68" fmla="*/ 232587 w 43"/>
                    <a:gd name="T69" fmla="*/ 144463 h 32"/>
                    <a:gd name="T70" fmla="*/ 221512 w 43"/>
                    <a:gd name="T71" fmla="*/ 322263 h 32"/>
                    <a:gd name="T72" fmla="*/ 299041 w 43"/>
                    <a:gd name="T73" fmla="*/ 355600 h 32"/>
                    <a:gd name="T74" fmla="*/ 243663 w 43"/>
                    <a:gd name="T75" fmla="*/ 277813 h 32"/>
                    <a:gd name="T76" fmla="*/ 299041 w 43"/>
                    <a:gd name="T77" fmla="*/ 300038 h 32"/>
                    <a:gd name="T78" fmla="*/ 254738 w 43"/>
                    <a:gd name="T79" fmla="*/ 222250 h 32"/>
                    <a:gd name="T80" fmla="*/ 287965 w 43"/>
                    <a:gd name="T81" fmla="*/ 244475 h 32"/>
                    <a:gd name="T82" fmla="*/ 343343 w 43"/>
                    <a:gd name="T83" fmla="*/ 133350 h 32"/>
                    <a:gd name="T84" fmla="*/ 476250 w 43"/>
                    <a:gd name="T85" fmla="*/ 222250 h 32"/>
                    <a:gd name="T86" fmla="*/ 365494 w 43"/>
                    <a:gd name="T87" fmla="*/ 122238 h 32"/>
                    <a:gd name="T88" fmla="*/ 177209 w 43"/>
                    <a:gd name="T89" fmla="*/ 88900 h 32"/>
                    <a:gd name="T90" fmla="*/ 99680 w 43"/>
                    <a:gd name="T91" fmla="*/ 55563 h 32"/>
                    <a:gd name="T92" fmla="*/ 177209 w 43"/>
                    <a:gd name="T93" fmla="*/ 88900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33" y="11"/>
                      </a:moveTo>
                      <a:cubicBezTo>
                        <a:pt x="28" y="9"/>
                        <a:pt x="21" y="10"/>
                        <a:pt x="18" y="8"/>
                      </a:cubicBezTo>
                      <a:cubicBezTo>
                        <a:pt x="18" y="7"/>
                        <a:pt x="17" y="4"/>
                        <a:pt x="15" y="3"/>
                      </a:cubicBezTo>
                      <a:cubicBezTo>
                        <a:pt x="12" y="2"/>
                        <a:pt x="13" y="0"/>
                        <a:pt x="13" y="0"/>
                      </a:cubicBezTo>
                      <a:cubicBezTo>
                        <a:pt x="13" y="0"/>
                        <a:pt x="10" y="1"/>
                        <a:pt x="11" y="2"/>
                      </a:cubicBezTo>
                      <a:cubicBezTo>
                        <a:pt x="9" y="2"/>
                        <a:pt x="4" y="0"/>
                        <a:pt x="2" y="3"/>
                      </a:cubicBezTo>
                      <a:cubicBezTo>
                        <a:pt x="3" y="2"/>
                        <a:pt x="6" y="3"/>
                        <a:pt x="8" y="7"/>
                      </a:cubicBezTo>
                      <a:cubicBezTo>
                        <a:pt x="7" y="7"/>
                        <a:pt x="6" y="8"/>
                        <a:pt x="7" y="9"/>
                      </a:cubicBezTo>
                      <a:cubicBezTo>
                        <a:pt x="8" y="7"/>
                        <a:pt x="11" y="10"/>
                        <a:pt x="13" y="10"/>
                      </a:cubicBezTo>
                      <a:cubicBezTo>
                        <a:pt x="16" y="11"/>
                        <a:pt x="17" y="9"/>
                        <a:pt x="17" y="9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4" y="11"/>
                        <a:pt x="11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7" y="13"/>
                        <a:pt x="5" y="13"/>
                        <a:pt x="4" y="14"/>
                      </a:cubicBezTo>
                      <a:cubicBezTo>
                        <a:pt x="2" y="14"/>
                        <a:pt x="1" y="17"/>
                        <a:pt x="0" y="15"/>
                      </a:cubicBezTo>
                      <a:cubicBezTo>
                        <a:pt x="0" y="16"/>
                        <a:pt x="1" y="18"/>
                        <a:pt x="3" y="18"/>
                      </a:cubicBezTo>
                      <a:cubicBezTo>
                        <a:pt x="2" y="18"/>
                        <a:pt x="0" y="21"/>
                        <a:pt x="1" y="22"/>
                      </a:cubicBezTo>
                      <a:cubicBezTo>
                        <a:pt x="1" y="21"/>
                        <a:pt x="3" y="21"/>
                        <a:pt x="5" y="21"/>
                      </a:cubicBezTo>
                      <a:cubicBezTo>
                        <a:pt x="4" y="22"/>
                        <a:pt x="3" y="23"/>
                        <a:pt x="4" y="26"/>
                      </a:cubicBezTo>
                      <a:cubicBezTo>
                        <a:pt x="5" y="28"/>
                        <a:pt x="1" y="30"/>
                        <a:pt x="0" y="30"/>
                      </a:cubicBezTo>
                      <a:cubicBezTo>
                        <a:pt x="2" y="31"/>
                        <a:pt x="5" y="30"/>
                        <a:pt x="7" y="27"/>
                      </a:cubicBezTo>
                      <a:cubicBezTo>
                        <a:pt x="9" y="24"/>
                        <a:pt x="9" y="25"/>
                        <a:pt x="9" y="25"/>
                      </a:cubicBezTo>
                      <a:cubicBezTo>
                        <a:pt x="9" y="25"/>
                        <a:pt x="8" y="28"/>
                        <a:pt x="9" y="28"/>
                      </a:cubicBezTo>
                      <a:cubicBezTo>
                        <a:pt x="10" y="27"/>
                        <a:pt x="11" y="26"/>
                        <a:pt x="12" y="25"/>
                      </a:cubicBezTo>
                      <a:cubicBezTo>
                        <a:pt x="14" y="25"/>
                        <a:pt x="16" y="21"/>
                        <a:pt x="13" y="15"/>
                      </a:cubicBezTo>
                      <a:cubicBezTo>
                        <a:pt x="12" y="14"/>
                        <a:pt x="14" y="13"/>
                        <a:pt x="14" y="13"/>
                      </a:cubicBezTo>
                      <a:cubicBezTo>
                        <a:pt x="14" y="13"/>
                        <a:pt x="12" y="14"/>
                        <a:pt x="11" y="16"/>
                      </a:cubicBezTo>
                      <a:cubicBezTo>
                        <a:pt x="10" y="18"/>
                        <a:pt x="10" y="21"/>
                        <a:pt x="9" y="23"/>
                      </a:cubicBezTo>
                      <a:cubicBezTo>
                        <a:pt x="8" y="24"/>
                        <a:pt x="7" y="24"/>
                        <a:pt x="7" y="24"/>
                      </a:cubicBezTo>
                      <a:cubicBezTo>
                        <a:pt x="7" y="24"/>
                        <a:pt x="9" y="22"/>
                        <a:pt x="8" y="20"/>
                      </a:cubicBezTo>
                      <a:cubicBezTo>
                        <a:pt x="8" y="19"/>
                        <a:pt x="12" y="10"/>
                        <a:pt x="20" y="10"/>
                      </a:cubicBezTo>
                      <a:cubicBezTo>
                        <a:pt x="21" y="10"/>
                        <a:pt x="33" y="9"/>
                        <a:pt x="36" y="14"/>
                      </a:cubicBezTo>
                      <a:cubicBezTo>
                        <a:pt x="33" y="11"/>
                        <a:pt x="23" y="10"/>
                        <a:pt x="20" y="15"/>
                      </a:cubicBezTo>
                      <a:cubicBezTo>
                        <a:pt x="17" y="20"/>
                        <a:pt x="19" y="24"/>
                        <a:pt x="19" y="24"/>
                      </a:cubicBezTo>
                      <a:cubicBezTo>
                        <a:pt x="19" y="24"/>
                        <a:pt x="14" y="19"/>
                        <a:pt x="21" y="13"/>
                      </a:cubicBezTo>
                      <a:cubicBezTo>
                        <a:pt x="20" y="13"/>
                        <a:pt x="9" y="23"/>
                        <a:pt x="20" y="29"/>
                      </a:cubicBezTo>
                      <a:cubicBezTo>
                        <a:pt x="23" y="31"/>
                        <a:pt x="26" y="29"/>
                        <a:pt x="27" y="32"/>
                      </a:cubicBezTo>
                      <a:cubicBezTo>
                        <a:pt x="27" y="29"/>
                        <a:pt x="23" y="28"/>
                        <a:pt x="22" y="25"/>
                      </a:cubicBezTo>
                      <a:cubicBezTo>
                        <a:pt x="23" y="26"/>
                        <a:pt x="25" y="26"/>
                        <a:pt x="27" y="27"/>
                      </a:cubicBezTo>
                      <a:cubicBezTo>
                        <a:pt x="27" y="25"/>
                        <a:pt x="22" y="24"/>
                        <a:pt x="23" y="20"/>
                      </a:cubicBezTo>
                      <a:cubicBezTo>
                        <a:pt x="23" y="22"/>
                        <a:pt x="25" y="22"/>
                        <a:pt x="26" y="22"/>
                      </a:cubicBezTo>
                      <a:cubicBezTo>
                        <a:pt x="26" y="21"/>
                        <a:pt x="19" y="11"/>
                        <a:pt x="31" y="12"/>
                      </a:cubicBezTo>
                      <a:cubicBezTo>
                        <a:pt x="37" y="13"/>
                        <a:pt x="43" y="20"/>
                        <a:pt x="43" y="20"/>
                      </a:cubicBezTo>
                      <a:cubicBezTo>
                        <a:pt x="43" y="20"/>
                        <a:pt x="38" y="13"/>
                        <a:pt x="33" y="11"/>
                      </a:cubicBezTo>
                      <a:close/>
                      <a:moveTo>
                        <a:pt x="16" y="8"/>
                      </a:moveTo>
                      <a:cubicBezTo>
                        <a:pt x="16" y="8"/>
                        <a:pt x="9" y="7"/>
                        <a:pt x="9" y="5"/>
                      </a:cubicBezTo>
                      <a:cubicBezTo>
                        <a:pt x="10" y="2"/>
                        <a:pt x="16" y="8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2" name="Freeform 1334"/>
                <p:cNvSpPr>
                  <a:spLocks/>
                </p:cNvSpPr>
                <p:nvPr/>
              </p:nvSpPr>
              <p:spPr bwMode="auto">
                <a:xfrm>
                  <a:off x="298450" y="177800"/>
                  <a:ext cx="366713" cy="222250"/>
                </a:xfrm>
                <a:custGeom>
                  <a:avLst/>
                  <a:gdLst>
                    <a:gd name="T0" fmla="*/ 366713 w 33"/>
                    <a:gd name="T1" fmla="*/ 122238 h 20"/>
                    <a:gd name="T2" fmla="*/ 366713 w 33"/>
                    <a:gd name="T3" fmla="*/ 133350 h 20"/>
                    <a:gd name="T4" fmla="*/ 255588 w 33"/>
                    <a:gd name="T5" fmla="*/ 122238 h 20"/>
                    <a:gd name="T6" fmla="*/ 200025 w 33"/>
                    <a:gd name="T7" fmla="*/ 166688 h 20"/>
                    <a:gd name="T8" fmla="*/ 244475 w 33"/>
                    <a:gd name="T9" fmla="*/ 122238 h 20"/>
                    <a:gd name="T10" fmla="*/ 255588 w 33"/>
                    <a:gd name="T11" fmla="*/ 111125 h 20"/>
                    <a:gd name="T12" fmla="*/ 133350 w 33"/>
                    <a:gd name="T13" fmla="*/ 144463 h 20"/>
                    <a:gd name="T14" fmla="*/ 111125 w 33"/>
                    <a:gd name="T15" fmla="*/ 177800 h 20"/>
                    <a:gd name="T16" fmla="*/ 66675 w 33"/>
                    <a:gd name="T17" fmla="*/ 222250 h 20"/>
                    <a:gd name="T18" fmla="*/ 122238 w 33"/>
                    <a:gd name="T19" fmla="*/ 144463 h 20"/>
                    <a:gd name="T20" fmla="*/ 88900 w 33"/>
                    <a:gd name="T21" fmla="*/ 144463 h 20"/>
                    <a:gd name="T22" fmla="*/ 0 w 33"/>
                    <a:gd name="T23" fmla="*/ 144463 h 20"/>
                    <a:gd name="T24" fmla="*/ 88900 w 33"/>
                    <a:gd name="T25" fmla="*/ 133350 h 20"/>
                    <a:gd name="T26" fmla="*/ 111125 w 33"/>
                    <a:gd name="T27" fmla="*/ 144463 h 20"/>
                    <a:gd name="T28" fmla="*/ 66675 w 33"/>
                    <a:gd name="T29" fmla="*/ 66675 h 20"/>
                    <a:gd name="T30" fmla="*/ 111125 w 33"/>
                    <a:gd name="T31" fmla="*/ 100013 h 20"/>
                    <a:gd name="T32" fmla="*/ 133350 w 33"/>
                    <a:gd name="T33" fmla="*/ 144463 h 20"/>
                    <a:gd name="T34" fmla="*/ 244475 w 33"/>
                    <a:gd name="T35" fmla="*/ 111125 h 20"/>
                    <a:gd name="T36" fmla="*/ 222250 w 33"/>
                    <a:gd name="T37" fmla="*/ 100013 h 20"/>
                    <a:gd name="T38" fmla="*/ 177800 w 33"/>
                    <a:gd name="T39" fmla="*/ 77788 h 20"/>
                    <a:gd name="T40" fmla="*/ 166688 w 33"/>
                    <a:gd name="T41" fmla="*/ 33338 h 20"/>
                    <a:gd name="T42" fmla="*/ 211138 w 33"/>
                    <a:gd name="T43" fmla="*/ 55563 h 20"/>
                    <a:gd name="T44" fmla="*/ 255588 w 33"/>
                    <a:gd name="T45" fmla="*/ 100013 h 20"/>
                    <a:gd name="T46" fmla="*/ 311150 w 33"/>
                    <a:gd name="T47" fmla="*/ 100013 h 20"/>
                    <a:gd name="T48" fmla="*/ 277813 w 33"/>
                    <a:gd name="T49" fmla="*/ 44450 h 20"/>
                    <a:gd name="T50" fmla="*/ 288925 w 33"/>
                    <a:gd name="T51" fmla="*/ 0 h 20"/>
                    <a:gd name="T52" fmla="*/ 311150 w 33"/>
                    <a:gd name="T53" fmla="*/ 44450 h 20"/>
                    <a:gd name="T54" fmla="*/ 322263 w 33"/>
                    <a:gd name="T55" fmla="*/ 100013 h 20"/>
                    <a:gd name="T56" fmla="*/ 366713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33" y="11"/>
                      </a:move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2"/>
                        <a:pt x="28" y="7"/>
                        <a:pt x="23" y="11"/>
                      </a:cubicBezTo>
                      <a:cubicBezTo>
                        <a:pt x="23" y="12"/>
                        <a:pt x="23" y="15"/>
                        <a:pt x="18" y="15"/>
                      </a:cubicBezTo>
                      <a:cubicBezTo>
                        <a:pt x="19" y="15"/>
                        <a:pt x="19" y="12"/>
                        <a:pt x="22" y="11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14" y="15"/>
                        <a:pt x="12" y="13"/>
                      </a:cubicBezTo>
                      <a:cubicBezTo>
                        <a:pt x="11" y="14"/>
                        <a:pt x="11" y="15"/>
                        <a:pt x="10" y="16"/>
                      </a:cubicBezTo>
                      <a:cubicBezTo>
                        <a:pt x="8" y="17"/>
                        <a:pt x="6" y="18"/>
                        <a:pt x="6" y="20"/>
                      </a:cubicBezTo>
                      <a:cubicBezTo>
                        <a:pt x="5" y="19"/>
                        <a:pt x="5" y="14"/>
                        <a:pt x="11" y="13"/>
                      </a:cubicBezTo>
                      <a:cubicBezTo>
                        <a:pt x="10" y="13"/>
                        <a:pt x="8" y="13"/>
                        <a:pt x="8" y="13"/>
                      </a:cubicBezTo>
                      <a:cubicBezTo>
                        <a:pt x="8" y="13"/>
                        <a:pt x="4" y="16"/>
                        <a:pt x="0" y="13"/>
                      </a:cubicBezTo>
                      <a:cubicBezTo>
                        <a:pt x="1" y="12"/>
                        <a:pt x="4" y="9"/>
                        <a:pt x="8" y="12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5" y="11"/>
                        <a:pt x="6" y="6"/>
                      </a:cubicBezTo>
                      <a:cubicBezTo>
                        <a:pt x="7" y="7"/>
                        <a:pt x="10" y="7"/>
                        <a:pt x="10" y="9"/>
                      </a:cubicBezTo>
                      <a:cubicBezTo>
                        <a:pt x="11" y="11"/>
                        <a:pt x="10" y="12"/>
                        <a:pt x="12" y="13"/>
                      </a:cubicBezTo>
                      <a:cubicBezTo>
                        <a:pt x="14" y="14"/>
                        <a:pt x="22" y="10"/>
                        <a:pt x="22" y="10"/>
                      </a:cubicBezTo>
                      <a:cubicBezTo>
                        <a:pt x="22" y="10"/>
                        <a:pt x="21" y="9"/>
                        <a:pt x="20" y="9"/>
                      </a:cubicBezTo>
                      <a:cubicBezTo>
                        <a:pt x="19" y="9"/>
                        <a:pt x="17" y="8"/>
                        <a:pt x="16" y="7"/>
                      </a:cubicBezTo>
                      <a:cubicBezTo>
                        <a:pt x="14" y="5"/>
                        <a:pt x="15" y="3"/>
                        <a:pt x="15" y="3"/>
                      </a:cubicBezTo>
                      <a:cubicBezTo>
                        <a:pt x="15" y="3"/>
                        <a:pt x="16" y="3"/>
                        <a:pt x="19" y="5"/>
                      </a:cubicBezTo>
                      <a:cubicBezTo>
                        <a:pt x="22" y="7"/>
                        <a:pt x="19" y="8"/>
                        <a:pt x="23" y="9"/>
                      </a:cubicBezTo>
                      <a:cubicBezTo>
                        <a:pt x="25" y="9"/>
                        <a:pt x="28" y="8"/>
                        <a:pt x="28" y="9"/>
                      </a:cubicBezTo>
                      <a:cubicBezTo>
                        <a:pt x="27" y="8"/>
                        <a:pt x="24" y="6"/>
                        <a:pt x="25" y="4"/>
                      </a:cubicBezTo>
                      <a:cubicBezTo>
                        <a:pt x="25" y="1"/>
                        <a:pt x="26" y="1"/>
                        <a:pt x="26" y="0"/>
                      </a:cubicBezTo>
                      <a:cubicBezTo>
                        <a:pt x="27" y="0"/>
                        <a:pt x="29" y="2"/>
                        <a:pt x="28" y="4"/>
                      </a:cubicBezTo>
                      <a:cubicBezTo>
                        <a:pt x="28" y="6"/>
                        <a:pt x="28" y="8"/>
                        <a:pt x="29" y="9"/>
                      </a:cubicBezTo>
                      <a:cubicBezTo>
                        <a:pt x="31" y="10"/>
                        <a:pt x="33" y="11"/>
                        <a:pt x="33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3" name="Freeform 1335"/>
                <p:cNvSpPr>
                  <a:spLocks/>
                </p:cNvSpPr>
                <p:nvPr/>
              </p:nvSpPr>
              <p:spPr bwMode="auto">
                <a:xfrm>
                  <a:off x="720725" y="177800"/>
                  <a:ext cx="365125" cy="222250"/>
                </a:xfrm>
                <a:custGeom>
                  <a:avLst/>
                  <a:gdLst>
                    <a:gd name="T0" fmla="*/ 0 w 33"/>
                    <a:gd name="T1" fmla="*/ 122238 h 20"/>
                    <a:gd name="T2" fmla="*/ 0 w 33"/>
                    <a:gd name="T3" fmla="*/ 133350 h 20"/>
                    <a:gd name="T4" fmla="*/ 121708 w 33"/>
                    <a:gd name="T5" fmla="*/ 122238 h 20"/>
                    <a:gd name="T6" fmla="*/ 165966 w 33"/>
                    <a:gd name="T7" fmla="*/ 166688 h 20"/>
                    <a:gd name="T8" fmla="*/ 121708 w 33"/>
                    <a:gd name="T9" fmla="*/ 122238 h 20"/>
                    <a:gd name="T10" fmla="*/ 110644 w 33"/>
                    <a:gd name="T11" fmla="*/ 111125 h 20"/>
                    <a:gd name="T12" fmla="*/ 243417 w 33"/>
                    <a:gd name="T13" fmla="*/ 144463 h 20"/>
                    <a:gd name="T14" fmla="*/ 265545 w 33"/>
                    <a:gd name="T15" fmla="*/ 177800 h 20"/>
                    <a:gd name="T16" fmla="*/ 298739 w 33"/>
                    <a:gd name="T17" fmla="*/ 222250 h 20"/>
                    <a:gd name="T18" fmla="*/ 243417 w 33"/>
                    <a:gd name="T19" fmla="*/ 144463 h 20"/>
                    <a:gd name="T20" fmla="*/ 287674 w 33"/>
                    <a:gd name="T21" fmla="*/ 144463 h 20"/>
                    <a:gd name="T22" fmla="*/ 365125 w 33"/>
                    <a:gd name="T23" fmla="*/ 144463 h 20"/>
                    <a:gd name="T24" fmla="*/ 287674 w 33"/>
                    <a:gd name="T25" fmla="*/ 133350 h 20"/>
                    <a:gd name="T26" fmla="*/ 254481 w 33"/>
                    <a:gd name="T27" fmla="*/ 144463 h 20"/>
                    <a:gd name="T28" fmla="*/ 298739 w 33"/>
                    <a:gd name="T29" fmla="*/ 66675 h 20"/>
                    <a:gd name="T30" fmla="*/ 254481 w 33"/>
                    <a:gd name="T31" fmla="*/ 100013 h 20"/>
                    <a:gd name="T32" fmla="*/ 232352 w 33"/>
                    <a:gd name="T33" fmla="*/ 144463 h 20"/>
                    <a:gd name="T34" fmla="*/ 121708 w 33"/>
                    <a:gd name="T35" fmla="*/ 111125 h 20"/>
                    <a:gd name="T36" fmla="*/ 143837 w 33"/>
                    <a:gd name="T37" fmla="*/ 100013 h 20"/>
                    <a:gd name="T38" fmla="*/ 199159 w 33"/>
                    <a:gd name="T39" fmla="*/ 77788 h 20"/>
                    <a:gd name="T40" fmla="*/ 210223 w 33"/>
                    <a:gd name="T41" fmla="*/ 33338 h 20"/>
                    <a:gd name="T42" fmla="*/ 154902 w 33"/>
                    <a:gd name="T43" fmla="*/ 55563 h 20"/>
                    <a:gd name="T44" fmla="*/ 121708 w 33"/>
                    <a:gd name="T45" fmla="*/ 100013 h 20"/>
                    <a:gd name="T46" fmla="*/ 55322 w 33"/>
                    <a:gd name="T47" fmla="*/ 100013 h 20"/>
                    <a:gd name="T48" fmla="*/ 99580 w 33"/>
                    <a:gd name="T49" fmla="*/ 44450 h 20"/>
                    <a:gd name="T50" fmla="*/ 88515 w 33"/>
                    <a:gd name="T51" fmla="*/ 0 h 20"/>
                    <a:gd name="T52" fmla="*/ 55322 w 33"/>
                    <a:gd name="T53" fmla="*/ 44450 h 20"/>
                    <a:gd name="T54" fmla="*/ 44258 w 33"/>
                    <a:gd name="T55" fmla="*/ 100013 h 20"/>
                    <a:gd name="T56" fmla="*/ 0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0" y="11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5" y="7"/>
                        <a:pt x="11" y="11"/>
                      </a:cubicBezTo>
                      <a:cubicBezTo>
                        <a:pt x="10" y="12"/>
                        <a:pt x="10" y="15"/>
                        <a:pt x="15" y="15"/>
                      </a:cubicBezTo>
                      <a:cubicBezTo>
                        <a:pt x="15" y="15"/>
                        <a:pt x="15" y="12"/>
                        <a:pt x="11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20" y="15"/>
                        <a:pt x="22" y="13"/>
                      </a:cubicBezTo>
                      <a:cubicBezTo>
                        <a:pt x="22" y="14"/>
                        <a:pt x="22" y="15"/>
                        <a:pt x="24" y="16"/>
                      </a:cubicBezTo>
                      <a:cubicBezTo>
                        <a:pt x="25" y="17"/>
                        <a:pt x="27" y="18"/>
                        <a:pt x="27" y="20"/>
                      </a:cubicBezTo>
                      <a:cubicBezTo>
                        <a:pt x="28" y="19"/>
                        <a:pt x="29" y="14"/>
                        <a:pt x="22" y="13"/>
                      </a:cubicBezTo>
                      <a:cubicBezTo>
                        <a:pt x="23" y="13"/>
                        <a:pt x="26" y="13"/>
                        <a:pt x="26" y="13"/>
                      </a:cubicBezTo>
                      <a:cubicBezTo>
                        <a:pt x="26" y="13"/>
                        <a:pt x="29" y="16"/>
                        <a:pt x="33" y="13"/>
                      </a:cubicBezTo>
                      <a:cubicBezTo>
                        <a:pt x="32" y="12"/>
                        <a:pt x="29" y="9"/>
                        <a:pt x="26" y="12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8" y="11"/>
                        <a:pt x="27" y="6"/>
                      </a:cubicBezTo>
                      <a:cubicBezTo>
                        <a:pt x="26" y="7"/>
                        <a:pt x="23" y="7"/>
                        <a:pt x="23" y="9"/>
                      </a:cubicBezTo>
                      <a:cubicBezTo>
                        <a:pt x="22" y="11"/>
                        <a:pt x="23" y="12"/>
                        <a:pt x="21" y="13"/>
                      </a:cubicBezTo>
                      <a:cubicBezTo>
                        <a:pt x="19" y="14"/>
                        <a:pt x="11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ubicBezTo>
                        <a:pt x="14" y="9"/>
                        <a:pt x="16" y="8"/>
                        <a:pt x="18" y="7"/>
                      </a:cubicBezTo>
                      <a:cubicBezTo>
                        <a:pt x="19" y="5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4" y="5"/>
                      </a:cubicBezTo>
                      <a:cubicBezTo>
                        <a:pt x="12" y="7"/>
                        <a:pt x="14" y="8"/>
                        <a:pt x="11" y="9"/>
                      </a:cubicBezTo>
                      <a:cubicBezTo>
                        <a:pt x="8" y="9"/>
                        <a:pt x="6" y="8"/>
                        <a:pt x="5" y="9"/>
                      </a:cubicBezTo>
                      <a:cubicBezTo>
                        <a:pt x="6" y="8"/>
                        <a:pt x="9" y="6"/>
                        <a:pt x="9" y="4"/>
                      </a:cubicBezTo>
                      <a:cubicBezTo>
                        <a:pt x="8" y="1"/>
                        <a:pt x="7" y="1"/>
                        <a:pt x="8" y="0"/>
                      </a:cubicBezTo>
                      <a:cubicBezTo>
                        <a:pt x="7" y="0"/>
                        <a:pt x="5" y="2"/>
                        <a:pt x="5" y="4"/>
                      </a:cubicBezTo>
                      <a:cubicBezTo>
                        <a:pt x="5" y="6"/>
                        <a:pt x="5" y="8"/>
                        <a:pt x="4" y="9"/>
                      </a:cubicBezTo>
                      <a:cubicBezTo>
                        <a:pt x="2" y="10"/>
                        <a:pt x="0" y="11"/>
                        <a:pt x="0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54" name="Freeform 1336"/>
                <p:cNvSpPr>
                  <a:spLocks noEditPoints="1"/>
                </p:cNvSpPr>
                <p:nvPr/>
              </p:nvSpPr>
              <p:spPr bwMode="auto">
                <a:xfrm>
                  <a:off x="565150" y="0"/>
                  <a:ext cx="242888" cy="255588"/>
                </a:xfrm>
                <a:custGeom>
                  <a:avLst/>
                  <a:gdLst>
                    <a:gd name="T0" fmla="*/ 143525 w 22"/>
                    <a:gd name="T1" fmla="*/ 144463 h 23"/>
                    <a:gd name="T2" fmla="*/ 187686 w 22"/>
                    <a:gd name="T3" fmla="*/ 188913 h 23"/>
                    <a:gd name="T4" fmla="*/ 187686 w 22"/>
                    <a:gd name="T5" fmla="*/ 166688 h 23"/>
                    <a:gd name="T6" fmla="*/ 209767 w 22"/>
                    <a:gd name="T7" fmla="*/ 155575 h 23"/>
                    <a:gd name="T8" fmla="*/ 242888 w 22"/>
                    <a:gd name="T9" fmla="*/ 166688 h 23"/>
                    <a:gd name="T10" fmla="*/ 198727 w 22"/>
                    <a:gd name="T11" fmla="*/ 122238 h 23"/>
                    <a:gd name="T12" fmla="*/ 198727 w 22"/>
                    <a:gd name="T13" fmla="*/ 111125 h 23"/>
                    <a:gd name="T14" fmla="*/ 143525 w 22"/>
                    <a:gd name="T15" fmla="*/ 122238 h 23"/>
                    <a:gd name="T16" fmla="*/ 143525 w 22"/>
                    <a:gd name="T17" fmla="*/ 33338 h 23"/>
                    <a:gd name="T18" fmla="*/ 132484 w 22"/>
                    <a:gd name="T19" fmla="*/ 55563 h 23"/>
                    <a:gd name="T20" fmla="*/ 66242 w 22"/>
                    <a:gd name="T21" fmla="*/ 0 h 23"/>
                    <a:gd name="T22" fmla="*/ 77283 w 22"/>
                    <a:gd name="T23" fmla="*/ 33338 h 23"/>
                    <a:gd name="T24" fmla="*/ 88323 w 22"/>
                    <a:gd name="T25" fmla="*/ 66675 h 23"/>
                    <a:gd name="T26" fmla="*/ 66242 w 22"/>
                    <a:gd name="T27" fmla="*/ 66675 h 23"/>
                    <a:gd name="T28" fmla="*/ 99363 w 22"/>
                    <a:gd name="T29" fmla="*/ 100013 h 23"/>
                    <a:gd name="T30" fmla="*/ 132484 w 22"/>
                    <a:gd name="T31" fmla="*/ 144463 h 23"/>
                    <a:gd name="T32" fmla="*/ 99363 w 22"/>
                    <a:gd name="T33" fmla="*/ 122238 h 23"/>
                    <a:gd name="T34" fmla="*/ 66242 w 22"/>
                    <a:gd name="T35" fmla="*/ 100013 h 23"/>
                    <a:gd name="T36" fmla="*/ 77283 w 22"/>
                    <a:gd name="T37" fmla="*/ 111125 h 23"/>
                    <a:gd name="T38" fmla="*/ 0 w 22"/>
                    <a:gd name="T39" fmla="*/ 133350 h 23"/>
                    <a:gd name="T40" fmla="*/ 55202 w 22"/>
                    <a:gd name="T41" fmla="*/ 155575 h 23"/>
                    <a:gd name="T42" fmla="*/ 55202 w 22"/>
                    <a:gd name="T43" fmla="*/ 188913 h 23"/>
                    <a:gd name="T44" fmla="*/ 77283 w 22"/>
                    <a:gd name="T45" fmla="*/ 177800 h 23"/>
                    <a:gd name="T46" fmla="*/ 110404 w 22"/>
                    <a:gd name="T47" fmla="*/ 144463 h 23"/>
                    <a:gd name="T48" fmla="*/ 132484 w 22"/>
                    <a:gd name="T49" fmla="*/ 144463 h 23"/>
                    <a:gd name="T50" fmla="*/ 110404 w 22"/>
                    <a:gd name="T51" fmla="*/ 200025 h 23"/>
                    <a:gd name="T52" fmla="*/ 143525 w 22"/>
                    <a:gd name="T53" fmla="*/ 255588 h 23"/>
                    <a:gd name="T54" fmla="*/ 143525 w 22"/>
                    <a:gd name="T55" fmla="*/ 144463 h 23"/>
                    <a:gd name="T56" fmla="*/ 110404 w 22"/>
                    <a:gd name="T57" fmla="*/ 55563 h 23"/>
                    <a:gd name="T58" fmla="*/ 132484 w 22"/>
                    <a:gd name="T59" fmla="*/ 122238 h 23"/>
                    <a:gd name="T60" fmla="*/ 110404 w 22"/>
                    <a:gd name="T61" fmla="*/ 55563 h 23"/>
                    <a:gd name="T62" fmla="*/ 143525 w 22"/>
                    <a:gd name="T63" fmla="*/ 133350 h 23"/>
                    <a:gd name="T64" fmla="*/ 209767 w 22"/>
                    <a:gd name="T65" fmla="*/ 144463 h 23"/>
                    <a:gd name="T66" fmla="*/ 143525 w 22"/>
                    <a:gd name="T67" fmla="*/ 133350 h 23"/>
                    <a:gd name="T68" fmla="*/ 99363 w 22"/>
                    <a:gd name="T69" fmla="*/ 144463 h 23"/>
                    <a:gd name="T70" fmla="*/ 33121 w 22"/>
                    <a:gd name="T71" fmla="*/ 122238 h 23"/>
                    <a:gd name="T72" fmla="*/ 99363 w 22"/>
                    <a:gd name="T73" fmla="*/ 144463 h 2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2" h="23">
                      <a:moveTo>
                        <a:pt x="13" y="13"/>
                      </a:moveTo>
                      <a:cubicBezTo>
                        <a:pt x="12" y="16"/>
                        <a:pt x="17" y="16"/>
                        <a:pt x="17" y="17"/>
                      </a:cubicBezTo>
                      <a:cubicBezTo>
                        <a:pt x="18" y="16"/>
                        <a:pt x="17" y="15"/>
                        <a:pt x="17" y="15"/>
                      </a:cubicBezTo>
                      <a:cubicBezTo>
                        <a:pt x="17" y="15"/>
                        <a:pt x="18" y="15"/>
                        <a:pt x="19" y="14"/>
                      </a:cubicBezTo>
                      <a:cubicBezTo>
                        <a:pt x="20" y="14"/>
                        <a:pt x="21" y="14"/>
                        <a:pt x="22" y="15"/>
                      </a:cubicBezTo>
                      <a:cubicBezTo>
                        <a:pt x="22" y="12"/>
                        <a:pt x="18" y="11"/>
                        <a:pt x="18" y="11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6" y="8"/>
                        <a:pt x="13" y="11"/>
                      </a:cubicBezTo>
                      <a:cubicBezTo>
                        <a:pt x="15" y="8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2" y="5"/>
                      </a:cubicBezTo>
                      <a:cubicBezTo>
                        <a:pt x="12" y="2"/>
                        <a:pt x="7" y="0"/>
                        <a:pt x="6" y="0"/>
                      </a:cubicBezTo>
                      <a:cubicBezTo>
                        <a:pt x="7" y="0"/>
                        <a:pt x="7" y="2"/>
                        <a:pt x="7" y="3"/>
                      </a:cubicBezTo>
                      <a:cubicBezTo>
                        <a:pt x="8" y="5"/>
                        <a:pt x="8" y="6"/>
                        <a:pt x="8" y="6"/>
                      </a:cubicBezTo>
                      <a:cubicBezTo>
                        <a:pt x="8" y="6"/>
                        <a:pt x="7" y="6"/>
                        <a:pt x="6" y="6"/>
                      </a:cubicBezTo>
                      <a:cubicBezTo>
                        <a:pt x="7" y="7"/>
                        <a:pt x="8" y="9"/>
                        <a:pt x="9" y="9"/>
                      </a:cubicBezTo>
                      <a:cubicBezTo>
                        <a:pt x="11" y="10"/>
                        <a:pt x="10" y="12"/>
                        <a:pt x="12" y="13"/>
                      </a:cubicBezTo>
                      <a:cubicBezTo>
                        <a:pt x="11" y="13"/>
                        <a:pt x="9" y="13"/>
                        <a:pt x="9" y="11"/>
                      </a:cubicBezTo>
                      <a:cubicBezTo>
                        <a:pt x="8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7" y="10"/>
                      </a:cubicBezTo>
                      <a:cubicBezTo>
                        <a:pt x="4" y="8"/>
                        <a:pt x="0" y="11"/>
                        <a:pt x="0" y="12"/>
                      </a:cubicBezTo>
                      <a:cubicBezTo>
                        <a:pt x="1" y="11"/>
                        <a:pt x="3" y="14"/>
                        <a:pt x="5" y="14"/>
                      </a:cubicBezTo>
                      <a:cubicBezTo>
                        <a:pt x="4" y="15"/>
                        <a:pt x="4" y="16"/>
                        <a:pt x="5" y="17"/>
                      </a:cubicBezTo>
                      <a:cubicBezTo>
                        <a:pt x="5" y="15"/>
                        <a:pt x="6" y="15"/>
                        <a:pt x="7" y="16"/>
                      </a:cubicBezTo>
                      <a:cubicBezTo>
                        <a:pt x="9" y="16"/>
                        <a:pt x="10" y="14"/>
                        <a:pt x="10" y="13"/>
                      </a:cubicBezTo>
                      <a:cubicBezTo>
                        <a:pt x="10" y="13"/>
                        <a:pt x="12" y="13"/>
                        <a:pt x="12" y="13"/>
                      </a:cubicBezTo>
                      <a:cubicBezTo>
                        <a:pt x="12" y="13"/>
                        <a:pt x="10" y="15"/>
                        <a:pt x="10" y="18"/>
                      </a:cubicBezTo>
                      <a:cubicBezTo>
                        <a:pt x="9" y="22"/>
                        <a:pt x="13" y="23"/>
                        <a:pt x="13" y="23"/>
                      </a:cubicBezTo>
                      <a:cubicBezTo>
                        <a:pt x="7" y="20"/>
                        <a:pt x="12" y="14"/>
                        <a:pt x="13" y="13"/>
                      </a:cubicBezTo>
                      <a:close/>
                      <a:moveTo>
                        <a:pt x="10" y="5"/>
                      </a:moveTo>
                      <a:cubicBezTo>
                        <a:pt x="11" y="4"/>
                        <a:pt x="12" y="7"/>
                        <a:pt x="12" y="11"/>
                      </a:cubicBezTo>
                      <a:cubicBezTo>
                        <a:pt x="12" y="11"/>
                        <a:pt x="9" y="5"/>
                        <a:pt x="10" y="5"/>
                      </a:cubicBezTo>
                      <a:close/>
                      <a:moveTo>
                        <a:pt x="13" y="12"/>
                      </a:moveTo>
                      <a:cubicBezTo>
                        <a:pt x="13" y="12"/>
                        <a:pt x="18" y="11"/>
                        <a:pt x="19" y="13"/>
                      </a:cubicBezTo>
                      <a:cubicBezTo>
                        <a:pt x="19" y="14"/>
                        <a:pt x="13" y="12"/>
                        <a:pt x="13" y="12"/>
                      </a:cubicBezTo>
                      <a:close/>
                      <a:moveTo>
                        <a:pt x="9" y="13"/>
                      </a:moveTo>
                      <a:cubicBezTo>
                        <a:pt x="9" y="13"/>
                        <a:pt x="3" y="13"/>
                        <a:pt x="3" y="11"/>
                      </a:cubicBezTo>
                      <a:cubicBezTo>
                        <a:pt x="4" y="10"/>
                        <a:pt x="9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7449" name="直接连接符 54"/>
              <p:cNvCxnSpPr>
                <a:cxnSpLocks noChangeShapeType="1"/>
              </p:cNvCxnSpPr>
              <p:nvPr/>
            </p:nvCxnSpPr>
            <p:spPr bwMode="auto">
              <a:xfrm>
                <a:off x="299" y="319"/>
                <a:ext cx="1879237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46" name="文本框 60"/>
            <p:cNvSpPr txBox="1">
              <a:spLocks noChangeArrowheads="1"/>
            </p:cNvSpPr>
            <p:nvPr/>
          </p:nvSpPr>
          <p:spPr bwMode="auto">
            <a:xfrm>
              <a:off x="38581" y="0"/>
              <a:ext cx="598125" cy="584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ivaldi" pitchFamily="66" charset="0"/>
                </a:rPr>
                <a:t>02</a:t>
              </a:r>
              <a:endParaRPr lang="zh-CN" altLang="en-US" sz="3200">
                <a:latin typeface="Vivaldi" pitchFamily="66" charset="0"/>
              </a:endParaRPr>
            </a:p>
          </p:txBody>
        </p:sp>
        <p:sp>
          <p:nvSpPr>
            <p:cNvPr id="17447" name="矩形 88"/>
            <p:cNvSpPr>
              <a:spLocks noChangeArrowheads="1"/>
            </p:cNvSpPr>
            <p:nvPr/>
          </p:nvSpPr>
          <p:spPr bwMode="auto">
            <a:xfrm>
              <a:off x="0" y="838416"/>
              <a:ext cx="1918917" cy="116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想着想着我就哑然失笑，自己竟然为一杯咖啡有如此多的人生感怀，我自己一定是老了。</a:t>
              </a:r>
            </a:p>
          </p:txBody>
        </p:sp>
      </p:grpSp>
      <p:grpSp>
        <p:nvGrpSpPr>
          <p:cNvPr id="18488" name="组合 95"/>
          <p:cNvGrpSpPr>
            <a:grpSpLocks/>
          </p:cNvGrpSpPr>
          <p:nvPr/>
        </p:nvGrpSpPr>
        <p:grpSpPr bwMode="auto">
          <a:xfrm>
            <a:off x="6748465" y="3582989"/>
            <a:ext cx="1882775" cy="1793895"/>
            <a:chOff x="0" y="0"/>
            <a:chExt cx="1881402" cy="1793281"/>
          </a:xfrm>
        </p:grpSpPr>
        <p:sp>
          <p:nvSpPr>
            <p:cNvPr id="17433" name="文本框 61"/>
            <p:cNvSpPr txBox="1">
              <a:spLocks noChangeArrowheads="1"/>
            </p:cNvSpPr>
            <p:nvPr/>
          </p:nvSpPr>
          <p:spPr bwMode="auto">
            <a:xfrm>
              <a:off x="455617" y="92043"/>
              <a:ext cx="1209705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  <p:grpSp>
          <p:nvGrpSpPr>
            <p:cNvPr id="17434" name="组合 62"/>
            <p:cNvGrpSpPr>
              <a:grpSpLocks/>
            </p:cNvGrpSpPr>
            <p:nvPr/>
          </p:nvGrpSpPr>
          <p:grpSpPr bwMode="auto">
            <a:xfrm>
              <a:off x="1866" y="507812"/>
              <a:ext cx="1879536" cy="283872"/>
              <a:chOff x="0" y="0"/>
              <a:chExt cx="1879536" cy="283872"/>
            </a:xfrm>
          </p:grpSpPr>
          <p:grpSp>
            <p:nvGrpSpPr>
              <p:cNvPr id="17437" name="组合 63"/>
              <p:cNvGrpSpPr>
                <a:grpSpLocks/>
              </p:cNvGrpSpPr>
              <p:nvPr/>
            </p:nvGrpSpPr>
            <p:grpSpPr bwMode="auto">
              <a:xfrm flipV="1">
                <a:off x="498290" y="30738"/>
                <a:ext cx="882956" cy="253134"/>
                <a:chOff x="0" y="0"/>
                <a:chExt cx="1395412" cy="400050"/>
              </a:xfrm>
            </p:grpSpPr>
            <p:sp>
              <p:nvSpPr>
                <p:cNvPr id="17439" name="Freeform 1332"/>
                <p:cNvSpPr>
                  <a:spLocks noEditPoints="1"/>
                </p:cNvSpPr>
                <p:nvPr/>
              </p:nvSpPr>
              <p:spPr bwMode="auto">
                <a:xfrm>
                  <a:off x="919162" y="22225"/>
                  <a:ext cx="476250" cy="355600"/>
                </a:xfrm>
                <a:custGeom>
                  <a:avLst/>
                  <a:gdLst>
                    <a:gd name="T0" fmla="*/ 0 w 43"/>
                    <a:gd name="T1" fmla="*/ 222250 h 32"/>
                    <a:gd name="T2" fmla="*/ 121831 w 43"/>
                    <a:gd name="T3" fmla="*/ 133350 h 32"/>
                    <a:gd name="T4" fmla="*/ 177209 w 43"/>
                    <a:gd name="T5" fmla="*/ 244475 h 32"/>
                    <a:gd name="T6" fmla="*/ 210436 w 43"/>
                    <a:gd name="T7" fmla="*/ 222250 h 32"/>
                    <a:gd name="T8" fmla="*/ 177209 w 43"/>
                    <a:gd name="T9" fmla="*/ 300038 h 32"/>
                    <a:gd name="T10" fmla="*/ 221512 w 43"/>
                    <a:gd name="T11" fmla="*/ 277813 h 32"/>
                    <a:gd name="T12" fmla="*/ 177209 w 43"/>
                    <a:gd name="T13" fmla="*/ 355600 h 32"/>
                    <a:gd name="T14" fmla="*/ 254738 w 43"/>
                    <a:gd name="T15" fmla="*/ 322263 h 32"/>
                    <a:gd name="T16" fmla="*/ 243663 w 43"/>
                    <a:gd name="T17" fmla="*/ 144463 h 32"/>
                    <a:gd name="T18" fmla="*/ 254738 w 43"/>
                    <a:gd name="T19" fmla="*/ 266700 h 32"/>
                    <a:gd name="T20" fmla="*/ 243663 w 43"/>
                    <a:gd name="T21" fmla="*/ 166688 h 32"/>
                    <a:gd name="T22" fmla="*/ 66453 w 43"/>
                    <a:gd name="T23" fmla="*/ 155575 h 32"/>
                    <a:gd name="T24" fmla="*/ 243663 w 43"/>
                    <a:gd name="T25" fmla="*/ 111125 h 32"/>
                    <a:gd name="T26" fmla="*/ 376570 w 43"/>
                    <a:gd name="T27" fmla="*/ 222250 h 32"/>
                    <a:gd name="T28" fmla="*/ 387645 w 43"/>
                    <a:gd name="T29" fmla="*/ 266700 h 32"/>
                    <a:gd name="T30" fmla="*/ 365494 w 43"/>
                    <a:gd name="T31" fmla="*/ 255588 h 32"/>
                    <a:gd name="T32" fmla="*/ 354419 w 43"/>
                    <a:gd name="T33" fmla="*/ 177800 h 32"/>
                    <a:gd name="T34" fmla="*/ 310116 w 43"/>
                    <a:gd name="T35" fmla="*/ 144463 h 32"/>
                    <a:gd name="T36" fmla="*/ 332267 w 43"/>
                    <a:gd name="T37" fmla="*/ 166688 h 32"/>
                    <a:gd name="T38" fmla="*/ 332267 w 43"/>
                    <a:gd name="T39" fmla="*/ 277813 h 32"/>
                    <a:gd name="T40" fmla="*/ 365494 w 43"/>
                    <a:gd name="T41" fmla="*/ 311150 h 32"/>
                    <a:gd name="T42" fmla="*/ 365494 w 43"/>
                    <a:gd name="T43" fmla="*/ 277813 h 32"/>
                    <a:gd name="T44" fmla="*/ 387645 w 43"/>
                    <a:gd name="T45" fmla="*/ 300038 h 32"/>
                    <a:gd name="T46" fmla="*/ 465174 w 43"/>
                    <a:gd name="T47" fmla="*/ 333375 h 32"/>
                    <a:gd name="T48" fmla="*/ 420872 w 43"/>
                    <a:gd name="T49" fmla="*/ 288925 h 32"/>
                    <a:gd name="T50" fmla="*/ 420872 w 43"/>
                    <a:gd name="T51" fmla="*/ 233363 h 32"/>
                    <a:gd name="T52" fmla="*/ 465174 w 43"/>
                    <a:gd name="T53" fmla="*/ 244475 h 32"/>
                    <a:gd name="T54" fmla="*/ 443023 w 43"/>
                    <a:gd name="T55" fmla="*/ 200025 h 32"/>
                    <a:gd name="T56" fmla="*/ 465174 w 43"/>
                    <a:gd name="T57" fmla="*/ 166688 h 32"/>
                    <a:gd name="T58" fmla="*/ 431948 w 43"/>
                    <a:gd name="T59" fmla="*/ 155575 h 32"/>
                    <a:gd name="T60" fmla="*/ 376570 w 43"/>
                    <a:gd name="T61" fmla="*/ 155575 h 32"/>
                    <a:gd name="T62" fmla="*/ 343343 w 43"/>
                    <a:gd name="T63" fmla="*/ 144463 h 32"/>
                    <a:gd name="T64" fmla="*/ 265814 w 43"/>
                    <a:gd name="T65" fmla="*/ 111125 h 32"/>
                    <a:gd name="T66" fmla="*/ 276890 w 43"/>
                    <a:gd name="T67" fmla="*/ 100013 h 32"/>
                    <a:gd name="T68" fmla="*/ 321192 w 43"/>
                    <a:gd name="T69" fmla="*/ 111125 h 32"/>
                    <a:gd name="T70" fmla="*/ 398721 w 43"/>
                    <a:gd name="T71" fmla="*/ 100013 h 32"/>
                    <a:gd name="T72" fmla="*/ 376570 w 43"/>
                    <a:gd name="T73" fmla="*/ 77788 h 32"/>
                    <a:gd name="T74" fmla="*/ 443023 w 43"/>
                    <a:gd name="T75" fmla="*/ 33338 h 32"/>
                    <a:gd name="T76" fmla="*/ 343343 w 43"/>
                    <a:gd name="T77" fmla="*/ 22225 h 32"/>
                    <a:gd name="T78" fmla="*/ 332267 w 43"/>
                    <a:gd name="T79" fmla="*/ 0 h 32"/>
                    <a:gd name="T80" fmla="*/ 299041 w 43"/>
                    <a:gd name="T81" fmla="*/ 33338 h 32"/>
                    <a:gd name="T82" fmla="*/ 276890 w 43"/>
                    <a:gd name="T83" fmla="*/ 88900 h 32"/>
                    <a:gd name="T84" fmla="*/ 99680 w 43"/>
                    <a:gd name="T85" fmla="*/ 122238 h 32"/>
                    <a:gd name="T86" fmla="*/ 0 w 43"/>
                    <a:gd name="T87" fmla="*/ 222250 h 32"/>
                    <a:gd name="T88" fmla="*/ 365494 w 43"/>
                    <a:gd name="T89" fmla="*/ 55563 h 32"/>
                    <a:gd name="T90" fmla="*/ 287965 w 43"/>
                    <a:gd name="T91" fmla="*/ 88900 h 32"/>
                    <a:gd name="T92" fmla="*/ 365494 w 43"/>
                    <a:gd name="T93" fmla="*/ 55563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0" y="20"/>
                      </a:moveTo>
                      <a:cubicBezTo>
                        <a:pt x="0" y="20"/>
                        <a:pt x="6" y="13"/>
                        <a:pt x="11" y="12"/>
                      </a:cubicBezTo>
                      <a:cubicBezTo>
                        <a:pt x="24" y="11"/>
                        <a:pt x="16" y="21"/>
                        <a:pt x="16" y="22"/>
                      </a:cubicBezTo>
                      <a:cubicBezTo>
                        <a:pt x="17" y="22"/>
                        <a:pt x="19" y="22"/>
                        <a:pt x="19" y="20"/>
                      </a:cubicBezTo>
                      <a:cubicBezTo>
                        <a:pt x="20" y="24"/>
                        <a:pt x="15" y="25"/>
                        <a:pt x="16" y="27"/>
                      </a:cubicBezTo>
                      <a:cubicBezTo>
                        <a:pt x="17" y="26"/>
                        <a:pt x="19" y="26"/>
                        <a:pt x="20" y="25"/>
                      </a:cubicBezTo>
                      <a:cubicBezTo>
                        <a:pt x="20" y="28"/>
                        <a:pt x="15" y="29"/>
                        <a:pt x="16" y="32"/>
                      </a:cubicBezTo>
                      <a:cubicBezTo>
                        <a:pt x="17" y="29"/>
                        <a:pt x="20" y="31"/>
                        <a:pt x="23" y="29"/>
                      </a:cubicBezTo>
                      <a:cubicBezTo>
                        <a:pt x="33" y="23"/>
                        <a:pt x="23" y="13"/>
                        <a:pt x="22" y="13"/>
                      </a:cubicBezTo>
                      <a:cubicBezTo>
                        <a:pt x="29" y="19"/>
                        <a:pt x="23" y="24"/>
                        <a:pt x="23" y="24"/>
                      </a:cubicBezTo>
                      <a:cubicBezTo>
                        <a:pt x="23" y="24"/>
                        <a:pt x="25" y="20"/>
                        <a:pt x="22" y="15"/>
                      </a:cubicBezTo>
                      <a:cubicBezTo>
                        <a:pt x="19" y="10"/>
                        <a:pt x="10" y="11"/>
                        <a:pt x="6" y="14"/>
                      </a:cubicBezTo>
                      <a:cubicBezTo>
                        <a:pt x="9" y="9"/>
                        <a:pt x="21" y="10"/>
                        <a:pt x="22" y="10"/>
                      </a:cubicBezTo>
                      <a:cubicBezTo>
                        <a:pt x="30" y="10"/>
                        <a:pt x="34" y="19"/>
                        <a:pt x="34" y="20"/>
                      </a:cubicBezTo>
                      <a:cubicBezTo>
                        <a:pt x="34" y="22"/>
                        <a:pt x="35" y="24"/>
                        <a:pt x="35" y="24"/>
                      </a:cubicBezTo>
                      <a:cubicBezTo>
                        <a:pt x="35" y="24"/>
                        <a:pt x="34" y="24"/>
                        <a:pt x="33" y="23"/>
                      </a:cubicBezTo>
                      <a:cubicBezTo>
                        <a:pt x="33" y="21"/>
                        <a:pt x="33" y="18"/>
                        <a:pt x="32" y="16"/>
                      </a:cubicBezTo>
                      <a:cubicBezTo>
                        <a:pt x="31" y="14"/>
                        <a:pt x="28" y="13"/>
                        <a:pt x="28" y="13"/>
                      </a:cubicBezTo>
                      <a:cubicBezTo>
                        <a:pt x="28" y="13"/>
                        <a:pt x="30" y="14"/>
                        <a:pt x="30" y="15"/>
                      </a:cubicBezTo>
                      <a:cubicBezTo>
                        <a:pt x="26" y="21"/>
                        <a:pt x="28" y="25"/>
                        <a:pt x="30" y="25"/>
                      </a:cubicBezTo>
                      <a:cubicBezTo>
                        <a:pt x="32" y="26"/>
                        <a:pt x="33" y="27"/>
                        <a:pt x="33" y="28"/>
                      </a:cubicBezTo>
                      <a:cubicBezTo>
                        <a:pt x="34" y="28"/>
                        <a:pt x="33" y="25"/>
                        <a:pt x="33" y="25"/>
                      </a:cubicBezTo>
                      <a:cubicBezTo>
                        <a:pt x="33" y="25"/>
                        <a:pt x="34" y="24"/>
                        <a:pt x="35" y="27"/>
                      </a:cubicBezTo>
                      <a:cubicBezTo>
                        <a:pt x="37" y="30"/>
                        <a:pt x="41" y="31"/>
                        <a:pt x="42" y="30"/>
                      </a:cubicBezTo>
                      <a:cubicBezTo>
                        <a:pt x="41" y="30"/>
                        <a:pt x="38" y="28"/>
                        <a:pt x="38" y="26"/>
                      </a:cubicBezTo>
                      <a:cubicBezTo>
                        <a:pt x="39" y="23"/>
                        <a:pt x="38" y="22"/>
                        <a:pt x="38" y="21"/>
                      </a:cubicBezTo>
                      <a:cubicBezTo>
                        <a:pt x="39" y="21"/>
                        <a:pt x="42" y="21"/>
                        <a:pt x="42" y="22"/>
                      </a:cubicBezTo>
                      <a:cubicBezTo>
                        <a:pt x="43" y="21"/>
                        <a:pt x="41" y="18"/>
                        <a:pt x="40" y="18"/>
                      </a:cubicBezTo>
                      <a:cubicBezTo>
                        <a:pt x="41" y="18"/>
                        <a:pt x="43" y="16"/>
                        <a:pt x="42" y="15"/>
                      </a:cubicBezTo>
                      <a:cubicBezTo>
                        <a:pt x="41" y="17"/>
                        <a:pt x="40" y="14"/>
                        <a:pt x="39" y="14"/>
                      </a:cubicBezTo>
                      <a:cubicBezTo>
                        <a:pt x="37" y="13"/>
                        <a:pt x="35" y="13"/>
                        <a:pt x="34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28" y="11"/>
                        <a:pt x="24" y="10"/>
                        <a:pt x="24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5" y="9"/>
                        <a:pt x="27" y="11"/>
                        <a:pt x="29" y="10"/>
                      </a:cubicBezTo>
                      <a:cubicBezTo>
                        <a:pt x="31" y="10"/>
                        <a:pt x="35" y="7"/>
                        <a:pt x="36" y="9"/>
                      </a:cubicBezTo>
                      <a:cubicBezTo>
                        <a:pt x="36" y="8"/>
                        <a:pt x="35" y="7"/>
                        <a:pt x="34" y="7"/>
                      </a:cubicBezTo>
                      <a:cubicBezTo>
                        <a:pt x="36" y="3"/>
                        <a:pt x="39" y="2"/>
                        <a:pt x="40" y="3"/>
                      </a:cubicBezTo>
                      <a:cubicBezTo>
                        <a:pt x="39" y="0"/>
                        <a:pt x="34" y="2"/>
                        <a:pt x="31" y="2"/>
                      </a:cubicBezTo>
                      <a:cubicBezTo>
                        <a:pt x="32" y="1"/>
                        <a:pt x="30" y="0"/>
                        <a:pt x="30" y="0"/>
                      </a:cubicBezTo>
                      <a:cubicBezTo>
                        <a:pt x="30" y="0"/>
                        <a:pt x="30" y="2"/>
                        <a:pt x="27" y="3"/>
                      </a:cubicBezTo>
                      <a:cubicBezTo>
                        <a:pt x="25" y="4"/>
                        <a:pt x="24" y="7"/>
                        <a:pt x="25" y="8"/>
                      </a:cubicBezTo>
                      <a:cubicBezTo>
                        <a:pt x="21" y="10"/>
                        <a:pt x="14" y="9"/>
                        <a:pt x="9" y="11"/>
                      </a:cubicBezTo>
                      <a:cubicBezTo>
                        <a:pt x="5" y="13"/>
                        <a:pt x="0" y="20"/>
                        <a:pt x="0" y="20"/>
                      </a:cubicBezTo>
                      <a:close/>
                      <a:moveTo>
                        <a:pt x="33" y="5"/>
                      </a:moveTo>
                      <a:cubicBezTo>
                        <a:pt x="34" y="7"/>
                        <a:pt x="26" y="8"/>
                        <a:pt x="26" y="8"/>
                      </a:cubicBezTo>
                      <a:cubicBezTo>
                        <a:pt x="26" y="8"/>
                        <a:pt x="32" y="2"/>
                        <a:pt x="33" y="5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0" name="Freeform 1333"/>
                <p:cNvSpPr>
                  <a:spLocks noEditPoints="1"/>
                </p:cNvSpPr>
                <p:nvPr/>
              </p:nvSpPr>
              <p:spPr bwMode="auto">
                <a:xfrm>
                  <a:off x="0" y="22225"/>
                  <a:ext cx="476250" cy="355600"/>
                </a:xfrm>
                <a:custGeom>
                  <a:avLst/>
                  <a:gdLst>
                    <a:gd name="T0" fmla="*/ 365494 w 43"/>
                    <a:gd name="T1" fmla="*/ 122238 h 32"/>
                    <a:gd name="T2" fmla="*/ 199360 w 43"/>
                    <a:gd name="T3" fmla="*/ 88900 h 32"/>
                    <a:gd name="T4" fmla="*/ 166134 w 43"/>
                    <a:gd name="T5" fmla="*/ 33338 h 32"/>
                    <a:gd name="T6" fmla="*/ 143983 w 43"/>
                    <a:gd name="T7" fmla="*/ 0 h 32"/>
                    <a:gd name="T8" fmla="*/ 121831 w 43"/>
                    <a:gd name="T9" fmla="*/ 22225 h 32"/>
                    <a:gd name="T10" fmla="*/ 22151 w 43"/>
                    <a:gd name="T11" fmla="*/ 33338 h 32"/>
                    <a:gd name="T12" fmla="*/ 88605 w 43"/>
                    <a:gd name="T13" fmla="*/ 77788 h 32"/>
                    <a:gd name="T14" fmla="*/ 77529 w 43"/>
                    <a:gd name="T15" fmla="*/ 100013 h 32"/>
                    <a:gd name="T16" fmla="*/ 143983 w 43"/>
                    <a:gd name="T17" fmla="*/ 111125 h 32"/>
                    <a:gd name="T18" fmla="*/ 188285 w 43"/>
                    <a:gd name="T19" fmla="*/ 100013 h 32"/>
                    <a:gd name="T20" fmla="*/ 210436 w 43"/>
                    <a:gd name="T21" fmla="*/ 111125 h 32"/>
                    <a:gd name="T22" fmla="*/ 121831 w 43"/>
                    <a:gd name="T23" fmla="*/ 144463 h 32"/>
                    <a:gd name="T24" fmla="*/ 99680 w 43"/>
                    <a:gd name="T25" fmla="*/ 155575 h 32"/>
                    <a:gd name="T26" fmla="*/ 44302 w 43"/>
                    <a:gd name="T27" fmla="*/ 155575 h 32"/>
                    <a:gd name="T28" fmla="*/ 0 w 43"/>
                    <a:gd name="T29" fmla="*/ 166688 h 32"/>
                    <a:gd name="T30" fmla="*/ 33227 w 43"/>
                    <a:gd name="T31" fmla="*/ 200025 h 32"/>
                    <a:gd name="T32" fmla="*/ 11076 w 43"/>
                    <a:gd name="T33" fmla="*/ 244475 h 32"/>
                    <a:gd name="T34" fmla="*/ 55378 w 43"/>
                    <a:gd name="T35" fmla="*/ 233363 h 32"/>
                    <a:gd name="T36" fmla="*/ 44302 w 43"/>
                    <a:gd name="T37" fmla="*/ 288925 h 32"/>
                    <a:gd name="T38" fmla="*/ 0 w 43"/>
                    <a:gd name="T39" fmla="*/ 333375 h 32"/>
                    <a:gd name="T40" fmla="*/ 77529 w 43"/>
                    <a:gd name="T41" fmla="*/ 300038 h 32"/>
                    <a:gd name="T42" fmla="*/ 99680 w 43"/>
                    <a:gd name="T43" fmla="*/ 277813 h 32"/>
                    <a:gd name="T44" fmla="*/ 99680 w 43"/>
                    <a:gd name="T45" fmla="*/ 311150 h 32"/>
                    <a:gd name="T46" fmla="*/ 132907 w 43"/>
                    <a:gd name="T47" fmla="*/ 277813 h 32"/>
                    <a:gd name="T48" fmla="*/ 143983 w 43"/>
                    <a:gd name="T49" fmla="*/ 166688 h 32"/>
                    <a:gd name="T50" fmla="*/ 155058 w 43"/>
                    <a:gd name="T51" fmla="*/ 144463 h 32"/>
                    <a:gd name="T52" fmla="*/ 121831 w 43"/>
                    <a:gd name="T53" fmla="*/ 177800 h 32"/>
                    <a:gd name="T54" fmla="*/ 99680 w 43"/>
                    <a:gd name="T55" fmla="*/ 255588 h 32"/>
                    <a:gd name="T56" fmla="*/ 77529 w 43"/>
                    <a:gd name="T57" fmla="*/ 266700 h 32"/>
                    <a:gd name="T58" fmla="*/ 88605 w 43"/>
                    <a:gd name="T59" fmla="*/ 222250 h 32"/>
                    <a:gd name="T60" fmla="*/ 221512 w 43"/>
                    <a:gd name="T61" fmla="*/ 111125 h 32"/>
                    <a:gd name="T62" fmla="*/ 398721 w 43"/>
                    <a:gd name="T63" fmla="*/ 155575 h 32"/>
                    <a:gd name="T64" fmla="*/ 221512 w 43"/>
                    <a:gd name="T65" fmla="*/ 166688 h 32"/>
                    <a:gd name="T66" fmla="*/ 210436 w 43"/>
                    <a:gd name="T67" fmla="*/ 266700 h 32"/>
                    <a:gd name="T68" fmla="*/ 232587 w 43"/>
                    <a:gd name="T69" fmla="*/ 144463 h 32"/>
                    <a:gd name="T70" fmla="*/ 221512 w 43"/>
                    <a:gd name="T71" fmla="*/ 322263 h 32"/>
                    <a:gd name="T72" fmla="*/ 299041 w 43"/>
                    <a:gd name="T73" fmla="*/ 355600 h 32"/>
                    <a:gd name="T74" fmla="*/ 243663 w 43"/>
                    <a:gd name="T75" fmla="*/ 277813 h 32"/>
                    <a:gd name="T76" fmla="*/ 299041 w 43"/>
                    <a:gd name="T77" fmla="*/ 300038 h 32"/>
                    <a:gd name="T78" fmla="*/ 254738 w 43"/>
                    <a:gd name="T79" fmla="*/ 222250 h 32"/>
                    <a:gd name="T80" fmla="*/ 287965 w 43"/>
                    <a:gd name="T81" fmla="*/ 244475 h 32"/>
                    <a:gd name="T82" fmla="*/ 343343 w 43"/>
                    <a:gd name="T83" fmla="*/ 133350 h 32"/>
                    <a:gd name="T84" fmla="*/ 476250 w 43"/>
                    <a:gd name="T85" fmla="*/ 222250 h 32"/>
                    <a:gd name="T86" fmla="*/ 365494 w 43"/>
                    <a:gd name="T87" fmla="*/ 122238 h 32"/>
                    <a:gd name="T88" fmla="*/ 177209 w 43"/>
                    <a:gd name="T89" fmla="*/ 88900 h 32"/>
                    <a:gd name="T90" fmla="*/ 99680 w 43"/>
                    <a:gd name="T91" fmla="*/ 55563 h 32"/>
                    <a:gd name="T92" fmla="*/ 177209 w 43"/>
                    <a:gd name="T93" fmla="*/ 88900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33" y="11"/>
                      </a:moveTo>
                      <a:cubicBezTo>
                        <a:pt x="28" y="9"/>
                        <a:pt x="21" y="10"/>
                        <a:pt x="18" y="8"/>
                      </a:cubicBezTo>
                      <a:cubicBezTo>
                        <a:pt x="18" y="7"/>
                        <a:pt x="17" y="4"/>
                        <a:pt x="15" y="3"/>
                      </a:cubicBezTo>
                      <a:cubicBezTo>
                        <a:pt x="12" y="2"/>
                        <a:pt x="13" y="0"/>
                        <a:pt x="13" y="0"/>
                      </a:cubicBezTo>
                      <a:cubicBezTo>
                        <a:pt x="13" y="0"/>
                        <a:pt x="10" y="1"/>
                        <a:pt x="11" y="2"/>
                      </a:cubicBezTo>
                      <a:cubicBezTo>
                        <a:pt x="9" y="2"/>
                        <a:pt x="4" y="0"/>
                        <a:pt x="2" y="3"/>
                      </a:cubicBezTo>
                      <a:cubicBezTo>
                        <a:pt x="3" y="2"/>
                        <a:pt x="6" y="3"/>
                        <a:pt x="8" y="7"/>
                      </a:cubicBezTo>
                      <a:cubicBezTo>
                        <a:pt x="7" y="7"/>
                        <a:pt x="6" y="8"/>
                        <a:pt x="7" y="9"/>
                      </a:cubicBezTo>
                      <a:cubicBezTo>
                        <a:pt x="8" y="7"/>
                        <a:pt x="11" y="10"/>
                        <a:pt x="13" y="10"/>
                      </a:cubicBezTo>
                      <a:cubicBezTo>
                        <a:pt x="16" y="11"/>
                        <a:pt x="17" y="9"/>
                        <a:pt x="17" y="9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4" y="11"/>
                        <a:pt x="11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7" y="13"/>
                        <a:pt x="5" y="13"/>
                        <a:pt x="4" y="14"/>
                      </a:cubicBezTo>
                      <a:cubicBezTo>
                        <a:pt x="2" y="14"/>
                        <a:pt x="1" y="17"/>
                        <a:pt x="0" y="15"/>
                      </a:cubicBezTo>
                      <a:cubicBezTo>
                        <a:pt x="0" y="16"/>
                        <a:pt x="1" y="18"/>
                        <a:pt x="3" y="18"/>
                      </a:cubicBezTo>
                      <a:cubicBezTo>
                        <a:pt x="2" y="18"/>
                        <a:pt x="0" y="21"/>
                        <a:pt x="1" y="22"/>
                      </a:cubicBezTo>
                      <a:cubicBezTo>
                        <a:pt x="1" y="21"/>
                        <a:pt x="3" y="21"/>
                        <a:pt x="5" y="21"/>
                      </a:cubicBezTo>
                      <a:cubicBezTo>
                        <a:pt x="4" y="22"/>
                        <a:pt x="3" y="23"/>
                        <a:pt x="4" y="26"/>
                      </a:cubicBezTo>
                      <a:cubicBezTo>
                        <a:pt x="5" y="28"/>
                        <a:pt x="1" y="30"/>
                        <a:pt x="0" y="30"/>
                      </a:cubicBezTo>
                      <a:cubicBezTo>
                        <a:pt x="2" y="31"/>
                        <a:pt x="5" y="30"/>
                        <a:pt x="7" y="27"/>
                      </a:cubicBezTo>
                      <a:cubicBezTo>
                        <a:pt x="9" y="24"/>
                        <a:pt x="9" y="25"/>
                        <a:pt x="9" y="25"/>
                      </a:cubicBezTo>
                      <a:cubicBezTo>
                        <a:pt x="9" y="25"/>
                        <a:pt x="8" y="28"/>
                        <a:pt x="9" y="28"/>
                      </a:cubicBezTo>
                      <a:cubicBezTo>
                        <a:pt x="10" y="27"/>
                        <a:pt x="11" y="26"/>
                        <a:pt x="12" y="25"/>
                      </a:cubicBezTo>
                      <a:cubicBezTo>
                        <a:pt x="14" y="25"/>
                        <a:pt x="16" y="21"/>
                        <a:pt x="13" y="15"/>
                      </a:cubicBezTo>
                      <a:cubicBezTo>
                        <a:pt x="12" y="14"/>
                        <a:pt x="14" y="13"/>
                        <a:pt x="14" y="13"/>
                      </a:cubicBezTo>
                      <a:cubicBezTo>
                        <a:pt x="14" y="13"/>
                        <a:pt x="12" y="14"/>
                        <a:pt x="11" y="16"/>
                      </a:cubicBezTo>
                      <a:cubicBezTo>
                        <a:pt x="10" y="18"/>
                        <a:pt x="10" y="21"/>
                        <a:pt x="9" y="23"/>
                      </a:cubicBezTo>
                      <a:cubicBezTo>
                        <a:pt x="8" y="24"/>
                        <a:pt x="7" y="24"/>
                        <a:pt x="7" y="24"/>
                      </a:cubicBezTo>
                      <a:cubicBezTo>
                        <a:pt x="7" y="24"/>
                        <a:pt x="9" y="22"/>
                        <a:pt x="8" y="20"/>
                      </a:cubicBezTo>
                      <a:cubicBezTo>
                        <a:pt x="8" y="19"/>
                        <a:pt x="12" y="10"/>
                        <a:pt x="20" y="10"/>
                      </a:cubicBezTo>
                      <a:cubicBezTo>
                        <a:pt x="21" y="10"/>
                        <a:pt x="33" y="9"/>
                        <a:pt x="36" y="14"/>
                      </a:cubicBezTo>
                      <a:cubicBezTo>
                        <a:pt x="33" y="11"/>
                        <a:pt x="23" y="10"/>
                        <a:pt x="20" y="15"/>
                      </a:cubicBezTo>
                      <a:cubicBezTo>
                        <a:pt x="17" y="20"/>
                        <a:pt x="19" y="24"/>
                        <a:pt x="19" y="24"/>
                      </a:cubicBezTo>
                      <a:cubicBezTo>
                        <a:pt x="19" y="24"/>
                        <a:pt x="14" y="19"/>
                        <a:pt x="21" y="13"/>
                      </a:cubicBezTo>
                      <a:cubicBezTo>
                        <a:pt x="20" y="13"/>
                        <a:pt x="9" y="23"/>
                        <a:pt x="20" y="29"/>
                      </a:cubicBezTo>
                      <a:cubicBezTo>
                        <a:pt x="23" y="31"/>
                        <a:pt x="26" y="29"/>
                        <a:pt x="27" y="32"/>
                      </a:cubicBezTo>
                      <a:cubicBezTo>
                        <a:pt x="27" y="29"/>
                        <a:pt x="23" y="28"/>
                        <a:pt x="22" y="25"/>
                      </a:cubicBezTo>
                      <a:cubicBezTo>
                        <a:pt x="23" y="26"/>
                        <a:pt x="25" y="26"/>
                        <a:pt x="27" y="27"/>
                      </a:cubicBezTo>
                      <a:cubicBezTo>
                        <a:pt x="27" y="25"/>
                        <a:pt x="22" y="24"/>
                        <a:pt x="23" y="20"/>
                      </a:cubicBezTo>
                      <a:cubicBezTo>
                        <a:pt x="23" y="22"/>
                        <a:pt x="25" y="22"/>
                        <a:pt x="26" y="22"/>
                      </a:cubicBezTo>
                      <a:cubicBezTo>
                        <a:pt x="26" y="21"/>
                        <a:pt x="19" y="11"/>
                        <a:pt x="31" y="12"/>
                      </a:cubicBezTo>
                      <a:cubicBezTo>
                        <a:pt x="37" y="13"/>
                        <a:pt x="43" y="20"/>
                        <a:pt x="43" y="20"/>
                      </a:cubicBezTo>
                      <a:cubicBezTo>
                        <a:pt x="43" y="20"/>
                        <a:pt x="38" y="13"/>
                        <a:pt x="33" y="11"/>
                      </a:cubicBezTo>
                      <a:close/>
                      <a:moveTo>
                        <a:pt x="16" y="8"/>
                      </a:moveTo>
                      <a:cubicBezTo>
                        <a:pt x="16" y="8"/>
                        <a:pt x="9" y="7"/>
                        <a:pt x="9" y="5"/>
                      </a:cubicBezTo>
                      <a:cubicBezTo>
                        <a:pt x="10" y="2"/>
                        <a:pt x="16" y="8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1" name="Freeform 1334"/>
                <p:cNvSpPr>
                  <a:spLocks/>
                </p:cNvSpPr>
                <p:nvPr/>
              </p:nvSpPr>
              <p:spPr bwMode="auto">
                <a:xfrm>
                  <a:off x="298450" y="177800"/>
                  <a:ext cx="366713" cy="222250"/>
                </a:xfrm>
                <a:custGeom>
                  <a:avLst/>
                  <a:gdLst>
                    <a:gd name="T0" fmla="*/ 366713 w 33"/>
                    <a:gd name="T1" fmla="*/ 122238 h 20"/>
                    <a:gd name="T2" fmla="*/ 366713 w 33"/>
                    <a:gd name="T3" fmla="*/ 133350 h 20"/>
                    <a:gd name="T4" fmla="*/ 255588 w 33"/>
                    <a:gd name="T5" fmla="*/ 122238 h 20"/>
                    <a:gd name="T6" fmla="*/ 200025 w 33"/>
                    <a:gd name="T7" fmla="*/ 166688 h 20"/>
                    <a:gd name="T8" fmla="*/ 244475 w 33"/>
                    <a:gd name="T9" fmla="*/ 122238 h 20"/>
                    <a:gd name="T10" fmla="*/ 255588 w 33"/>
                    <a:gd name="T11" fmla="*/ 111125 h 20"/>
                    <a:gd name="T12" fmla="*/ 133350 w 33"/>
                    <a:gd name="T13" fmla="*/ 144463 h 20"/>
                    <a:gd name="T14" fmla="*/ 111125 w 33"/>
                    <a:gd name="T15" fmla="*/ 177800 h 20"/>
                    <a:gd name="T16" fmla="*/ 66675 w 33"/>
                    <a:gd name="T17" fmla="*/ 222250 h 20"/>
                    <a:gd name="T18" fmla="*/ 122238 w 33"/>
                    <a:gd name="T19" fmla="*/ 144463 h 20"/>
                    <a:gd name="T20" fmla="*/ 88900 w 33"/>
                    <a:gd name="T21" fmla="*/ 144463 h 20"/>
                    <a:gd name="T22" fmla="*/ 0 w 33"/>
                    <a:gd name="T23" fmla="*/ 144463 h 20"/>
                    <a:gd name="T24" fmla="*/ 88900 w 33"/>
                    <a:gd name="T25" fmla="*/ 133350 h 20"/>
                    <a:gd name="T26" fmla="*/ 111125 w 33"/>
                    <a:gd name="T27" fmla="*/ 144463 h 20"/>
                    <a:gd name="T28" fmla="*/ 66675 w 33"/>
                    <a:gd name="T29" fmla="*/ 66675 h 20"/>
                    <a:gd name="T30" fmla="*/ 111125 w 33"/>
                    <a:gd name="T31" fmla="*/ 100013 h 20"/>
                    <a:gd name="T32" fmla="*/ 133350 w 33"/>
                    <a:gd name="T33" fmla="*/ 144463 h 20"/>
                    <a:gd name="T34" fmla="*/ 244475 w 33"/>
                    <a:gd name="T35" fmla="*/ 111125 h 20"/>
                    <a:gd name="T36" fmla="*/ 222250 w 33"/>
                    <a:gd name="T37" fmla="*/ 100013 h 20"/>
                    <a:gd name="T38" fmla="*/ 177800 w 33"/>
                    <a:gd name="T39" fmla="*/ 77788 h 20"/>
                    <a:gd name="T40" fmla="*/ 166688 w 33"/>
                    <a:gd name="T41" fmla="*/ 33338 h 20"/>
                    <a:gd name="T42" fmla="*/ 211138 w 33"/>
                    <a:gd name="T43" fmla="*/ 55563 h 20"/>
                    <a:gd name="T44" fmla="*/ 255588 w 33"/>
                    <a:gd name="T45" fmla="*/ 100013 h 20"/>
                    <a:gd name="T46" fmla="*/ 311150 w 33"/>
                    <a:gd name="T47" fmla="*/ 100013 h 20"/>
                    <a:gd name="T48" fmla="*/ 277813 w 33"/>
                    <a:gd name="T49" fmla="*/ 44450 h 20"/>
                    <a:gd name="T50" fmla="*/ 288925 w 33"/>
                    <a:gd name="T51" fmla="*/ 0 h 20"/>
                    <a:gd name="T52" fmla="*/ 311150 w 33"/>
                    <a:gd name="T53" fmla="*/ 44450 h 20"/>
                    <a:gd name="T54" fmla="*/ 322263 w 33"/>
                    <a:gd name="T55" fmla="*/ 100013 h 20"/>
                    <a:gd name="T56" fmla="*/ 366713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33" y="11"/>
                      </a:move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2"/>
                        <a:pt x="28" y="7"/>
                        <a:pt x="23" y="11"/>
                      </a:cubicBezTo>
                      <a:cubicBezTo>
                        <a:pt x="23" y="12"/>
                        <a:pt x="23" y="15"/>
                        <a:pt x="18" y="15"/>
                      </a:cubicBezTo>
                      <a:cubicBezTo>
                        <a:pt x="19" y="15"/>
                        <a:pt x="19" y="12"/>
                        <a:pt x="22" y="11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14" y="15"/>
                        <a:pt x="12" y="13"/>
                      </a:cubicBezTo>
                      <a:cubicBezTo>
                        <a:pt x="11" y="14"/>
                        <a:pt x="11" y="15"/>
                        <a:pt x="10" y="16"/>
                      </a:cubicBezTo>
                      <a:cubicBezTo>
                        <a:pt x="8" y="17"/>
                        <a:pt x="6" y="18"/>
                        <a:pt x="6" y="20"/>
                      </a:cubicBezTo>
                      <a:cubicBezTo>
                        <a:pt x="5" y="19"/>
                        <a:pt x="5" y="14"/>
                        <a:pt x="11" y="13"/>
                      </a:cubicBezTo>
                      <a:cubicBezTo>
                        <a:pt x="10" y="13"/>
                        <a:pt x="8" y="13"/>
                        <a:pt x="8" y="13"/>
                      </a:cubicBezTo>
                      <a:cubicBezTo>
                        <a:pt x="8" y="13"/>
                        <a:pt x="4" y="16"/>
                        <a:pt x="0" y="13"/>
                      </a:cubicBezTo>
                      <a:cubicBezTo>
                        <a:pt x="1" y="12"/>
                        <a:pt x="4" y="9"/>
                        <a:pt x="8" y="12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5" y="11"/>
                        <a:pt x="6" y="6"/>
                      </a:cubicBezTo>
                      <a:cubicBezTo>
                        <a:pt x="7" y="7"/>
                        <a:pt x="10" y="7"/>
                        <a:pt x="10" y="9"/>
                      </a:cubicBezTo>
                      <a:cubicBezTo>
                        <a:pt x="11" y="11"/>
                        <a:pt x="10" y="12"/>
                        <a:pt x="12" y="13"/>
                      </a:cubicBezTo>
                      <a:cubicBezTo>
                        <a:pt x="14" y="14"/>
                        <a:pt x="22" y="10"/>
                        <a:pt x="22" y="10"/>
                      </a:cubicBezTo>
                      <a:cubicBezTo>
                        <a:pt x="22" y="10"/>
                        <a:pt x="21" y="9"/>
                        <a:pt x="20" y="9"/>
                      </a:cubicBezTo>
                      <a:cubicBezTo>
                        <a:pt x="19" y="9"/>
                        <a:pt x="17" y="8"/>
                        <a:pt x="16" y="7"/>
                      </a:cubicBezTo>
                      <a:cubicBezTo>
                        <a:pt x="14" y="5"/>
                        <a:pt x="15" y="3"/>
                        <a:pt x="15" y="3"/>
                      </a:cubicBezTo>
                      <a:cubicBezTo>
                        <a:pt x="15" y="3"/>
                        <a:pt x="16" y="3"/>
                        <a:pt x="19" y="5"/>
                      </a:cubicBezTo>
                      <a:cubicBezTo>
                        <a:pt x="22" y="7"/>
                        <a:pt x="19" y="8"/>
                        <a:pt x="23" y="9"/>
                      </a:cubicBezTo>
                      <a:cubicBezTo>
                        <a:pt x="25" y="9"/>
                        <a:pt x="28" y="8"/>
                        <a:pt x="28" y="9"/>
                      </a:cubicBezTo>
                      <a:cubicBezTo>
                        <a:pt x="27" y="8"/>
                        <a:pt x="24" y="6"/>
                        <a:pt x="25" y="4"/>
                      </a:cubicBezTo>
                      <a:cubicBezTo>
                        <a:pt x="25" y="1"/>
                        <a:pt x="26" y="1"/>
                        <a:pt x="26" y="0"/>
                      </a:cubicBezTo>
                      <a:cubicBezTo>
                        <a:pt x="27" y="0"/>
                        <a:pt x="29" y="2"/>
                        <a:pt x="28" y="4"/>
                      </a:cubicBezTo>
                      <a:cubicBezTo>
                        <a:pt x="28" y="6"/>
                        <a:pt x="28" y="8"/>
                        <a:pt x="29" y="9"/>
                      </a:cubicBezTo>
                      <a:cubicBezTo>
                        <a:pt x="31" y="10"/>
                        <a:pt x="33" y="11"/>
                        <a:pt x="33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2" name="Freeform 1335"/>
                <p:cNvSpPr>
                  <a:spLocks/>
                </p:cNvSpPr>
                <p:nvPr/>
              </p:nvSpPr>
              <p:spPr bwMode="auto">
                <a:xfrm>
                  <a:off x="720725" y="177800"/>
                  <a:ext cx="365125" cy="222250"/>
                </a:xfrm>
                <a:custGeom>
                  <a:avLst/>
                  <a:gdLst>
                    <a:gd name="T0" fmla="*/ 0 w 33"/>
                    <a:gd name="T1" fmla="*/ 122238 h 20"/>
                    <a:gd name="T2" fmla="*/ 0 w 33"/>
                    <a:gd name="T3" fmla="*/ 133350 h 20"/>
                    <a:gd name="T4" fmla="*/ 121708 w 33"/>
                    <a:gd name="T5" fmla="*/ 122238 h 20"/>
                    <a:gd name="T6" fmla="*/ 165966 w 33"/>
                    <a:gd name="T7" fmla="*/ 166688 h 20"/>
                    <a:gd name="T8" fmla="*/ 121708 w 33"/>
                    <a:gd name="T9" fmla="*/ 122238 h 20"/>
                    <a:gd name="T10" fmla="*/ 110644 w 33"/>
                    <a:gd name="T11" fmla="*/ 111125 h 20"/>
                    <a:gd name="T12" fmla="*/ 243417 w 33"/>
                    <a:gd name="T13" fmla="*/ 144463 h 20"/>
                    <a:gd name="T14" fmla="*/ 265545 w 33"/>
                    <a:gd name="T15" fmla="*/ 177800 h 20"/>
                    <a:gd name="T16" fmla="*/ 298739 w 33"/>
                    <a:gd name="T17" fmla="*/ 222250 h 20"/>
                    <a:gd name="T18" fmla="*/ 243417 w 33"/>
                    <a:gd name="T19" fmla="*/ 144463 h 20"/>
                    <a:gd name="T20" fmla="*/ 287674 w 33"/>
                    <a:gd name="T21" fmla="*/ 144463 h 20"/>
                    <a:gd name="T22" fmla="*/ 365125 w 33"/>
                    <a:gd name="T23" fmla="*/ 144463 h 20"/>
                    <a:gd name="T24" fmla="*/ 287674 w 33"/>
                    <a:gd name="T25" fmla="*/ 133350 h 20"/>
                    <a:gd name="T26" fmla="*/ 254481 w 33"/>
                    <a:gd name="T27" fmla="*/ 144463 h 20"/>
                    <a:gd name="T28" fmla="*/ 298739 w 33"/>
                    <a:gd name="T29" fmla="*/ 66675 h 20"/>
                    <a:gd name="T30" fmla="*/ 254481 w 33"/>
                    <a:gd name="T31" fmla="*/ 100013 h 20"/>
                    <a:gd name="T32" fmla="*/ 232352 w 33"/>
                    <a:gd name="T33" fmla="*/ 144463 h 20"/>
                    <a:gd name="T34" fmla="*/ 121708 w 33"/>
                    <a:gd name="T35" fmla="*/ 111125 h 20"/>
                    <a:gd name="T36" fmla="*/ 143837 w 33"/>
                    <a:gd name="T37" fmla="*/ 100013 h 20"/>
                    <a:gd name="T38" fmla="*/ 199159 w 33"/>
                    <a:gd name="T39" fmla="*/ 77788 h 20"/>
                    <a:gd name="T40" fmla="*/ 210223 w 33"/>
                    <a:gd name="T41" fmla="*/ 33338 h 20"/>
                    <a:gd name="T42" fmla="*/ 154902 w 33"/>
                    <a:gd name="T43" fmla="*/ 55563 h 20"/>
                    <a:gd name="T44" fmla="*/ 121708 w 33"/>
                    <a:gd name="T45" fmla="*/ 100013 h 20"/>
                    <a:gd name="T46" fmla="*/ 55322 w 33"/>
                    <a:gd name="T47" fmla="*/ 100013 h 20"/>
                    <a:gd name="T48" fmla="*/ 99580 w 33"/>
                    <a:gd name="T49" fmla="*/ 44450 h 20"/>
                    <a:gd name="T50" fmla="*/ 88515 w 33"/>
                    <a:gd name="T51" fmla="*/ 0 h 20"/>
                    <a:gd name="T52" fmla="*/ 55322 w 33"/>
                    <a:gd name="T53" fmla="*/ 44450 h 20"/>
                    <a:gd name="T54" fmla="*/ 44258 w 33"/>
                    <a:gd name="T55" fmla="*/ 100013 h 20"/>
                    <a:gd name="T56" fmla="*/ 0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0" y="11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5" y="7"/>
                        <a:pt x="11" y="11"/>
                      </a:cubicBezTo>
                      <a:cubicBezTo>
                        <a:pt x="10" y="12"/>
                        <a:pt x="10" y="15"/>
                        <a:pt x="15" y="15"/>
                      </a:cubicBezTo>
                      <a:cubicBezTo>
                        <a:pt x="15" y="15"/>
                        <a:pt x="15" y="12"/>
                        <a:pt x="11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20" y="15"/>
                        <a:pt x="22" y="13"/>
                      </a:cubicBezTo>
                      <a:cubicBezTo>
                        <a:pt x="22" y="14"/>
                        <a:pt x="22" y="15"/>
                        <a:pt x="24" y="16"/>
                      </a:cubicBezTo>
                      <a:cubicBezTo>
                        <a:pt x="25" y="17"/>
                        <a:pt x="27" y="18"/>
                        <a:pt x="27" y="20"/>
                      </a:cubicBezTo>
                      <a:cubicBezTo>
                        <a:pt x="28" y="19"/>
                        <a:pt x="29" y="14"/>
                        <a:pt x="22" y="13"/>
                      </a:cubicBezTo>
                      <a:cubicBezTo>
                        <a:pt x="23" y="13"/>
                        <a:pt x="26" y="13"/>
                        <a:pt x="26" y="13"/>
                      </a:cubicBezTo>
                      <a:cubicBezTo>
                        <a:pt x="26" y="13"/>
                        <a:pt x="29" y="16"/>
                        <a:pt x="33" y="13"/>
                      </a:cubicBezTo>
                      <a:cubicBezTo>
                        <a:pt x="32" y="12"/>
                        <a:pt x="29" y="9"/>
                        <a:pt x="26" y="12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8" y="11"/>
                        <a:pt x="27" y="6"/>
                      </a:cubicBezTo>
                      <a:cubicBezTo>
                        <a:pt x="26" y="7"/>
                        <a:pt x="23" y="7"/>
                        <a:pt x="23" y="9"/>
                      </a:cubicBezTo>
                      <a:cubicBezTo>
                        <a:pt x="22" y="11"/>
                        <a:pt x="23" y="12"/>
                        <a:pt x="21" y="13"/>
                      </a:cubicBezTo>
                      <a:cubicBezTo>
                        <a:pt x="19" y="14"/>
                        <a:pt x="11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ubicBezTo>
                        <a:pt x="14" y="9"/>
                        <a:pt x="16" y="8"/>
                        <a:pt x="18" y="7"/>
                      </a:cubicBezTo>
                      <a:cubicBezTo>
                        <a:pt x="19" y="5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4" y="5"/>
                      </a:cubicBezTo>
                      <a:cubicBezTo>
                        <a:pt x="12" y="7"/>
                        <a:pt x="14" y="8"/>
                        <a:pt x="11" y="9"/>
                      </a:cubicBezTo>
                      <a:cubicBezTo>
                        <a:pt x="8" y="9"/>
                        <a:pt x="6" y="8"/>
                        <a:pt x="5" y="9"/>
                      </a:cubicBezTo>
                      <a:cubicBezTo>
                        <a:pt x="6" y="8"/>
                        <a:pt x="9" y="6"/>
                        <a:pt x="9" y="4"/>
                      </a:cubicBezTo>
                      <a:cubicBezTo>
                        <a:pt x="8" y="1"/>
                        <a:pt x="7" y="1"/>
                        <a:pt x="8" y="0"/>
                      </a:cubicBezTo>
                      <a:cubicBezTo>
                        <a:pt x="7" y="0"/>
                        <a:pt x="5" y="2"/>
                        <a:pt x="5" y="4"/>
                      </a:cubicBezTo>
                      <a:cubicBezTo>
                        <a:pt x="5" y="6"/>
                        <a:pt x="5" y="8"/>
                        <a:pt x="4" y="9"/>
                      </a:cubicBezTo>
                      <a:cubicBezTo>
                        <a:pt x="2" y="10"/>
                        <a:pt x="0" y="11"/>
                        <a:pt x="0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3" name="Freeform 1336"/>
                <p:cNvSpPr>
                  <a:spLocks noEditPoints="1"/>
                </p:cNvSpPr>
                <p:nvPr/>
              </p:nvSpPr>
              <p:spPr bwMode="auto">
                <a:xfrm>
                  <a:off x="565150" y="0"/>
                  <a:ext cx="242888" cy="255588"/>
                </a:xfrm>
                <a:custGeom>
                  <a:avLst/>
                  <a:gdLst>
                    <a:gd name="T0" fmla="*/ 143525 w 22"/>
                    <a:gd name="T1" fmla="*/ 144463 h 23"/>
                    <a:gd name="T2" fmla="*/ 187686 w 22"/>
                    <a:gd name="T3" fmla="*/ 188913 h 23"/>
                    <a:gd name="T4" fmla="*/ 187686 w 22"/>
                    <a:gd name="T5" fmla="*/ 166688 h 23"/>
                    <a:gd name="T6" fmla="*/ 209767 w 22"/>
                    <a:gd name="T7" fmla="*/ 155575 h 23"/>
                    <a:gd name="T8" fmla="*/ 242888 w 22"/>
                    <a:gd name="T9" fmla="*/ 166688 h 23"/>
                    <a:gd name="T10" fmla="*/ 198727 w 22"/>
                    <a:gd name="T11" fmla="*/ 122238 h 23"/>
                    <a:gd name="T12" fmla="*/ 198727 w 22"/>
                    <a:gd name="T13" fmla="*/ 111125 h 23"/>
                    <a:gd name="T14" fmla="*/ 143525 w 22"/>
                    <a:gd name="T15" fmla="*/ 122238 h 23"/>
                    <a:gd name="T16" fmla="*/ 143525 w 22"/>
                    <a:gd name="T17" fmla="*/ 33338 h 23"/>
                    <a:gd name="T18" fmla="*/ 132484 w 22"/>
                    <a:gd name="T19" fmla="*/ 55563 h 23"/>
                    <a:gd name="T20" fmla="*/ 66242 w 22"/>
                    <a:gd name="T21" fmla="*/ 0 h 23"/>
                    <a:gd name="T22" fmla="*/ 77283 w 22"/>
                    <a:gd name="T23" fmla="*/ 33338 h 23"/>
                    <a:gd name="T24" fmla="*/ 88323 w 22"/>
                    <a:gd name="T25" fmla="*/ 66675 h 23"/>
                    <a:gd name="T26" fmla="*/ 66242 w 22"/>
                    <a:gd name="T27" fmla="*/ 66675 h 23"/>
                    <a:gd name="T28" fmla="*/ 99363 w 22"/>
                    <a:gd name="T29" fmla="*/ 100013 h 23"/>
                    <a:gd name="T30" fmla="*/ 132484 w 22"/>
                    <a:gd name="T31" fmla="*/ 144463 h 23"/>
                    <a:gd name="T32" fmla="*/ 99363 w 22"/>
                    <a:gd name="T33" fmla="*/ 122238 h 23"/>
                    <a:gd name="T34" fmla="*/ 66242 w 22"/>
                    <a:gd name="T35" fmla="*/ 100013 h 23"/>
                    <a:gd name="T36" fmla="*/ 77283 w 22"/>
                    <a:gd name="T37" fmla="*/ 111125 h 23"/>
                    <a:gd name="T38" fmla="*/ 0 w 22"/>
                    <a:gd name="T39" fmla="*/ 133350 h 23"/>
                    <a:gd name="T40" fmla="*/ 55202 w 22"/>
                    <a:gd name="T41" fmla="*/ 155575 h 23"/>
                    <a:gd name="T42" fmla="*/ 55202 w 22"/>
                    <a:gd name="T43" fmla="*/ 188913 h 23"/>
                    <a:gd name="T44" fmla="*/ 77283 w 22"/>
                    <a:gd name="T45" fmla="*/ 177800 h 23"/>
                    <a:gd name="T46" fmla="*/ 110404 w 22"/>
                    <a:gd name="T47" fmla="*/ 144463 h 23"/>
                    <a:gd name="T48" fmla="*/ 132484 w 22"/>
                    <a:gd name="T49" fmla="*/ 144463 h 23"/>
                    <a:gd name="T50" fmla="*/ 110404 w 22"/>
                    <a:gd name="T51" fmla="*/ 200025 h 23"/>
                    <a:gd name="T52" fmla="*/ 143525 w 22"/>
                    <a:gd name="T53" fmla="*/ 255588 h 23"/>
                    <a:gd name="T54" fmla="*/ 143525 w 22"/>
                    <a:gd name="T55" fmla="*/ 144463 h 23"/>
                    <a:gd name="T56" fmla="*/ 110404 w 22"/>
                    <a:gd name="T57" fmla="*/ 55563 h 23"/>
                    <a:gd name="T58" fmla="*/ 132484 w 22"/>
                    <a:gd name="T59" fmla="*/ 122238 h 23"/>
                    <a:gd name="T60" fmla="*/ 110404 w 22"/>
                    <a:gd name="T61" fmla="*/ 55563 h 23"/>
                    <a:gd name="T62" fmla="*/ 143525 w 22"/>
                    <a:gd name="T63" fmla="*/ 133350 h 23"/>
                    <a:gd name="T64" fmla="*/ 209767 w 22"/>
                    <a:gd name="T65" fmla="*/ 144463 h 23"/>
                    <a:gd name="T66" fmla="*/ 143525 w 22"/>
                    <a:gd name="T67" fmla="*/ 133350 h 23"/>
                    <a:gd name="T68" fmla="*/ 99363 w 22"/>
                    <a:gd name="T69" fmla="*/ 144463 h 23"/>
                    <a:gd name="T70" fmla="*/ 33121 w 22"/>
                    <a:gd name="T71" fmla="*/ 122238 h 23"/>
                    <a:gd name="T72" fmla="*/ 99363 w 22"/>
                    <a:gd name="T73" fmla="*/ 144463 h 2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2" h="23">
                      <a:moveTo>
                        <a:pt x="13" y="13"/>
                      </a:moveTo>
                      <a:cubicBezTo>
                        <a:pt x="12" y="16"/>
                        <a:pt x="17" y="16"/>
                        <a:pt x="17" y="17"/>
                      </a:cubicBezTo>
                      <a:cubicBezTo>
                        <a:pt x="18" y="16"/>
                        <a:pt x="17" y="15"/>
                        <a:pt x="17" y="15"/>
                      </a:cubicBezTo>
                      <a:cubicBezTo>
                        <a:pt x="17" y="15"/>
                        <a:pt x="18" y="15"/>
                        <a:pt x="19" y="14"/>
                      </a:cubicBezTo>
                      <a:cubicBezTo>
                        <a:pt x="20" y="14"/>
                        <a:pt x="21" y="14"/>
                        <a:pt x="22" y="15"/>
                      </a:cubicBezTo>
                      <a:cubicBezTo>
                        <a:pt x="22" y="12"/>
                        <a:pt x="18" y="11"/>
                        <a:pt x="18" y="11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6" y="8"/>
                        <a:pt x="13" y="11"/>
                      </a:cubicBezTo>
                      <a:cubicBezTo>
                        <a:pt x="15" y="8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2" y="5"/>
                      </a:cubicBezTo>
                      <a:cubicBezTo>
                        <a:pt x="12" y="2"/>
                        <a:pt x="7" y="0"/>
                        <a:pt x="6" y="0"/>
                      </a:cubicBezTo>
                      <a:cubicBezTo>
                        <a:pt x="7" y="0"/>
                        <a:pt x="7" y="2"/>
                        <a:pt x="7" y="3"/>
                      </a:cubicBezTo>
                      <a:cubicBezTo>
                        <a:pt x="8" y="5"/>
                        <a:pt x="8" y="6"/>
                        <a:pt x="8" y="6"/>
                      </a:cubicBezTo>
                      <a:cubicBezTo>
                        <a:pt x="8" y="6"/>
                        <a:pt x="7" y="6"/>
                        <a:pt x="6" y="6"/>
                      </a:cubicBezTo>
                      <a:cubicBezTo>
                        <a:pt x="7" y="7"/>
                        <a:pt x="8" y="9"/>
                        <a:pt x="9" y="9"/>
                      </a:cubicBezTo>
                      <a:cubicBezTo>
                        <a:pt x="11" y="10"/>
                        <a:pt x="10" y="12"/>
                        <a:pt x="12" y="13"/>
                      </a:cubicBezTo>
                      <a:cubicBezTo>
                        <a:pt x="11" y="13"/>
                        <a:pt x="9" y="13"/>
                        <a:pt x="9" y="11"/>
                      </a:cubicBezTo>
                      <a:cubicBezTo>
                        <a:pt x="8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7" y="10"/>
                      </a:cubicBezTo>
                      <a:cubicBezTo>
                        <a:pt x="4" y="8"/>
                        <a:pt x="0" y="11"/>
                        <a:pt x="0" y="12"/>
                      </a:cubicBezTo>
                      <a:cubicBezTo>
                        <a:pt x="1" y="11"/>
                        <a:pt x="3" y="14"/>
                        <a:pt x="5" y="14"/>
                      </a:cubicBezTo>
                      <a:cubicBezTo>
                        <a:pt x="4" y="15"/>
                        <a:pt x="4" y="16"/>
                        <a:pt x="5" y="17"/>
                      </a:cubicBezTo>
                      <a:cubicBezTo>
                        <a:pt x="5" y="15"/>
                        <a:pt x="6" y="15"/>
                        <a:pt x="7" y="16"/>
                      </a:cubicBezTo>
                      <a:cubicBezTo>
                        <a:pt x="9" y="16"/>
                        <a:pt x="10" y="14"/>
                        <a:pt x="10" y="13"/>
                      </a:cubicBezTo>
                      <a:cubicBezTo>
                        <a:pt x="10" y="13"/>
                        <a:pt x="12" y="13"/>
                        <a:pt x="12" y="13"/>
                      </a:cubicBezTo>
                      <a:cubicBezTo>
                        <a:pt x="12" y="13"/>
                        <a:pt x="10" y="15"/>
                        <a:pt x="10" y="18"/>
                      </a:cubicBezTo>
                      <a:cubicBezTo>
                        <a:pt x="9" y="22"/>
                        <a:pt x="13" y="23"/>
                        <a:pt x="13" y="23"/>
                      </a:cubicBezTo>
                      <a:cubicBezTo>
                        <a:pt x="7" y="20"/>
                        <a:pt x="12" y="14"/>
                        <a:pt x="13" y="13"/>
                      </a:cubicBezTo>
                      <a:close/>
                      <a:moveTo>
                        <a:pt x="10" y="5"/>
                      </a:moveTo>
                      <a:cubicBezTo>
                        <a:pt x="11" y="4"/>
                        <a:pt x="12" y="7"/>
                        <a:pt x="12" y="11"/>
                      </a:cubicBezTo>
                      <a:cubicBezTo>
                        <a:pt x="12" y="11"/>
                        <a:pt x="9" y="5"/>
                        <a:pt x="10" y="5"/>
                      </a:cubicBezTo>
                      <a:close/>
                      <a:moveTo>
                        <a:pt x="13" y="12"/>
                      </a:moveTo>
                      <a:cubicBezTo>
                        <a:pt x="13" y="12"/>
                        <a:pt x="18" y="11"/>
                        <a:pt x="19" y="13"/>
                      </a:cubicBezTo>
                      <a:cubicBezTo>
                        <a:pt x="19" y="14"/>
                        <a:pt x="13" y="12"/>
                        <a:pt x="13" y="12"/>
                      </a:cubicBezTo>
                      <a:close/>
                      <a:moveTo>
                        <a:pt x="9" y="13"/>
                      </a:moveTo>
                      <a:cubicBezTo>
                        <a:pt x="9" y="13"/>
                        <a:pt x="3" y="13"/>
                        <a:pt x="3" y="11"/>
                      </a:cubicBezTo>
                      <a:cubicBezTo>
                        <a:pt x="4" y="10"/>
                        <a:pt x="9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7438" name="直接连接符 64"/>
              <p:cNvCxnSpPr>
                <a:cxnSpLocks noChangeShapeType="1"/>
              </p:cNvCxnSpPr>
              <p:nvPr/>
            </p:nvCxnSpPr>
            <p:spPr bwMode="auto">
              <a:xfrm>
                <a:off x="-280" y="14"/>
                <a:ext cx="187981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35" name="文本框 70"/>
            <p:cNvSpPr txBox="1">
              <a:spLocks noChangeArrowheads="1"/>
            </p:cNvSpPr>
            <p:nvPr/>
          </p:nvSpPr>
          <p:spPr bwMode="auto">
            <a:xfrm>
              <a:off x="0" y="0"/>
              <a:ext cx="597805" cy="58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ivaldi" pitchFamily="66" charset="0"/>
                </a:rPr>
                <a:t>03</a:t>
              </a:r>
              <a:endParaRPr lang="zh-CN" altLang="en-US" sz="3200">
                <a:latin typeface="Vivaldi" pitchFamily="66" charset="0"/>
              </a:endParaRPr>
            </a:p>
          </p:txBody>
        </p:sp>
        <p:sp>
          <p:nvSpPr>
            <p:cNvPr id="17436" name="矩形 89"/>
            <p:cNvSpPr>
              <a:spLocks noChangeArrowheads="1"/>
            </p:cNvSpPr>
            <p:nvPr/>
          </p:nvSpPr>
          <p:spPr bwMode="auto">
            <a:xfrm>
              <a:off x="7932" y="839500"/>
              <a:ext cx="1854435" cy="95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要知道，我宁愿忍受分与不分的煎熬，也不愿意以这样的方式被宣判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死刑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/>
            </a:p>
          </p:txBody>
        </p:sp>
      </p:grpSp>
      <p:grpSp>
        <p:nvGrpSpPr>
          <p:cNvPr id="18500" name="组合 96"/>
          <p:cNvGrpSpPr>
            <a:grpSpLocks/>
          </p:cNvGrpSpPr>
          <p:nvPr/>
        </p:nvGrpSpPr>
        <p:grpSpPr bwMode="auto">
          <a:xfrm>
            <a:off x="9482139" y="3582990"/>
            <a:ext cx="1939925" cy="2007751"/>
            <a:chOff x="0" y="0"/>
            <a:chExt cx="1939969" cy="2008268"/>
          </a:xfrm>
        </p:grpSpPr>
        <p:sp>
          <p:nvSpPr>
            <p:cNvPr id="17422" name="文本框 76"/>
            <p:cNvSpPr txBox="1">
              <a:spLocks noChangeArrowheads="1"/>
            </p:cNvSpPr>
            <p:nvPr/>
          </p:nvSpPr>
          <p:spPr bwMode="auto">
            <a:xfrm>
              <a:off x="514700" y="92099"/>
              <a:ext cx="1210615" cy="40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</a:t>
              </a:r>
            </a:p>
          </p:txBody>
        </p:sp>
        <p:grpSp>
          <p:nvGrpSpPr>
            <p:cNvPr id="17423" name="组合 77"/>
            <p:cNvGrpSpPr>
              <a:grpSpLocks/>
            </p:cNvGrpSpPr>
            <p:nvPr/>
          </p:nvGrpSpPr>
          <p:grpSpPr bwMode="auto">
            <a:xfrm>
              <a:off x="60433" y="507812"/>
              <a:ext cx="1879536" cy="283872"/>
              <a:chOff x="0" y="0"/>
              <a:chExt cx="1879536" cy="283872"/>
            </a:xfrm>
          </p:grpSpPr>
          <p:grpSp>
            <p:nvGrpSpPr>
              <p:cNvPr id="17426" name="组合 78"/>
              <p:cNvGrpSpPr>
                <a:grpSpLocks/>
              </p:cNvGrpSpPr>
              <p:nvPr/>
            </p:nvGrpSpPr>
            <p:grpSpPr bwMode="auto">
              <a:xfrm flipV="1">
                <a:off x="498290" y="30738"/>
                <a:ext cx="882956" cy="253134"/>
                <a:chOff x="0" y="0"/>
                <a:chExt cx="1395412" cy="400050"/>
              </a:xfrm>
            </p:grpSpPr>
            <p:sp>
              <p:nvSpPr>
                <p:cNvPr id="17428" name="Freeform 1332"/>
                <p:cNvSpPr>
                  <a:spLocks noEditPoints="1"/>
                </p:cNvSpPr>
                <p:nvPr/>
              </p:nvSpPr>
              <p:spPr bwMode="auto">
                <a:xfrm>
                  <a:off x="919162" y="22225"/>
                  <a:ext cx="476250" cy="355600"/>
                </a:xfrm>
                <a:custGeom>
                  <a:avLst/>
                  <a:gdLst>
                    <a:gd name="T0" fmla="*/ 0 w 43"/>
                    <a:gd name="T1" fmla="*/ 222250 h 32"/>
                    <a:gd name="T2" fmla="*/ 121831 w 43"/>
                    <a:gd name="T3" fmla="*/ 133350 h 32"/>
                    <a:gd name="T4" fmla="*/ 177209 w 43"/>
                    <a:gd name="T5" fmla="*/ 244475 h 32"/>
                    <a:gd name="T6" fmla="*/ 210436 w 43"/>
                    <a:gd name="T7" fmla="*/ 222250 h 32"/>
                    <a:gd name="T8" fmla="*/ 177209 w 43"/>
                    <a:gd name="T9" fmla="*/ 300038 h 32"/>
                    <a:gd name="T10" fmla="*/ 221512 w 43"/>
                    <a:gd name="T11" fmla="*/ 277813 h 32"/>
                    <a:gd name="T12" fmla="*/ 177209 w 43"/>
                    <a:gd name="T13" fmla="*/ 355600 h 32"/>
                    <a:gd name="T14" fmla="*/ 254738 w 43"/>
                    <a:gd name="T15" fmla="*/ 322263 h 32"/>
                    <a:gd name="T16" fmla="*/ 243663 w 43"/>
                    <a:gd name="T17" fmla="*/ 144463 h 32"/>
                    <a:gd name="T18" fmla="*/ 254738 w 43"/>
                    <a:gd name="T19" fmla="*/ 266700 h 32"/>
                    <a:gd name="T20" fmla="*/ 243663 w 43"/>
                    <a:gd name="T21" fmla="*/ 166688 h 32"/>
                    <a:gd name="T22" fmla="*/ 66453 w 43"/>
                    <a:gd name="T23" fmla="*/ 155575 h 32"/>
                    <a:gd name="T24" fmla="*/ 243663 w 43"/>
                    <a:gd name="T25" fmla="*/ 111125 h 32"/>
                    <a:gd name="T26" fmla="*/ 376570 w 43"/>
                    <a:gd name="T27" fmla="*/ 222250 h 32"/>
                    <a:gd name="T28" fmla="*/ 387645 w 43"/>
                    <a:gd name="T29" fmla="*/ 266700 h 32"/>
                    <a:gd name="T30" fmla="*/ 365494 w 43"/>
                    <a:gd name="T31" fmla="*/ 255588 h 32"/>
                    <a:gd name="T32" fmla="*/ 354419 w 43"/>
                    <a:gd name="T33" fmla="*/ 177800 h 32"/>
                    <a:gd name="T34" fmla="*/ 310116 w 43"/>
                    <a:gd name="T35" fmla="*/ 144463 h 32"/>
                    <a:gd name="T36" fmla="*/ 332267 w 43"/>
                    <a:gd name="T37" fmla="*/ 166688 h 32"/>
                    <a:gd name="T38" fmla="*/ 332267 w 43"/>
                    <a:gd name="T39" fmla="*/ 277813 h 32"/>
                    <a:gd name="T40" fmla="*/ 365494 w 43"/>
                    <a:gd name="T41" fmla="*/ 311150 h 32"/>
                    <a:gd name="T42" fmla="*/ 365494 w 43"/>
                    <a:gd name="T43" fmla="*/ 277813 h 32"/>
                    <a:gd name="T44" fmla="*/ 387645 w 43"/>
                    <a:gd name="T45" fmla="*/ 300038 h 32"/>
                    <a:gd name="T46" fmla="*/ 465174 w 43"/>
                    <a:gd name="T47" fmla="*/ 333375 h 32"/>
                    <a:gd name="T48" fmla="*/ 420872 w 43"/>
                    <a:gd name="T49" fmla="*/ 288925 h 32"/>
                    <a:gd name="T50" fmla="*/ 420872 w 43"/>
                    <a:gd name="T51" fmla="*/ 233363 h 32"/>
                    <a:gd name="T52" fmla="*/ 465174 w 43"/>
                    <a:gd name="T53" fmla="*/ 244475 h 32"/>
                    <a:gd name="T54" fmla="*/ 443023 w 43"/>
                    <a:gd name="T55" fmla="*/ 200025 h 32"/>
                    <a:gd name="T56" fmla="*/ 465174 w 43"/>
                    <a:gd name="T57" fmla="*/ 166688 h 32"/>
                    <a:gd name="T58" fmla="*/ 431948 w 43"/>
                    <a:gd name="T59" fmla="*/ 155575 h 32"/>
                    <a:gd name="T60" fmla="*/ 376570 w 43"/>
                    <a:gd name="T61" fmla="*/ 155575 h 32"/>
                    <a:gd name="T62" fmla="*/ 343343 w 43"/>
                    <a:gd name="T63" fmla="*/ 144463 h 32"/>
                    <a:gd name="T64" fmla="*/ 265814 w 43"/>
                    <a:gd name="T65" fmla="*/ 111125 h 32"/>
                    <a:gd name="T66" fmla="*/ 276890 w 43"/>
                    <a:gd name="T67" fmla="*/ 100013 h 32"/>
                    <a:gd name="T68" fmla="*/ 321192 w 43"/>
                    <a:gd name="T69" fmla="*/ 111125 h 32"/>
                    <a:gd name="T70" fmla="*/ 398721 w 43"/>
                    <a:gd name="T71" fmla="*/ 100013 h 32"/>
                    <a:gd name="T72" fmla="*/ 376570 w 43"/>
                    <a:gd name="T73" fmla="*/ 77788 h 32"/>
                    <a:gd name="T74" fmla="*/ 443023 w 43"/>
                    <a:gd name="T75" fmla="*/ 33338 h 32"/>
                    <a:gd name="T76" fmla="*/ 343343 w 43"/>
                    <a:gd name="T77" fmla="*/ 22225 h 32"/>
                    <a:gd name="T78" fmla="*/ 332267 w 43"/>
                    <a:gd name="T79" fmla="*/ 0 h 32"/>
                    <a:gd name="T80" fmla="*/ 299041 w 43"/>
                    <a:gd name="T81" fmla="*/ 33338 h 32"/>
                    <a:gd name="T82" fmla="*/ 276890 w 43"/>
                    <a:gd name="T83" fmla="*/ 88900 h 32"/>
                    <a:gd name="T84" fmla="*/ 99680 w 43"/>
                    <a:gd name="T85" fmla="*/ 122238 h 32"/>
                    <a:gd name="T86" fmla="*/ 0 w 43"/>
                    <a:gd name="T87" fmla="*/ 222250 h 32"/>
                    <a:gd name="T88" fmla="*/ 365494 w 43"/>
                    <a:gd name="T89" fmla="*/ 55563 h 32"/>
                    <a:gd name="T90" fmla="*/ 287965 w 43"/>
                    <a:gd name="T91" fmla="*/ 88900 h 32"/>
                    <a:gd name="T92" fmla="*/ 365494 w 43"/>
                    <a:gd name="T93" fmla="*/ 55563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0" y="20"/>
                      </a:moveTo>
                      <a:cubicBezTo>
                        <a:pt x="0" y="20"/>
                        <a:pt x="6" y="13"/>
                        <a:pt x="11" y="12"/>
                      </a:cubicBezTo>
                      <a:cubicBezTo>
                        <a:pt x="24" y="11"/>
                        <a:pt x="16" y="21"/>
                        <a:pt x="16" y="22"/>
                      </a:cubicBezTo>
                      <a:cubicBezTo>
                        <a:pt x="17" y="22"/>
                        <a:pt x="19" y="22"/>
                        <a:pt x="19" y="20"/>
                      </a:cubicBezTo>
                      <a:cubicBezTo>
                        <a:pt x="20" y="24"/>
                        <a:pt x="15" y="25"/>
                        <a:pt x="16" y="27"/>
                      </a:cubicBezTo>
                      <a:cubicBezTo>
                        <a:pt x="17" y="26"/>
                        <a:pt x="19" y="26"/>
                        <a:pt x="20" y="25"/>
                      </a:cubicBezTo>
                      <a:cubicBezTo>
                        <a:pt x="20" y="28"/>
                        <a:pt x="15" y="29"/>
                        <a:pt x="16" y="32"/>
                      </a:cubicBezTo>
                      <a:cubicBezTo>
                        <a:pt x="17" y="29"/>
                        <a:pt x="20" y="31"/>
                        <a:pt x="23" y="29"/>
                      </a:cubicBezTo>
                      <a:cubicBezTo>
                        <a:pt x="33" y="23"/>
                        <a:pt x="23" y="13"/>
                        <a:pt x="22" y="13"/>
                      </a:cubicBezTo>
                      <a:cubicBezTo>
                        <a:pt x="29" y="19"/>
                        <a:pt x="23" y="24"/>
                        <a:pt x="23" y="24"/>
                      </a:cubicBezTo>
                      <a:cubicBezTo>
                        <a:pt x="23" y="24"/>
                        <a:pt x="25" y="20"/>
                        <a:pt x="22" y="15"/>
                      </a:cubicBezTo>
                      <a:cubicBezTo>
                        <a:pt x="19" y="10"/>
                        <a:pt x="10" y="11"/>
                        <a:pt x="6" y="14"/>
                      </a:cubicBezTo>
                      <a:cubicBezTo>
                        <a:pt x="9" y="9"/>
                        <a:pt x="21" y="10"/>
                        <a:pt x="22" y="10"/>
                      </a:cubicBezTo>
                      <a:cubicBezTo>
                        <a:pt x="30" y="10"/>
                        <a:pt x="34" y="19"/>
                        <a:pt x="34" y="20"/>
                      </a:cubicBezTo>
                      <a:cubicBezTo>
                        <a:pt x="34" y="22"/>
                        <a:pt x="35" y="24"/>
                        <a:pt x="35" y="24"/>
                      </a:cubicBezTo>
                      <a:cubicBezTo>
                        <a:pt x="35" y="24"/>
                        <a:pt x="34" y="24"/>
                        <a:pt x="33" y="23"/>
                      </a:cubicBezTo>
                      <a:cubicBezTo>
                        <a:pt x="33" y="21"/>
                        <a:pt x="33" y="18"/>
                        <a:pt x="32" y="16"/>
                      </a:cubicBezTo>
                      <a:cubicBezTo>
                        <a:pt x="31" y="14"/>
                        <a:pt x="28" y="13"/>
                        <a:pt x="28" y="13"/>
                      </a:cubicBezTo>
                      <a:cubicBezTo>
                        <a:pt x="28" y="13"/>
                        <a:pt x="30" y="14"/>
                        <a:pt x="30" y="15"/>
                      </a:cubicBezTo>
                      <a:cubicBezTo>
                        <a:pt x="26" y="21"/>
                        <a:pt x="28" y="25"/>
                        <a:pt x="30" y="25"/>
                      </a:cubicBezTo>
                      <a:cubicBezTo>
                        <a:pt x="32" y="26"/>
                        <a:pt x="33" y="27"/>
                        <a:pt x="33" y="28"/>
                      </a:cubicBezTo>
                      <a:cubicBezTo>
                        <a:pt x="34" y="28"/>
                        <a:pt x="33" y="25"/>
                        <a:pt x="33" y="25"/>
                      </a:cubicBezTo>
                      <a:cubicBezTo>
                        <a:pt x="33" y="25"/>
                        <a:pt x="34" y="24"/>
                        <a:pt x="35" y="27"/>
                      </a:cubicBezTo>
                      <a:cubicBezTo>
                        <a:pt x="37" y="30"/>
                        <a:pt x="41" y="31"/>
                        <a:pt x="42" y="30"/>
                      </a:cubicBezTo>
                      <a:cubicBezTo>
                        <a:pt x="41" y="30"/>
                        <a:pt x="38" y="28"/>
                        <a:pt x="38" y="26"/>
                      </a:cubicBezTo>
                      <a:cubicBezTo>
                        <a:pt x="39" y="23"/>
                        <a:pt x="38" y="22"/>
                        <a:pt x="38" y="21"/>
                      </a:cubicBezTo>
                      <a:cubicBezTo>
                        <a:pt x="39" y="21"/>
                        <a:pt x="42" y="21"/>
                        <a:pt x="42" y="22"/>
                      </a:cubicBezTo>
                      <a:cubicBezTo>
                        <a:pt x="43" y="21"/>
                        <a:pt x="41" y="18"/>
                        <a:pt x="40" y="18"/>
                      </a:cubicBezTo>
                      <a:cubicBezTo>
                        <a:pt x="41" y="18"/>
                        <a:pt x="43" y="16"/>
                        <a:pt x="42" y="15"/>
                      </a:cubicBezTo>
                      <a:cubicBezTo>
                        <a:pt x="41" y="17"/>
                        <a:pt x="40" y="14"/>
                        <a:pt x="39" y="14"/>
                      </a:cubicBezTo>
                      <a:cubicBezTo>
                        <a:pt x="37" y="13"/>
                        <a:pt x="35" y="13"/>
                        <a:pt x="34" y="14"/>
                      </a:cubicBezTo>
                      <a:cubicBezTo>
                        <a:pt x="33" y="13"/>
                        <a:pt x="32" y="13"/>
                        <a:pt x="31" y="13"/>
                      </a:cubicBezTo>
                      <a:cubicBezTo>
                        <a:pt x="28" y="11"/>
                        <a:pt x="24" y="10"/>
                        <a:pt x="24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5" y="9"/>
                        <a:pt x="27" y="11"/>
                        <a:pt x="29" y="10"/>
                      </a:cubicBezTo>
                      <a:cubicBezTo>
                        <a:pt x="31" y="10"/>
                        <a:pt x="35" y="7"/>
                        <a:pt x="36" y="9"/>
                      </a:cubicBezTo>
                      <a:cubicBezTo>
                        <a:pt x="36" y="8"/>
                        <a:pt x="35" y="7"/>
                        <a:pt x="34" y="7"/>
                      </a:cubicBezTo>
                      <a:cubicBezTo>
                        <a:pt x="36" y="3"/>
                        <a:pt x="39" y="2"/>
                        <a:pt x="40" y="3"/>
                      </a:cubicBezTo>
                      <a:cubicBezTo>
                        <a:pt x="39" y="0"/>
                        <a:pt x="34" y="2"/>
                        <a:pt x="31" y="2"/>
                      </a:cubicBezTo>
                      <a:cubicBezTo>
                        <a:pt x="32" y="1"/>
                        <a:pt x="30" y="0"/>
                        <a:pt x="30" y="0"/>
                      </a:cubicBezTo>
                      <a:cubicBezTo>
                        <a:pt x="30" y="0"/>
                        <a:pt x="30" y="2"/>
                        <a:pt x="27" y="3"/>
                      </a:cubicBezTo>
                      <a:cubicBezTo>
                        <a:pt x="25" y="4"/>
                        <a:pt x="24" y="7"/>
                        <a:pt x="25" y="8"/>
                      </a:cubicBezTo>
                      <a:cubicBezTo>
                        <a:pt x="21" y="10"/>
                        <a:pt x="14" y="9"/>
                        <a:pt x="9" y="11"/>
                      </a:cubicBezTo>
                      <a:cubicBezTo>
                        <a:pt x="5" y="13"/>
                        <a:pt x="0" y="20"/>
                        <a:pt x="0" y="20"/>
                      </a:cubicBezTo>
                      <a:close/>
                      <a:moveTo>
                        <a:pt x="33" y="5"/>
                      </a:moveTo>
                      <a:cubicBezTo>
                        <a:pt x="34" y="7"/>
                        <a:pt x="26" y="8"/>
                        <a:pt x="26" y="8"/>
                      </a:cubicBezTo>
                      <a:cubicBezTo>
                        <a:pt x="26" y="8"/>
                        <a:pt x="32" y="2"/>
                        <a:pt x="33" y="5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9" name="Freeform 1333"/>
                <p:cNvSpPr>
                  <a:spLocks noEditPoints="1"/>
                </p:cNvSpPr>
                <p:nvPr/>
              </p:nvSpPr>
              <p:spPr bwMode="auto">
                <a:xfrm>
                  <a:off x="0" y="22225"/>
                  <a:ext cx="476250" cy="355600"/>
                </a:xfrm>
                <a:custGeom>
                  <a:avLst/>
                  <a:gdLst>
                    <a:gd name="T0" fmla="*/ 365494 w 43"/>
                    <a:gd name="T1" fmla="*/ 122238 h 32"/>
                    <a:gd name="T2" fmla="*/ 199360 w 43"/>
                    <a:gd name="T3" fmla="*/ 88900 h 32"/>
                    <a:gd name="T4" fmla="*/ 166134 w 43"/>
                    <a:gd name="T5" fmla="*/ 33338 h 32"/>
                    <a:gd name="T6" fmla="*/ 143983 w 43"/>
                    <a:gd name="T7" fmla="*/ 0 h 32"/>
                    <a:gd name="T8" fmla="*/ 121831 w 43"/>
                    <a:gd name="T9" fmla="*/ 22225 h 32"/>
                    <a:gd name="T10" fmla="*/ 22151 w 43"/>
                    <a:gd name="T11" fmla="*/ 33338 h 32"/>
                    <a:gd name="T12" fmla="*/ 88605 w 43"/>
                    <a:gd name="T13" fmla="*/ 77788 h 32"/>
                    <a:gd name="T14" fmla="*/ 77529 w 43"/>
                    <a:gd name="T15" fmla="*/ 100013 h 32"/>
                    <a:gd name="T16" fmla="*/ 143983 w 43"/>
                    <a:gd name="T17" fmla="*/ 111125 h 32"/>
                    <a:gd name="T18" fmla="*/ 188285 w 43"/>
                    <a:gd name="T19" fmla="*/ 100013 h 32"/>
                    <a:gd name="T20" fmla="*/ 210436 w 43"/>
                    <a:gd name="T21" fmla="*/ 111125 h 32"/>
                    <a:gd name="T22" fmla="*/ 121831 w 43"/>
                    <a:gd name="T23" fmla="*/ 144463 h 32"/>
                    <a:gd name="T24" fmla="*/ 99680 w 43"/>
                    <a:gd name="T25" fmla="*/ 155575 h 32"/>
                    <a:gd name="T26" fmla="*/ 44302 w 43"/>
                    <a:gd name="T27" fmla="*/ 155575 h 32"/>
                    <a:gd name="T28" fmla="*/ 0 w 43"/>
                    <a:gd name="T29" fmla="*/ 166688 h 32"/>
                    <a:gd name="T30" fmla="*/ 33227 w 43"/>
                    <a:gd name="T31" fmla="*/ 200025 h 32"/>
                    <a:gd name="T32" fmla="*/ 11076 w 43"/>
                    <a:gd name="T33" fmla="*/ 244475 h 32"/>
                    <a:gd name="T34" fmla="*/ 55378 w 43"/>
                    <a:gd name="T35" fmla="*/ 233363 h 32"/>
                    <a:gd name="T36" fmla="*/ 44302 w 43"/>
                    <a:gd name="T37" fmla="*/ 288925 h 32"/>
                    <a:gd name="T38" fmla="*/ 0 w 43"/>
                    <a:gd name="T39" fmla="*/ 333375 h 32"/>
                    <a:gd name="T40" fmla="*/ 77529 w 43"/>
                    <a:gd name="T41" fmla="*/ 300038 h 32"/>
                    <a:gd name="T42" fmla="*/ 99680 w 43"/>
                    <a:gd name="T43" fmla="*/ 277813 h 32"/>
                    <a:gd name="T44" fmla="*/ 99680 w 43"/>
                    <a:gd name="T45" fmla="*/ 311150 h 32"/>
                    <a:gd name="T46" fmla="*/ 132907 w 43"/>
                    <a:gd name="T47" fmla="*/ 277813 h 32"/>
                    <a:gd name="T48" fmla="*/ 143983 w 43"/>
                    <a:gd name="T49" fmla="*/ 166688 h 32"/>
                    <a:gd name="T50" fmla="*/ 155058 w 43"/>
                    <a:gd name="T51" fmla="*/ 144463 h 32"/>
                    <a:gd name="T52" fmla="*/ 121831 w 43"/>
                    <a:gd name="T53" fmla="*/ 177800 h 32"/>
                    <a:gd name="T54" fmla="*/ 99680 w 43"/>
                    <a:gd name="T55" fmla="*/ 255588 h 32"/>
                    <a:gd name="T56" fmla="*/ 77529 w 43"/>
                    <a:gd name="T57" fmla="*/ 266700 h 32"/>
                    <a:gd name="T58" fmla="*/ 88605 w 43"/>
                    <a:gd name="T59" fmla="*/ 222250 h 32"/>
                    <a:gd name="T60" fmla="*/ 221512 w 43"/>
                    <a:gd name="T61" fmla="*/ 111125 h 32"/>
                    <a:gd name="T62" fmla="*/ 398721 w 43"/>
                    <a:gd name="T63" fmla="*/ 155575 h 32"/>
                    <a:gd name="T64" fmla="*/ 221512 w 43"/>
                    <a:gd name="T65" fmla="*/ 166688 h 32"/>
                    <a:gd name="T66" fmla="*/ 210436 w 43"/>
                    <a:gd name="T67" fmla="*/ 266700 h 32"/>
                    <a:gd name="T68" fmla="*/ 232587 w 43"/>
                    <a:gd name="T69" fmla="*/ 144463 h 32"/>
                    <a:gd name="T70" fmla="*/ 221512 w 43"/>
                    <a:gd name="T71" fmla="*/ 322263 h 32"/>
                    <a:gd name="T72" fmla="*/ 299041 w 43"/>
                    <a:gd name="T73" fmla="*/ 355600 h 32"/>
                    <a:gd name="T74" fmla="*/ 243663 w 43"/>
                    <a:gd name="T75" fmla="*/ 277813 h 32"/>
                    <a:gd name="T76" fmla="*/ 299041 w 43"/>
                    <a:gd name="T77" fmla="*/ 300038 h 32"/>
                    <a:gd name="T78" fmla="*/ 254738 w 43"/>
                    <a:gd name="T79" fmla="*/ 222250 h 32"/>
                    <a:gd name="T80" fmla="*/ 287965 w 43"/>
                    <a:gd name="T81" fmla="*/ 244475 h 32"/>
                    <a:gd name="T82" fmla="*/ 343343 w 43"/>
                    <a:gd name="T83" fmla="*/ 133350 h 32"/>
                    <a:gd name="T84" fmla="*/ 476250 w 43"/>
                    <a:gd name="T85" fmla="*/ 222250 h 32"/>
                    <a:gd name="T86" fmla="*/ 365494 w 43"/>
                    <a:gd name="T87" fmla="*/ 122238 h 32"/>
                    <a:gd name="T88" fmla="*/ 177209 w 43"/>
                    <a:gd name="T89" fmla="*/ 88900 h 32"/>
                    <a:gd name="T90" fmla="*/ 99680 w 43"/>
                    <a:gd name="T91" fmla="*/ 55563 h 32"/>
                    <a:gd name="T92" fmla="*/ 177209 w 43"/>
                    <a:gd name="T93" fmla="*/ 88900 h 3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43" h="32">
                      <a:moveTo>
                        <a:pt x="33" y="11"/>
                      </a:moveTo>
                      <a:cubicBezTo>
                        <a:pt x="28" y="9"/>
                        <a:pt x="21" y="10"/>
                        <a:pt x="18" y="8"/>
                      </a:cubicBezTo>
                      <a:cubicBezTo>
                        <a:pt x="18" y="7"/>
                        <a:pt x="17" y="4"/>
                        <a:pt x="15" y="3"/>
                      </a:cubicBezTo>
                      <a:cubicBezTo>
                        <a:pt x="12" y="2"/>
                        <a:pt x="13" y="0"/>
                        <a:pt x="13" y="0"/>
                      </a:cubicBezTo>
                      <a:cubicBezTo>
                        <a:pt x="13" y="0"/>
                        <a:pt x="10" y="1"/>
                        <a:pt x="11" y="2"/>
                      </a:cubicBezTo>
                      <a:cubicBezTo>
                        <a:pt x="9" y="2"/>
                        <a:pt x="4" y="0"/>
                        <a:pt x="2" y="3"/>
                      </a:cubicBezTo>
                      <a:cubicBezTo>
                        <a:pt x="3" y="2"/>
                        <a:pt x="6" y="3"/>
                        <a:pt x="8" y="7"/>
                      </a:cubicBezTo>
                      <a:cubicBezTo>
                        <a:pt x="7" y="7"/>
                        <a:pt x="6" y="8"/>
                        <a:pt x="7" y="9"/>
                      </a:cubicBezTo>
                      <a:cubicBezTo>
                        <a:pt x="8" y="7"/>
                        <a:pt x="11" y="10"/>
                        <a:pt x="13" y="10"/>
                      </a:cubicBezTo>
                      <a:cubicBezTo>
                        <a:pt x="16" y="11"/>
                        <a:pt x="17" y="9"/>
                        <a:pt x="17" y="9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10"/>
                        <a:pt x="14" y="11"/>
                        <a:pt x="11" y="13"/>
                      </a:cubicBezTo>
                      <a:cubicBezTo>
                        <a:pt x="11" y="13"/>
                        <a:pt x="10" y="13"/>
                        <a:pt x="9" y="14"/>
                      </a:cubicBezTo>
                      <a:cubicBezTo>
                        <a:pt x="7" y="13"/>
                        <a:pt x="5" y="13"/>
                        <a:pt x="4" y="14"/>
                      </a:cubicBezTo>
                      <a:cubicBezTo>
                        <a:pt x="2" y="14"/>
                        <a:pt x="1" y="17"/>
                        <a:pt x="0" y="15"/>
                      </a:cubicBezTo>
                      <a:cubicBezTo>
                        <a:pt x="0" y="16"/>
                        <a:pt x="1" y="18"/>
                        <a:pt x="3" y="18"/>
                      </a:cubicBezTo>
                      <a:cubicBezTo>
                        <a:pt x="2" y="18"/>
                        <a:pt x="0" y="21"/>
                        <a:pt x="1" y="22"/>
                      </a:cubicBezTo>
                      <a:cubicBezTo>
                        <a:pt x="1" y="21"/>
                        <a:pt x="3" y="21"/>
                        <a:pt x="5" y="21"/>
                      </a:cubicBezTo>
                      <a:cubicBezTo>
                        <a:pt x="4" y="22"/>
                        <a:pt x="3" y="23"/>
                        <a:pt x="4" y="26"/>
                      </a:cubicBezTo>
                      <a:cubicBezTo>
                        <a:pt x="5" y="28"/>
                        <a:pt x="1" y="30"/>
                        <a:pt x="0" y="30"/>
                      </a:cubicBezTo>
                      <a:cubicBezTo>
                        <a:pt x="2" y="31"/>
                        <a:pt x="5" y="30"/>
                        <a:pt x="7" y="27"/>
                      </a:cubicBezTo>
                      <a:cubicBezTo>
                        <a:pt x="9" y="24"/>
                        <a:pt x="9" y="25"/>
                        <a:pt x="9" y="25"/>
                      </a:cubicBezTo>
                      <a:cubicBezTo>
                        <a:pt x="9" y="25"/>
                        <a:pt x="8" y="28"/>
                        <a:pt x="9" y="28"/>
                      </a:cubicBezTo>
                      <a:cubicBezTo>
                        <a:pt x="10" y="27"/>
                        <a:pt x="11" y="26"/>
                        <a:pt x="12" y="25"/>
                      </a:cubicBezTo>
                      <a:cubicBezTo>
                        <a:pt x="14" y="25"/>
                        <a:pt x="16" y="21"/>
                        <a:pt x="13" y="15"/>
                      </a:cubicBezTo>
                      <a:cubicBezTo>
                        <a:pt x="12" y="14"/>
                        <a:pt x="14" y="13"/>
                        <a:pt x="14" y="13"/>
                      </a:cubicBezTo>
                      <a:cubicBezTo>
                        <a:pt x="14" y="13"/>
                        <a:pt x="12" y="14"/>
                        <a:pt x="11" y="16"/>
                      </a:cubicBezTo>
                      <a:cubicBezTo>
                        <a:pt x="10" y="18"/>
                        <a:pt x="10" y="21"/>
                        <a:pt x="9" y="23"/>
                      </a:cubicBezTo>
                      <a:cubicBezTo>
                        <a:pt x="8" y="24"/>
                        <a:pt x="7" y="24"/>
                        <a:pt x="7" y="24"/>
                      </a:cubicBezTo>
                      <a:cubicBezTo>
                        <a:pt x="7" y="24"/>
                        <a:pt x="9" y="22"/>
                        <a:pt x="8" y="20"/>
                      </a:cubicBezTo>
                      <a:cubicBezTo>
                        <a:pt x="8" y="19"/>
                        <a:pt x="12" y="10"/>
                        <a:pt x="20" y="10"/>
                      </a:cubicBezTo>
                      <a:cubicBezTo>
                        <a:pt x="21" y="10"/>
                        <a:pt x="33" y="9"/>
                        <a:pt x="36" y="14"/>
                      </a:cubicBezTo>
                      <a:cubicBezTo>
                        <a:pt x="33" y="11"/>
                        <a:pt x="23" y="10"/>
                        <a:pt x="20" y="15"/>
                      </a:cubicBezTo>
                      <a:cubicBezTo>
                        <a:pt x="17" y="20"/>
                        <a:pt x="19" y="24"/>
                        <a:pt x="19" y="24"/>
                      </a:cubicBezTo>
                      <a:cubicBezTo>
                        <a:pt x="19" y="24"/>
                        <a:pt x="14" y="19"/>
                        <a:pt x="21" y="13"/>
                      </a:cubicBezTo>
                      <a:cubicBezTo>
                        <a:pt x="20" y="13"/>
                        <a:pt x="9" y="23"/>
                        <a:pt x="20" y="29"/>
                      </a:cubicBezTo>
                      <a:cubicBezTo>
                        <a:pt x="23" y="31"/>
                        <a:pt x="26" y="29"/>
                        <a:pt x="27" y="32"/>
                      </a:cubicBezTo>
                      <a:cubicBezTo>
                        <a:pt x="27" y="29"/>
                        <a:pt x="23" y="28"/>
                        <a:pt x="22" y="25"/>
                      </a:cubicBezTo>
                      <a:cubicBezTo>
                        <a:pt x="23" y="26"/>
                        <a:pt x="25" y="26"/>
                        <a:pt x="27" y="27"/>
                      </a:cubicBezTo>
                      <a:cubicBezTo>
                        <a:pt x="27" y="25"/>
                        <a:pt x="22" y="24"/>
                        <a:pt x="23" y="20"/>
                      </a:cubicBezTo>
                      <a:cubicBezTo>
                        <a:pt x="23" y="22"/>
                        <a:pt x="25" y="22"/>
                        <a:pt x="26" y="22"/>
                      </a:cubicBezTo>
                      <a:cubicBezTo>
                        <a:pt x="26" y="21"/>
                        <a:pt x="19" y="11"/>
                        <a:pt x="31" y="12"/>
                      </a:cubicBezTo>
                      <a:cubicBezTo>
                        <a:pt x="37" y="13"/>
                        <a:pt x="43" y="20"/>
                        <a:pt x="43" y="20"/>
                      </a:cubicBezTo>
                      <a:cubicBezTo>
                        <a:pt x="43" y="20"/>
                        <a:pt x="38" y="13"/>
                        <a:pt x="33" y="11"/>
                      </a:cubicBezTo>
                      <a:close/>
                      <a:moveTo>
                        <a:pt x="16" y="8"/>
                      </a:moveTo>
                      <a:cubicBezTo>
                        <a:pt x="16" y="8"/>
                        <a:pt x="9" y="7"/>
                        <a:pt x="9" y="5"/>
                      </a:cubicBezTo>
                      <a:cubicBezTo>
                        <a:pt x="10" y="2"/>
                        <a:pt x="16" y="8"/>
                        <a:pt x="16" y="8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0" name="Freeform 1334"/>
                <p:cNvSpPr>
                  <a:spLocks/>
                </p:cNvSpPr>
                <p:nvPr/>
              </p:nvSpPr>
              <p:spPr bwMode="auto">
                <a:xfrm>
                  <a:off x="298450" y="177800"/>
                  <a:ext cx="366713" cy="222250"/>
                </a:xfrm>
                <a:custGeom>
                  <a:avLst/>
                  <a:gdLst>
                    <a:gd name="T0" fmla="*/ 366713 w 33"/>
                    <a:gd name="T1" fmla="*/ 122238 h 20"/>
                    <a:gd name="T2" fmla="*/ 366713 w 33"/>
                    <a:gd name="T3" fmla="*/ 133350 h 20"/>
                    <a:gd name="T4" fmla="*/ 255588 w 33"/>
                    <a:gd name="T5" fmla="*/ 122238 h 20"/>
                    <a:gd name="T6" fmla="*/ 200025 w 33"/>
                    <a:gd name="T7" fmla="*/ 166688 h 20"/>
                    <a:gd name="T8" fmla="*/ 244475 w 33"/>
                    <a:gd name="T9" fmla="*/ 122238 h 20"/>
                    <a:gd name="T10" fmla="*/ 255588 w 33"/>
                    <a:gd name="T11" fmla="*/ 111125 h 20"/>
                    <a:gd name="T12" fmla="*/ 133350 w 33"/>
                    <a:gd name="T13" fmla="*/ 144463 h 20"/>
                    <a:gd name="T14" fmla="*/ 111125 w 33"/>
                    <a:gd name="T15" fmla="*/ 177800 h 20"/>
                    <a:gd name="T16" fmla="*/ 66675 w 33"/>
                    <a:gd name="T17" fmla="*/ 222250 h 20"/>
                    <a:gd name="T18" fmla="*/ 122238 w 33"/>
                    <a:gd name="T19" fmla="*/ 144463 h 20"/>
                    <a:gd name="T20" fmla="*/ 88900 w 33"/>
                    <a:gd name="T21" fmla="*/ 144463 h 20"/>
                    <a:gd name="T22" fmla="*/ 0 w 33"/>
                    <a:gd name="T23" fmla="*/ 144463 h 20"/>
                    <a:gd name="T24" fmla="*/ 88900 w 33"/>
                    <a:gd name="T25" fmla="*/ 133350 h 20"/>
                    <a:gd name="T26" fmla="*/ 111125 w 33"/>
                    <a:gd name="T27" fmla="*/ 144463 h 20"/>
                    <a:gd name="T28" fmla="*/ 66675 w 33"/>
                    <a:gd name="T29" fmla="*/ 66675 h 20"/>
                    <a:gd name="T30" fmla="*/ 111125 w 33"/>
                    <a:gd name="T31" fmla="*/ 100013 h 20"/>
                    <a:gd name="T32" fmla="*/ 133350 w 33"/>
                    <a:gd name="T33" fmla="*/ 144463 h 20"/>
                    <a:gd name="T34" fmla="*/ 244475 w 33"/>
                    <a:gd name="T35" fmla="*/ 111125 h 20"/>
                    <a:gd name="T36" fmla="*/ 222250 w 33"/>
                    <a:gd name="T37" fmla="*/ 100013 h 20"/>
                    <a:gd name="T38" fmla="*/ 177800 w 33"/>
                    <a:gd name="T39" fmla="*/ 77788 h 20"/>
                    <a:gd name="T40" fmla="*/ 166688 w 33"/>
                    <a:gd name="T41" fmla="*/ 33338 h 20"/>
                    <a:gd name="T42" fmla="*/ 211138 w 33"/>
                    <a:gd name="T43" fmla="*/ 55563 h 20"/>
                    <a:gd name="T44" fmla="*/ 255588 w 33"/>
                    <a:gd name="T45" fmla="*/ 100013 h 20"/>
                    <a:gd name="T46" fmla="*/ 311150 w 33"/>
                    <a:gd name="T47" fmla="*/ 100013 h 20"/>
                    <a:gd name="T48" fmla="*/ 277813 w 33"/>
                    <a:gd name="T49" fmla="*/ 44450 h 20"/>
                    <a:gd name="T50" fmla="*/ 288925 w 33"/>
                    <a:gd name="T51" fmla="*/ 0 h 20"/>
                    <a:gd name="T52" fmla="*/ 311150 w 33"/>
                    <a:gd name="T53" fmla="*/ 44450 h 20"/>
                    <a:gd name="T54" fmla="*/ 322263 w 33"/>
                    <a:gd name="T55" fmla="*/ 100013 h 20"/>
                    <a:gd name="T56" fmla="*/ 366713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33" y="11"/>
                      </a:move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2"/>
                        <a:pt x="28" y="7"/>
                        <a:pt x="23" y="11"/>
                      </a:cubicBezTo>
                      <a:cubicBezTo>
                        <a:pt x="23" y="12"/>
                        <a:pt x="23" y="15"/>
                        <a:pt x="18" y="15"/>
                      </a:cubicBezTo>
                      <a:cubicBezTo>
                        <a:pt x="19" y="15"/>
                        <a:pt x="19" y="12"/>
                        <a:pt x="22" y="11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14" y="15"/>
                        <a:pt x="12" y="13"/>
                      </a:cubicBezTo>
                      <a:cubicBezTo>
                        <a:pt x="11" y="14"/>
                        <a:pt x="11" y="15"/>
                        <a:pt x="10" y="16"/>
                      </a:cubicBezTo>
                      <a:cubicBezTo>
                        <a:pt x="8" y="17"/>
                        <a:pt x="6" y="18"/>
                        <a:pt x="6" y="20"/>
                      </a:cubicBezTo>
                      <a:cubicBezTo>
                        <a:pt x="5" y="19"/>
                        <a:pt x="5" y="14"/>
                        <a:pt x="11" y="13"/>
                      </a:cubicBezTo>
                      <a:cubicBezTo>
                        <a:pt x="10" y="13"/>
                        <a:pt x="8" y="13"/>
                        <a:pt x="8" y="13"/>
                      </a:cubicBezTo>
                      <a:cubicBezTo>
                        <a:pt x="8" y="13"/>
                        <a:pt x="4" y="16"/>
                        <a:pt x="0" y="13"/>
                      </a:cubicBezTo>
                      <a:cubicBezTo>
                        <a:pt x="1" y="12"/>
                        <a:pt x="4" y="9"/>
                        <a:pt x="8" y="12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5" y="11"/>
                        <a:pt x="6" y="6"/>
                      </a:cubicBezTo>
                      <a:cubicBezTo>
                        <a:pt x="7" y="7"/>
                        <a:pt x="10" y="7"/>
                        <a:pt x="10" y="9"/>
                      </a:cubicBezTo>
                      <a:cubicBezTo>
                        <a:pt x="11" y="11"/>
                        <a:pt x="10" y="12"/>
                        <a:pt x="12" y="13"/>
                      </a:cubicBezTo>
                      <a:cubicBezTo>
                        <a:pt x="14" y="14"/>
                        <a:pt x="22" y="10"/>
                        <a:pt x="22" y="10"/>
                      </a:cubicBezTo>
                      <a:cubicBezTo>
                        <a:pt x="22" y="10"/>
                        <a:pt x="21" y="9"/>
                        <a:pt x="20" y="9"/>
                      </a:cubicBezTo>
                      <a:cubicBezTo>
                        <a:pt x="19" y="9"/>
                        <a:pt x="17" y="8"/>
                        <a:pt x="16" y="7"/>
                      </a:cubicBezTo>
                      <a:cubicBezTo>
                        <a:pt x="14" y="5"/>
                        <a:pt x="15" y="3"/>
                        <a:pt x="15" y="3"/>
                      </a:cubicBezTo>
                      <a:cubicBezTo>
                        <a:pt x="15" y="3"/>
                        <a:pt x="16" y="3"/>
                        <a:pt x="19" y="5"/>
                      </a:cubicBezTo>
                      <a:cubicBezTo>
                        <a:pt x="22" y="7"/>
                        <a:pt x="19" y="8"/>
                        <a:pt x="23" y="9"/>
                      </a:cubicBezTo>
                      <a:cubicBezTo>
                        <a:pt x="25" y="9"/>
                        <a:pt x="28" y="8"/>
                        <a:pt x="28" y="9"/>
                      </a:cubicBezTo>
                      <a:cubicBezTo>
                        <a:pt x="27" y="8"/>
                        <a:pt x="24" y="6"/>
                        <a:pt x="25" y="4"/>
                      </a:cubicBezTo>
                      <a:cubicBezTo>
                        <a:pt x="25" y="1"/>
                        <a:pt x="26" y="1"/>
                        <a:pt x="26" y="0"/>
                      </a:cubicBezTo>
                      <a:cubicBezTo>
                        <a:pt x="27" y="0"/>
                        <a:pt x="29" y="2"/>
                        <a:pt x="28" y="4"/>
                      </a:cubicBezTo>
                      <a:cubicBezTo>
                        <a:pt x="28" y="6"/>
                        <a:pt x="28" y="8"/>
                        <a:pt x="29" y="9"/>
                      </a:cubicBezTo>
                      <a:cubicBezTo>
                        <a:pt x="31" y="10"/>
                        <a:pt x="33" y="11"/>
                        <a:pt x="33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1" name="Freeform 1335"/>
                <p:cNvSpPr>
                  <a:spLocks/>
                </p:cNvSpPr>
                <p:nvPr/>
              </p:nvSpPr>
              <p:spPr bwMode="auto">
                <a:xfrm>
                  <a:off x="720725" y="177800"/>
                  <a:ext cx="365125" cy="222250"/>
                </a:xfrm>
                <a:custGeom>
                  <a:avLst/>
                  <a:gdLst>
                    <a:gd name="T0" fmla="*/ 0 w 33"/>
                    <a:gd name="T1" fmla="*/ 122238 h 20"/>
                    <a:gd name="T2" fmla="*/ 0 w 33"/>
                    <a:gd name="T3" fmla="*/ 133350 h 20"/>
                    <a:gd name="T4" fmla="*/ 121708 w 33"/>
                    <a:gd name="T5" fmla="*/ 122238 h 20"/>
                    <a:gd name="T6" fmla="*/ 165966 w 33"/>
                    <a:gd name="T7" fmla="*/ 166688 h 20"/>
                    <a:gd name="T8" fmla="*/ 121708 w 33"/>
                    <a:gd name="T9" fmla="*/ 122238 h 20"/>
                    <a:gd name="T10" fmla="*/ 110644 w 33"/>
                    <a:gd name="T11" fmla="*/ 111125 h 20"/>
                    <a:gd name="T12" fmla="*/ 243417 w 33"/>
                    <a:gd name="T13" fmla="*/ 144463 h 20"/>
                    <a:gd name="T14" fmla="*/ 265545 w 33"/>
                    <a:gd name="T15" fmla="*/ 177800 h 20"/>
                    <a:gd name="T16" fmla="*/ 298739 w 33"/>
                    <a:gd name="T17" fmla="*/ 222250 h 20"/>
                    <a:gd name="T18" fmla="*/ 243417 w 33"/>
                    <a:gd name="T19" fmla="*/ 144463 h 20"/>
                    <a:gd name="T20" fmla="*/ 287674 w 33"/>
                    <a:gd name="T21" fmla="*/ 144463 h 20"/>
                    <a:gd name="T22" fmla="*/ 365125 w 33"/>
                    <a:gd name="T23" fmla="*/ 144463 h 20"/>
                    <a:gd name="T24" fmla="*/ 287674 w 33"/>
                    <a:gd name="T25" fmla="*/ 133350 h 20"/>
                    <a:gd name="T26" fmla="*/ 254481 w 33"/>
                    <a:gd name="T27" fmla="*/ 144463 h 20"/>
                    <a:gd name="T28" fmla="*/ 298739 w 33"/>
                    <a:gd name="T29" fmla="*/ 66675 h 20"/>
                    <a:gd name="T30" fmla="*/ 254481 w 33"/>
                    <a:gd name="T31" fmla="*/ 100013 h 20"/>
                    <a:gd name="T32" fmla="*/ 232352 w 33"/>
                    <a:gd name="T33" fmla="*/ 144463 h 20"/>
                    <a:gd name="T34" fmla="*/ 121708 w 33"/>
                    <a:gd name="T35" fmla="*/ 111125 h 20"/>
                    <a:gd name="T36" fmla="*/ 143837 w 33"/>
                    <a:gd name="T37" fmla="*/ 100013 h 20"/>
                    <a:gd name="T38" fmla="*/ 199159 w 33"/>
                    <a:gd name="T39" fmla="*/ 77788 h 20"/>
                    <a:gd name="T40" fmla="*/ 210223 w 33"/>
                    <a:gd name="T41" fmla="*/ 33338 h 20"/>
                    <a:gd name="T42" fmla="*/ 154902 w 33"/>
                    <a:gd name="T43" fmla="*/ 55563 h 20"/>
                    <a:gd name="T44" fmla="*/ 121708 w 33"/>
                    <a:gd name="T45" fmla="*/ 100013 h 20"/>
                    <a:gd name="T46" fmla="*/ 55322 w 33"/>
                    <a:gd name="T47" fmla="*/ 100013 h 20"/>
                    <a:gd name="T48" fmla="*/ 99580 w 33"/>
                    <a:gd name="T49" fmla="*/ 44450 h 20"/>
                    <a:gd name="T50" fmla="*/ 88515 w 33"/>
                    <a:gd name="T51" fmla="*/ 0 h 20"/>
                    <a:gd name="T52" fmla="*/ 55322 w 33"/>
                    <a:gd name="T53" fmla="*/ 44450 h 20"/>
                    <a:gd name="T54" fmla="*/ 44258 w 33"/>
                    <a:gd name="T55" fmla="*/ 100013 h 20"/>
                    <a:gd name="T56" fmla="*/ 0 w 33"/>
                    <a:gd name="T57" fmla="*/ 122238 h 2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3" h="20">
                      <a:moveTo>
                        <a:pt x="0" y="11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5" y="7"/>
                        <a:pt x="11" y="11"/>
                      </a:cubicBezTo>
                      <a:cubicBezTo>
                        <a:pt x="10" y="12"/>
                        <a:pt x="10" y="15"/>
                        <a:pt x="15" y="15"/>
                      </a:cubicBezTo>
                      <a:cubicBezTo>
                        <a:pt x="15" y="15"/>
                        <a:pt x="15" y="12"/>
                        <a:pt x="11" y="11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20" y="15"/>
                        <a:pt x="22" y="13"/>
                      </a:cubicBezTo>
                      <a:cubicBezTo>
                        <a:pt x="22" y="14"/>
                        <a:pt x="22" y="15"/>
                        <a:pt x="24" y="16"/>
                      </a:cubicBezTo>
                      <a:cubicBezTo>
                        <a:pt x="25" y="17"/>
                        <a:pt x="27" y="18"/>
                        <a:pt x="27" y="20"/>
                      </a:cubicBezTo>
                      <a:cubicBezTo>
                        <a:pt x="28" y="19"/>
                        <a:pt x="29" y="14"/>
                        <a:pt x="22" y="13"/>
                      </a:cubicBezTo>
                      <a:cubicBezTo>
                        <a:pt x="23" y="13"/>
                        <a:pt x="26" y="13"/>
                        <a:pt x="26" y="13"/>
                      </a:cubicBezTo>
                      <a:cubicBezTo>
                        <a:pt x="26" y="13"/>
                        <a:pt x="29" y="16"/>
                        <a:pt x="33" y="13"/>
                      </a:cubicBezTo>
                      <a:cubicBezTo>
                        <a:pt x="32" y="12"/>
                        <a:pt x="29" y="9"/>
                        <a:pt x="26" y="12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3"/>
                        <a:pt x="28" y="11"/>
                        <a:pt x="27" y="6"/>
                      </a:cubicBezTo>
                      <a:cubicBezTo>
                        <a:pt x="26" y="7"/>
                        <a:pt x="23" y="7"/>
                        <a:pt x="23" y="9"/>
                      </a:cubicBezTo>
                      <a:cubicBezTo>
                        <a:pt x="22" y="11"/>
                        <a:pt x="23" y="12"/>
                        <a:pt x="21" y="13"/>
                      </a:cubicBezTo>
                      <a:cubicBezTo>
                        <a:pt x="19" y="14"/>
                        <a:pt x="11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ubicBezTo>
                        <a:pt x="14" y="9"/>
                        <a:pt x="16" y="8"/>
                        <a:pt x="18" y="7"/>
                      </a:cubicBezTo>
                      <a:cubicBezTo>
                        <a:pt x="19" y="5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4" y="5"/>
                      </a:cubicBezTo>
                      <a:cubicBezTo>
                        <a:pt x="12" y="7"/>
                        <a:pt x="14" y="8"/>
                        <a:pt x="11" y="9"/>
                      </a:cubicBezTo>
                      <a:cubicBezTo>
                        <a:pt x="8" y="9"/>
                        <a:pt x="6" y="8"/>
                        <a:pt x="5" y="9"/>
                      </a:cubicBezTo>
                      <a:cubicBezTo>
                        <a:pt x="6" y="8"/>
                        <a:pt x="9" y="6"/>
                        <a:pt x="9" y="4"/>
                      </a:cubicBezTo>
                      <a:cubicBezTo>
                        <a:pt x="8" y="1"/>
                        <a:pt x="7" y="1"/>
                        <a:pt x="8" y="0"/>
                      </a:cubicBezTo>
                      <a:cubicBezTo>
                        <a:pt x="7" y="0"/>
                        <a:pt x="5" y="2"/>
                        <a:pt x="5" y="4"/>
                      </a:cubicBezTo>
                      <a:cubicBezTo>
                        <a:pt x="5" y="6"/>
                        <a:pt x="5" y="8"/>
                        <a:pt x="4" y="9"/>
                      </a:cubicBezTo>
                      <a:cubicBezTo>
                        <a:pt x="2" y="10"/>
                        <a:pt x="0" y="11"/>
                        <a:pt x="0" y="11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2" name="Freeform 1336"/>
                <p:cNvSpPr>
                  <a:spLocks noEditPoints="1"/>
                </p:cNvSpPr>
                <p:nvPr/>
              </p:nvSpPr>
              <p:spPr bwMode="auto">
                <a:xfrm>
                  <a:off x="565150" y="0"/>
                  <a:ext cx="242888" cy="255588"/>
                </a:xfrm>
                <a:custGeom>
                  <a:avLst/>
                  <a:gdLst>
                    <a:gd name="T0" fmla="*/ 143525 w 22"/>
                    <a:gd name="T1" fmla="*/ 144463 h 23"/>
                    <a:gd name="T2" fmla="*/ 187686 w 22"/>
                    <a:gd name="T3" fmla="*/ 188913 h 23"/>
                    <a:gd name="T4" fmla="*/ 187686 w 22"/>
                    <a:gd name="T5" fmla="*/ 166688 h 23"/>
                    <a:gd name="T6" fmla="*/ 209767 w 22"/>
                    <a:gd name="T7" fmla="*/ 155575 h 23"/>
                    <a:gd name="T8" fmla="*/ 242888 w 22"/>
                    <a:gd name="T9" fmla="*/ 166688 h 23"/>
                    <a:gd name="T10" fmla="*/ 198727 w 22"/>
                    <a:gd name="T11" fmla="*/ 122238 h 23"/>
                    <a:gd name="T12" fmla="*/ 198727 w 22"/>
                    <a:gd name="T13" fmla="*/ 111125 h 23"/>
                    <a:gd name="T14" fmla="*/ 143525 w 22"/>
                    <a:gd name="T15" fmla="*/ 122238 h 23"/>
                    <a:gd name="T16" fmla="*/ 143525 w 22"/>
                    <a:gd name="T17" fmla="*/ 33338 h 23"/>
                    <a:gd name="T18" fmla="*/ 132484 w 22"/>
                    <a:gd name="T19" fmla="*/ 55563 h 23"/>
                    <a:gd name="T20" fmla="*/ 66242 w 22"/>
                    <a:gd name="T21" fmla="*/ 0 h 23"/>
                    <a:gd name="T22" fmla="*/ 77283 w 22"/>
                    <a:gd name="T23" fmla="*/ 33338 h 23"/>
                    <a:gd name="T24" fmla="*/ 88323 w 22"/>
                    <a:gd name="T25" fmla="*/ 66675 h 23"/>
                    <a:gd name="T26" fmla="*/ 66242 w 22"/>
                    <a:gd name="T27" fmla="*/ 66675 h 23"/>
                    <a:gd name="T28" fmla="*/ 99363 w 22"/>
                    <a:gd name="T29" fmla="*/ 100013 h 23"/>
                    <a:gd name="T30" fmla="*/ 132484 w 22"/>
                    <a:gd name="T31" fmla="*/ 144463 h 23"/>
                    <a:gd name="T32" fmla="*/ 99363 w 22"/>
                    <a:gd name="T33" fmla="*/ 122238 h 23"/>
                    <a:gd name="T34" fmla="*/ 66242 w 22"/>
                    <a:gd name="T35" fmla="*/ 100013 h 23"/>
                    <a:gd name="T36" fmla="*/ 77283 w 22"/>
                    <a:gd name="T37" fmla="*/ 111125 h 23"/>
                    <a:gd name="T38" fmla="*/ 0 w 22"/>
                    <a:gd name="T39" fmla="*/ 133350 h 23"/>
                    <a:gd name="T40" fmla="*/ 55202 w 22"/>
                    <a:gd name="T41" fmla="*/ 155575 h 23"/>
                    <a:gd name="T42" fmla="*/ 55202 w 22"/>
                    <a:gd name="T43" fmla="*/ 188913 h 23"/>
                    <a:gd name="T44" fmla="*/ 77283 w 22"/>
                    <a:gd name="T45" fmla="*/ 177800 h 23"/>
                    <a:gd name="T46" fmla="*/ 110404 w 22"/>
                    <a:gd name="T47" fmla="*/ 144463 h 23"/>
                    <a:gd name="T48" fmla="*/ 132484 w 22"/>
                    <a:gd name="T49" fmla="*/ 144463 h 23"/>
                    <a:gd name="T50" fmla="*/ 110404 w 22"/>
                    <a:gd name="T51" fmla="*/ 200025 h 23"/>
                    <a:gd name="T52" fmla="*/ 143525 w 22"/>
                    <a:gd name="T53" fmla="*/ 255588 h 23"/>
                    <a:gd name="T54" fmla="*/ 143525 w 22"/>
                    <a:gd name="T55" fmla="*/ 144463 h 23"/>
                    <a:gd name="T56" fmla="*/ 110404 w 22"/>
                    <a:gd name="T57" fmla="*/ 55563 h 23"/>
                    <a:gd name="T58" fmla="*/ 132484 w 22"/>
                    <a:gd name="T59" fmla="*/ 122238 h 23"/>
                    <a:gd name="T60" fmla="*/ 110404 w 22"/>
                    <a:gd name="T61" fmla="*/ 55563 h 23"/>
                    <a:gd name="T62" fmla="*/ 143525 w 22"/>
                    <a:gd name="T63" fmla="*/ 133350 h 23"/>
                    <a:gd name="T64" fmla="*/ 209767 w 22"/>
                    <a:gd name="T65" fmla="*/ 144463 h 23"/>
                    <a:gd name="T66" fmla="*/ 143525 w 22"/>
                    <a:gd name="T67" fmla="*/ 133350 h 23"/>
                    <a:gd name="T68" fmla="*/ 99363 w 22"/>
                    <a:gd name="T69" fmla="*/ 144463 h 23"/>
                    <a:gd name="T70" fmla="*/ 33121 w 22"/>
                    <a:gd name="T71" fmla="*/ 122238 h 23"/>
                    <a:gd name="T72" fmla="*/ 99363 w 22"/>
                    <a:gd name="T73" fmla="*/ 144463 h 2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22" h="23">
                      <a:moveTo>
                        <a:pt x="13" y="13"/>
                      </a:moveTo>
                      <a:cubicBezTo>
                        <a:pt x="12" y="16"/>
                        <a:pt x="17" y="16"/>
                        <a:pt x="17" y="17"/>
                      </a:cubicBezTo>
                      <a:cubicBezTo>
                        <a:pt x="18" y="16"/>
                        <a:pt x="17" y="15"/>
                        <a:pt x="17" y="15"/>
                      </a:cubicBezTo>
                      <a:cubicBezTo>
                        <a:pt x="17" y="15"/>
                        <a:pt x="18" y="15"/>
                        <a:pt x="19" y="14"/>
                      </a:cubicBezTo>
                      <a:cubicBezTo>
                        <a:pt x="20" y="14"/>
                        <a:pt x="21" y="14"/>
                        <a:pt x="22" y="15"/>
                      </a:cubicBezTo>
                      <a:cubicBezTo>
                        <a:pt x="22" y="12"/>
                        <a:pt x="18" y="11"/>
                        <a:pt x="18" y="11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6" y="8"/>
                        <a:pt x="13" y="11"/>
                      </a:cubicBezTo>
                      <a:cubicBezTo>
                        <a:pt x="15" y="8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2" y="5"/>
                      </a:cubicBezTo>
                      <a:cubicBezTo>
                        <a:pt x="12" y="2"/>
                        <a:pt x="7" y="0"/>
                        <a:pt x="6" y="0"/>
                      </a:cubicBezTo>
                      <a:cubicBezTo>
                        <a:pt x="7" y="0"/>
                        <a:pt x="7" y="2"/>
                        <a:pt x="7" y="3"/>
                      </a:cubicBezTo>
                      <a:cubicBezTo>
                        <a:pt x="8" y="5"/>
                        <a:pt x="8" y="6"/>
                        <a:pt x="8" y="6"/>
                      </a:cubicBezTo>
                      <a:cubicBezTo>
                        <a:pt x="8" y="6"/>
                        <a:pt x="7" y="6"/>
                        <a:pt x="6" y="6"/>
                      </a:cubicBezTo>
                      <a:cubicBezTo>
                        <a:pt x="7" y="7"/>
                        <a:pt x="8" y="9"/>
                        <a:pt x="9" y="9"/>
                      </a:cubicBezTo>
                      <a:cubicBezTo>
                        <a:pt x="11" y="10"/>
                        <a:pt x="10" y="12"/>
                        <a:pt x="12" y="13"/>
                      </a:cubicBezTo>
                      <a:cubicBezTo>
                        <a:pt x="11" y="13"/>
                        <a:pt x="9" y="13"/>
                        <a:pt x="9" y="11"/>
                      </a:cubicBezTo>
                      <a:cubicBezTo>
                        <a:pt x="8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7" y="10"/>
                      </a:cubicBezTo>
                      <a:cubicBezTo>
                        <a:pt x="4" y="8"/>
                        <a:pt x="0" y="11"/>
                        <a:pt x="0" y="12"/>
                      </a:cubicBezTo>
                      <a:cubicBezTo>
                        <a:pt x="1" y="11"/>
                        <a:pt x="3" y="14"/>
                        <a:pt x="5" y="14"/>
                      </a:cubicBezTo>
                      <a:cubicBezTo>
                        <a:pt x="4" y="15"/>
                        <a:pt x="4" y="16"/>
                        <a:pt x="5" y="17"/>
                      </a:cubicBezTo>
                      <a:cubicBezTo>
                        <a:pt x="5" y="15"/>
                        <a:pt x="6" y="15"/>
                        <a:pt x="7" y="16"/>
                      </a:cubicBezTo>
                      <a:cubicBezTo>
                        <a:pt x="9" y="16"/>
                        <a:pt x="10" y="14"/>
                        <a:pt x="10" y="13"/>
                      </a:cubicBezTo>
                      <a:cubicBezTo>
                        <a:pt x="10" y="13"/>
                        <a:pt x="12" y="13"/>
                        <a:pt x="12" y="13"/>
                      </a:cubicBezTo>
                      <a:cubicBezTo>
                        <a:pt x="12" y="13"/>
                        <a:pt x="10" y="15"/>
                        <a:pt x="10" y="18"/>
                      </a:cubicBezTo>
                      <a:cubicBezTo>
                        <a:pt x="9" y="22"/>
                        <a:pt x="13" y="23"/>
                        <a:pt x="13" y="23"/>
                      </a:cubicBezTo>
                      <a:cubicBezTo>
                        <a:pt x="7" y="20"/>
                        <a:pt x="12" y="14"/>
                        <a:pt x="13" y="13"/>
                      </a:cubicBezTo>
                      <a:close/>
                      <a:moveTo>
                        <a:pt x="10" y="5"/>
                      </a:moveTo>
                      <a:cubicBezTo>
                        <a:pt x="11" y="4"/>
                        <a:pt x="12" y="7"/>
                        <a:pt x="12" y="11"/>
                      </a:cubicBezTo>
                      <a:cubicBezTo>
                        <a:pt x="12" y="11"/>
                        <a:pt x="9" y="5"/>
                        <a:pt x="10" y="5"/>
                      </a:cubicBezTo>
                      <a:close/>
                      <a:moveTo>
                        <a:pt x="13" y="12"/>
                      </a:moveTo>
                      <a:cubicBezTo>
                        <a:pt x="13" y="12"/>
                        <a:pt x="18" y="11"/>
                        <a:pt x="19" y="13"/>
                      </a:cubicBezTo>
                      <a:cubicBezTo>
                        <a:pt x="19" y="14"/>
                        <a:pt x="13" y="12"/>
                        <a:pt x="13" y="12"/>
                      </a:cubicBezTo>
                      <a:close/>
                      <a:moveTo>
                        <a:pt x="9" y="13"/>
                      </a:moveTo>
                      <a:cubicBezTo>
                        <a:pt x="9" y="13"/>
                        <a:pt x="3" y="13"/>
                        <a:pt x="3" y="11"/>
                      </a:cubicBezTo>
                      <a:cubicBezTo>
                        <a:pt x="4" y="10"/>
                        <a:pt x="9" y="13"/>
                        <a:pt x="9" y="13"/>
                      </a:cubicBezTo>
                      <a:close/>
                    </a:path>
                  </a:pathLst>
                </a:custGeom>
                <a:solidFill>
                  <a:schemeClr val="tx1">
                    <a:alpha val="8392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7427" name="直接连接符 79"/>
              <p:cNvCxnSpPr>
                <a:cxnSpLocks noChangeShapeType="1"/>
              </p:cNvCxnSpPr>
              <p:nvPr/>
            </p:nvCxnSpPr>
            <p:spPr bwMode="auto">
              <a:xfrm>
                <a:off x="-107" y="319"/>
                <a:ext cx="187964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24" name="文本框 85"/>
            <p:cNvSpPr txBox="1">
              <a:spLocks noChangeArrowheads="1"/>
            </p:cNvSpPr>
            <p:nvPr/>
          </p:nvSpPr>
          <p:spPr bwMode="auto">
            <a:xfrm>
              <a:off x="59929" y="0"/>
              <a:ext cx="598255" cy="584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Vivaldi" pitchFamily="66" charset="0"/>
                </a:rPr>
                <a:t>04</a:t>
              </a:r>
              <a:endParaRPr lang="zh-CN" altLang="en-US" sz="3200">
                <a:latin typeface="Vivaldi" pitchFamily="66" charset="0"/>
              </a:endParaRPr>
            </a:p>
          </p:txBody>
        </p:sp>
        <p:sp>
          <p:nvSpPr>
            <p:cNvPr id="17425" name="矩形 90"/>
            <p:cNvSpPr>
              <a:spLocks noChangeArrowheads="1"/>
            </p:cNvSpPr>
            <p:nvPr/>
          </p:nvSpPr>
          <p:spPr bwMode="auto">
            <a:xfrm>
              <a:off x="0" y="838416"/>
              <a:ext cx="1917743" cy="116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水开了，水壶发出警报声，我假装没有听见。迈克的离去也是一样，突如其来，并且无可挽回。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3"/>
          <p:cNvGrpSpPr>
            <a:grpSpLocks/>
          </p:cNvGrpSpPr>
          <p:nvPr/>
        </p:nvGrpSpPr>
        <p:grpSpPr bwMode="auto">
          <a:xfrm>
            <a:off x="2190751" y="1976438"/>
            <a:ext cx="7646988" cy="400110"/>
            <a:chOff x="0" y="0"/>
            <a:chExt cx="7646875" cy="400170"/>
          </a:xfrm>
        </p:grpSpPr>
        <p:sp>
          <p:nvSpPr>
            <p:cNvPr id="18460" name="矩形 23"/>
            <p:cNvSpPr>
              <a:spLocks noChangeArrowheads="1"/>
            </p:cNvSpPr>
            <p:nvPr/>
          </p:nvSpPr>
          <p:spPr bwMode="auto">
            <a:xfrm>
              <a:off x="0" y="211169"/>
              <a:ext cx="7646875" cy="185766"/>
            </a:xfrm>
            <a:prstGeom prst="rect">
              <a:avLst/>
            </a:prstGeom>
            <a:solidFill>
              <a:srgbClr val="D6C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  <p:sp>
          <p:nvSpPr>
            <p:cNvPr id="18461" name="文本框 22"/>
            <p:cNvSpPr txBox="1">
              <a:spLocks noChangeArrowheads="1"/>
            </p:cNvSpPr>
            <p:nvPr/>
          </p:nvSpPr>
          <p:spPr bwMode="auto">
            <a:xfrm>
              <a:off x="2510042" y="0"/>
              <a:ext cx="2707753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  </a:t>
              </a:r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在这里输入主标题  </a:t>
              </a:r>
              <a:r>
                <a:rPr lang="en-US" altLang="zh-CN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2000">
                <a:solidFill>
                  <a:srgbClr val="2C27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32"/>
          <p:cNvGrpSpPr>
            <a:grpSpLocks/>
          </p:cNvGrpSpPr>
          <p:nvPr/>
        </p:nvGrpSpPr>
        <p:grpSpPr bwMode="auto">
          <a:xfrm>
            <a:off x="2272955" y="3326796"/>
            <a:ext cx="8647739" cy="2467956"/>
            <a:chOff x="1158601" y="1310802"/>
            <a:chExt cx="8648267" cy="2468203"/>
          </a:xfrm>
        </p:grpSpPr>
        <p:pic>
          <p:nvPicPr>
            <p:cNvPr id="18457" name="图片 1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6722" b="35516"/>
            <a:stretch>
              <a:fillRect/>
            </a:stretch>
          </p:blipFill>
          <p:spPr bwMode="auto">
            <a:xfrm rot="3973013" flipH="1">
              <a:off x="1974964" y="1599925"/>
              <a:ext cx="1290102" cy="1109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5" name="图片 13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6722" b="35516"/>
            <a:stretch>
              <a:fillRect/>
            </a:stretch>
          </p:blipFill>
          <p:spPr bwMode="auto">
            <a:xfrm rot="4590726">
              <a:off x="8386799" y="1620529"/>
              <a:ext cx="1527181" cy="1312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47" name="组合 8"/>
            <p:cNvGrpSpPr>
              <a:grpSpLocks/>
            </p:cNvGrpSpPr>
            <p:nvPr/>
          </p:nvGrpSpPr>
          <p:grpSpPr bwMode="auto">
            <a:xfrm>
              <a:off x="1158601" y="1310802"/>
              <a:ext cx="7565894" cy="2468203"/>
              <a:chOff x="0" y="0"/>
              <a:chExt cx="8817618" cy="2876550"/>
            </a:xfrm>
          </p:grpSpPr>
          <p:sp>
            <p:nvSpPr>
              <p:cNvPr id="18453" name="任意多边形 9"/>
              <p:cNvSpPr>
                <a:spLocks/>
              </p:cNvSpPr>
              <p:nvPr/>
            </p:nvSpPr>
            <p:spPr bwMode="auto">
              <a:xfrm>
                <a:off x="402" y="704"/>
                <a:ext cx="8816458" cy="2875407"/>
              </a:xfrm>
              <a:custGeom>
                <a:avLst/>
                <a:gdLst>
                  <a:gd name="T0" fmla="*/ 409521 w 8817618"/>
                  <a:gd name="T1" fmla="*/ 0 h 2876550"/>
                  <a:gd name="T2" fmla="*/ 8406937 w 8817618"/>
                  <a:gd name="T3" fmla="*/ 0 h 2876550"/>
                  <a:gd name="T4" fmla="*/ 8439119 w 8817618"/>
                  <a:gd name="T5" fmla="*/ 159362 h 2876550"/>
                  <a:gd name="T6" fmla="*/ 8816458 w 8817618"/>
                  <a:gd name="T7" fmla="*/ 409412 h 2876550"/>
                  <a:gd name="T8" fmla="*/ 8816458 w 8817618"/>
                  <a:gd name="T9" fmla="*/ 2426798 h 2876550"/>
                  <a:gd name="T10" fmla="*/ 8406937 w 8817618"/>
                  <a:gd name="T11" fmla="*/ 2836211 h 2876550"/>
                  <a:gd name="T12" fmla="*/ 8414852 w 8817618"/>
                  <a:gd name="T13" fmla="*/ 2875407 h 2876550"/>
                  <a:gd name="T14" fmla="*/ 401605 w 8817618"/>
                  <a:gd name="T15" fmla="*/ 2875407 h 2876550"/>
                  <a:gd name="T16" fmla="*/ 409520 w 8817618"/>
                  <a:gd name="T17" fmla="*/ 2836211 h 2876550"/>
                  <a:gd name="T18" fmla="*/ 82532 w 8817618"/>
                  <a:gd name="T19" fmla="*/ 2435116 h 2876550"/>
                  <a:gd name="T20" fmla="*/ 0 w 8817618"/>
                  <a:gd name="T21" fmla="*/ 2426798 h 2876550"/>
                  <a:gd name="T22" fmla="*/ 0 w 8817618"/>
                  <a:gd name="T23" fmla="*/ 409412 h 2876550"/>
                  <a:gd name="T24" fmla="*/ 409521 w 8817618"/>
                  <a:gd name="T25" fmla="*/ 0 h 28765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17618" h="2876550">
                    <a:moveTo>
                      <a:pt x="409575" y="0"/>
                    </a:moveTo>
                    <a:lnTo>
                      <a:pt x="8408043" y="0"/>
                    </a:lnTo>
                    <a:lnTo>
                      <a:pt x="8440229" y="159425"/>
                    </a:lnTo>
                    <a:cubicBezTo>
                      <a:pt x="8502407" y="306428"/>
                      <a:pt x="8647967" y="409575"/>
                      <a:pt x="8817618" y="409575"/>
                    </a:cubicBezTo>
                    <a:lnTo>
                      <a:pt x="8817618" y="2427763"/>
                    </a:lnTo>
                    <a:cubicBezTo>
                      <a:pt x="8591416" y="2427763"/>
                      <a:pt x="8408043" y="2611136"/>
                      <a:pt x="8408043" y="2837338"/>
                    </a:cubicBezTo>
                    <a:lnTo>
                      <a:pt x="8415959" y="2876550"/>
                    </a:lnTo>
                    <a:lnTo>
                      <a:pt x="401658" y="2876550"/>
                    </a:lnTo>
                    <a:lnTo>
                      <a:pt x="409574" y="2837338"/>
                    </a:lnTo>
                    <a:cubicBezTo>
                      <a:pt x="409574" y="2639411"/>
                      <a:pt x="269180" y="2474276"/>
                      <a:pt x="82543" y="2436084"/>
                    </a:cubicBezTo>
                    <a:lnTo>
                      <a:pt x="0" y="2427763"/>
                    </a:lnTo>
                    <a:lnTo>
                      <a:pt x="0" y="409575"/>
                    </a:lnTo>
                    <a:cubicBezTo>
                      <a:pt x="226202" y="409575"/>
                      <a:pt x="409575" y="226202"/>
                      <a:pt x="409575" y="0"/>
                    </a:cubicBezTo>
                    <a:close/>
                  </a:path>
                </a:pathLst>
              </a:custGeom>
              <a:solidFill>
                <a:srgbClr val="C1B152"/>
              </a:solidFill>
              <a:ln>
                <a:noFill/>
              </a:ln>
              <a:effectLst>
                <a:outerShdw algn="ctr" rotWithShape="0">
                  <a:schemeClr val="tx1">
                    <a:alpha val="3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8454" name="任意多边形 10"/>
              <p:cNvSpPr>
                <a:spLocks/>
              </p:cNvSpPr>
              <p:nvPr/>
            </p:nvSpPr>
            <p:spPr bwMode="auto">
              <a:xfrm>
                <a:off x="161375" y="156131"/>
                <a:ext cx="8494513" cy="2564552"/>
              </a:xfrm>
              <a:custGeom>
                <a:avLst/>
                <a:gdLst>
                  <a:gd name="T0" fmla="*/ 394567 w 8817618"/>
                  <a:gd name="T1" fmla="*/ 0 h 2876550"/>
                  <a:gd name="T2" fmla="*/ 8099946 w 8817618"/>
                  <a:gd name="T3" fmla="*/ 0 h 2876550"/>
                  <a:gd name="T4" fmla="*/ 8130953 w 8817618"/>
                  <a:gd name="T5" fmla="*/ 142133 h 2876550"/>
                  <a:gd name="T6" fmla="*/ 8494513 w 8817618"/>
                  <a:gd name="T7" fmla="*/ 365151 h 2876550"/>
                  <a:gd name="T8" fmla="*/ 8494513 w 8817618"/>
                  <a:gd name="T9" fmla="*/ 2164442 h 2876550"/>
                  <a:gd name="T10" fmla="*/ 8099946 w 8817618"/>
                  <a:gd name="T11" fmla="*/ 2529593 h 2876550"/>
                  <a:gd name="T12" fmla="*/ 8107572 w 8817618"/>
                  <a:gd name="T13" fmla="*/ 2564552 h 2876550"/>
                  <a:gd name="T14" fmla="*/ 386940 w 8817618"/>
                  <a:gd name="T15" fmla="*/ 2564552 h 2876550"/>
                  <a:gd name="T16" fmla="*/ 394566 w 8817618"/>
                  <a:gd name="T17" fmla="*/ 2529593 h 2876550"/>
                  <a:gd name="T18" fmla="*/ 79518 w 8817618"/>
                  <a:gd name="T19" fmla="*/ 2171860 h 2876550"/>
                  <a:gd name="T20" fmla="*/ 0 w 8817618"/>
                  <a:gd name="T21" fmla="*/ 2164442 h 2876550"/>
                  <a:gd name="T22" fmla="*/ 0 w 8817618"/>
                  <a:gd name="T23" fmla="*/ 365151 h 2876550"/>
                  <a:gd name="T24" fmla="*/ 394567 w 8817618"/>
                  <a:gd name="T25" fmla="*/ 0 h 28765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817618" h="2876550">
                    <a:moveTo>
                      <a:pt x="409575" y="0"/>
                    </a:moveTo>
                    <a:lnTo>
                      <a:pt x="8408043" y="0"/>
                    </a:lnTo>
                    <a:lnTo>
                      <a:pt x="8440229" y="159425"/>
                    </a:lnTo>
                    <a:cubicBezTo>
                      <a:pt x="8502407" y="306428"/>
                      <a:pt x="8647967" y="409575"/>
                      <a:pt x="8817618" y="409575"/>
                    </a:cubicBezTo>
                    <a:lnTo>
                      <a:pt x="8817618" y="2427763"/>
                    </a:lnTo>
                    <a:cubicBezTo>
                      <a:pt x="8591416" y="2427763"/>
                      <a:pt x="8408043" y="2611136"/>
                      <a:pt x="8408043" y="2837338"/>
                    </a:cubicBezTo>
                    <a:lnTo>
                      <a:pt x="8415959" y="2876550"/>
                    </a:lnTo>
                    <a:lnTo>
                      <a:pt x="401658" y="2876550"/>
                    </a:lnTo>
                    <a:lnTo>
                      <a:pt x="409574" y="2837338"/>
                    </a:lnTo>
                    <a:cubicBezTo>
                      <a:pt x="409574" y="2639411"/>
                      <a:pt x="269180" y="2474276"/>
                      <a:pt x="82543" y="2436084"/>
                    </a:cubicBezTo>
                    <a:lnTo>
                      <a:pt x="0" y="2427763"/>
                    </a:lnTo>
                    <a:lnTo>
                      <a:pt x="0" y="409575"/>
                    </a:lnTo>
                    <a:cubicBezTo>
                      <a:pt x="226202" y="409575"/>
                      <a:pt x="409575" y="226202"/>
                      <a:pt x="409575" y="0"/>
                    </a:cubicBez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477" name="组合 1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8441" name="组合 2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8443" name="Group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4" name="文本框 5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8442" name="文本框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82" name="矩形 25"/>
          <p:cNvSpPr>
            <a:spLocks noChangeArrowheads="1"/>
          </p:cNvSpPr>
          <p:nvPr/>
        </p:nvSpPr>
        <p:spPr bwMode="auto">
          <a:xfrm>
            <a:off x="3625851" y="3919539"/>
            <a:ext cx="55546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是镜子里回瞪着我的那个女孩还是那么年轻啊！明目皓齿，充满了前途与希望，光明的未来在向她招手。没关系的，反正我也从来没有爱过迈克。何况，生命中还有比爱更重要的东西在等待着我，我对自己坚持说。我将咖啡罐的盖子盖好，也将所有关于迈克的记忆尘封起来。</a:t>
            </a:r>
          </a:p>
        </p:txBody>
      </p:sp>
      <p:grpSp>
        <p:nvGrpSpPr>
          <p:cNvPr id="19483" name="组合 34"/>
          <p:cNvGrpSpPr>
            <a:grpSpLocks/>
          </p:cNvGrpSpPr>
          <p:nvPr/>
        </p:nvGrpSpPr>
        <p:grpSpPr bwMode="auto">
          <a:xfrm>
            <a:off x="3581400" y="2398713"/>
            <a:ext cx="6256339" cy="811689"/>
            <a:chOff x="0" y="0"/>
            <a:chExt cx="6256846" cy="812215"/>
          </a:xfrm>
        </p:grpSpPr>
        <p:sp>
          <p:nvSpPr>
            <p:cNvPr id="18439" name="文本框 24"/>
            <p:cNvSpPr txBox="1">
              <a:spLocks noChangeArrowheads="1"/>
            </p:cNvSpPr>
            <p:nvPr/>
          </p:nvSpPr>
          <p:spPr bwMode="auto">
            <a:xfrm>
              <a:off x="545032" y="73073"/>
              <a:ext cx="5711814" cy="739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里是一些主要、概括的说明文字。这里模拟首字下沉效果，替换文本时，只要将文本的第一字单独输入在“这”文本框里即可。如果不喜欢，也可以直接将“这”文本框删除。最后，希望你喜欢这个模板。</a:t>
              </a:r>
            </a:p>
          </p:txBody>
        </p:sp>
        <p:sp>
          <p:nvSpPr>
            <p:cNvPr id="18440" name="矩形 31"/>
            <p:cNvSpPr>
              <a:spLocks noChangeArrowheads="1"/>
            </p:cNvSpPr>
            <p:nvPr/>
          </p:nvSpPr>
          <p:spPr bwMode="auto">
            <a:xfrm>
              <a:off x="0" y="0"/>
              <a:ext cx="646383" cy="64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3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</a:t>
              </a:r>
              <a:endParaRPr lang="zh-CN" altLang="zh-CN" sz="36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reeform 1224"/>
          <p:cNvSpPr>
            <a:spLocks noEditPoints="1"/>
          </p:cNvSpPr>
          <p:nvPr/>
        </p:nvSpPr>
        <p:spPr bwMode="auto">
          <a:xfrm>
            <a:off x="6381751" y="-133350"/>
            <a:ext cx="4865688" cy="3419475"/>
          </a:xfrm>
          <a:custGeom>
            <a:avLst/>
            <a:gdLst>
              <a:gd name="T0" fmla="*/ 2918575 w 1162"/>
              <a:gd name="T1" fmla="*/ 516068 h 815"/>
              <a:gd name="T2" fmla="*/ 653225 w 1162"/>
              <a:gd name="T3" fmla="*/ 205588 h 815"/>
              <a:gd name="T4" fmla="*/ 242866 w 1162"/>
              <a:gd name="T5" fmla="*/ 1523030 h 815"/>
              <a:gd name="T6" fmla="*/ 1695872 w 1162"/>
              <a:gd name="T7" fmla="*/ 3071234 h 815"/>
              <a:gd name="T8" fmla="*/ 3969597 w 1162"/>
              <a:gd name="T9" fmla="*/ 3058647 h 815"/>
              <a:gd name="T10" fmla="*/ 4120342 w 1162"/>
              <a:gd name="T11" fmla="*/ 2278251 h 815"/>
              <a:gd name="T12" fmla="*/ 3957035 w 1162"/>
              <a:gd name="T13" fmla="*/ 2152381 h 815"/>
              <a:gd name="T14" fmla="*/ 3655547 w 1162"/>
              <a:gd name="T15" fmla="*/ 1690857 h 815"/>
              <a:gd name="T16" fmla="*/ 3726732 w 1162"/>
              <a:gd name="T17" fmla="*/ 2244686 h 815"/>
              <a:gd name="T18" fmla="*/ 2491467 w 1162"/>
              <a:gd name="T19" fmla="*/ 1527226 h 815"/>
              <a:gd name="T20" fmla="*/ 2625462 w 1162"/>
              <a:gd name="T21" fmla="*/ 1657292 h 815"/>
              <a:gd name="T22" fmla="*/ 2721770 w 1162"/>
              <a:gd name="T23" fmla="*/ 1581769 h 815"/>
              <a:gd name="T24" fmla="*/ 2185791 w 1162"/>
              <a:gd name="T25" fmla="*/ 2580340 h 815"/>
              <a:gd name="T26" fmla="*/ 1993173 w 1162"/>
              <a:gd name="T27" fmla="*/ 2651667 h 815"/>
              <a:gd name="T28" fmla="*/ 1453007 w 1162"/>
              <a:gd name="T29" fmla="*/ 2378948 h 815"/>
              <a:gd name="T30" fmla="*/ 695098 w 1162"/>
              <a:gd name="T31" fmla="*/ 931440 h 815"/>
              <a:gd name="T32" fmla="*/ 728597 w 1162"/>
              <a:gd name="T33" fmla="*/ 658721 h 815"/>
              <a:gd name="T34" fmla="*/ 770470 w 1162"/>
              <a:gd name="T35" fmla="*/ 1309051 h 815"/>
              <a:gd name="T36" fmla="*/ 1620500 w 1162"/>
              <a:gd name="T37" fmla="*/ 1367790 h 815"/>
              <a:gd name="T38" fmla="*/ 1453007 w 1162"/>
              <a:gd name="T39" fmla="*/ 1564987 h 815"/>
              <a:gd name="T40" fmla="*/ 1453007 w 1162"/>
              <a:gd name="T41" fmla="*/ 2005533 h 815"/>
              <a:gd name="T42" fmla="*/ 2437031 w 1162"/>
              <a:gd name="T43" fmla="*/ 1493660 h 815"/>
              <a:gd name="T44" fmla="*/ 2256976 w 1162"/>
              <a:gd name="T45" fmla="*/ 1825119 h 815"/>
              <a:gd name="T46" fmla="*/ 2206728 w 1162"/>
              <a:gd name="T47" fmla="*/ 1930010 h 815"/>
              <a:gd name="T48" fmla="*/ 1947113 w 1162"/>
              <a:gd name="T49" fmla="*/ 2383143 h 815"/>
              <a:gd name="T50" fmla="*/ 1423695 w 1162"/>
              <a:gd name="T51" fmla="*/ 2395730 h 815"/>
              <a:gd name="T52" fmla="*/ 1867553 w 1162"/>
              <a:gd name="T53" fmla="*/ 2576144 h 815"/>
              <a:gd name="T54" fmla="*/ 4325521 w 1162"/>
              <a:gd name="T55" fmla="*/ 1564987 h 815"/>
              <a:gd name="T56" fmla="*/ 4153840 w 1162"/>
              <a:gd name="T57" fmla="*/ 1074093 h 815"/>
              <a:gd name="T58" fmla="*/ 3538302 w 1162"/>
              <a:gd name="T59" fmla="*/ 1170593 h 815"/>
              <a:gd name="T60" fmla="*/ 3207502 w 1162"/>
              <a:gd name="T61" fmla="*/ 1137028 h 815"/>
              <a:gd name="T62" fmla="*/ 3266124 w 1162"/>
              <a:gd name="T63" fmla="*/ 767808 h 815"/>
              <a:gd name="T64" fmla="*/ 2742707 w 1162"/>
              <a:gd name="T65" fmla="*/ 1413942 h 815"/>
              <a:gd name="T66" fmla="*/ 2734332 w 1162"/>
              <a:gd name="T67" fmla="*/ 1237724 h 815"/>
              <a:gd name="T68" fmla="*/ 2537527 w 1162"/>
              <a:gd name="T69" fmla="*/ 784591 h 815"/>
              <a:gd name="T70" fmla="*/ 2491467 w 1162"/>
              <a:gd name="T71" fmla="*/ 599982 h 815"/>
              <a:gd name="T72" fmla="*/ 2504029 w 1162"/>
              <a:gd name="T73" fmla="*/ 1296464 h 815"/>
              <a:gd name="T74" fmla="*/ 1921989 w 1162"/>
              <a:gd name="T75" fmla="*/ 1158006 h 815"/>
              <a:gd name="T76" fmla="*/ 1846617 w 1162"/>
              <a:gd name="T77" fmla="*/ 1191572 h 815"/>
              <a:gd name="T78" fmla="*/ 1545128 w 1162"/>
              <a:gd name="T79" fmla="*/ 906266 h 815"/>
              <a:gd name="T80" fmla="*/ 1264576 w 1162"/>
              <a:gd name="T81" fmla="*/ 306284 h 815"/>
              <a:gd name="T82" fmla="*/ 1109645 w 1162"/>
              <a:gd name="T83" fmla="*/ 167827 h 815"/>
              <a:gd name="T84" fmla="*/ 937964 w 1162"/>
              <a:gd name="T85" fmla="*/ 121675 h 815"/>
              <a:gd name="T86" fmla="*/ 1708434 w 1162"/>
              <a:gd name="T87" fmla="*/ 1275485 h 815"/>
              <a:gd name="T88" fmla="*/ 1666561 w 1162"/>
              <a:gd name="T89" fmla="*/ 1309051 h 815"/>
              <a:gd name="T90" fmla="*/ 933777 w 1162"/>
              <a:gd name="T91" fmla="*/ 772004 h 815"/>
              <a:gd name="T92" fmla="*/ 753721 w 1162"/>
              <a:gd name="T93" fmla="*/ 339850 h 815"/>
              <a:gd name="T94" fmla="*/ 397797 w 1162"/>
              <a:gd name="T95" fmla="*/ 918853 h 815"/>
              <a:gd name="T96" fmla="*/ 799782 w 1162"/>
              <a:gd name="T97" fmla="*/ 1451703 h 815"/>
              <a:gd name="T98" fmla="*/ 523417 w 1162"/>
              <a:gd name="T99" fmla="*/ 1611139 h 815"/>
              <a:gd name="T100" fmla="*/ 314050 w 1162"/>
              <a:gd name="T101" fmla="*/ 1560791 h 815"/>
              <a:gd name="T102" fmla="*/ 841655 w 1162"/>
              <a:gd name="T103" fmla="*/ 2248882 h 815"/>
              <a:gd name="T104" fmla="*/ 1189204 w 1162"/>
              <a:gd name="T105" fmla="*/ 2366361 h 815"/>
              <a:gd name="T106" fmla="*/ 1440445 w 1162"/>
              <a:gd name="T107" fmla="*/ 2722993 h 815"/>
              <a:gd name="T108" fmla="*/ 1478131 w 1162"/>
              <a:gd name="T109" fmla="*/ 2521601 h 815"/>
              <a:gd name="T110" fmla="*/ 1917801 w 1162"/>
              <a:gd name="T111" fmla="*/ 3402692 h 815"/>
              <a:gd name="T112" fmla="*/ 2918575 w 1162"/>
              <a:gd name="T113" fmla="*/ 2895016 h 815"/>
              <a:gd name="T114" fmla="*/ 3316373 w 1162"/>
              <a:gd name="T115" fmla="*/ 2504818 h 815"/>
              <a:gd name="T116" fmla="*/ 3056758 w 1162"/>
              <a:gd name="T117" fmla="*/ 2232099 h 815"/>
              <a:gd name="T118" fmla="*/ 3663922 w 1162"/>
              <a:gd name="T119" fmla="*/ 2341187 h 815"/>
              <a:gd name="T120" fmla="*/ 3760230 w 1162"/>
              <a:gd name="T121" fmla="*/ 2496427 h 815"/>
              <a:gd name="T122" fmla="*/ 3697420 w 1162"/>
              <a:gd name="T123" fmla="*/ 2387339 h 815"/>
              <a:gd name="T124" fmla="*/ 3948661 w 1162"/>
              <a:gd name="T125" fmla="*/ 2332795 h 8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162" h="815">
                <a:moveTo>
                  <a:pt x="1160" y="552"/>
                </a:moveTo>
                <a:cubicBezTo>
                  <a:pt x="1159" y="552"/>
                  <a:pt x="1159" y="552"/>
                  <a:pt x="1158" y="551"/>
                </a:cubicBezTo>
                <a:cubicBezTo>
                  <a:pt x="1161" y="547"/>
                  <a:pt x="1162" y="542"/>
                  <a:pt x="1160" y="537"/>
                </a:cubicBezTo>
                <a:cubicBezTo>
                  <a:pt x="1159" y="534"/>
                  <a:pt x="1156" y="532"/>
                  <a:pt x="1155" y="530"/>
                </a:cubicBezTo>
                <a:cubicBezTo>
                  <a:pt x="1153" y="527"/>
                  <a:pt x="1153" y="523"/>
                  <a:pt x="1151" y="521"/>
                </a:cubicBezTo>
                <a:cubicBezTo>
                  <a:pt x="1148" y="518"/>
                  <a:pt x="1144" y="517"/>
                  <a:pt x="1142" y="514"/>
                </a:cubicBezTo>
                <a:cubicBezTo>
                  <a:pt x="1139" y="512"/>
                  <a:pt x="1138" y="509"/>
                  <a:pt x="1134" y="507"/>
                </a:cubicBezTo>
                <a:cubicBezTo>
                  <a:pt x="1131" y="505"/>
                  <a:pt x="1127" y="503"/>
                  <a:pt x="1123" y="503"/>
                </a:cubicBezTo>
                <a:cubicBezTo>
                  <a:pt x="1127" y="498"/>
                  <a:pt x="1130" y="492"/>
                  <a:pt x="1132" y="486"/>
                </a:cubicBezTo>
                <a:cubicBezTo>
                  <a:pt x="1137" y="477"/>
                  <a:pt x="1140" y="466"/>
                  <a:pt x="1136" y="456"/>
                </a:cubicBezTo>
                <a:cubicBezTo>
                  <a:pt x="1135" y="452"/>
                  <a:pt x="1132" y="448"/>
                  <a:pt x="1128" y="446"/>
                </a:cubicBezTo>
                <a:cubicBezTo>
                  <a:pt x="1126" y="445"/>
                  <a:pt x="1122" y="445"/>
                  <a:pt x="1121" y="442"/>
                </a:cubicBezTo>
                <a:cubicBezTo>
                  <a:pt x="1121" y="439"/>
                  <a:pt x="1121" y="437"/>
                  <a:pt x="1120" y="434"/>
                </a:cubicBezTo>
                <a:cubicBezTo>
                  <a:pt x="1118" y="423"/>
                  <a:pt x="1109" y="413"/>
                  <a:pt x="1098" y="410"/>
                </a:cubicBezTo>
                <a:cubicBezTo>
                  <a:pt x="1086" y="406"/>
                  <a:pt x="1072" y="408"/>
                  <a:pt x="1060" y="410"/>
                </a:cubicBezTo>
                <a:cubicBezTo>
                  <a:pt x="1045" y="413"/>
                  <a:pt x="1030" y="417"/>
                  <a:pt x="1015" y="421"/>
                </a:cubicBezTo>
                <a:cubicBezTo>
                  <a:pt x="1006" y="423"/>
                  <a:pt x="996" y="426"/>
                  <a:pt x="987" y="429"/>
                </a:cubicBezTo>
                <a:cubicBezTo>
                  <a:pt x="988" y="428"/>
                  <a:pt x="989" y="425"/>
                  <a:pt x="989" y="423"/>
                </a:cubicBezTo>
                <a:cubicBezTo>
                  <a:pt x="992" y="419"/>
                  <a:pt x="995" y="414"/>
                  <a:pt x="998" y="410"/>
                </a:cubicBezTo>
                <a:cubicBezTo>
                  <a:pt x="1006" y="400"/>
                  <a:pt x="1016" y="393"/>
                  <a:pt x="1026" y="384"/>
                </a:cubicBezTo>
                <a:cubicBezTo>
                  <a:pt x="1041" y="371"/>
                  <a:pt x="1052" y="354"/>
                  <a:pt x="1050" y="332"/>
                </a:cubicBezTo>
                <a:cubicBezTo>
                  <a:pt x="1048" y="314"/>
                  <a:pt x="1035" y="295"/>
                  <a:pt x="1017" y="290"/>
                </a:cubicBezTo>
                <a:cubicBezTo>
                  <a:pt x="1007" y="288"/>
                  <a:pt x="998" y="287"/>
                  <a:pt x="988" y="289"/>
                </a:cubicBezTo>
                <a:cubicBezTo>
                  <a:pt x="987" y="289"/>
                  <a:pt x="984" y="289"/>
                  <a:pt x="982" y="290"/>
                </a:cubicBezTo>
                <a:cubicBezTo>
                  <a:pt x="988" y="286"/>
                  <a:pt x="993" y="280"/>
                  <a:pt x="997" y="275"/>
                </a:cubicBezTo>
                <a:cubicBezTo>
                  <a:pt x="1002" y="269"/>
                  <a:pt x="1006" y="261"/>
                  <a:pt x="1003" y="253"/>
                </a:cubicBezTo>
                <a:cubicBezTo>
                  <a:pt x="1003" y="252"/>
                  <a:pt x="1002" y="252"/>
                  <a:pt x="1001" y="252"/>
                </a:cubicBezTo>
                <a:cubicBezTo>
                  <a:pt x="1000" y="252"/>
                  <a:pt x="998" y="252"/>
                  <a:pt x="997" y="253"/>
                </a:cubicBezTo>
                <a:cubicBezTo>
                  <a:pt x="994" y="253"/>
                  <a:pt x="994" y="252"/>
                  <a:pt x="995" y="249"/>
                </a:cubicBezTo>
                <a:cubicBezTo>
                  <a:pt x="996" y="248"/>
                  <a:pt x="994" y="246"/>
                  <a:pt x="993" y="246"/>
                </a:cubicBezTo>
                <a:cubicBezTo>
                  <a:pt x="994" y="243"/>
                  <a:pt x="993" y="240"/>
                  <a:pt x="991" y="238"/>
                </a:cubicBezTo>
                <a:cubicBezTo>
                  <a:pt x="988" y="234"/>
                  <a:pt x="984" y="233"/>
                  <a:pt x="980" y="232"/>
                </a:cubicBezTo>
                <a:cubicBezTo>
                  <a:pt x="975" y="231"/>
                  <a:pt x="972" y="225"/>
                  <a:pt x="966" y="225"/>
                </a:cubicBezTo>
                <a:cubicBezTo>
                  <a:pt x="961" y="224"/>
                  <a:pt x="955" y="224"/>
                  <a:pt x="949" y="225"/>
                </a:cubicBezTo>
                <a:cubicBezTo>
                  <a:pt x="934" y="227"/>
                  <a:pt x="920" y="232"/>
                  <a:pt x="905" y="234"/>
                </a:cubicBezTo>
                <a:cubicBezTo>
                  <a:pt x="898" y="235"/>
                  <a:pt x="891" y="235"/>
                  <a:pt x="884" y="237"/>
                </a:cubicBezTo>
                <a:cubicBezTo>
                  <a:pt x="879" y="238"/>
                  <a:pt x="874" y="240"/>
                  <a:pt x="870" y="242"/>
                </a:cubicBezTo>
                <a:cubicBezTo>
                  <a:pt x="870" y="241"/>
                  <a:pt x="871" y="240"/>
                  <a:pt x="872" y="239"/>
                </a:cubicBezTo>
                <a:cubicBezTo>
                  <a:pt x="874" y="236"/>
                  <a:pt x="875" y="234"/>
                  <a:pt x="877" y="232"/>
                </a:cubicBezTo>
                <a:cubicBezTo>
                  <a:pt x="894" y="206"/>
                  <a:pt x="903" y="178"/>
                  <a:pt x="899" y="148"/>
                </a:cubicBezTo>
                <a:cubicBezTo>
                  <a:pt x="895" y="121"/>
                  <a:pt x="885" y="86"/>
                  <a:pt x="857" y="76"/>
                </a:cubicBezTo>
                <a:cubicBezTo>
                  <a:pt x="851" y="73"/>
                  <a:pt x="844" y="69"/>
                  <a:pt x="838" y="70"/>
                </a:cubicBezTo>
                <a:cubicBezTo>
                  <a:pt x="833" y="70"/>
                  <a:pt x="827" y="73"/>
                  <a:pt x="824" y="77"/>
                </a:cubicBezTo>
                <a:cubicBezTo>
                  <a:pt x="822" y="78"/>
                  <a:pt x="819" y="81"/>
                  <a:pt x="816" y="82"/>
                </a:cubicBezTo>
                <a:cubicBezTo>
                  <a:pt x="813" y="82"/>
                  <a:pt x="810" y="81"/>
                  <a:pt x="806" y="80"/>
                </a:cubicBezTo>
                <a:cubicBezTo>
                  <a:pt x="800" y="79"/>
                  <a:pt x="794" y="79"/>
                  <a:pt x="788" y="82"/>
                </a:cubicBezTo>
                <a:cubicBezTo>
                  <a:pt x="775" y="87"/>
                  <a:pt x="763" y="95"/>
                  <a:pt x="752" y="105"/>
                </a:cubicBezTo>
                <a:cubicBezTo>
                  <a:pt x="747" y="110"/>
                  <a:pt x="743" y="116"/>
                  <a:pt x="738" y="121"/>
                </a:cubicBezTo>
                <a:cubicBezTo>
                  <a:pt x="736" y="124"/>
                  <a:pt x="733" y="127"/>
                  <a:pt x="733" y="131"/>
                </a:cubicBezTo>
                <a:cubicBezTo>
                  <a:pt x="732" y="131"/>
                  <a:pt x="732" y="131"/>
                  <a:pt x="732" y="131"/>
                </a:cubicBezTo>
                <a:cubicBezTo>
                  <a:pt x="729" y="130"/>
                  <a:pt x="729" y="126"/>
                  <a:pt x="727" y="125"/>
                </a:cubicBezTo>
                <a:cubicBezTo>
                  <a:pt x="724" y="123"/>
                  <a:pt x="722" y="123"/>
                  <a:pt x="719" y="123"/>
                </a:cubicBezTo>
                <a:cubicBezTo>
                  <a:pt x="712" y="122"/>
                  <a:pt x="704" y="122"/>
                  <a:pt x="697" y="123"/>
                </a:cubicBezTo>
                <a:cubicBezTo>
                  <a:pt x="689" y="124"/>
                  <a:pt x="681" y="125"/>
                  <a:pt x="673" y="126"/>
                </a:cubicBezTo>
                <a:cubicBezTo>
                  <a:pt x="670" y="127"/>
                  <a:pt x="668" y="127"/>
                  <a:pt x="665" y="128"/>
                </a:cubicBezTo>
                <a:cubicBezTo>
                  <a:pt x="662" y="127"/>
                  <a:pt x="658" y="124"/>
                  <a:pt x="655" y="122"/>
                </a:cubicBezTo>
                <a:cubicBezTo>
                  <a:pt x="652" y="121"/>
                  <a:pt x="648" y="119"/>
                  <a:pt x="645" y="117"/>
                </a:cubicBezTo>
                <a:cubicBezTo>
                  <a:pt x="638" y="114"/>
                  <a:pt x="630" y="111"/>
                  <a:pt x="623" y="109"/>
                </a:cubicBezTo>
                <a:cubicBezTo>
                  <a:pt x="610" y="106"/>
                  <a:pt x="595" y="105"/>
                  <a:pt x="581" y="106"/>
                </a:cubicBezTo>
                <a:cubicBezTo>
                  <a:pt x="567" y="107"/>
                  <a:pt x="554" y="112"/>
                  <a:pt x="543" y="121"/>
                </a:cubicBezTo>
                <a:cubicBezTo>
                  <a:pt x="540" y="124"/>
                  <a:pt x="535" y="128"/>
                  <a:pt x="533" y="132"/>
                </a:cubicBezTo>
                <a:cubicBezTo>
                  <a:pt x="533" y="132"/>
                  <a:pt x="533" y="132"/>
                  <a:pt x="533" y="132"/>
                </a:cubicBezTo>
                <a:cubicBezTo>
                  <a:pt x="530" y="131"/>
                  <a:pt x="528" y="131"/>
                  <a:pt x="525" y="130"/>
                </a:cubicBezTo>
                <a:cubicBezTo>
                  <a:pt x="520" y="116"/>
                  <a:pt x="514" y="101"/>
                  <a:pt x="505" y="89"/>
                </a:cubicBezTo>
                <a:cubicBezTo>
                  <a:pt x="499" y="81"/>
                  <a:pt x="488" y="68"/>
                  <a:pt x="477" y="74"/>
                </a:cubicBezTo>
                <a:cubicBezTo>
                  <a:pt x="474" y="75"/>
                  <a:pt x="472" y="78"/>
                  <a:pt x="469" y="79"/>
                </a:cubicBezTo>
                <a:cubicBezTo>
                  <a:pt x="465" y="81"/>
                  <a:pt x="463" y="78"/>
                  <a:pt x="460" y="76"/>
                </a:cubicBezTo>
                <a:cubicBezTo>
                  <a:pt x="457" y="74"/>
                  <a:pt x="454" y="74"/>
                  <a:pt x="451" y="77"/>
                </a:cubicBezTo>
                <a:cubicBezTo>
                  <a:pt x="450" y="79"/>
                  <a:pt x="449" y="76"/>
                  <a:pt x="447" y="75"/>
                </a:cubicBezTo>
                <a:cubicBezTo>
                  <a:pt x="445" y="73"/>
                  <a:pt x="443" y="72"/>
                  <a:pt x="440" y="71"/>
                </a:cubicBezTo>
                <a:cubicBezTo>
                  <a:pt x="436" y="69"/>
                  <a:pt x="433" y="69"/>
                  <a:pt x="429" y="72"/>
                </a:cubicBezTo>
                <a:cubicBezTo>
                  <a:pt x="424" y="75"/>
                  <a:pt x="419" y="82"/>
                  <a:pt x="415" y="87"/>
                </a:cubicBezTo>
                <a:cubicBezTo>
                  <a:pt x="410" y="92"/>
                  <a:pt x="407" y="99"/>
                  <a:pt x="402" y="105"/>
                </a:cubicBezTo>
                <a:cubicBezTo>
                  <a:pt x="397" y="112"/>
                  <a:pt x="390" y="118"/>
                  <a:pt x="386" y="126"/>
                </a:cubicBezTo>
                <a:cubicBezTo>
                  <a:pt x="383" y="133"/>
                  <a:pt x="381" y="139"/>
                  <a:pt x="380" y="147"/>
                </a:cubicBezTo>
                <a:cubicBezTo>
                  <a:pt x="377" y="162"/>
                  <a:pt x="373" y="177"/>
                  <a:pt x="371" y="192"/>
                </a:cubicBezTo>
                <a:cubicBezTo>
                  <a:pt x="369" y="183"/>
                  <a:pt x="366" y="173"/>
                  <a:pt x="362" y="164"/>
                </a:cubicBezTo>
                <a:cubicBezTo>
                  <a:pt x="357" y="153"/>
                  <a:pt x="351" y="143"/>
                  <a:pt x="344" y="133"/>
                </a:cubicBezTo>
                <a:cubicBezTo>
                  <a:pt x="342" y="129"/>
                  <a:pt x="341" y="125"/>
                  <a:pt x="338" y="122"/>
                </a:cubicBezTo>
                <a:cubicBezTo>
                  <a:pt x="337" y="121"/>
                  <a:pt x="333" y="120"/>
                  <a:pt x="333" y="119"/>
                </a:cubicBezTo>
                <a:cubicBezTo>
                  <a:pt x="332" y="118"/>
                  <a:pt x="331" y="117"/>
                  <a:pt x="330" y="116"/>
                </a:cubicBezTo>
                <a:cubicBezTo>
                  <a:pt x="329" y="114"/>
                  <a:pt x="328" y="113"/>
                  <a:pt x="327" y="111"/>
                </a:cubicBezTo>
                <a:cubicBezTo>
                  <a:pt x="325" y="109"/>
                  <a:pt x="322" y="106"/>
                  <a:pt x="319" y="104"/>
                </a:cubicBezTo>
                <a:cubicBezTo>
                  <a:pt x="319" y="103"/>
                  <a:pt x="319" y="103"/>
                  <a:pt x="319" y="103"/>
                </a:cubicBezTo>
                <a:cubicBezTo>
                  <a:pt x="314" y="98"/>
                  <a:pt x="313" y="88"/>
                  <a:pt x="310" y="82"/>
                </a:cubicBezTo>
                <a:cubicBezTo>
                  <a:pt x="307" y="74"/>
                  <a:pt x="304" y="67"/>
                  <a:pt x="300" y="60"/>
                </a:cubicBezTo>
                <a:cubicBezTo>
                  <a:pt x="296" y="53"/>
                  <a:pt x="291" y="46"/>
                  <a:pt x="286" y="40"/>
                </a:cubicBezTo>
                <a:cubicBezTo>
                  <a:pt x="280" y="33"/>
                  <a:pt x="274" y="26"/>
                  <a:pt x="267" y="20"/>
                </a:cubicBezTo>
                <a:cubicBezTo>
                  <a:pt x="261" y="15"/>
                  <a:pt x="254" y="10"/>
                  <a:pt x="246" y="6"/>
                </a:cubicBezTo>
                <a:cubicBezTo>
                  <a:pt x="244" y="5"/>
                  <a:pt x="238" y="2"/>
                  <a:pt x="236" y="4"/>
                </a:cubicBezTo>
                <a:cubicBezTo>
                  <a:pt x="229" y="0"/>
                  <a:pt x="223" y="18"/>
                  <a:pt x="222" y="23"/>
                </a:cubicBezTo>
                <a:cubicBezTo>
                  <a:pt x="217" y="41"/>
                  <a:pt x="218" y="59"/>
                  <a:pt x="222" y="77"/>
                </a:cubicBezTo>
                <a:cubicBezTo>
                  <a:pt x="227" y="99"/>
                  <a:pt x="234" y="120"/>
                  <a:pt x="245" y="140"/>
                </a:cubicBezTo>
                <a:cubicBezTo>
                  <a:pt x="251" y="150"/>
                  <a:pt x="259" y="158"/>
                  <a:pt x="267" y="167"/>
                </a:cubicBezTo>
                <a:cubicBezTo>
                  <a:pt x="271" y="172"/>
                  <a:pt x="276" y="177"/>
                  <a:pt x="281" y="182"/>
                </a:cubicBezTo>
                <a:cubicBezTo>
                  <a:pt x="269" y="179"/>
                  <a:pt x="256" y="178"/>
                  <a:pt x="244" y="180"/>
                </a:cubicBezTo>
                <a:cubicBezTo>
                  <a:pt x="244" y="176"/>
                  <a:pt x="243" y="172"/>
                  <a:pt x="243" y="168"/>
                </a:cubicBezTo>
                <a:cubicBezTo>
                  <a:pt x="242" y="163"/>
                  <a:pt x="242" y="159"/>
                  <a:pt x="241" y="154"/>
                </a:cubicBezTo>
                <a:cubicBezTo>
                  <a:pt x="239" y="146"/>
                  <a:pt x="237" y="138"/>
                  <a:pt x="233" y="130"/>
                </a:cubicBezTo>
                <a:cubicBezTo>
                  <a:pt x="229" y="122"/>
                  <a:pt x="222" y="115"/>
                  <a:pt x="217" y="107"/>
                </a:cubicBezTo>
                <a:cubicBezTo>
                  <a:pt x="213" y="99"/>
                  <a:pt x="210" y="90"/>
                  <a:pt x="204" y="84"/>
                </a:cubicBezTo>
                <a:cubicBezTo>
                  <a:pt x="199" y="80"/>
                  <a:pt x="196" y="76"/>
                  <a:pt x="193" y="71"/>
                </a:cubicBezTo>
                <a:cubicBezTo>
                  <a:pt x="191" y="68"/>
                  <a:pt x="189" y="65"/>
                  <a:pt x="186" y="63"/>
                </a:cubicBezTo>
                <a:cubicBezTo>
                  <a:pt x="183" y="59"/>
                  <a:pt x="179" y="56"/>
                  <a:pt x="176" y="52"/>
                </a:cubicBezTo>
                <a:cubicBezTo>
                  <a:pt x="170" y="47"/>
                  <a:pt x="162" y="42"/>
                  <a:pt x="156" y="49"/>
                </a:cubicBezTo>
                <a:cubicBezTo>
                  <a:pt x="156" y="49"/>
                  <a:pt x="156" y="49"/>
                  <a:pt x="156" y="49"/>
                </a:cubicBezTo>
                <a:cubicBezTo>
                  <a:pt x="153" y="45"/>
                  <a:pt x="149" y="42"/>
                  <a:pt x="145" y="42"/>
                </a:cubicBezTo>
                <a:cubicBezTo>
                  <a:pt x="138" y="42"/>
                  <a:pt x="131" y="41"/>
                  <a:pt x="126" y="45"/>
                </a:cubicBezTo>
                <a:cubicBezTo>
                  <a:pt x="119" y="50"/>
                  <a:pt x="114" y="58"/>
                  <a:pt x="108" y="65"/>
                </a:cubicBezTo>
                <a:cubicBezTo>
                  <a:pt x="103" y="72"/>
                  <a:pt x="98" y="79"/>
                  <a:pt x="94" y="87"/>
                </a:cubicBezTo>
                <a:cubicBezTo>
                  <a:pt x="87" y="103"/>
                  <a:pt x="77" y="119"/>
                  <a:pt x="74" y="137"/>
                </a:cubicBezTo>
                <a:cubicBezTo>
                  <a:pt x="72" y="145"/>
                  <a:pt x="71" y="154"/>
                  <a:pt x="71" y="163"/>
                </a:cubicBezTo>
                <a:cubicBezTo>
                  <a:pt x="71" y="168"/>
                  <a:pt x="71" y="172"/>
                  <a:pt x="72" y="177"/>
                </a:cubicBezTo>
                <a:cubicBezTo>
                  <a:pt x="72" y="178"/>
                  <a:pt x="72" y="179"/>
                  <a:pt x="72" y="181"/>
                </a:cubicBezTo>
                <a:cubicBezTo>
                  <a:pt x="69" y="178"/>
                  <a:pt x="65" y="177"/>
                  <a:pt x="63" y="173"/>
                </a:cubicBezTo>
                <a:cubicBezTo>
                  <a:pt x="58" y="164"/>
                  <a:pt x="47" y="163"/>
                  <a:pt x="38" y="160"/>
                </a:cubicBezTo>
                <a:cubicBezTo>
                  <a:pt x="35" y="159"/>
                  <a:pt x="32" y="159"/>
                  <a:pt x="30" y="158"/>
                </a:cubicBezTo>
                <a:cubicBezTo>
                  <a:pt x="26" y="152"/>
                  <a:pt x="23" y="145"/>
                  <a:pt x="19" y="139"/>
                </a:cubicBezTo>
                <a:cubicBezTo>
                  <a:pt x="13" y="133"/>
                  <a:pt x="6" y="127"/>
                  <a:pt x="0" y="122"/>
                </a:cubicBezTo>
                <a:cubicBezTo>
                  <a:pt x="0" y="126"/>
                  <a:pt x="0" y="126"/>
                  <a:pt x="0" y="126"/>
                </a:cubicBezTo>
                <a:cubicBezTo>
                  <a:pt x="1" y="127"/>
                  <a:pt x="2" y="128"/>
                  <a:pt x="3" y="129"/>
                </a:cubicBezTo>
                <a:cubicBezTo>
                  <a:pt x="9" y="134"/>
                  <a:pt x="15" y="139"/>
                  <a:pt x="19" y="145"/>
                </a:cubicBezTo>
                <a:cubicBezTo>
                  <a:pt x="22" y="149"/>
                  <a:pt x="24" y="154"/>
                  <a:pt x="27" y="158"/>
                </a:cubicBezTo>
                <a:cubicBezTo>
                  <a:pt x="20" y="157"/>
                  <a:pt x="13" y="158"/>
                  <a:pt x="5" y="160"/>
                </a:cubicBezTo>
                <a:cubicBezTo>
                  <a:pt x="4" y="160"/>
                  <a:pt x="2" y="161"/>
                  <a:pt x="0" y="162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63"/>
                  <a:pt x="10" y="162"/>
                  <a:pt x="15" y="162"/>
                </a:cubicBezTo>
                <a:cubicBezTo>
                  <a:pt x="27" y="159"/>
                  <a:pt x="38" y="163"/>
                  <a:pt x="49" y="167"/>
                </a:cubicBezTo>
                <a:cubicBezTo>
                  <a:pt x="52" y="168"/>
                  <a:pt x="57" y="169"/>
                  <a:pt x="59" y="173"/>
                </a:cubicBezTo>
                <a:cubicBezTo>
                  <a:pt x="60" y="174"/>
                  <a:pt x="61" y="176"/>
                  <a:pt x="62" y="178"/>
                </a:cubicBezTo>
                <a:cubicBezTo>
                  <a:pt x="65" y="182"/>
                  <a:pt x="70" y="183"/>
                  <a:pt x="73" y="188"/>
                </a:cubicBezTo>
                <a:cubicBezTo>
                  <a:pt x="79" y="197"/>
                  <a:pt x="80" y="209"/>
                  <a:pt x="81" y="220"/>
                </a:cubicBezTo>
                <a:cubicBezTo>
                  <a:pt x="81" y="231"/>
                  <a:pt x="82" y="242"/>
                  <a:pt x="84" y="253"/>
                </a:cubicBezTo>
                <a:cubicBezTo>
                  <a:pt x="86" y="264"/>
                  <a:pt x="87" y="275"/>
                  <a:pt x="90" y="285"/>
                </a:cubicBezTo>
                <a:cubicBezTo>
                  <a:pt x="97" y="304"/>
                  <a:pt x="108" y="320"/>
                  <a:pt x="114" y="338"/>
                </a:cubicBezTo>
                <a:cubicBezTo>
                  <a:pt x="114" y="339"/>
                  <a:pt x="114" y="339"/>
                  <a:pt x="115" y="339"/>
                </a:cubicBezTo>
                <a:cubicBezTo>
                  <a:pt x="115" y="339"/>
                  <a:pt x="115" y="340"/>
                  <a:pt x="115" y="340"/>
                </a:cubicBezTo>
                <a:cubicBezTo>
                  <a:pt x="114" y="343"/>
                  <a:pt x="115" y="346"/>
                  <a:pt x="118" y="348"/>
                </a:cubicBezTo>
                <a:cubicBezTo>
                  <a:pt x="122" y="353"/>
                  <a:pt x="124" y="359"/>
                  <a:pt x="127" y="365"/>
                </a:cubicBezTo>
                <a:cubicBezTo>
                  <a:pt x="128" y="366"/>
                  <a:pt x="131" y="374"/>
                  <a:pt x="129" y="374"/>
                </a:cubicBezTo>
                <a:cubicBezTo>
                  <a:pt x="128" y="374"/>
                  <a:pt x="126" y="374"/>
                  <a:pt x="125" y="374"/>
                </a:cubicBezTo>
                <a:cubicBezTo>
                  <a:pt x="124" y="376"/>
                  <a:pt x="123" y="377"/>
                  <a:pt x="124" y="378"/>
                </a:cubicBezTo>
                <a:cubicBezTo>
                  <a:pt x="118" y="374"/>
                  <a:pt x="115" y="366"/>
                  <a:pt x="109" y="361"/>
                </a:cubicBezTo>
                <a:cubicBezTo>
                  <a:pt x="108" y="360"/>
                  <a:pt x="106" y="360"/>
                  <a:pt x="106" y="362"/>
                </a:cubicBezTo>
                <a:cubicBezTo>
                  <a:pt x="105" y="367"/>
                  <a:pt x="108" y="371"/>
                  <a:pt x="110" y="375"/>
                </a:cubicBezTo>
                <a:cubicBezTo>
                  <a:pt x="110" y="375"/>
                  <a:pt x="114" y="383"/>
                  <a:pt x="112" y="382"/>
                </a:cubicBezTo>
                <a:cubicBezTo>
                  <a:pt x="110" y="382"/>
                  <a:pt x="107" y="380"/>
                  <a:pt x="105" y="379"/>
                </a:cubicBezTo>
                <a:cubicBezTo>
                  <a:pt x="102" y="378"/>
                  <a:pt x="98" y="378"/>
                  <a:pt x="97" y="381"/>
                </a:cubicBezTo>
                <a:cubicBezTo>
                  <a:pt x="96" y="382"/>
                  <a:pt x="96" y="382"/>
                  <a:pt x="96" y="382"/>
                </a:cubicBezTo>
                <a:cubicBezTo>
                  <a:pt x="90" y="377"/>
                  <a:pt x="82" y="372"/>
                  <a:pt x="75" y="368"/>
                </a:cubicBezTo>
                <a:cubicBezTo>
                  <a:pt x="66" y="363"/>
                  <a:pt x="57" y="357"/>
                  <a:pt x="47" y="352"/>
                </a:cubicBezTo>
                <a:cubicBezTo>
                  <a:pt x="38" y="348"/>
                  <a:pt x="29" y="342"/>
                  <a:pt x="20" y="337"/>
                </a:cubicBezTo>
                <a:cubicBezTo>
                  <a:pt x="13" y="333"/>
                  <a:pt x="7" y="329"/>
                  <a:pt x="0" y="326"/>
                </a:cubicBezTo>
                <a:cubicBezTo>
                  <a:pt x="0" y="330"/>
                  <a:pt x="0" y="330"/>
                  <a:pt x="0" y="330"/>
                </a:cubicBezTo>
                <a:cubicBezTo>
                  <a:pt x="7" y="333"/>
                  <a:pt x="13" y="337"/>
                  <a:pt x="20" y="341"/>
                </a:cubicBezTo>
                <a:cubicBezTo>
                  <a:pt x="29" y="346"/>
                  <a:pt x="38" y="351"/>
                  <a:pt x="47" y="356"/>
                </a:cubicBezTo>
                <a:cubicBezTo>
                  <a:pt x="52" y="359"/>
                  <a:pt x="56" y="361"/>
                  <a:pt x="61" y="363"/>
                </a:cubicBezTo>
                <a:cubicBezTo>
                  <a:pt x="60" y="363"/>
                  <a:pt x="59" y="363"/>
                  <a:pt x="58" y="363"/>
                </a:cubicBezTo>
                <a:cubicBezTo>
                  <a:pt x="56" y="362"/>
                  <a:pt x="54" y="360"/>
                  <a:pt x="51" y="359"/>
                </a:cubicBezTo>
                <a:cubicBezTo>
                  <a:pt x="51" y="359"/>
                  <a:pt x="50" y="359"/>
                  <a:pt x="50" y="359"/>
                </a:cubicBezTo>
                <a:cubicBezTo>
                  <a:pt x="48" y="357"/>
                  <a:pt x="45" y="356"/>
                  <a:pt x="43" y="356"/>
                </a:cubicBezTo>
                <a:cubicBezTo>
                  <a:pt x="32" y="352"/>
                  <a:pt x="20" y="349"/>
                  <a:pt x="9" y="348"/>
                </a:cubicBezTo>
                <a:cubicBezTo>
                  <a:pt x="6" y="348"/>
                  <a:pt x="3" y="348"/>
                  <a:pt x="0" y="347"/>
                </a:cubicBezTo>
                <a:cubicBezTo>
                  <a:pt x="0" y="350"/>
                  <a:pt x="0" y="350"/>
                  <a:pt x="0" y="350"/>
                </a:cubicBezTo>
                <a:cubicBezTo>
                  <a:pt x="12" y="352"/>
                  <a:pt x="25" y="353"/>
                  <a:pt x="37" y="356"/>
                </a:cubicBezTo>
                <a:cubicBezTo>
                  <a:pt x="41" y="357"/>
                  <a:pt x="45" y="359"/>
                  <a:pt x="48" y="360"/>
                </a:cubicBezTo>
                <a:cubicBezTo>
                  <a:pt x="48" y="360"/>
                  <a:pt x="48" y="361"/>
                  <a:pt x="48" y="361"/>
                </a:cubicBezTo>
                <a:cubicBezTo>
                  <a:pt x="51" y="366"/>
                  <a:pt x="54" y="370"/>
                  <a:pt x="56" y="374"/>
                </a:cubicBezTo>
                <a:cubicBezTo>
                  <a:pt x="59" y="380"/>
                  <a:pt x="61" y="386"/>
                  <a:pt x="64" y="392"/>
                </a:cubicBezTo>
                <a:cubicBezTo>
                  <a:pt x="70" y="403"/>
                  <a:pt x="78" y="412"/>
                  <a:pt x="87" y="421"/>
                </a:cubicBezTo>
                <a:cubicBezTo>
                  <a:pt x="91" y="425"/>
                  <a:pt x="96" y="428"/>
                  <a:pt x="101" y="432"/>
                </a:cubicBezTo>
                <a:cubicBezTo>
                  <a:pt x="107" y="436"/>
                  <a:pt x="111" y="442"/>
                  <a:pt x="115" y="448"/>
                </a:cubicBezTo>
                <a:cubicBezTo>
                  <a:pt x="122" y="460"/>
                  <a:pt x="126" y="473"/>
                  <a:pt x="131" y="485"/>
                </a:cubicBezTo>
                <a:cubicBezTo>
                  <a:pt x="131" y="485"/>
                  <a:pt x="131" y="486"/>
                  <a:pt x="131" y="486"/>
                </a:cubicBezTo>
                <a:cubicBezTo>
                  <a:pt x="130" y="489"/>
                  <a:pt x="131" y="492"/>
                  <a:pt x="132" y="495"/>
                </a:cubicBezTo>
                <a:cubicBezTo>
                  <a:pt x="134" y="499"/>
                  <a:pt x="135" y="503"/>
                  <a:pt x="135" y="507"/>
                </a:cubicBezTo>
                <a:cubicBezTo>
                  <a:pt x="136" y="515"/>
                  <a:pt x="137" y="524"/>
                  <a:pt x="142" y="531"/>
                </a:cubicBezTo>
                <a:cubicBezTo>
                  <a:pt x="146" y="535"/>
                  <a:pt x="151" y="538"/>
                  <a:pt x="154" y="542"/>
                </a:cubicBezTo>
                <a:cubicBezTo>
                  <a:pt x="158" y="545"/>
                  <a:pt x="162" y="549"/>
                  <a:pt x="166" y="553"/>
                </a:cubicBezTo>
                <a:cubicBezTo>
                  <a:pt x="175" y="561"/>
                  <a:pt x="184" y="569"/>
                  <a:pt x="194" y="575"/>
                </a:cubicBezTo>
                <a:cubicBezTo>
                  <a:pt x="204" y="582"/>
                  <a:pt x="213" y="588"/>
                  <a:pt x="224" y="594"/>
                </a:cubicBezTo>
                <a:cubicBezTo>
                  <a:pt x="228" y="596"/>
                  <a:pt x="232" y="598"/>
                  <a:pt x="237" y="599"/>
                </a:cubicBezTo>
                <a:cubicBezTo>
                  <a:pt x="243" y="600"/>
                  <a:pt x="248" y="602"/>
                  <a:pt x="253" y="606"/>
                </a:cubicBezTo>
                <a:cubicBezTo>
                  <a:pt x="257" y="609"/>
                  <a:pt x="261" y="612"/>
                  <a:pt x="265" y="615"/>
                </a:cubicBezTo>
                <a:cubicBezTo>
                  <a:pt x="270" y="618"/>
                  <a:pt x="272" y="621"/>
                  <a:pt x="275" y="626"/>
                </a:cubicBezTo>
                <a:cubicBezTo>
                  <a:pt x="270" y="632"/>
                  <a:pt x="277" y="639"/>
                  <a:pt x="281" y="643"/>
                </a:cubicBezTo>
                <a:cubicBezTo>
                  <a:pt x="291" y="651"/>
                  <a:pt x="296" y="663"/>
                  <a:pt x="303" y="673"/>
                </a:cubicBezTo>
                <a:cubicBezTo>
                  <a:pt x="312" y="684"/>
                  <a:pt x="322" y="694"/>
                  <a:pt x="329" y="706"/>
                </a:cubicBezTo>
                <a:cubicBezTo>
                  <a:pt x="334" y="716"/>
                  <a:pt x="340" y="726"/>
                  <a:pt x="345" y="736"/>
                </a:cubicBezTo>
                <a:cubicBezTo>
                  <a:pt x="348" y="741"/>
                  <a:pt x="351" y="747"/>
                  <a:pt x="353" y="753"/>
                </a:cubicBezTo>
                <a:cubicBezTo>
                  <a:pt x="354" y="758"/>
                  <a:pt x="352" y="762"/>
                  <a:pt x="352" y="766"/>
                </a:cubicBezTo>
                <a:cubicBezTo>
                  <a:pt x="352" y="768"/>
                  <a:pt x="353" y="770"/>
                  <a:pt x="353" y="771"/>
                </a:cubicBezTo>
                <a:cubicBezTo>
                  <a:pt x="353" y="771"/>
                  <a:pt x="353" y="772"/>
                  <a:pt x="353" y="772"/>
                </a:cubicBezTo>
                <a:cubicBezTo>
                  <a:pt x="352" y="777"/>
                  <a:pt x="353" y="783"/>
                  <a:pt x="353" y="789"/>
                </a:cubicBezTo>
                <a:cubicBezTo>
                  <a:pt x="354" y="795"/>
                  <a:pt x="354" y="800"/>
                  <a:pt x="354" y="806"/>
                </a:cubicBezTo>
                <a:cubicBezTo>
                  <a:pt x="353" y="809"/>
                  <a:pt x="353" y="812"/>
                  <a:pt x="352" y="815"/>
                </a:cubicBezTo>
                <a:cubicBezTo>
                  <a:pt x="356" y="815"/>
                  <a:pt x="356" y="815"/>
                  <a:pt x="356" y="815"/>
                </a:cubicBezTo>
                <a:cubicBezTo>
                  <a:pt x="357" y="810"/>
                  <a:pt x="357" y="805"/>
                  <a:pt x="357" y="800"/>
                </a:cubicBezTo>
                <a:cubicBezTo>
                  <a:pt x="357" y="791"/>
                  <a:pt x="357" y="782"/>
                  <a:pt x="356" y="774"/>
                </a:cubicBezTo>
                <a:cubicBezTo>
                  <a:pt x="358" y="775"/>
                  <a:pt x="362" y="775"/>
                  <a:pt x="366" y="773"/>
                </a:cubicBezTo>
                <a:cubicBezTo>
                  <a:pt x="373" y="770"/>
                  <a:pt x="385" y="768"/>
                  <a:pt x="389" y="760"/>
                </a:cubicBezTo>
                <a:cubicBezTo>
                  <a:pt x="393" y="752"/>
                  <a:pt x="394" y="744"/>
                  <a:pt x="392" y="735"/>
                </a:cubicBezTo>
                <a:cubicBezTo>
                  <a:pt x="392" y="735"/>
                  <a:pt x="393" y="735"/>
                  <a:pt x="393" y="735"/>
                </a:cubicBezTo>
                <a:cubicBezTo>
                  <a:pt x="393" y="735"/>
                  <a:pt x="394" y="734"/>
                  <a:pt x="393" y="734"/>
                </a:cubicBezTo>
                <a:cubicBezTo>
                  <a:pt x="392" y="731"/>
                  <a:pt x="391" y="729"/>
                  <a:pt x="390" y="726"/>
                </a:cubicBezTo>
                <a:cubicBezTo>
                  <a:pt x="391" y="727"/>
                  <a:pt x="393" y="728"/>
                  <a:pt x="394" y="729"/>
                </a:cubicBezTo>
                <a:cubicBezTo>
                  <a:pt x="397" y="730"/>
                  <a:pt x="399" y="731"/>
                  <a:pt x="402" y="732"/>
                </a:cubicBezTo>
                <a:cubicBezTo>
                  <a:pt x="398" y="732"/>
                  <a:pt x="396" y="739"/>
                  <a:pt x="397" y="743"/>
                </a:cubicBezTo>
                <a:cubicBezTo>
                  <a:pt x="397" y="743"/>
                  <a:pt x="398" y="743"/>
                  <a:pt x="398" y="743"/>
                </a:cubicBezTo>
                <a:cubicBezTo>
                  <a:pt x="399" y="740"/>
                  <a:pt x="400" y="732"/>
                  <a:pt x="404" y="733"/>
                </a:cubicBezTo>
                <a:cubicBezTo>
                  <a:pt x="405" y="733"/>
                  <a:pt x="405" y="732"/>
                  <a:pt x="405" y="732"/>
                </a:cubicBezTo>
                <a:cubicBezTo>
                  <a:pt x="411" y="732"/>
                  <a:pt x="417" y="731"/>
                  <a:pt x="421" y="726"/>
                </a:cubicBezTo>
                <a:cubicBezTo>
                  <a:pt x="420" y="728"/>
                  <a:pt x="421" y="730"/>
                  <a:pt x="421" y="732"/>
                </a:cubicBezTo>
                <a:cubicBezTo>
                  <a:pt x="427" y="752"/>
                  <a:pt x="465" y="751"/>
                  <a:pt x="469" y="732"/>
                </a:cubicBezTo>
                <a:cubicBezTo>
                  <a:pt x="469" y="732"/>
                  <a:pt x="470" y="731"/>
                  <a:pt x="470" y="731"/>
                </a:cubicBezTo>
                <a:cubicBezTo>
                  <a:pt x="469" y="734"/>
                  <a:pt x="468" y="736"/>
                  <a:pt x="467" y="738"/>
                </a:cubicBezTo>
                <a:cubicBezTo>
                  <a:pt x="463" y="745"/>
                  <a:pt x="455" y="749"/>
                  <a:pt x="447" y="750"/>
                </a:cubicBezTo>
                <a:cubicBezTo>
                  <a:pt x="439" y="751"/>
                  <a:pt x="431" y="750"/>
                  <a:pt x="425" y="746"/>
                </a:cubicBezTo>
                <a:cubicBezTo>
                  <a:pt x="419" y="743"/>
                  <a:pt x="415" y="738"/>
                  <a:pt x="411" y="732"/>
                </a:cubicBezTo>
                <a:cubicBezTo>
                  <a:pt x="411" y="732"/>
                  <a:pt x="410" y="732"/>
                  <a:pt x="410" y="733"/>
                </a:cubicBezTo>
                <a:cubicBezTo>
                  <a:pt x="412" y="749"/>
                  <a:pt x="433" y="756"/>
                  <a:pt x="447" y="753"/>
                </a:cubicBezTo>
                <a:cubicBezTo>
                  <a:pt x="453" y="752"/>
                  <a:pt x="459" y="751"/>
                  <a:pt x="463" y="748"/>
                </a:cubicBezTo>
                <a:cubicBezTo>
                  <a:pt x="461" y="759"/>
                  <a:pt x="460" y="772"/>
                  <a:pt x="458" y="784"/>
                </a:cubicBezTo>
                <a:cubicBezTo>
                  <a:pt x="456" y="793"/>
                  <a:pt x="454" y="803"/>
                  <a:pt x="454" y="812"/>
                </a:cubicBezTo>
                <a:cubicBezTo>
                  <a:pt x="454" y="813"/>
                  <a:pt x="454" y="813"/>
                  <a:pt x="454" y="813"/>
                </a:cubicBezTo>
                <a:cubicBezTo>
                  <a:pt x="453" y="805"/>
                  <a:pt x="453" y="798"/>
                  <a:pt x="455" y="791"/>
                </a:cubicBezTo>
                <a:cubicBezTo>
                  <a:pt x="455" y="790"/>
                  <a:pt x="454" y="790"/>
                  <a:pt x="454" y="790"/>
                </a:cubicBezTo>
                <a:cubicBezTo>
                  <a:pt x="450" y="797"/>
                  <a:pt x="450" y="806"/>
                  <a:pt x="451" y="814"/>
                </a:cubicBezTo>
                <a:cubicBezTo>
                  <a:pt x="451" y="814"/>
                  <a:pt x="451" y="815"/>
                  <a:pt x="451" y="815"/>
                </a:cubicBezTo>
                <a:cubicBezTo>
                  <a:pt x="459" y="815"/>
                  <a:pt x="459" y="815"/>
                  <a:pt x="459" y="815"/>
                </a:cubicBezTo>
                <a:cubicBezTo>
                  <a:pt x="476" y="808"/>
                  <a:pt x="492" y="798"/>
                  <a:pt x="507" y="788"/>
                </a:cubicBezTo>
                <a:cubicBezTo>
                  <a:pt x="525" y="776"/>
                  <a:pt x="543" y="763"/>
                  <a:pt x="561" y="752"/>
                </a:cubicBezTo>
                <a:cubicBezTo>
                  <a:pt x="579" y="740"/>
                  <a:pt x="597" y="727"/>
                  <a:pt x="616" y="716"/>
                </a:cubicBezTo>
                <a:cubicBezTo>
                  <a:pt x="631" y="707"/>
                  <a:pt x="645" y="697"/>
                  <a:pt x="658" y="686"/>
                </a:cubicBezTo>
                <a:cubicBezTo>
                  <a:pt x="653" y="695"/>
                  <a:pt x="653" y="705"/>
                  <a:pt x="660" y="713"/>
                </a:cubicBezTo>
                <a:cubicBezTo>
                  <a:pt x="662" y="716"/>
                  <a:pt x="665" y="718"/>
                  <a:pt x="668" y="720"/>
                </a:cubicBezTo>
                <a:cubicBezTo>
                  <a:pt x="664" y="721"/>
                  <a:pt x="661" y="724"/>
                  <a:pt x="658" y="726"/>
                </a:cubicBezTo>
                <a:cubicBezTo>
                  <a:pt x="651" y="731"/>
                  <a:pt x="645" y="736"/>
                  <a:pt x="638" y="741"/>
                </a:cubicBezTo>
                <a:cubicBezTo>
                  <a:pt x="628" y="749"/>
                  <a:pt x="617" y="756"/>
                  <a:pt x="606" y="762"/>
                </a:cubicBezTo>
                <a:cubicBezTo>
                  <a:pt x="596" y="767"/>
                  <a:pt x="586" y="774"/>
                  <a:pt x="577" y="781"/>
                </a:cubicBezTo>
                <a:cubicBezTo>
                  <a:pt x="560" y="794"/>
                  <a:pt x="541" y="804"/>
                  <a:pt x="523" y="815"/>
                </a:cubicBezTo>
                <a:cubicBezTo>
                  <a:pt x="530" y="815"/>
                  <a:pt x="530" y="815"/>
                  <a:pt x="530" y="815"/>
                </a:cubicBezTo>
                <a:cubicBezTo>
                  <a:pt x="546" y="805"/>
                  <a:pt x="563" y="795"/>
                  <a:pt x="578" y="784"/>
                </a:cubicBezTo>
                <a:cubicBezTo>
                  <a:pt x="597" y="771"/>
                  <a:pt x="617" y="760"/>
                  <a:pt x="636" y="747"/>
                </a:cubicBezTo>
                <a:cubicBezTo>
                  <a:pt x="643" y="742"/>
                  <a:pt x="649" y="738"/>
                  <a:pt x="656" y="732"/>
                </a:cubicBezTo>
                <a:cubicBezTo>
                  <a:pt x="660" y="729"/>
                  <a:pt x="666" y="721"/>
                  <a:pt x="672" y="721"/>
                </a:cubicBezTo>
                <a:cubicBezTo>
                  <a:pt x="676" y="721"/>
                  <a:pt x="680" y="721"/>
                  <a:pt x="684" y="720"/>
                </a:cubicBezTo>
                <a:cubicBezTo>
                  <a:pt x="689" y="718"/>
                  <a:pt x="693" y="716"/>
                  <a:pt x="698" y="714"/>
                </a:cubicBezTo>
                <a:cubicBezTo>
                  <a:pt x="702" y="713"/>
                  <a:pt x="706" y="713"/>
                  <a:pt x="710" y="712"/>
                </a:cubicBezTo>
                <a:cubicBezTo>
                  <a:pt x="712" y="713"/>
                  <a:pt x="715" y="714"/>
                  <a:pt x="719" y="714"/>
                </a:cubicBezTo>
                <a:cubicBezTo>
                  <a:pt x="727" y="715"/>
                  <a:pt x="736" y="713"/>
                  <a:pt x="741" y="706"/>
                </a:cubicBezTo>
                <a:cubicBezTo>
                  <a:pt x="744" y="702"/>
                  <a:pt x="747" y="698"/>
                  <a:pt x="747" y="693"/>
                </a:cubicBezTo>
                <a:cubicBezTo>
                  <a:pt x="747" y="692"/>
                  <a:pt x="748" y="691"/>
                  <a:pt x="748" y="690"/>
                </a:cubicBezTo>
                <a:cubicBezTo>
                  <a:pt x="751" y="688"/>
                  <a:pt x="754" y="686"/>
                  <a:pt x="757" y="683"/>
                </a:cubicBezTo>
                <a:cubicBezTo>
                  <a:pt x="769" y="675"/>
                  <a:pt x="780" y="665"/>
                  <a:pt x="792" y="656"/>
                </a:cubicBezTo>
                <a:cubicBezTo>
                  <a:pt x="802" y="647"/>
                  <a:pt x="813" y="639"/>
                  <a:pt x="821" y="628"/>
                </a:cubicBezTo>
                <a:cubicBezTo>
                  <a:pt x="821" y="628"/>
                  <a:pt x="821" y="628"/>
                  <a:pt x="821" y="629"/>
                </a:cubicBezTo>
                <a:cubicBezTo>
                  <a:pt x="822" y="644"/>
                  <a:pt x="825" y="659"/>
                  <a:pt x="830" y="673"/>
                </a:cubicBezTo>
                <a:cubicBezTo>
                  <a:pt x="833" y="681"/>
                  <a:pt x="836" y="688"/>
                  <a:pt x="840" y="695"/>
                </a:cubicBezTo>
                <a:cubicBezTo>
                  <a:pt x="843" y="702"/>
                  <a:pt x="846" y="709"/>
                  <a:pt x="850" y="715"/>
                </a:cubicBezTo>
                <a:cubicBezTo>
                  <a:pt x="858" y="725"/>
                  <a:pt x="868" y="734"/>
                  <a:pt x="881" y="735"/>
                </a:cubicBezTo>
                <a:cubicBezTo>
                  <a:pt x="888" y="736"/>
                  <a:pt x="895" y="735"/>
                  <a:pt x="902" y="735"/>
                </a:cubicBezTo>
                <a:cubicBezTo>
                  <a:pt x="910" y="735"/>
                  <a:pt x="917" y="735"/>
                  <a:pt x="924" y="734"/>
                </a:cubicBezTo>
                <a:cubicBezTo>
                  <a:pt x="932" y="733"/>
                  <a:pt x="940" y="732"/>
                  <a:pt x="948" y="729"/>
                </a:cubicBezTo>
                <a:cubicBezTo>
                  <a:pt x="953" y="727"/>
                  <a:pt x="960" y="725"/>
                  <a:pt x="965" y="721"/>
                </a:cubicBezTo>
                <a:cubicBezTo>
                  <a:pt x="973" y="712"/>
                  <a:pt x="980" y="697"/>
                  <a:pt x="980" y="684"/>
                </a:cubicBezTo>
                <a:cubicBezTo>
                  <a:pt x="980" y="670"/>
                  <a:pt x="973" y="658"/>
                  <a:pt x="967" y="646"/>
                </a:cubicBezTo>
                <a:cubicBezTo>
                  <a:pt x="960" y="631"/>
                  <a:pt x="953" y="616"/>
                  <a:pt x="943" y="603"/>
                </a:cubicBezTo>
                <a:cubicBezTo>
                  <a:pt x="940" y="599"/>
                  <a:pt x="936" y="593"/>
                  <a:pt x="931" y="588"/>
                </a:cubicBezTo>
                <a:cubicBezTo>
                  <a:pt x="935" y="588"/>
                  <a:pt x="939" y="588"/>
                  <a:pt x="942" y="588"/>
                </a:cubicBezTo>
                <a:cubicBezTo>
                  <a:pt x="943" y="589"/>
                  <a:pt x="943" y="589"/>
                  <a:pt x="944" y="589"/>
                </a:cubicBezTo>
                <a:cubicBezTo>
                  <a:pt x="947" y="588"/>
                  <a:pt x="954" y="592"/>
                  <a:pt x="957" y="593"/>
                </a:cubicBezTo>
                <a:cubicBezTo>
                  <a:pt x="961" y="594"/>
                  <a:pt x="966" y="596"/>
                  <a:pt x="970" y="598"/>
                </a:cubicBezTo>
                <a:cubicBezTo>
                  <a:pt x="977" y="600"/>
                  <a:pt x="984" y="600"/>
                  <a:pt x="991" y="600"/>
                </a:cubicBezTo>
                <a:cubicBezTo>
                  <a:pt x="997" y="601"/>
                  <a:pt x="1003" y="601"/>
                  <a:pt x="1009" y="600"/>
                </a:cubicBezTo>
                <a:cubicBezTo>
                  <a:pt x="1023" y="598"/>
                  <a:pt x="1036" y="595"/>
                  <a:pt x="1050" y="593"/>
                </a:cubicBezTo>
                <a:cubicBezTo>
                  <a:pt x="1057" y="592"/>
                  <a:pt x="1064" y="590"/>
                  <a:pt x="1071" y="589"/>
                </a:cubicBezTo>
                <a:cubicBezTo>
                  <a:pt x="1078" y="589"/>
                  <a:pt x="1084" y="588"/>
                  <a:pt x="1091" y="588"/>
                </a:cubicBezTo>
                <a:cubicBezTo>
                  <a:pt x="1098" y="587"/>
                  <a:pt x="1105" y="585"/>
                  <a:pt x="1112" y="582"/>
                </a:cubicBezTo>
                <a:cubicBezTo>
                  <a:pt x="1119" y="579"/>
                  <a:pt x="1127" y="576"/>
                  <a:pt x="1135" y="574"/>
                </a:cubicBezTo>
                <a:cubicBezTo>
                  <a:pt x="1143" y="571"/>
                  <a:pt x="1155" y="567"/>
                  <a:pt x="1159" y="560"/>
                </a:cubicBezTo>
                <a:cubicBezTo>
                  <a:pt x="1161" y="558"/>
                  <a:pt x="1162" y="554"/>
                  <a:pt x="1160" y="552"/>
                </a:cubicBezTo>
                <a:close/>
                <a:moveTo>
                  <a:pt x="1016" y="424"/>
                </a:moveTo>
                <a:cubicBezTo>
                  <a:pt x="1028" y="421"/>
                  <a:pt x="1041" y="418"/>
                  <a:pt x="1054" y="415"/>
                </a:cubicBezTo>
                <a:cubicBezTo>
                  <a:pt x="1065" y="413"/>
                  <a:pt x="1078" y="410"/>
                  <a:pt x="1090" y="412"/>
                </a:cubicBezTo>
                <a:cubicBezTo>
                  <a:pt x="1103" y="414"/>
                  <a:pt x="1115" y="423"/>
                  <a:pt x="1117" y="436"/>
                </a:cubicBezTo>
                <a:cubicBezTo>
                  <a:pt x="1118" y="439"/>
                  <a:pt x="1117" y="445"/>
                  <a:pt x="1120" y="447"/>
                </a:cubicBezTo>
                <a:cubicBezTo>
                  <a:pt x="1125" y="449"/>
                  <a:pt x="1129" y="449"/>
                  <a:pt x="1132" y="454"/>
                </a:cubicBezTo>
                <a:cubicBezTo>
                  <a:pt x="1137" y="464"/>
                  <a:pt x="1134" y="477"/>
                  <a:pt x="1129" y="486"/>
                </a:cubicBezTo>
                <a:cubicBezTo>
                  <a:pt x="1123" y="498"/>
                  <a:pt x="1116" y="510"/>
                  <a:pt x="1108" y="519"/>
                </a:cubicBezTo>
                <a:cubicBezTo>
                  <a:pt x="1103" y="524"/>
                  <a:pt x="1099" y="528"/>
                  <a:pt x="1095" y="533"/>
                </a:cubicBezTo>
                <a:cubicBezTo>
                  <a:pt x="1092" y="536"/>
                  <a:pt x="1089" y="540"/>
                  <a:pt x="1084" y="541"/>
                </a:cubicBezTo>
                <a:cubicBezTo>
                  <a:pt x="1084" y="541"/>
                  <a:pt x="1084" y="541"/>
                  <a:pt x="1084" y="541"/>
                </a:cubicBezTo>
                <a:cubicBezTo>
                  <a:pt x="1078" y="541"/>
                  <a:pt x="1072" y="542"/>
                  <a:pt x="1066" y="542"/>
                </a:cubicBezTo>
                <a:cubicBezTo>
                  <a:pt x="1049" y="544"/>
                  <a:pt x="1033" y="545"/>
                  <a:pt x="1016" y="545"/>
                </a:cubicBezTo>
                <a:cubicBezTo>
                  <a:pt x="1007" y="545"/>
                  <a:pt x="998" y="545"/>
                  <a:pt x="989" y="545"/>
                </a:cubicBezTo>
                <a:cubicBezTo>
                  <a:pt x="991" y="544"/>
                  <a:pt x="992" y="544"/>
                  <a:pt x="994" y="544"/>
                </a:cubicBezTo>
                <a:cubicBezTo>
                  <a:pt x="996" y="544"/>
                  <a:pt x="999" y="544"/>
                  <a:pt x="1002" y="544"/>
                </a:cubicBezTo>
                <a:cubicBezTo>
                  <a:pt x="1001" y="544"/>
                  <a:pt x="1001" y="544"/>
                  <a:pt x="1001" y="544"/>
                </a:cubicBezTo>
                <a:cubicBezTo>
                  <a:pt x="1001" y="544"/>
                  <a:pt x="1001" y="545"/>
                  <a:pt x="1001" y="545"/>
                </a:cubicBezTo>
                <a:cubicBezTo>
                  <a:pt x="1005" y="545"/>
                  <a:pt x="1008" y="544"/>
                  <a:pt x="1012" y="544"/>
                </a:cubicBezTo>
                <a:cubicBezTo>
                  <a:pt x="1013" y="544"/>
                  <a:pt x="1014" y="544"/>
                  <a:pt x="1015" y="544"/>
                </a:cubicBezTo>
                <a:cubicBezTo>
                  <a:pt x="1021" y="544"/>
                  <a:pt x="1027" y="544"/>
                  <a:pt x="1033" y="543"/>
                </a:cubicBezTo>
                <a:cubicBezTo>
                  <a:pt x="1040" y="541"/>
                  <a:pt x="1045" y="539"/>
                  <a:pt x="1051" y="537"/>
                </a:cubicBezTo>
                <a:cubicBezTo>
                  <a:pt x="1052" y="537"/>
                  <a:pt x="1051" y="536"/>
                  <a:pt x="1051" y="536"/>
                </a:cubicBezTo>
                <a:cubicBezTo>
                  <a:pt x="1045" y="538"/>
                  <a:pt x="1038" y="540"/>
                  <a:pt x="1031" y="541"/>
                </a:cubicBezTo>
                <a:cubicBezTo>
                  <a:pt x="1030" y="541"/>
                  <a:pt x="1028" y="541"/>
                  <a:pt x="1026" y="541"/>
                </a:cubicBezTo>
                <a:cubicBezTo>
                  <a:pt x="1033" y="540"/>
                  <a:pt x="1038" y="537"/>
                  <a:pt x="1044" y="536"/>
                </a:cubicBezTo>
                <a:cubicBezTo>
                  <a:pt x="1045" y="535"/>
                  <a:pt x="1045" y="535"/>
                  <a:pt x="1044" y="535"/>
                </a:cubicBezTo>
                <a:cubicBezTo>
                  <a:pt x="1037" y="536"/>
                  <a:pt x="1029" y="539"/>
                  <a:pt x="1022" y="540"/>
                </a:cubicBezTo>
                <a:cubicBezTo>
                  <a:pt x="1018" y="541"/>
                  <a:pt x="1015" y="541"/>
                  <a:pt x="1011" y="541"/>
                </a:cubicBezTo>
                <a:cubicBezTo>
                  <a:pt x="1011" y="541"/>
                  <a:pt x="1010" y="541"/>
                  <a:pt x="1010" y="541"/>
                </a:cubicBezTo>
                <a:cubicBezTo>
                  <a:pt x="1007" y="541"/>
                  <a:pt x="1003" y="541"/>
                  <a:pt x="1000" y="541"/>
                </a:cubicBezTo>
                <a:cubicBezTo>
                  <a:pt x="1007" y="539"/>
                  <a:pt x="1014" y="536"/>
                  <a:pt x="1020" y="534"/>
                </a:cubicBezTo>
                <a:cubicBezTo>
                  <a:pt x="1021" y="534"/>
                  <a:pt x="1020" y="533"/>
                  <a:pt x="1020" y="533"/>
                </a:cubicBezTo>
                <a:cubicBezTo>
                  <a:pt x="1008" y="537"/>
                  <a:pt x="996" y="540"/>
                  <a:pt x="984" y="543"/>
                </a:cubicBezTo>
                <a:cubicBezTo>
                  <a:pt x="984" y="543"/>
                  <a:pt x="984" y="543"/>
                  <a:pt x="984" y="543"/>
                </a:cubicBezTo>
                <a:cubicBezTo>
                  <a:pt x="982" y="543"/>
                  <a:pt x="981" y="543"/>
                  <a:pt x="979" y="544"/>
                </a:cubicBezTo>
                <a:cubicBezTo>
                  <a:pt x="978" y="544"/>
                  <a:pt x="977" y="544"/>
                  <a:pt x="977" y="544"/>
                </a:cubicBezTo>
                <a:cubicBezTo>
                  <a:pt x="981" y="542"/>
                  <a:pt x="985" y="539"/>
                  <a:pt x="989" y="537"/>
                </a:cubicBezTo>
                <a:cubicBezTo>
                  <a:pt x="996" y="533"/>
                  <a:pt x="1004" y="529"/>
                  <a:pt x="1012" y="527"/>
                </a:cubicBezTo>
                <a:cubicBezTo>
                  <a:pt x="1012" y="527"/>
                  <a:pt x="1012" y="526"/>
                  <a:pt x="1012" y="526"/>
                </a:cubicBezTo>
                <a:cubicBezTo>
                  <a:pt x="1003" y="528"/>
                  <a:pt x="997" y="531"/>
                  <a:pt x="989" y="535"/>
                </a:cubicBezTo>
                <a:cubicBezTo>
                  <a:pt x="985" y="536"/>
                  <a:pt x="982" y="538"/>
                  <a:pt x="978" y="540"/>
                </a:cubicBezTo>
                <a:cubicBezTo>
                  <a:pt x="976" y="541"/>
                  <a:pt x="973" y="542"/>
                  <a:pt x="971" y="543"/>
                </a:cubicBezTo>
                <a:cubicBezTo>
                  <a:pt x="970" y="543"/>
                  <a:pt x="969" y="543"/>
                  <a:pt x="968" y="543"/>
                </a:cubicBezTo>
                <a:cubicBezTo>
                  <a:pt x="962" y="542"/>
                  <a:pt x="955" y="541"/>
                  <a:pt x="950" y="544"/>
                </a:cubicBezTo>
                <a:cubicBezTo>
                  <a:pt x="946" y="546"/>
                  <a:pt x="943" y="548"/>
                  <a:pt x="941" y="552"/>
                </a:cubicBezTo>
                <a:cubicBezTo>
                  <a:pt x="938" y="550"/>
                  <a:pt x="933" y="551"/>
                  <a:pt x="930" y="551"/>
                </a:cubicBezTo>
                <a:cubicBezTo>
                  <a:pt x="929" y="551"/>
                  <a:pt x="928" y="551"/>
                  <a:pt x="927" y="551"/>
                </a:cubicBezTo>
                <a:cubicBezTo>
                  <a:pt x="937" y="549"/>
                  <a:pt x="947" y="544"/>
                  <a:pt x="956" y="541"/>
                </a:cubicBezTo>
                <a:cubicBezTo>
                  <a:pt x="964" y="538"/>
                  <a:pt x="971" y="535"/>
                  <a:pt x="978" y="532"/>
                </a:cubicBezTo>
                <a:cubicBezTo>
                  <a:pt x="985" y="528"/>
                  <a:pt x="993" y="524"/>
                  <a:pt x="1001" y="521"/>
                </a:cubicBezTo>
                <a:cubicBezTo>
                  <a:pt x="1001" y="520"/>
                  <a:pt x="1001" y="519"/>
                  <a:pt x="1000" y="520"/>
                </a:cubicBezTo>
                <a:cubicBezTo>
                  <a:pt x="992" y="523"/>
                  <a:pt x="985" y="527"/>
                  <a:pt x="977" y="530"/>
                </a:cubicBezTo>
                <a:cubicBezTo>
                  <a:pt x="970" y="533"/>
                  <a:pt x="963" y="535"/>
                  <a:pt x="955" y="538"/>
                </a:cubicBezTo>
                <a:cubicBezTo>
                  <a:pt x="942" y="543"/>
                  <a:pt x="928" y="548"/>
                  <a:pt x="914" y="549"/>
                </a:cubicBezTo>
                <a:cubicBezTo>
                  <a:pt x="913" y="549"/>
                  <a:pt x="913" y="550"/>
                  <a:pt x="912" y="550"/>
                </a:cubicBezTo>
                <a:cubicBezTo>
                  <a:pt x="912" y="550"/>
                  <a:pt x="911" y="550"/>
                  <a:pt x="911" y="550"/>
                </a:cubicBezTo>
                <a:cubicBezTo>
                  <a:pt x="909" y="550"/>
                  <a:pt x="907" y="550"/>
                  <a:pt x="905" y="550"/>
                </a:cubicBezTo>
                <a:cubicBezTo>
                  <a:pt x="905" y="550"/>
                  <a:pt x="906" y="549"/>
                  <a:pt x="906" y="549"/>
                </a:cubicBezTo>
                <a:cubicBezTo>
                  <a:pt x="906" y="549"/>
                  <a:pt x="907" y="549"/>
                  <a:pt x="907" y="549"/>
                </a:cubicBezTo>
                <a:cubicBezTo>
                  <a:pt x="911" y="549"/>
                  <a:pt x="915" y="547"/>
                  <a:pt x="919" y="545"/>
                </a:cubicBezTo>
                <a:cubicBezTo>
                  <a:pt x="924" y="543"/>
                  <a:pt x="929" y="540"/>
                  <a:pt x="934" y="538"/>
                </a:cubicBezTo>
                <a:cubicBezTo>
                  <a:pt x="944" y="532"/>
                  <a:pt x="954" y="526"/>
                  <a:pt x="965" y="523"/>
                </a:cubicBezTo>
                <a:cubicBezTo>
                  <a:pt x="966" y="522"/>
                  <a:pt x="966" y="521"/>
                  <a:pt x="965" y="521"/>
                </a:cubicBezTo>
                <a:cubicBezTo>
                  <a:pt x="954" y="525"/>
                  <a:pt x="944" y="529"/>
                  <a:pt x="934" y="534"/>
                </a:cubicBezTo>
                <a:cubicBezTo>
                  <a:pt x="929" y="536"/>
                  <a:pt x="924" y="539"/>
                  <a:pt x="919" y="541"/>
                </a:cubicBezTo>
                <a:cubicBezTo>
                  <a:pt x="916" y="543"/>
                  <a:pt x="912" y="544"/>
                  <a:pt x="909" y="545"/>
                </a:cubicBezTo>
                <a:cubicBezTo>
                  <a:pt x="910" y="545"/>
                  <a:pt x="910" y="544"/>
                  <a:pt x="910" y="544"/>
                </a:cubicBezTo>
                <a:cubicBezTo>
                  <a:pt x="911" y="543"/>
                  <a:pt x="912" y="543"/>
                  <a:pt x="913" y="542"/>
                </a:cubicBezTo>
                <a:cubicBezTo>
                  <a:pt x="916" y="541"/>
                  <a:pt x="919" y="539"/>
                  <a:pt x="921" y="538"/>
                </a:cubicBezTo>
                <a:cubicBezTo>
                  <a:pt x="928" y="534"/>
                  <a:pt x="934" y="529"/>
                  <a:pt x="940" y="525"/>
                </a:cubicBezTo>
                <a:cubicBezTo>
                  <a:pt x="947" y="521"/>
                  <a:pt x="954" y="517"/>
                  <a:pt x="960" y="513"/>
                </a:cubicBezTo>
                <a:cubicBezTo>
                  <a:pt x="967" y="508"/>
                  <a:pt x="974" y="504"/>
                  <a:pt x="980" y="500"/>
                </a:cubicBezTo>
                <a:cubicBezTo>
                  <a:pt x="981" y="500"/>
                  <a:pt x="980" y="500"/>
                  <a:pt x="980" y="500"/>
                </a:cubicBezTo>
                <a:cubicBezTo>
                  <a:pt x="964" y="508"/>
                  <a:pt x="950" y="518"/>
                  <a:pt x="934" y="527"/>
                </a:cubicBezTo>
                <a:cubicBezTo>
                  <a:pt x="928" y="531"/>
                  <a:pt x="923" y="534"/>
                  <a:pt x="917" y="537"/>
                </a:cubicBezTo>
                <a:cubicBezTo>
                  <a:pt x="918" y="535"/>
                  <a:pt x="920" y="534"/>
                  <a:pt x="921" y="532"/>
                </a:cubicBezTo>
                <a:cubicBezTo>
                  <a:pt x="921" y="532"/>
                  <a:pt x="921" y="532"/>
                  <a:pt x="921" y="532"/>
                </a:cubicBezTo>
                <a:cubicBezTo>
                  <a:pt x="926" y="532"/>
                  <a:pt x="930" y="529"/>
                  <a:pt x="934" y="526"/>
                </a:cubicBezTo>
                <a:cubicBezTo>
                  <a:pt x="939" y="523"/>
                  <a:pt x="943" y="520"/>
                  <a:pt x="948" y="517"/>
                </a:cubicBezTo>
                <a:cubicBezTo>
                  <a:pt x="957" y="510"/>
                  <a:pt x="965" y="503"/>
                  <a:pt x="972" y="495"/>
                </a:cubicBezTo>
                <a:cubicBezTo>
                  <a:pt x="973" y="494"/>
                  <a:pt x="972" y="494"/>
                  <a:pt x="972" y="494"/>
                </a:cubicBezTo>
                <a:cubicBezTo>
                  <a:pt x="964" y="503"/>
                  <a:pt x="955" y="510"/>
                  <a:pt x="945" y="516"/>
                </a:cubicBezTo>
                <a:cubicBezTo>
                  <a:pt x="940" y="519"/>
                  <a:pt x="936" y="522"/>
                  <a:pt x="931" y="524"/>
                </a:cubicBezTo>
                <a:cubicBezTo>
                  <a:pt x="930" y="525"/>
                  <a:pt x="929" y="525"/>
                  <a:pt x="928" y="526"/>
                </a:cubicBezTo>
                <a:cubicBezTo>
                  <a:pt x="928" y="526"/>
                  <a:pt x="928" y="526"/>
                  <a:pt x="928" y="525"/>
                </a:cubicBezTo>
                <a:cubicBezTo>
                  <a:pt x="928" y="525"/>
                  <a:pt x="928" y="525"/>
                  <a:pt x="928" y="525"/>
                </a:cubicBezTo>
                <a:cubicBezTo>
                  <a:pt x="934" y="521"/>
                  <a:pt x="939" y="517"/>
                  <a:pt x="945" y="513"/>
                </a:cubicBezTo>
                <a:cubicBezTo>
                  <a:pt x="950" y="510"/>
                  <a:pt x="953" y="508"/>
                  <a:pt x="957" y="502"/>
                </a:cubicBezTo>
                <a:cubicBezTo>
                  <a:pt x="957" y="502"/>
                  <a:pt x="957" y="502"/>
                  <a:pt x="957" y="502"/>
                </a:cubicBezTo>
                <a:cubicBezTo>
                  <a:pt x="960" y="499"/>
                  <a:pt x="963" y="496"/>
                  <a:pt x="965" y="494"/>
                </a:cubicBezTo>
                <a:cubicBezTo>
                  <a:pt x="974" y="485"/>
                  <a:pt x="983" y="476"/>
                  <a:pt x="994" y="469"/>
                </a:cubicBezTo>
                <a:cubicBezTo>
                  <a:pt x="994" y="469"/>
                  <a:pt x="994" y="468"/>
                  <a:pt x="993" y="469"/>
                </a:cubicBezTo>
                <a:cubicBezTo>
                  <a:pt x="983" y="474"/>
                  <a:pt x="975" y="483"/>
                  <a:pt x="966" y="491"/>
                </a:cubicBezTo>
                <a:cubicBezTo>
                  <a:pt x="964" y="492"/>
                  <a:pt x="962" y="494"/>
                  <a:pt x="960" y="496"/>
                </a:cubicBezTo>
                <a:cubicBezTo>
                  <a:pt x="957" y="497"/>
                  <a:pt x="954" y="499"/>
                  <a:pt x="951" y="501"/>
                </a:cubicBezTo>
                <a:cubicBezTo>
                  <a:pt x="953" y="499"/>
                  <a:pt x="955" y="497"/>
                  <a:pt x="957" y="495"/>
                </a:cubicBezTo>
                <a:cubicBezTo>
                  <a:pt x="964" y="488"/>
                  <a:pt x="972" y="481"/>
                  <a:pt x="979" y="475"/>
                </a:cubicBezTo>
                <a:cubicBezTo>
                  <a:pt x="982" y="471"/>
                  <a:pt x="986" y="468"/>
                  <a:pt x="989" y="465"/>
                </a:cubicBezTo>
                <a:cubicBezTo>
                  <a:pt x="993" y="461"/>
                  <a:pt x="997" y="459"/>
                  <a:pt x="1001" y="457"/>
                </a:cubicBezTo>
                <a:cubicBezTo>
                  <a:pt x="1006" y="453"/>
                  <a:pt x="1012" y="448"/>
                  <a:pt x="1019" y="447"/>
                </a:cubicBezTo>
                <a:cubicBezTo>
                  <a:pt x="1019" y="447"/>
                  <a:pt x="1019" y="446"/>
                  <a:pt x="1019" y="446"/>
                </a:cubicBezTo>
                <a:cubicBezTo>
                  <a:pt x="1013" y="446"/>
                  <a:pt x="1008" y="449"/>
                  <a:pt x="1003" y="453"/>
                </a:cubicBezTo>
                <a:cubicBezTo>
                  <a:pt x="997" y="458"/>
                  <a:pt x="990" y="462"/>
                  <a:pt x="984" y="468"/>
                </a:cubicBezTo>
                <a:cubicBezTo>
                  <a:pt x="975" y="474"/>
                  <a:pt x="967" y="481"/>
                  <a:pt x="959" y="489"/>
                </a:cubicBezTo>
                <a:cubicBezTo>
                  <a:pt x="955" y="492"/>
                  <a:pt x="951" y="497"/>
                  <a:pt x="947" y="501"/>
                </a:cubicBezTo>
                <a:cubicBezTo>
                  <a:pt x="955" y="492"/>
                  <a:pt x="964" y="484"/>
                  <a:pt x="972" y="476"/>
                </a:cubicBezTo>
                <a:cubicBezTo>
                  <a:pt x="977" y="471"/>
                  <a:pt x="982" y="465"/>
                  <a:pt x="987" y="462"/>
                </a:cubicBezTo>
                <a:cubicBezTo>
                  <a:pt x="992" y="459"/>
                  <a:pt x="996" y="457"/>
                  <a:pt x="1000" y="452"/>
                </a:cubicBezTo>
                <a:cubicBezTo>
                  <a:pt x="1001" y="452"/>
                  <a:pt x="1000" y="451"/>
                  <a:pt x="999" y="451"/>
                </a:cubicBezTo>
                <a:cubicBezTo>
                  <a:pt x="990" y="461"/>
                  <a:pt x="978" y="467"/>
                  <a:pt x="969" y="476"/>
                </a:cubicBezTo>
                <a:cubicBezTo>
                  <a:pt x="962" y="483"/>
                  <a:pt x="954" y="489"/>
                  <a:pt x="948" y="496"/>
                </a:cubicBezTo>
                <a:cubicBezTo>
                  <a:pt x="949" y="494"/>
                  <a:pt x="950" y="492"/>
                  <a:pt x="951" y="490"/>
                </a:cubicBezTo>
                <a:cubicBezTo>
                  <a:pt x="952" y="491"/>
                  <a:pt x="952" y="491"/>
                  <a:pt x="953" y="491"/>
                </a:cubicBezTo>
                <a:cubicBezTo>
                  <a:pt x="958" y="487"/>
                  <a:pt x="962" y="481"/>
                  <a:pt x="966" y="476"/>
                </a:cubicBezTo>
                <a:cubicBezTo>
                  <a:pt x="970" y="471"/>
                  <a:pt x="974" y="467"/>
                  <a:pt x="979" y="463"/>
                </a:cubicBezTo>
                <a:cubicBezTo>
                  <a:pt x="988" y="454"/>
                  <a:pt x="999" y="447"/>
                  <a:pt x="1008" y="439"/>
                </a:cubicBezTo>
                <a:cubicBezTo>
                  <a:pt x="1009" y="439"/>
                  <a:pt x="1008" y="439"/>
                  <a:pt x="1008" y="439"/>
                </a:cubicBezTo>
                <a:cubicBezTo>
                  <a:pt x="996" y="444"/>
                  <a:pt x="987" y="453"/>
                  <a:pt x="977" y="461"/>
                </a:cubicBezTo>
                <a:cubicBezTo>
                  <a:pt x="972" y="466"/>
                  <a:pt x="968" y="471"/>
                  <a:pt x="963" y="475"/>
                </a:cubicBezTo>
                <a:cubicBezTo>
                  <a:pt x="961" y="478"/>
                  <a:pt x="959" y="480"/>
                  <a:pt x="957" y="482"/>
                </a:cubicBezTo>
                <a:cubicBezTo>
                  <a:pt x="965" y="470"/>
                  <a:pt x="972" y="457"/>
                  <a:pt x="976" y="443"/>
                </a:cubicBezTo>
                <a:cubicBezTo>
                  <a:pt x="977" y="441"/>
                  <a:pt x="977" y="439"/>
                  <a:pt x="978" y="438"/>
                </a:cubicBezTo>
                <a:cubicBezTo>
                  <a:pt x="978" y="438"/>
                  <a:pt x="979" y="437"/>
                  <a:pt x="979" y="437"/>
                </a:cubicBezTo>
                <a:cubicBezTo>
                  <a:pt x="990" y="431"/>
                  <a:pt x="1004" y="428"/>
                  <a:pt x="1016" y="424"/>
                </a:cubicBezTo>
                <a:close/>
                <a:moveTo>
                  <a:pt x="893" y="481"/>
                </a:moveTo>
                <a:cubicBezTo>
                  <a:pt x="893" y="481"/>
                  <a:pt x="893" y="481"/>
                  <a:pt x="893" y="481"/>
                </a:cubicBezTo>
                <a:cubicBezTo>
                  <a:pt x="893" y="481"/>
                  <a:pt x="893" y="481"/>
                  <a:pt x="894" y="481"/>
                </a:cubicBezTo>
                <a:cubicBezTo>
                  <a:pt x="895" y="480"/>
                  <a:pt x="894" y="478"/>
                  <a:pt x="894" y="477"/>
                </a:cubicBezTo>
                <a:cubicBezTo>
                  <a:pt x="895" y="474"/>
                  <a:pt x="895" y="471"/>
                  <a:pt x="896" y="469"/>
                </a:cubicBezTo>
                <a:cubicBezTo>
                  <a:pt x="896" y="466"/>
                  <a:pt x="896" y="462"/>
                  <a:pt x="895" y="459"/>
                </a:cubicBezTo>
                <a:cubicBezTo>
                  <a:pt x="895" y="456"/>
                  <a:pt x="896" y="452"/>
                  <a:pt x="895" y="448"/>
                </a:cubicBezTo>
                <a:cubicBezTo>
                  <a:pt x="895" y="448"/>
                  <a:pt x="894" y="448"/>
                  <a:pt x="894" y="448"/>
                </a:cubicBezTo>
                <a:cubicBezTo>
                  <a:pt x="893" y="452"/>
                  <a:pt x="894" y="455"/>
                  <a:pt x="894" y="459"/>
                </a:cubicBezTo>
                <a:cubicBezTo>
                  <a:pt x="894" y="462"/>
                  <a:pt x="893" y="466"/>
                  <a:pt x="894" y="469"/>
                </a:cubicBezTo>
                <a:cubicBezTo>
                  <a:pt x="894" y="471"/>
                  <a:pt x="893" y="474"/>
                  <a:pt x="892" y="477"/>
                </a:cubicBezTo>
                <a:cubicBezTo>
                  <a:pt x="892" y="476"/>
                  <a:pt x="892" y="475"/>
                  <a:pt x="892" y="475"/>
                </a:cubicBezTo>
                <a:cubicBezTo>
                  <a:pt x="890" y="465"/>
                  <a:pt x="889" y="455"/>
                  <a:pt x="885" y="446"/>
                </a:cubicBezTo>
                <a:cubicBezTo>
                  <a:pt x="883" y="441"/>
                  <a:pt x="880" y="437"/>
                  <a:pt x="877" y="432"/>
                </a:cubicBezTo>
                <a:cubicBezTo>
                  <a:pt x="877" y="428"/>
                  <a:pt x="875" y="424"/>
                  <a:pt x="874" y="420"/>
                </a:cubicBezTo>
                <a:cubicBezTo>
                  <a:pt x="873" y="414"/>
                  <a:pt x="872" y="408"/>
                  <a:pt x="873" y="403"/>
                </a:cubicBezTo>
                <a:cubicBezTo>
                  <a:pt x="873" y="402"/>
                  <a:pt x="871" y="401"/>
                  <a:pt x="871" y="402"/>
                </a:cubicBezTo>
                <a:cubicBezTo>
                  <a:pt x="871" y="408"/>
                  <a:pt x="871" y="413"/>
                  <a:pt x="872" y="419"/>
                </a:cubicBezTo>
                <a:cubicBezTo>
                  <a:pt x="872" y="422"/>
                  <a:pt x="873" y="425"/>
                  <a:pt x="874" y="427"/>
                </a:cubicBezTo>
                <a:cubicBezTo>
                  <a:pt x="870" y="422"/>
                  <a:pt x="865" y="417"/>
                  <a:pt x="859" y="412"/>
                </a:cubicBezTo>
                <a:cubicBezTo>
                  <a:pt x="859" y="408"/>
                  <a:pt x="858" y="405"/>
                  <a:pt x="857" y="402"/>
                </a:cubicBezTo>
                <a:cubicBezTo>
                  <a:pt x="856" y="397"/>
                  <a:pt x="856" y="390"/>
                  <a:pt x="857" y="385"/>
                </a:cubicBezTo>
                <a:cubicBezTo>
                  <a:pt x="857" y="384"/>
                  <a:pt x="855" y="383"/>
                  <a:pt x="855" y="385"/>
                </a:cubicBezTo>
                <a:cubicBezTo>
                  <a:pt x="855" y="391"/>
                  <a:pt x="855" y="396"/>
                  <a:pt x="856" y="402"/>
                </a:cubicBezTo>
                <a:cubicBezTo>
                  <a:pt x="856" y="404"/>
                  <a:pt x="856" y="407"/>
                  <a:pt x="857" y="410"/>
                </a:cubicBezTo>
                <a:cubicBezTo>
                  <a:pt x="855" y="408"/>
                  <a:pt x="853" y="407"/>
                  <a:pt x="851" y="405"/>
                </a:cubicBezTo>
                <a:cubicBezTo>
                  <a:pt x="851" y="404"/>
                  <a:pt x="851" y="403"/>
                  <a:pt x="851" y="402"/>
                </a:cubicBezTo>
                <a:cubicBezTo>
                  <a:pt x="851" y="401"/>
                  <a:pt x="850" y="400"/>
                  <a:pt x="850" y="399"/>
                </a:cubicBezTo>
                <a:cubicBezTo>
                  <a:pt x="850" y="398"/>
                  <a:pt x="848" y="398"/>
                  <a:pt x="848" y="399"/>
                </a:cubicBezTo>
                <a:cubicBezTo>
                  <a:pt x="848" y="400"/>
                  <a:pt x="848" y="402"/>
                  <a:pt x="849" y="403"/>
                </a:cubicBezTo>
                <a:cubicBezTo>
                  <a:pt x="849" y="403"/>
                  <a:pt x="849" y="403"/>
                  <a:pt x="849" y="404"/>
                </a:cubicBezTo>
                <a:cubicBezTo>
                  <a:pt x="841" y="399"/>
                  <a:pt x="833" y="396"/>
                  <a:pt x="824" y="394"/>
                </a:cubicBezTo>
                <a:cubicBezTo>
                  <a:pt x="821" y="394"/>
                  <a:pt x="816" y="391"/>
                  <a:pt x="812" y="391"/>
                </a:cubicBezTo>
                <a:cubicBezTo>
                  <a:pt x="813" y="390"/>
                  <a:pt x="814" y="390"/>
                  <a:pt x="815" y="389"/>
                </a:cubicBezTo>
                <a:cubicBezTo>
                  <a:pt x="820" y="385"/>
                  <a:pt x="824" y="382"/>
                  <a:pt x="828" y="378"/>
                </a:cubicBezTo>
                <a:cubicBezTo>
                  <a:pt x="836" y="372"/>
                  <a:pt x="851" y="362"/>
                  <a:pt x="854" y="350"/>
                </a:cubicBezTo>
                <a:cubicBezTo>
                  <a:pt x="854" y="350"/>
                  <a:pt x="855" y="350"/>
                  <a:pt x="855" y="349"/>
                </a:cubicBezTo>
                <a:cubicBezTo>
                  <a:pt x="855" y="335"/>
                  <a:pt x="848" y="321"/>
                  <a:pt x="838" y="310"/>
                </a:cubicBezTo>
                <a:cubicBezTo>
                  <a:pt x="838" y="310"/>
                  <a:pt x="838" y="309"/>
                  <a:pt x="838" y="309"/>
                </a:cubicBezTo>
                <a:cubicBezTo>
                  <a:pt x="839" y="309"/>
                  <a:pt x="839" y="308"/>
                  <a:pt x="839" y="308"/>
                </a:cubicBezTo>
                <a:cubicBezTo>
                  <a:pt x="840" y="305"/>
                  <a:pt x="845" y="302"/>
                  <a:pt x="847" y="300"/>
                </a:cubicBezTo>
                <a:cubicBezTo>
                  <a:pt x="851" y="295"/>
                  <a:pt x="856" y="290"/>
                  <a:pt x="860" y="285"/>
                </a:cubicBezTo>
                <a:cubicBezTo>
                  <a:pt x="864" y="280"/>
                  <a:pt x="868" y="274"/>
                  <a:pt x="874" y="272"/>
                </a:cubicBezTo>
                <a:cubicBezTo>
                  <a:pt x="879" y="270"/>
                  <a:pt x="883" y="269"/>
                  <a:pt x="886" y="266"/>
                </a:cubicBezTo>
                <a:cubicBezTo>
                  <a:pt x="899" y="257"/>
                  <a:pt x="911" y="251"/>
                  <a:pt x="927" y="252"/>
                </a:cubicBezTo>
                <a:cubicBezTo>
                  <a:pt x="945" y="254"/>
                  <a:pt x="957" y="264"/>
                  <a:pt x="966" y="280"/>
                </a:cubicBezTo>
                <a:cubicBezTo>
                  <a:pt x="980" y="306"/>
                  <a:pt x="988" y="337"/>
                  <a:pt x="988" y="367"/>
                </a:cubicBezTo>
                <a:cubicBezTo>
                  <a:pt x="986" y="382"/>
                  <a:pt x="984" y="397"/>
                  <a:pt x="978" y="411"/>
                </a:cubicBezTo>
                <a:cubicBezTo>
                  <a:pt x="972" y="429"/>
                  <a:pt x="962" y="446"/>
                  <a:pt x="953" y="463"/>
                </a:cubicBezTo>
                <a:cubicBezTo>
                  <a:pt x="945" y="478"/>
                  <a:pt x="935" y="492"/>
                  <a:pt x="924" y="505"/>
                </a:cubicBezTo>
                <a:cubicBezTo>
                  <a:pt x="926" y="501"/>
                  <a:pt x="929" y="496"/>
                  <a:pt x="931" y="492"/>
                </a:cubicBezTo>
                <a:cubicBezTo>
                  <a:pt x="933" y="487"/>
                  <a:pt x="935" y="482"/>
                  <a:pt x="938" y="478"/>
                </a:cubicBezTo>
                <a:cubicBezTo>
                  <a:pt x="939" y="478"/>
                  <a:pt x="938" y="477"/>
                  <a:pt x="938" y="477"/>
                </a:cubicBezTo>
                <a:cubicBezTo>
                  <a:pt x="933" y="480"/>
                  <a:pt x="932" y="486"/>
                  <a:pt x="929" y="491"/>
                </a:cubicBezTo>
                <a:cubicBezTo>
                  <a:pt x="926" y="497"/>
                  <a:pt x="921" y="503"/>
                  <a:pt x="920" y="510"/>
                </a:cubicBezTo>
                <a:cubicBezTo>
                  <a:pt x="920" y="510"/>
                  <a:pt x="919" y="510"/>
                  <a:pt x="919" y="511"/>
                </a:cubicBezTo>
                <a:cubicBezTo>
                  <a:pt x="913" y="517"/>
                  <a:pt x="907" y="524"/>
                  <a:pt x="901" y="530"/>
                </a:cubicBezTo>
                <a:cubicBezTo>
                  <a:pt x="901" y="529"/>
                  <a:pt x="902" y="527"/>
                  <a:pt x="902" y="526"/>
                </a:cubicBezTo>
                <a:cubicBezTo>
                  <a:pt x="904" y="522"/>
                  <a:pt x="907" y="517"/>
                  <a:pt x="909" y="513"/>
                </a:cubicBezTo>
                <a:cubicBezTo>
                  <a:pt x="910" y="513"/>
                  <a:pt x="909" y="513"/>
                  <a:pt x="909" y="513"/>
                </a:cubicBezTo>
                <a:cubicBezTo>
                  <a:pt x="908" y="514"/>
                  <a:pt x="906" y="516"/>
                  <a:pt x="905" y="517"/>
                </a:cubicBezTo>
                <a:cubicBezTo>
                  <a:pt x="906" y="517"/>
                  <a:pt x="906" y="516"/>
                  <a:pt x="906" y="516"/>
                </a:cubicBezTo>
                <a:cubicBezTo>
                  <a:pt x="909" y="507"/>
                  <a:pt x="912" y="498"/>
                  <a:pt x="913" y="488"/>
                </a:cubicBezTo>
                <a:cubicBezTo>
                  <a:pt x="913" y="488"/>
                  <a:pt x="912" y="488"/>
                  <a:pt x="912" y="488"/>
                </a:cubicBezTo>
                <a:cubicBezTo>
                  <a:pt x="909" y="497"/>
                  <a:pt x="908" y="506"/>
                  <a:pt x="904" y="515"/>
                </a:cubicBezTo>
                <a:cubicBezTo>
                  <a:pt x="901" y="522"/>
                  <a:pt x="898" y="529"/>
                  <a:pt x="894" y="535"/>
                </a:cubicBezTo>
                <a:cubicBezTo>
                  <a:pt x="894" y="535"/>
                  <a:pt x="894" y="535"/>
                  <a:pt x="894" y="535"/>
                </a:cubicBezTo>
                <a:cubicBezTo>
                  <a:pt x="893" y="537"/>
                  <a:pt x="891" y="538"/>
                  <a:pt x="890" y="540"/>
                </a:cubicBezTo>
                <a:cubicBezTo>
                  <a:pt x="890" y="538"/>
                  <a:pt x="890" y="537"/>
                  <a:pt x="890" y="535"/>
                </a:cubicBezTo>
                <a:cubicBezTo>
                  <a:pt x="891" y="526"/>
                  <a:pt x="894" y="516"/>
                  <a:pt x="894" y="507"/>
                </a:cubicBezTo>
                <a:cubicBezTo>
                  <a:pt x="894" y="498"/>
                  <a:pt x="894" y="490"/>
                  <a:pt x="893" y="481"/>
                </a:cubicBezTo>
                <a:close/>
                <a:moveTo>
                  <a:pt x="713" y="477"/>
                </a:moveTo>
                <a:cubicBezTo>
                  <a:pt x="712" y="474"/>
                  <a:pt x="712" y="471"/>
                  <a:pt x="711" y="468"/>
                </a:cubicBezTo>
                <a:cubicBezTo>
                  <a:pt x="710" y="459"/>
                  <a:pt x="714" y="450"/>
                  <a:pt x="715" y="441"/>
                </a:cubicBezTo>
                <a:cubicBezTo>
                  <a:pt x="716" y="435"/>
                  <a:pt x="717" y="429"/>
                  <a:pt x="721" y="424"/>
                </a:cubicBezTo>
                <a:cubicBezTo>
                  <a:pt x="724" y="421"/>
                  <a:pt x="728" y="418"/>
                  <a:pt x="731" y="416"/>
                </a:cubicBezTo>
                <a:cubicBezTo>
                  <a:pt x="735" y="415"/>
                  <a:pt x="739" y="414"/>
                  <a:pt x="742" y="414"/>
                </a:cubicBezTo>
                <a:cubicBezTo>
                  <a:pt x="740" y="414"/>
                  <a:pt x="738" y="415"/>
                  <a:pt x="737" y="416"/>
                </a:cubicBezTo>
                <a:cubicBezTo>
                  <a:pt x="733" y="418"/>
                  <a:pt x="729" y="421"/>
                  <a:pt x="726" y="424"/>
                </a:cubicBezTo>
                <a:cubicBezTo>
                  <a:pt x="720" y="433"/>
                  <a:pt x="716" y="443"/>
                  <a:pt x="714" y="454"/>
                </a:cubicBezTo>
                <a:cubicBezTo>
                  <a:pt x="713" y="461"/>
                  <a:pt x="712" y="469"/>
                  <a:pt x="713" y="477"/>
                </a:cubicBezTo>
                <a:close/>
                <a:moveTo>
                  <a:pt x="712" y="421"/>
                </a:moveTo>
                <a:cubicBezTo>
                  <a:pt x="712" y="420"/>
                  <a:pt x="711" y="418"/>
                  <a:pt x="709" y="416"/>
                </a:cubicBezTo>
                <a:cubicBezTo>
                  <a:pt x="712" y="417"/>
                  <a:pt x="715" y="417"/>
                  <a:pt x="717" y="417"/>
                </a:cubicBezTo>
                <a:cubicBezTo>
                  <a:pt x="720" y="417"/>
                  <a:pt x="723" y="417"/>
                  <a:pt x="726" y="416"/>
                </a:cubicBezTo>
                <a:cubicBezTo>
                  <a:pt x="721" y="419"/>
                  <a:pt x="718" y="423"/>
                  <a:pt x="715" y="428"/>
                </a:cubicBezTo>
                <a:cubicBezTo>
                  <a:pt x="714" y="425"/>
                  <a:pt x="713" y="421"/>
                  <a:pt x="712" y="421"/>
                </a:cubicBezTo>
                <a:close/>
                <a:moveTo>
                  <a:pt x="741" y="410"/>
                </a:moveTo>
                <a:cubicBezTo>
                  <a:pt x="728" y="413"/>
                  <a:pt x="715" y="413"/>
                  <a:pt x="702" y="412"/>
                </a:cubicBezTo>
                <a:cubicBezTo>
                  <a:pt x="695" y="411"/>
                  <a:pt x="689" y="411"/>
                  <a:pt x="682" y="410"/>
                </a:cubicBezTo>
                <a:cubicBezTo>
                  <a:pt x="676" y="409"/>
                  <a:pt x="670" y="409"/>
                  <a:pt x="664" y="407"/>
                </a:cubicBezTo>
                <a:cubicBezTo>
                  <a:pt x="653" y="404"/>
                  <a:pt x="644" y="398"/>
                  <a:pt x="636" y="390"/>
                </a:cubicBezTo>
                <a:cubicBezTo>
                  <a:pt x="632" y="386"/>
                  <a:pt x="626" y="379"/>
                  <a:pt x="620" y="383"/>
                </a:cubicBezTo>
                <a:cubicBezTo>
                  <a:pt x="619" y="383"/>
                  <a:pt x="619" y="384"/>
                  <a:pt x="620" y="384"/>
                </a:cubicBezTo>
                <a:cubicBezTo>
                  <a:pt x="628" y="385"/>
                  <a:pt x="633" y="393"/>
                  <a:pt x="639" y="399"/>
                </a:cubicBezTo>
                <a:cubicBezTo>
                  <a:pt x="638" y="398"/>
                  <a:pt x="637" y="398"/>
                  <a:pt x="635" y="397"/>
                </a:cubicBezTo>
                <a:cubicBezTo>
                  <a:pt x="634" y="396"/>
                  <a:pt x="633" y="396"/>
                  <a:pt x="632" y="396"/>
                </a:cubicBezTo>
                <a:cubicBezTo>
                  <a:pt x="631" y="396"/>
                  <a:pt x="631" y="396"/>
                  <a:pt x="631" y="396"/>
                </a:cubicBezTo>
                <a:cubicBezTo>
                  <a:pt x="630" y="399"/>
                  <a:pt x="636" y="399"/>
                  <a:pt x="637" y="400"/>
                </a:cubicBezTo>
                <a:cubicBezTo>
                  <a:pt x="640" y="402"/>
                  <a:pt x="643" y="404"/>
                  <a:pt x="646" y="406"/>
                </a:cubicBezTo>
                <a:cubicBezTo>
                  <a:pt x="647" y="406"/>
                  <a:pt x="647" y="405"/>
                  <a:pt x="647" y="405"/>
                </a:cubicBezTo>
                <a:cubicBezTo>
                  <a:pt x="647" y="405"/>
                  <a:pt x="647" y="404"/>
                  <a:pt x="646" y="404"/>
                </a:cubicBezTo>
                <a:cubicBezTo>
                  <a:pt x="656" y="409"/>
                  <a:pt x="665" y="412"/>
                  <a:pt x="676" y="413"/>
                </a:cubicBezTo>
                <a:cubicBezTo>
                  <a:pt x="685" y="414"/>
                  <a:pt x="695" y="415"/>
                  <a:pt x="704" y="416"/>
                </a:cubicBezTo>
                <a:cubicBezTo>
                  <a:pt x="705" y="417"/>
                  <a:pt x="706" y="417"/>
                  <a:pt x="707" y="418"/>
                </a:cubicBezTo>
                <a:cubicBezTo>
                  <a:pt x="709" y="420"/>
                  <a:pt x="710" y="422"/>
                  <a:pt x="711" y="424"/>
                </a:cubicBezTo>
                <a:cubicBezTo>
                  <a:pt x="712" y="425"/>
                  <a:pt x="713" y="429"/>
                  <a:pt x="714" y="430"/>
                </a:cubicBezTo>
                <a:cubicBezTo>
                  <a:pt x="714" y="431"/>
                  <a:pt x="713" y="432"/>
                  <a:pt x="713" y="433"/>
                </a:cubicBezTo>
                <a:cubicBezTo>
                  <a:pt x="712" y="439"/>
                  <a:pt x="712" y="444"/>
                  <a:pt x="710" y="450"/>
                </a:cubicBezTo>
                <a:cubicBezTo>
                  <a:pt x="709" y="454"/>
                  <a:pt x="708" y="459"/>
                  <a:pt x="707" y="463"/>
                </a:cubicBezTo>
                <a:cubicBezTo>
                  <a:pt x="702" y="472"/>
                  <a:pt x="691" y="476"/>
                  <a:pt x="683" y="480"/>
                </a:cubicBezTo>
                <a:cubicBezTo>
                  <a:pt x="671" y="485"/>
                  <a:pt x="660" y="489"/>
                  <a:pt x="648" y="494"/>
                </a:cubicBezTo>
                <a:cubicBezTo>
                  <a:pt x="642" y="496"/>
                  <a:pt x="636" y="499"/>
                  <a:pt x="630" y="500"/>
                </a:cubicBezTo>
                <a:cubicBezTo>
                  <a:pt x="624" y="501"/>
                  <a:pt x="619" y="501"/>
                  <a:pt x="613" y="502"/>
                </a:cubicBezTo>
                <a:cubicBezTo>
                  <a:pt x="601" y="503"/>
                  <a:pt x="590" y="500"/>
                  <a:pt x="581" y="493"/>
                </a:cubicBezTo>
                <a:cubicBezTo>
                  <a:pt x="572" y="487"/>
                  <a:pt x="563" y="477"/>
                  <a:pt x="557" y="468"/>
                </a:cubicBezTo>
                <a:cubicBezTo>
                  <a:pt x="550" y="457"/>
                  <a:pt x="547" y="445"/>
                  <a:pt x="543" y="434"/>
                </a:cubicBezTo>
                <a:cubicBezTo>
                  <a:pt x="539" y="423"/>
                  <a:pt x="536" y="412"/>
                  <a:pt x="540" y="401"/>
                </a:cubicBezTo>
                <a:cubicBezTo>
                  <a:pt x="542" y="395"/>
                  <a:pt x="543" y="389"/>
                  <a:pt x="545" y="383"/>
                </a:cubicBezTo>
                <a:cubicBezTo>
                  <a:pt x="547" y="378"/>
                  <a:pt x="550" y="375"/>
                  <a:pt x="553" y="371"/>
                </a:cubicBezTo>
                <a:cubicBezTo>
                  <a:pt x="560" y="366"/>
                  <a:pt x="567" y="360"/>
                  <a:pt x="576" y="360"/>
                </a:cubicBezTo>
                <a:cubicBezTo>
                  <a:pt x="583" y="360"/>
                  <a:pt x="589" y="361"/>
                  <a:pt x="595" y="364"/>
                </a:cubicBezTo>
                <a:cubicBezTo>
                  <a:pt x="598" y="365"/>
                  <a:pt x="601" y="367"/>
                  <a:pt x="604" y="368"/>
                </a:cubicBezTo>
                <a:cubicBezTo>
                  <a:pt x="606" y="369"/>
                  <a:pt x="607" y="370"/>
                  <a:pt x="609" y="370"/>
                </a:cubicBezTo>
                <a:cubicBezTo>
                  <a:pt x="609" y="370"/>
                  <a:pt x="609" y="370"/>
                  <a:pt x="609" y="370"/>
                </a:cubicBezTo>
                <a:cubicBezTo>
                  <a:pt x="608" y="371"/>
                  <a:pt x="607" y="372"/>
                  <a:pt x="607" y="373"/>
                </a:cubicBezTo>
                <a:cubicBezTo>
                  <a:pt x="606" y="375"/>
                  <a:pt x="605" y="378"/>
                  <a:pt x="605" y="380"/>
                </a:cubicBezTo>
                <a:cubicBezTo>
                  <a:pt x="593" y="374"/>
                  <a:pt x="579" y="385"/>
                  <a:pt x="567" y="386"/>
                </a:cubicBezTo>
                <a:cubicBezTo>
                  <a:pt x="566" y="386"/>
                  <a:pt x="566" y="388"/>
                  <a:pt x="567" y="388"/>
                </a:cubicBezTo>
                <a:cubicBezTo>
                  <a:pt x="573" y="387"/>
                  <a:pt x="579" y="384"/>
                  <a:pt x="584" y="383"/>
                </a:cubicBezTo>
                <a:cubicBezTo>
                  <a:pt x="591" y="381"/>
                  <a:pt x="598" y="380"/>
                  <a:pt x="604" y="381"/>
                </a:cubicBezTo>
                <a:cubicBezTo>
                  <a:pt x="605" y="381"/>
                  <a:pt x="605" y="381"/>
                  <a:pt x="605" y="381"/>
                </a:cubicBezTo>
                <a:cubicBezTo>
                  <a:pt x="605" y="381"/>
                  <a:pt x="605" y="382"/>
                  <a:pt x="605" y="383"/>
                </a:cubicBezTo>
                <a:cubicBezTo>
                  <a:pt x="604" y="383"/>
                  <a:pt x="604" y="383"/>
                  <a:pt x="603" y="384"/>
                </a:cubicBezTo>
                <a:cubicBezTo>
                  <a:pt x="602" y="386"/>
                  <a:pt x="601" y="389"/>
                  <a:pt x="601" y="391"/>
                </a:cubicBezTo>
                <a:cubicBezTo>
                  <a:pt x="595" y="392"/>
                  <a:pt x="592" y="397"/>
                  <a:pt x="587" y="400"/>
                </a:cubicBezTo>
                <a:cubicBezTo>
                  <a:pt x="583" y="402"/>
                  <a:pt x="581" y="404"/>
                  <a:pt x="578" y="407"/>
                </a:cubicBezTo>
                <a:cubicBezTo>
                  <a:pt x="576" y="409"/>
                  <a:pt x="574" y="410"/>
                  <a:pt x="571" y="412"/>
                </a:cubicBezTo>
                <a:cubicBezTo>
                  <a:pt x="571" y="412"/>
                  <a:pt x="571" y="412"/>
                  <a:pt x="570" y="412"/>
                </a:cubicBezTo>
                <a:cubicBezTo>
                  <a:pt x="570" y="413"/>
                  <a:pt x="569" y="414"/>
                  <a:pt x="568" y="414"/>
                </a:cubicBezTo>
                <a:cubicBezTo>
                  <a:pt x="567" y="415"/>
                  <a:pt x="569" y="418"/>
                  <a:pt x="571" y="416"/>
                </a:cubicBezTo>
                <a:cubicBezTo>
                  <a:pt x="574" y="413"/>
                  <a:pt x="577" y="410"/>
                  <a:pt x="581" y="407"/>
                </a:cubicBezTo>
                <a:cubicBezTo>
                  <a:pt x="583" y="406"/>
                  <a:pt x="585" y="404"/>
                  <a:pt x="587" y="402"/>
                </a:cubicBezTo>
                <a:cubicBezTo>
                  <a:pt x="590" y="398"/>
                  <a:pt x="596" y="393"/>
                  <a:pt x="601" y="391"/>
                </a:cubicBezTo>
                <a:cubicBezTo>
                  <a:pt x="602" y="392"/>
                  <a:pt x="602" y="392"/>
                  <a:pt x="602" y="393"/>
                </a:cubicBezTo>
                <a:cubicBezTo>
                  <a:pt x="599" y="395"/>
                  <a:pt x="597" y="398"/>
                  <a:pt x="595" y="401"/>
                </a:cubicBezTo>
                <a:cubicBezTo>
                  <a:pt x="595" y="401"/>
                  <a:pt x="595" y="401"/>
                  <a:pt x="596" y="401"/>
                </a:cubicBezTo>
                <a:cubicBezTo>
                  <a:pt x="598" y="399"/>
                  <a:pt x="600" y="396"/>
                  <a:pt x="602" y="394"/>
                </a:cubicBezTo>
                <a:cubicBezTo>
                  <a:pt x="603" y="394"/>
                  <a:pt x="603" y="395"/>
                  <a:pt x="604" y="395"/>
                </a:cubicBezTo>
                <a:cubicBezTo>
                  <a:pt x="602" y="397"/>
                  <a:pt x="601" y="400"/>
                  <a:pt x="600" y="403"/>
                </a:cubicBezTo>
                <a:cubicBezTo>
                  <a:pt x="600" y="403"/>
                  <a:pt x="600" y="403"/>
                  <a:pt x="600" y="403"/>
                </a:cubicBezTo>
                <a:cubicBezTo>
                  <a:pt x="601" y="400"/>
                  <a:pt x="603" y="398"/>
                  <a:pt x="605" y="396"/>
                </a:cubicBezTo>
                <a:cubicBezTo>
                  <a:pt x="606" y="397"/>
                  <a:pt x="608" y="397"/>
                  <a:pt x="610" y="397"/>
                </a:cubicBezTo>
                <a:cubicBezTo>
                  <a:pt x="612" y="397"/>
                  <a:pt x="614" y="397"/>
                  <a:pt x="617" y="397"/>
                </a:cubicBezTo>
                <a:cubicBezTo>
                  <a:pt x="617" y="397"/>
                  <a:pt x="617" y="397"/>
                  <a:pt x="617" y="397"/>
                </a:cubicBezTo>
                <a:cubicBezTo>
                  <a:pt x="617" y="404"/>
                  <a:pt x="621" y="410"/>
                  <a:pt x="625" y="414"/>
                </a:cubicBezTo>
                <a:cubicBezTo>
                  <a:pt x="631" y="421"/>
                  <a:pt x="637" y="428"/>
                  <a:pt x="644" y="433"/>
                </a:cubicBezTo>
                <a:cubicBezTo>
                  <a:pt x="644" y="434"/>
                  <a:pt x="645" y="433"/>
                  <a:pt x="644" y="433"/>
                </a:cubicBezTo>
                <a:cubicBezTo>
                  <a:pt x="638" y="428"/>
                  <a:pt x="633" y="421"/>
                  <a:pt x="628" y="415"/>
                </a:cubicBezTo>
                <a:cubicBezTo>
                  <a:pt x="626" y="412"/>
                  <a:pt x="623" y="410"/>
                  <a:pt x="622" y="407"/>
                </a:cubicBezTo>
                <a:cubicBezTo>
                  <a:pt x="620" y="404"/>
                  <a:pt x="620" y="401"/>
                  <a:pt x="61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19" y="398"/>
                  <a:pt x="619" y="397"/>
                  <a:pt x="619" y="397"/>
                </a:cubicBezTo>
                <a:cubicBezTo>
                  <a:pt x="619" y="397"/>
                  <a:pt x="618" y="397"/>
                  <a:pt x="618" y="397"/>
                </a:cubicBezTo>
                <a:cubicBezTo>
                  <a:pt x="619" y="396"/>
                  <a:pt x="620" y="396"/>
                  <a:pt x="622" y="396"/>
                </a:cubicBezTo>
                <a:cubicBezTo>
                  <a:pt x="622" y="398"/>
                  <a:pt x="623" y="400"/>
                  <a:pt x="625" y="401"/>
                </a:cubicBezTo>
                <a:cubicBezTo>
                  <a:pt x="626" y="404"/>
                  <a:pt x="629" y="405"/>
                  <a:pt x="630" y="406"/>
                </a:cubicBezTo>
                <a:cubicBezTo>
                  <a:pt x="630" y="407"/>
                  <a:pt x="631" y="406"/>
                  <a:pt x="631" y="406"/>
                </a:cubicBezTo>
                <a:cubicBezTo>
                  <a:pt x="629" y="405"/>
                  <a:pt x="628" y="403"/>
                  <a:pt x="627" y="401"/>
                </a:cubicBezTo>
                <a:cubicBezTo>
                  <a:pt x="625" y="399"/>
                  <a:pt x="624" y="398"/>
                  <a:pt x="623" y="396"/>
                </a:cubicBezTo>
                <a:cubicBezTo>
                  <a:pt x="624" y="396"/>
                  <a:pt x="625" y="395"/>
                  <a:pt x="625" y="395"/>
                </a:cubicBezTo>
                <a:cubicBezTo>
                  <a:pt x="625" y="396"/>
                  <a:pt x="625" y="396"/>
                  <a:pt x="626" y="397"/>
                </a:cubicBezTo>
                <a:cubicBezTo>
                  <a:pt x="632" y="405"/>
                  <a:pt x="641" y="409"/>
                  <a:pt x="651" y="412"/>
                </a:cubicBezTo>
                <a:cubicBezTo>
                  <a:pt x="651" y="412"/>
                  <a:pt x="651" y="412"/>
                  <a:pt x="651" y="412"/>
                </a:cubicBezTo>
                <a:cubicBezTo>
                  <a:pt x="641" y="409"/>
                  <a:pt x="634" y="402"/>
                  <a:pt x="627" y="395"/>
                </a:cubicBezTo>
                <a:cubicBezTo>
                  <a:pt x="627" y="395"/>
                  <a:pt x="627" y="395"/>
                  <a:pt x="627" y="395"/>
                </a:cubicBezTo>
                <a:cubicBezTo>
                  <a:pt x="628" y="394"/>
                  <a:pt x="629" y="394"/>
                  <a:pt x="630" y="394"/>
                </a:cubicBezTo>
                <a:cubicBezTo>
                  <a:pt x="631" y="393"/>
                  <a:pt x="631" y="392"/>
                  <a:pt x="630" y="392"/>
                </a:cubicBezTo>
                <a:cubicBezTo>
                  <a:pt x="626" y="392"/>
                  <a:pt x="622" y="392"/>
                  <a:pt x="619" y="393"/>
                </a:cubicBezTo>
                <a:cubicBezTo>
                  <a:pt x="615" y="393"/>
                  <a:pt x="612" y="393"/>
                  <a:pt x="610" y="390"/>
                </a:cubicBezTo>
                <a:cubicBezTo>
                  <a:pt x="608" y="387"/>
                  <a:pt x="607" y="383"/>
                  <a:pt x="608" y="380"/>
                </a:cubicBezTo>
                <a:cubicBezTo>
                  <a:pt x="610" y="372"/>
                  <a:pt x="619" y="365"/>
                  <a:pt x="627" y="371"/>
                </a:cubicBezTo>
                <a:cubicBezTo>
                  <a:pt x="631" y="374"/>
                  <a:pt x="634" y="378"/>
                  <a:pt x="639" y="380"/>
                </a:cubicBezTo>
                <a:cubicBezTo>
                  <a:pt x="643" y="382"/>
                  <a:pt x="648" y="382"/>
                  <a:pt x="652" y="383"/>
                </a:cubicBezTo>
                <a:cubicBezTo>
                  <a:pt x="665" y="384"/>
                  <a:pt x="677" y="388"/>
                  <a:pt x="689" y="392"/>
                </a:cubicBezTo>
                <a:cubicBezTo>
                  <a:pt x="700" y="394"/>
                  <a:pt x="711" y="398"/>
                  <a:pt x="722" y="400"/>
                </a:cubicBezTo>
                <a:cubicBezTo>
                  <a:pt x="731" y="401"/>
                  <a:pt x="741" y="399"/>
                  <a:pt x="750" y="398"/>
                </a:cubicBezTo>
                <a:cubicBezTo>
                  <a:pt x="758" y="397"/>
                  <a:pt x="766" y="395"/>
                  <a:pt x="774" y="394"/>
                </a:cubicBezTo>
                <a:cubicBezTo>
                  <a:pt x="778" y="393"/>
                  <a:pt x="785" y="392"/>
                  <a:pt x="787" y="388"/>
                </a:cubicBezTo>
                <a:cubicBezTo>
                  <a:pt x="787" y="387"/>
                  <a:pt x="786" y="386"/>
                  <a:pt x="786" y="387"/>
                </a:cubicBezTo>
                <a:cubicBezTo>
                  <a:pt x="784" y="390"/>
                  <a:pt x="778" y="390"/>
                  <a:pt x="775" y="391"/>
                </a:cubicBezTo>
                <a:cubicBezTo>
                  <a:pt x="771" y="392"/>
                  <a:pt x="767" y="392"/>
                  <a:pt x="764" y="393"/>
                </a:cubicBezTo>
                <a:cubicBezTo>
                  <a:pt x="758" y="394"/>
                  <a:pt x="752" y="395"/>
                  <a:pt x="746" y="395"/>
                </a:cubicBezTo>
                <a:cubicBezTo>
                  <a:pt x="740" y="396"/>
                  <a:pt x="733" y="397"/>
                  <a:pt x="727" y="396"/>
                </a:cubicBezTo>
                <a:cubicBezTo>
                  <a:pt x="720" y="396"/>
                  <a:pt x="712" y="394"/>
                  <a:pt x="705" y="392"/>
                </a:cubicBezTo>
                <a:cubicBezTo>
                  <a:pt x="709" y="392"/>
                  <a:pt x="712" y="391"/>
                  <a:pt x="715" y="390"/>
                </a:cubicBezTo>
                <a:cubicBezTo>
                  <a:pt x="723" y="388"/>
                  <a:pt x="731" y="387"/>
                  <a:pt x="740" y="387"/>
                </a:cubicBezTo>
                <a:cubicBezTo>
                  <a:pt x="740" y="387"/>
                  <a:pt x="740" y="386"/>
                  <a:pt x="740" y="386"/>
                </a:cubicBezTo>
                <a:cubicBezTo>
                  <a:pt x="733" y="385"/>
                  <a:pt x="727" y="386"/>
                  <a:pt x="721" y="388"/>
                </a:cubicBezTo>
                <a:cubicBezTo>
                  <a:pt x="717" y="389"/>
                  <a:pt x="712" y="390"/>
                  <a:pt x="707" y="390"/>
                </a:cubicBezTo>
                <a:cubicBezTo>
                  <a:pt x="704" y="390"/>
                  <a:pt x="700" y="389"/>
                  <a:pt x="697" y="390"/>
                </a:cubicBezTo>
                <a:cubicBezTo>
                  <a:pt x="694" y="389"/>
                  <a:pt x="691" y="388"/>
                  <a:pt x="688" y="387"/>
                </a:cubicBezTo>
                <a:cubicBezTo>
                  <a:pt x="688" y="387"/>
                  <a:pt x="688" y="387"/>
                  <a:pt x="688" y="387"/>
                </a:cubicBezTo>
                <a:cubicBezTo>
                  <a:pt x="690" y="387"/>
                  <a:pt x="693" y="386"/>
                  <a:pt x="695" y="386"/>
                </a:cubicBezTo>
                <a:cubicBezTo>
                  <a:pt x="706" y="385"/>
                  <a:pt x="716" y="383"/>
                  <a:pt x="726" y="381"/>
                </a:cubicBezTo>
                <a:cubicBezTo>
                  <a:pt x="727" y="381"/>
                  <a:pt x="727" y="380"/>
                  <a:pt x="726" y="380"/>
                </a:cubicBezTo>
                <a:cubicBezTo>
                  <a:pt x="717" y="382"/>
                  <a:pt x="708" y="384"/>
                  <a:pt x="698" y="384"/>
                </a:cubicBezTo>
                <a:cubicBezTo>
                  <a:pt x="694" y="384"/>
                  <a:pt x="690" y="385"/>
                  <a:pt x="686" y="385"/>
                </a:cubicBezTo>
                <a:cubicBezTo>
                  <a:pt x="683" y="385"/>
                  <a:pt x="680" y="384"/>
                  <a:pt x="678" y="383"/>
                </a:cubicBezTo>
                <a:cubicBezTo>
                  <a:pt x="678" y="383"/>
                  <a:pt x="679" y="383"/>
                  <a:pt x="680" y="383"/>
                </a:cubicBezTo>
                <a:cubicBezTo>
                  <a:pt x="687" y="382"/>
                  <a:pt x="694" y="380"/>
                  <a:pt x="701" y="378"/>
                </a:cubicBezTo>
                <a:cubicBezTo>
                  <a:pt x="717" y="375"/>
                  <a:pt x="732" y="370"/>
                  <a:pt x="748" y="367"/>
                </a:cubicBezTo>
                <a:cubicBezTo>
                  <a:pt x="749" y="366"/>
                  <a:pt x="748" y="366"/>
                  <a:pt x="748" y="366"/>
                </a:cubicBezTo>
                <a:cubicBezTo>
                  <a:pt x="740" y="366"/>
                  <a:pt x="734" y="369"/>
                  <a:pt x="726" y="371"/>
                </a:cubicBezTo>
                <a:cubicBezTo>
                  <a:pt x="718" y="372"/>
                  <a:pt x="711" y="375"/>
                  <a:pt x="703" y="376"/>
                </a:cubicBezTo>
                <a:cubicBezTo>
                  <a:pt x="695" y="377"/>
                  <a:pt x="688" y="379"/>
                  <a:pt x="681" y="380"/>
                </a:cubicBezTo>
                <a:cubicBezTo>
                  <a:pt x="675" y="381"/>
                  <a:pt x="669" y="380"/>
                  <a:pt x="664" y="379"/>
                </a:cubicBezTo>
                <a:cubicBezTo>
                  <a:pt x="667" y="378"/>
                  <a:pt x="670" y="378"/>
                  <a:pt x="673" y="377"/>
                </a:cubicBezTo>
                <a:cubicBezTo>
                  <a:pt x="678" y="376"/>
                  <a:pt x="684" y="377"/>
                  <a:pt x="689" y="375"/>
                </a:cubicBezTo>
                <a:cubicBezTo>
                  <a:pt x="694" y="374"/>
                  <a:pt x="699" y="372"/>
                  <a:pt x="704" y="371"/>
                </a:cubicBezTo>
                <a:cubicBezTo>
                  <a:pt x="705" y="371"/>
                  <a:pt x="704" y="370"/>
                  <a:pt x="704" y="370"/>
                </a:cubicBezTo>
                <a:cubicBezTo>
                  <a:pt x="694" y="372"/>
                  <a:pt x="684" y="374"/>
                  <a:pt x="674" y="375"/>
                </a:cubicBezTo>
                <a:cubicBezTo>
                  <a:pt x="675" y="375"/>
                  <a:pt x="676" y="374"/>
                  <a:pt x="677" y="374"/>
                </a:cubicBezTo>
                <a:cubicBezTo>
                  <a:pt x="687" y="369"/>
                  <a:pt x="698" y="363"/>
                  <a:pt x="709" y="359"/>
                </a:cubicBezTo>
                <a:cubicBezTo>
                  <a:pt x="710" y="359"/>
                  <a:pt x="710" y="359"/>
                  <a:pt x="709" y="359"/>
                </a:cubicBezTo>
                <a:cubicBezTo>
                  <a:pt x="690" y="363"/>
                  <a:pt x="674" y="378"/>
                  <a:pt x="654" y="376"/>
                </a:cubicBezTo>
                <a:cubicBezTo>
                  <a:pt x="654" y="376"/>
                  <a:pt x="654" y="377"/>
                  <a:pt x="653" y="377"/>
                </a:cubicBezTo>
                <a:cubicBezTo>
                  <a:pt x="652" y="377"/>
                  <a:pt x="651" y="377"/>
                  <a:pt x="650" y="377"/>
                </a:cubicBezTo>
                <a:cubicBezTo>
                  <a:pt x="657" y="376"/>
                  <a:pt x="664" y="374"/>
                  <a:pt x="670" y="371"/>
                </a:cubicBezTo>
                <a:cubicBezTo>
                  <a:pt x="680" y="368"/>
                  <a:pt x="689" y="364"/>
                  <a:pt x="698" y="360"/>
                </a:cubicBezTo>
                <a:cubicBezTo>
                  <a:pt x="718" y="351"/>
                  <a:pt x="738" y="342"/>
                  <a:pt x="760" y="338"/>
                </a:cubicBezTo>
                <a:cubicBezTo>
                  <a:pt x="761" y="337"/>
                  <a:pt x="760" y="336"/>
                  <a:pt x="760" y="336"/>
                </a:cubicBezTo>
                <a:cubicBezTo>
                  <a:pt x="739" y="340"/>
                  <a:pt x="720" y="349"/>
                  <a:pt x="701" y="357"/>
                </a:cubicBezTo>
                <a:cubicBezTo>
                  <a:pt x="691" y="361"/>
                  <a:pt x="681" y="365"/>
                  <a:pt x="671" y="369"/>
                </a:cubicBezTo>
                <a:cubicBezTo>
                  <a:pt x="663" y="371"/>
                  <a:pt x="655" y="373"/>
                  <a:pt x="647" y="375"/>
                </a:cubicBezTo>
                <a:cubicBezTo>
                  <a:pt x="647" y="374"/>
                  <a:pt x="647" y="374"/>
                  <a:pt x="647" y="374"/>
                </a:cubicBezTo>
                <a:cubicBezTo>
                  <a:pt x="654" y="373"/>
                  <a:pt x="661" y="370"/>
                  <a:pt x="667" y="367"/>
                </a:cubicBezTo>
                <a:cubicBezTo>
                  <a:pt x="680" y="362"/>
                  <a:pt x="691" y="352"/>
                  <a:pt x="705" y="349"/>
                </a:cubicBezTo>
                <a:cubicBezTo>
                  <a:pt x="705" y="349"/>
                  <a:pt x="705" y="349"/>
                  <a:pt x="705" y="349"/>
                </a:cubicBezTo>
                <a:cubicBezTo>
                  <a:pt x="698" y="350"/>
                  <a:pt x="693" y="352"/>
                  <a:pt x="687" y="356"/>
                </a:cubicBezTo>
                <a:cubicBezTo>
                  <a:pt x="679" y="360"/>
                  <a:pt x="671" y="364"/>
                  <a:pt x="663" y="367"/>
                </a:cubicBezTo>
                <a:cubicBezTo>
                  <a:pt x="661" y="368"/>
                  <a:pt x="658" y="369"/>
                  <a:pt x="656" y="369"/>
                </a:cubicBezTo>
                <a:cubicBezTo>
                  <a:pt x="658" y="368"/>
                  <a:pt x="661" y="366"/>
                  <a:pt x="663" y="365"/>
                </a:cubicBezTo>
                <a:cubicBezTo>
                  <a:pt x="663" y="365"/>
                  <a:pt x="663" y="365"/>
                  <a:pt x="663" y="365"/>
                </a:cubicBezTo>
                <a:cubicBezTo>
                  <a:pt x="660" y="366"/>
                  <a:pt x="657" y="366"/>
                  <a:pt x="654" y="367"/>
                </a:cubicBezTo>
                <a:cubicBezTo>
                  <a:pt x="651" y="369"/>
                  <a:pt x="648" y="370"/>
                  <a:pt x="644" y="371"/>
                </a:cubicBezTo>
                <a:cubicBezTo>
                  <a:pt x="644" y="371"/>
                  <a:pt x="644" y="371"/>
                  <a:pt x="643" y="371"/>
                </a:cubicBezTo>
                <a:cubicBezTo>
                  <a:pt x="647" y="369"/>
                  <a:pt x="650" y="367"/>
                  <a:pt x="654" y="365"/>
                </a:cubicBezTo>
                <a:cubicBezTo>
                  <a:pt x="659" y="362"/>
                  <a:pt x="664" y="359"/>
                  <a:pt x="668" y="355"/>
                </a:cubicBezTo>
                <a:cubicBezTo>
                  <a:pt x="677" y="349"/>
                  <a:pt x="687" y="343"/>
                  <a:pt x="697" y="338"/>
                </a:cubicBezTo>
                <a:cubicBezTo>
                  <a:pt x="698" y="338"/>
                  <a:pt x="697" y="337"/>
                  <a:pt x="696" y="337"/>
                </a:cubicBezTo>
                <a:cubicBezTo>
                  <a:pt x="686" y="342"/>
                  <a:pt x="675" y="347"/>
                  <a:pt x="665" y="354"/>
                </a:cubicBezTo>
                <a:cubicBezTo>
                  <a:pt x="660" y="358"/>
                  <a:pt x="655" y="361"/>
                  <a:pt x="649" y="364"/>
                </a:cubicBezTo>
                <a:cubicBezTo>
                  <a:pt x="648" y="365"/>
                  <a:pt x="647" y="366"/>
                  <a:pt x="646" y="366"/>
                </a:cubicBezTo>
                <a:cubicBezTo>
                  <a:pt x="646" y="366"/>
                  <a:pt x="646" y="366"/>
                  <a:pt x="647" y="365"/>
                </a:cubicBezTo>
                <a:cubicBezTo>
                  <a:pt x="649" y="364"/>
                  <a:pt x="651" y="362"/>
                  <a:pt x="653" y="361"/>
                </a:cubicBezTo>
                <a:cubicBezTo>
                  <a:pt x="658" y="358"/>
                  <a:pt x="663" y="355"/>
                  <a:pt x="668" y="351"/>
                </a:cubicBezTo>
                <a:cubicBezTo>
                  <a:pt x="677" y="344"/>
                  <a:pt x="685" y="335"/>
                  <a:pt x="696" y="330"/>
                </a:cubicBezTo>
                <a:cubicBezTo>
                  <a:pt x="697" y="329"/>
                  <a:pt x="696" y="328"/>
                  <a:pt x="696" y="329"/>
                </a:cubicBezTo>
                <a:cubicBezTo>
                  <a:pt x="683" y="334"/>
                  <a:pt x="674" y="344"/>
                  <a:pt x="663" y="351"/>
                </a:cubicBezTo>
                <a:cubicBezTo>
                  <a:pt x="659" y="354"/>
                  <a:pt x="654" y="356"/>
                  <a:pt x="650" y="359"/>
                </a:cubicBezTo>
                <a:cubicBezTo>
                  <a:pt x="650" y="359"/>
                  <a:pt x="650" y="359"/>
                  <a:pt x="650" y="359"/>
                </a:cubicBezTo>
                <a:cubicBezTo>
                  <a:pt x="655" y="355"/>
                  <a:pt x="660" y="351"/>
                  <a:pt x="666" y="347"/>
                </a:cubicBezTo>
                <a:cubicBezTo>
                  <a:pt x="676" y="340"/>
                  <a:pt x="685" y="332"/>
                  <a:pt x="695" y="324"/>
                </a:cubicBezTo>
                <a:cubicBezTo>
                  <a:pt x="705" y="316"/>
                  <a:pt x="716" y="308"/>
                  <a:pt x="725" y="298"/>
                </a:cubicBezTo>
                <a:cubicBezTo>
                  <a:pt x="729" y="293"/>
                  <a:pt x="733" y="287"/>
                  <a:pt x="738" y="283"/>
                </a:cubicBezTo>
                <a:cubicBezTo>
                  <a:pt x="741" y="282"/>
                  <a:pt x="743" y="280"/>
                  <a:pt x="745" y="278"/>
                </a:cubicBezTo>
                <a:cubicBezTo>
                  <a:pt x="745" y="278"/>
                  <a:pt x="746" y="278"/>
                  <a:pt x="746" y="278"/>
                </a:cubicBezTo>
                <a:cubicBezTo>
                  <a:pt x="758" y="276"/>
                  <a:pt x="768" y="279"/>
                  <a:pt x="779" y="281"/>
                </a:cubicBezTo>
                <a:cubicBezTo>
                  <a:pt x="788" y="284"/>
                  <a:pt x="796" y="285"/>
                  <a:pt x="804" y="289"/>
                </a:cubicBezTo>
                <a:cubicBezTo>
                  <a:pt x="804" y="289"/>
                  <a:pt x="805" y="289"/>
                  <a:pt x="805" y="289"/>
                </a:cubicBezTo>
                <a:cubicBezTo>
                  <a:pt x="807" y="290"/>
                  <a:pt x="808" y="291"/>
                  <a:pt x="810" y="292"/>
                </a:cubicBezTo>
                <a:cubicBezTo>
                  <a:pt x="828" y="302"/>
                  <a:pt x="847" y="320"/>
                  <a:pt x="852" y="341"/>
                </a:cubicBezTo>
                <a:cubicBezTo>
                  <a:pt x="852" y="342"/>
                  <a:pt x="852" y="342"/>
                  <a:pt x="852" y="342"/>
                </a:cubicBezTo>
                <a:cubicBezTo>
                  <a:pt x="854" y="351"/>
                  <a:pt x="846" y="359"/>
                  <a:pt x="839" y="365"/>
                </a:cubicBezTo>
                <a:cubicBezTo>
                  <a:pt x="832" y="371"/>
                  <a:pt x="825" y="377"/>
                  <a:pt x="817" y="382"/>
                </a:cubicBezTo>
                <a:cubicBezTo>
                  <a:pt x="806" y="391"/>
                  <a:pt x="792" y="397"/>
                  <a:pt x="778" y="402"/>
                </a:cubicBezTo>
                <a:cubicBezTo>
                  <a:pt x="766" y="406"/>
                  <a:pt x="754" y="407"/>
                  <a:pt x="741" y="410"/>
                </a:cubicBezTo>
                <a:close/>
                <a:moveTo>
                  <a:pt x="521" y="621"/>
                </a:moveTo>
                <a:cubicBezTo>
                  <a:pt x="520" y="621"/>
                  <a:pt x="520" y="621"/>
                  <a:pt x="519" y="621"/>
                </a:cubicBezTo>
                <a:cubicBezTo>
                  <a:pt x="521" y="620"/>
                  <a:pt x="522" y="617"/>
                  <a:pt x="522" y="615"/>
                </a:cubicBezTo>
                <a:cubicBezTo>
                  <a:pt x="523" y="613"/>
                  <a:pt x="520" y="613"/>
                  <a:pt x="520" y="614"/>
                </a:cubicBezTo>
                <a:cubicBezTo>
                  <a:pt x="520" y="616"/>
                  <a:pt x="519" y="617"/>
                  <a:pt x="519" y="618"/>
                </a:cubicBezTo>
                <a:cubicBezTo>
                  <a:pt x="518" y="618"/>
                  <a:pt x="517" y="619"/>
                  <a:pt x="516" y="619"/>
                </a:cubicBezTo>
                <a:cubicBezTo>
                  <a:pt x="515" y="619"/>
                  <a:pt x="515" y="620"/>
                  <a:pt x="516" y="621"/>
                </a:cubicBezTo>
                <a:cubicBezTo>
                  <a:pt x="514" y="621"/>
                  <a:pt x="513" y="621"/>
                  <a:pt x="512" y="621"/>
                </a:cubicBezTo>
                <a:cubicBezTo>
                  <a:pt x="509" y="622"/>
                  <a:pt x="506" y="623"/>
                  <a:pt x="504" y="624"/>
                </a:cubicBezTo>
                <a:cubicBezTo>
                  <a:pt x="501" y="625"/>
                  <a:pt x="499" y="625"/>
                  <a:pt x="497" y="624"/>
                </a:cubicBezTo>
                <a:cubicBezTo>
                  <a:pt x="497" y="623"/>
                  <a:pt x="497" y="623"/>
                  <a:pt x="496" y="622"/>
                </a:cubicBezTo>
                <a:cubicBezTo>
                  <a:pt x="495" y="621"/>
                  <a:pt x="495" y="620"/>
                  <a:pt x="493" y="619"/>
                </a:cubicBezTo>
                <a:cubicBezTo>
                  <a:pt x="493" y="619"/>
                  <a:pt x="492" y="619"/>
                  <a:pt x="492" y="619"/>
                </a:cubicBezTo>
                <a:cubicBezTo>
                  <a:pt x="492" y="619"/>
                  <a:pt x="492" y="619"/>
                  <a:pt x="491" y="619"/>
                </a:cubicBezTo>
                <a:cubicBezTo>
                  <a:pt x="491" y="619"/>
                  <a:pt x="490" y="618"/>
                  <a:pt x="490" y="618"/>
                </a:cubicBezTo>
                <a:cubicBezTo>
                  <a:pt x="491" y="616"/>
                  <a:pt x="492" y="615"/>
                  <a:pt x="494" y="613"/>
                </a:cubicBezTo>
                <a:cubicBezTo>
                  <a:pt x="495" y="611"/>
                  <a:pt x="498" y="609"/>
                  <a:pt x="499" y="606"/>
                </a:cubicBezTo>
                <a:cubicBezTo>
                  <a:pt x="503" y="600"/>
                  <a:pt x="506" y="592"/>
                  <a:pt x="513" y="588"/>
                </a:cubicBezTo>
                <a:cubicBezTo>
                  <a:pt x="518" y="585"/>
                  <a:pt x="522" y="583"/>
                  <a:pt x="525" y="578"/>
                </a:cubicBezTo>
                <a:cubicBezTo>
                  <a:pt x="528" y="571"/>
                  <a:pt x="532" y="566"/>
                  <a:pt x="536" y="560"/>
                </a:cubicBezTo>
                <a:cubicBezTo>
                  <a:pt x="547" y="548"/>
                  <a:pt x="558" y="537"/>
                  <a:pt x="570" y="526"/>
                </a:cubicBezTo>
                <a:cubicBezTo>
                  <a:pt x="573" y="523"/>
                  <a:pt x="577" y="519"/>
                  <a:pt x="580" y="515"/>
                </a:cubicBezTo>
                <a:cubicBezTo>
                  <a:pt x="582" y="512"/>
                  <a:pt x="585" y="507"/>
                  <a:pt x="589" y="505"/>
                </a:cubicBezTo>
                <a:cubicBezTo>
                  <a:pt x="590" y="504"/>
                  <a:pt x="590" y="502"/>
                  <a:pt x="588" y="503"/>
                </a:cubicBezTo>
                <a:cubicBezTo>
                  <a:pt x="585" y="504"/>
                  <a:pt x="582" y="508"/>
                  <a:pt x="579" y="511"/>
                </a:cubicBezTo>
                <a:cubicBezTo>
                  <a:pt x="576" y="515"/>
                  <a:pt x="573" y="519"/>
                  <a:pt x="569" y="523"/>
                </a:cubicBezTo>
                <a:cubicBezTo>
                  <a:pt x="565" y="526"/>
                  <a:pt x="562" y="529"/>
                  <a:pt x="559" y="532"/>
                </a:cubicBezTo>
                <a:cubicBezTo>
                  <a:pt x="559" y="531"/>
                  <a:pt x="560" y="530"/>
                  <a:pt x="561" y="529"/>
                </a:cubicBezTo>
                <a:cubicBezTo>
                  <a:pt x="563" y="526"/>
                  <a:pt x="566" y="522"/>
                  <a:pt x="569" y="519"/>
                </a:cubicBezTo>
                <a:cubicBezTo>
                  <a:pt x="574" y="513"/>
                  <a:pt x="580" y="507"/>
                  <a:pt x="584" y="500"/>
                </a:cubicBezTo>
                <a:cubicBezTo>
                  <a:pt x="584" y="500"/>
                  <a:pt x="584" y="500"/>
                  <a:pt x="584" y="500"/>
                </a:cubicBezTo>
                <a:cubicBezTo>
                  <a:pt x="592" y="504"/>
                  <a:pt x="601" y="507"/>
                  <a:pt x="610" y="506"/>
                </a:cubicBezTo>
                <a:cubicBezTo>
                  <a:pt x="614" y="505"/>
                  <a:pt x="618" y="505"/>
                  <a:pt x="623" y="505"/>
                </a:cubicBezTo>
                <a:cubicBezTo>
                  <a:pt x="617" y="510"/>
                  <a:pt x="609" y="520"/>
                  <a:pt x="608" y="521"/>
                </a:cubicBezTo>
                <a:cubicBezTo>
                  <a:pt x="594" y="537"/>
                  <a:pt x="577" y="551"/>
                  <a:pt x="563" y="567"/>
                </a:cubicBezTo>
                <a:cubicBezTo>
                  <a:pt x="555" y="575"/>
                  <a:pt x="547" y="582"/>
                  <a:pt x="540" y="590"/>
                </a:cubicBezTo>
                <a:cubicBezTo>
                  <a:pt x="533" y="596"/>
                  <a:pt x="529" y="602"/>
                  <a:pt x="527" y="610"/>
                </a:cubicBezTo>
                <a:cubicBezTo>
                  <a:pt x="526" y="611"/>
                  <a:pt x="526" y="613"/>
                  <a:pt x="525" y="616"/>
                </a:cubicBezTo>
                <a:cubicBezTo>
                  <a:pt x="525" y="616"/>
                  <a:pt x="525" y="616"/>
                  <a:pt x="524" y="616"/>
                </a:cubicBezTo>
                <a:cubicBezTo>
                  <a:pt x="524" y="616"/>
                  <a:pt x="523" y="617"/>
                  <a:pt x="523" y="617"/>
                </a:cubicBezTo>
                <a:cubicBezTo>
                  <a:pt x="522" y="618"/>
                  <a:pt x="521" y="619"/>
                  <a:pt x="521" y="621"/>
                </a:cubicBezTo>
                <a:cubicBezTo>
                  <a:pt x="521" y="621"/>
                  <a:pt x="521" y="621"/>
                  <a:pt x="521" y="621"/>
                </a:cubicBezTo>
                <a:close/>
                <a:moveTo>
                  <a:pt x="453" y="616"/>
                </a:moveTo>
                <a:cubicBezTo>
                  <a:pt x="451" y="615"/>
                  <a:pt x="449" y="613"/>
                  <a:pt x="448" y="612"/>
                </a:cubicBezTo>
                <a:cubicBezTo>
                  <a:pt x="448" y="611"/>
                  <a:pt x="448" y="610"/>
                  <a:pt x="447" y="610"/>
                </a:cubicBezTo>
                <a:cubicBezTo>
                  <a:pt x="450" y="612"/>
                  <a:pt x="453" y="613"/>
                  <a:pt x="457" y="614"/>
                </a:cubicBezTo>
                <a:cubicBezTo>
                  <a:pt x="458" y="615"/>
                  <a:pt x="459" y="616"/>
                  <a:pt x="460" y="617"/>
                </a:cubicBezTo>
                <a:cubicBezTo>
                  <a:pt x="465" y="619"/>
                  <a:pt x="471" y="620"/>
                  <a:pt x="476" y="622"/>
                </a:cubicBezTo>
                <a:cubicBezTo>
                  <a:pt x="482" y="624"/>
                  <a:pt x="486" y="624"/>
                  <a:pt x="492" y="622"/>
                </a:cubicBezTo>
                <a:cubicBezTo>
                  <a:pt x="492" y="622"/>
                  <a:pt x="492" y="622"/>
                  <a:pt x="492" y="622"/>
                </a:cubicBezTo>
                <a:cubicBezTo>
                  <a:pt x="492" y="623"/>
                  <a:pt x="493" y="623"/>
                  <a:pt x="493" y="624"/>
                </a:cubicBezTo>
                <a:cubicBezTo>
                  <a:pt x="494" y="628"/>
                  <a:pt x="498" y="630"/>
                  <a:pt x="503" y="629"/>
                </a:cubicBezTo>
                <a:cubicBezTo>
                  <a:pt x="506" y="628"/>
                  <a:pt x="508" y="627"/>
                  <a:pt x="511" y="625"/>
                </a:cubicBezTo>
                <a:cubicBezTo>
                  <a:pt x="513" y="625"/>
                  <a:pt x="515" y="625"/>
                  <a:pt x="517" y="625"/>
                </a:cubicBezTo>
                <a:cubicBezTo>
                  <a:pt x="518" y="634"/>
                  <a:pt x="509" y="640"/>
                  <a:pt x="501" y="639"/>
                </a:cubicBezTo>
                <a:cubicBezTo>
                  <a:pt x="492" y="639"/>
                  <a:pt x="484" y="635"/>
                  <a:pt x="476" y="632"/>
                </a:cubicBezTo>
                <a:cubicBezTo>
                  <a:pt x="472" y="630"/>
                  <a:pt x="468" y="628"/>
                  <a:pt x="464" y="626"/>
                </a:cubicBezTo>
                <a:cubicBezTo>
                  <a:pt x="461" y="624"/>
                  <a:pt x="458" y="621"/>
                  <a:pt x="454" y="619"/>
                </a:cubicBezTo>
                <a:cubicBezTo>
                  <a:pt x="454" y="619"/>
                  <a:pt x="453" y="619"/>
                  <a:pt x="453" y="619"/>
                </a:cubicBezTo>
                <a:cubicBezTo>
                  <a:pt x="454" y="618"/>
                  <a:pt x="454" y="617"/>
                  <a:pt x="453" y="616"/>
                </a:cubicBezTo>
                <a:close/>
                <a:moveTo>
                  <a:pt x="360" y="549"/>
                </a:moveTo>
                <a:cubicBezTo>
                  <a:pt x="361" y="525"/>
                  <a:pt x="362" y="499"/>
                  <a:pt x="367" y="475"/>
                </a:cubicBezTo>
                <a:cubicBezTo>
                  <a:pt x="367" y="474"/>
                  <a:pt x="367" y="474"/>
                  <a:pt x="366" y="473"/>
                </a:cubicBezTo>
                <a:cubicBezTo>
                  <a:pt x="366" y="473"/>
                  <a:pt x="366" y="473"/>
                  <a:pt x="367" y="473"/>
                </a:cubicBezTo>
                <a:cubicBezTo>
                  <a:pt x="368" y="472"/>
                  <a:pt x="370" y="471"/>
                  <a:pt x="372" y="471"/>
                </a:cubicBezTo>
                <a:cubicBezTo>
                  <a:pt x="372" y="471"/>
                  <a:pt x="372" y="471"/>
                  <a:pt x="372" y="471"/>
                </a:cubicBezTo>
                <a:cubicBezTo>
                  <a:pt x="372" y="471"/>
                  <a:pt x="372" y="471"/>
                  <a:pt x="372" y="472"/>
                </a:cubicBezTo>
                <a:cubicBezTo>
                  <a:pt x="371" y="472"/>
                  <a:pt x="371" y="473"/>
                  <a:pt x="371" y="474"/>
                </a:cubicBezTo>
                <a:cubicBezTo>
                  <a:pt x="371" y="476"/>
                  <a:pt x="370" y="478"/>
                  <a:pt x="370" y="479"/>
                </a:cubicBezTo>
                <a:cubicBezTo>
                  <a:pt x="370" y="480"/>
                  <a:pt x="371" y="480"/>
                  <a:pt x="371" y="480"/>
                </a:cubicBezTo>
                <a:cubicBezTo>
                  <a:pt x="372" y="478"/>
                  <a:pt x="373" y="475"/>
                  <a:pt x="373" y="473"/>
                </a:cubicBezTo>
                <a:cubicBezTo>
                  <a:pt x="373" y="472"/>
                  <a:pt x="374" y="471"/>
                  <a:pt x="373" y="470"/>
                </a:cubicBezTo>
                <a:cubicBezTo>
                  <a:pt x="376" y="469"/>
                  <a:pt x="378" y="468"/>
                  <a:pt x="380" y="466"/>
                </a:cubicBezTo>
                <a:cubicBezTo>
                  <a:pt x="380" y="467"/>
                  <a:pt x="380" y="467"/>
                  <a:pt x="380" y="468"/>
                </a:cubicBezTo>
                <a:cubicBezTo>
                  <a:pt x="380" y="468"/>
                  <a:pt x="380" y="469"/>
                  <a:pt x="380" y="469"/>
                </a:cubicBezTo>
                <a:cubicBezTo>
                  <a:pt x="377" y="475"/>
                  <a:pt x="377" y="484"/>
                  <a:pt x="376" y="490"/>
                </a:cubicBezTo>
                <a:cubicBezTo>
                  <a:pt x="374" y="499"/>
                  <a:pt x="375" y="507"/>
                  <a:pt x="375" y="516"/>
                </a:cubicBezTo>
                <a:cubicBezTo>
                  <a:pt x="375" y="526"/>
                  <a:pt x="375" y="535"/>
                  <a:pt x="374" y="545"/>
                </a:cubicBezTo>
                <a:cubicBezTo>
                  <a:pt x="373" y="550"/>
                  <a:pt x="372" y="556"/>
                  <a:pt x="371" y="561"/>
                </a:cubicBezTo>
                <a:cubicBezTo>
                  <a:pt x="370" y="565"/>
                  <a:pt x="369" y="568"/>
                  <a:pt x="369" y="571"/>
                </a:cubicBezTo>
                <a:cubicBezTo>
                  <a:pt x="369" y="571"/>
                  <a:pt x="369" y="571"/>
                  <a:pt x="368" y="571"/>
                </a:cubicBezTo>
                <a:cubicBezTo>
                  <a:pt x="366" y="575"/>
                  <a:pt x="368" y="580"/>
                  <a:pt x="365" y="584"/>
                </a:cubicBezTo>
                <a:cubicBezTo>
                  <a:pt x="364" y="585"/>
                  <a:pt x="364" y="586"/>
                  <a:pt x="363" y="587"/>
                </a:cubicBezTo>
                <a:cubicBezTo>
                  <a:pt x="363" y="586"/>
                  <a:pt x="363" y="585"/>
                  <a:pt x="363" y="584"/>
                </a:cubicBezTo>
                <a:cubicBezTo>
                  <a:pt x="363" y="572"/>
                  <a:pt x="360" y="561"/>
                  <a:pt x="360" y="549"/>
                </a:cubicBezTo>
                <a:close/>
                <a:moveTo>
                  <a:pt x="359" y="574"/>
                </a:moveTo>
                <a:cubicBezTo>
                  <a:pt x="360" y="581"/>
                  <a:pt x="361" y="587"/>
                  <a:pt x="357" y="593"/>
                </a:cubicBezTo>
                <a:cubicBezTo>
                  <a:pt x="356" y="594"/>
                  <a:pt x="355" y="595"/>
                  <a:pt x="355" y="596"/>
                </a:cubicBezTo>
                <a:cubicBezTo>
                  <a:pt x="354" y="596"/>
                  <a:pt x="353" y="597"/>
                  <a:pt x="352" y="598"/>
                </a:cubicBezTo>
                <a:cubicBezTo>
                  <a:pt x="351" y="598"/>
                  <a:pt x="351" y="599"/>
                  <a:pt x="350" y="599"/>
                </a:cubicBezTo>
                <a:cubicBezTo>
                  <a:pt x="350" y="599"/>
                  <a:pt x="349" y="599"/>
                  <a:pt x="349" y="599"/>
                </a:cubicBezTo>
                <a:cubicBezTo>
                  <a:pt x="349" y="598"/>
                  <a:pt x="349" y="596"/>
                  <a:pt x="349" y="595"/>
                </a:cubicBezTo>
                <a:cubicBezTo>
                  <a:pt x="350" y="595"/>
                  <a:pt x="350" y="596"/>
                  <a:pt x="350" y="596"/>
                </a:cubicBezTo>
                <a:cubicBezTo>
                  <a:pt x="350" y="596"/>
                  <a:pt x="351" y="596"/>
                  <a:pt x="351" y="595"/>
                </a:cubicBezTo>
                <a:cubicBezTo>
                  <a:pt x="351" y="591"/>
                  <a:pt x="352" y="587"/>
                  <a:pt x="352" y="582"/>
                </a:cubicBezTo>
                <a:cubicBezTo>
                  <a:pt x="351" y="579"/>
                  <a:pt x="351" y="576"/>
                  <a:pt x="350" y="573"/>
                </a:cubicBezTo>
                <a:cubicBezTo>
                  <a:pt x="351" y="575"/>
                  <a:pt x="352" y="577"/>
                  <a:pt x="352" y="580"/>
                </a:cubicBezTo>
                <a:cubicBezTo>
                  <a:pt x="352" y="583"/>
                  <a:pt x="352" y="587"/>
                  <a:pt x="352" y="590"/>
                </a:cubicBezTo>
                <a:cubicBezTo>
                  <a:pt x="352" y="591"/>
                  <a:pt x="353" y="591"/>
                  <a:pt x="353" y="590"/>
                </a:cubicBezTo>
                <a:cubicBezTo>
                  <a:pt x="353" y="586"/>
                  <a:pt x="353" y="582"/>
                  <a:pt x="353" y="578"/>
                </a:cubicBezTo>
                <a:cubicBezTo>
                  <a:pt x="352" y="574"/>
                  <a:pt x="352" y="571"/>
                  <a:pt x="350" y="568"/>
                </a:cubicBezTo>
                <a:cubicBezTo>
                  <a:pt x="350" y="568"/>
                  <a:pt x="349" y="568"/>
                  <a:pt x="349" y="568"/>
                </a:cubicBezTo>
                <a:cubicBezTo>
                  <a:pt x="349" y="567"/>
                  <a:pt x="349" y="566"/>
                  <a:pt x="349" y="565"/>
                </a:cubicBezTo>
                <a:cubicBezTo>
                  <a:pt x="348" y="562"/>
                  <a:pt x="348" y="558"/>
                  <a:pt x="348" y="554"/>
                </a:cubicBezTo>
                <a:cubicBezTo>
                  <a:pt x="347" y="551"/>
                  <a:pt x="348" y="548"/>
                  <a:pt x="347" y="544"/>
                </a:cubicBezTo>
                <a:cubicBezTo>
                  <a:pt x="347" y="538"/>
                  <a:pt x="347" y="532"/>
                  <a:pt x="346" y="526"/>
                </a:cubicBezTo>
                <a:cubicBezTo>
                  <a:pt x="346" y="525"/>
                  <a:pt x="345" y="525"/>
                  <a:pt x="345" y="526"/>
                </a:cubicBezTo>
                <a:cubicBezTo>
                  <a:pt x="345" y="533"/>
                  <a:pt x="344" y="540"/>
                  <a:pt x="346" y="547"/>
                </a:cubicBezTo>
                <a:cubicBezTo>
                  <a:pt x="347" y="553"/>
                  <a:pt x="346" y="561"/>
                  <a:pt x="347" y="567"/>
                </a:cubicBezTo>
                <a:cubicBezTo>
                  <a:pt x="347" y="574"/>
                  <a:pt x="350" y="580"/>
                  <a:pt x="349" y="586"/>
                </a:cubicBezTo>
                <a:cubicBezTo>
                  <a:pt x="349" y="587"/>
                  <a:pt x="349" y="588"/>
                  <a:pt x="349" y="590"/>
                </a:cubicBezTo>
                <a:cubicBezTo>
                  <a:pt x="349" y="589"/>
                  <a:pt x="349" y="589"/>
                  <a:pt x="349" y="588"/>
                </a:cubicBezTo>
                <a:cubicBezTo>
                  <a:pt x="347" y="584"/>
                  <a:pt x="345" y="579"/>
                  <a:pt x="344" y="575"/>
                </a:cubicBezTo>
                <a:cubicBezTo>
                  <a:pt x="342" y="564"/>
                  <a:pt x="340" y="552"/>
                  <a:pt x="340" y="541"/>
                </a:cubicBezTo>
                <a:cubicBezTo>
                  <a:pt x="340" y="522"/>
                  <a:pt x="344" y="504"/>
                  <a:pt x="340" y="485"/>
                </a:cubicBezTo>
                <a:cubicBezTo>
                  <a:pt x="340" y="485"/>
                  <a:pt x="341" y="485"/>
                  <a:pt x="341" y="485"/>
                </a:cubicBezTo>
                <a:cubicBezTo>
                  <a:pt x="349" y="482"/>
                  <a:pt x="356" y="478"/>
                  <a:pt x="364" y="474"/>
                </a:cubicBezTo>
                <a:cubicBezTo>
                  <a:pt x="361" y="484"/>
                  <a:pt x="360" y="496"/>
                  <a:pt x="359" y="506"/>
                </a:cubicBezTo>
                <a:cubicBezTo>
                  <a:pt x="359" y="518"/>
                  <a:pt x="358" y="530"/>
                  <a:pt x="357" y="542"/>
                </a:cubicBezTo>
                <a:cubicBezTo>
                  <a:pt x="357" y="553"/>
                  <a:pt x="358" y="563"/>
                  <a:pt x="359" y="574"/>
                </a:cubicBezTo>
                <a:close/>
                <a:moveTo>
                  <a:pt x="323" y="576"/>
                </a:moveTo>
                <a:cubicBezTo>
                  <a:pt x="323" y="576"/>
                  <a:pt x="323" y="576"/>
                  <a:pt x="323" y="576"/>
                </a:cubicBezTo>
                <a:cubicBezTo>
                  <a:pt x="322" y="577"/>
                  <a:pt x="322" y="577"/>
                  <a:pt x="321" y="578"/>
                </a:cubicBezTo>
                <a:cubicBezTo>
                  <a:pt x="320" y="578"/>
                  <a:pt x="320" y="579"/>
                  <a:pt x="319" y="579"/>
                </a:cubicBezTo>
                <a:cubicBezTo>
                  <a:pt x="319" y="579"/>
                  <a:pt x="319" y="579"/>
                  <a:pt x="319" y="579"/>
                </a:cubicBezTo>
                <a:cubicBezTo>
                  <a:pt x="311" y="566"/>
                  <a:pt x="307" y="551"/>
                  <a:pt x="302" y="537"/>
                </a:cubicBezTo>
                <a:cubicBezTo>
                  <a:pt x="297" y="523"/>
                  <a:pt x="291" y="509"/>
                  <a:pt x="286" y="495"/>
                </a:cubicBezTo>
                <a:cubicBezTo>
                  <a:pt x="282" y="486"/>
                  <a:pt x="277" y="478"/>
                  <a:pt x="272" y="469"/>
                </a:cubicBezTo>
                <a:cubicBezTo>
                  <a:pt x="274" y="471"/>
                  <a:pt x="276" y="473"/>
                  <a:pt x="279" y="475"/>
                </a:cubicBezTo>
                <a:cubicBezTo>
                  <a:pt x="286" y="480"/>
                  <a:pt x="294" y="484"/>
                  <a:pt x="303" y="487"/>
                </a:cubicBezTo>
                <a:cubicBezTo>
                  <a:pt x="303" y="487"/>
                  <a:pt x="303" y="487"/>
                  <a:pt x="303" y="487"/>
                </a:cubicBezTo>
                <a:cubicBezTo>
                  <a:pt x="303" y="491"/>
                  <a:pt x="304" y="495"/>
                  <a:pt x="305" y="499"/>
                </a:cubicBezTo>
                <a:cubicBezTo>
                  <a:pt x="305" y="503"/>
                  <a:pt x="306" y="506"/>
                  <a:pt x="307" y="510"/>
                </a:cubicBezTo>
                <a:cubicBezTo>
                  <a:pt x="309" y="517"/>
                  <a:pt x="313" y="524"/>
                  <a:pt x="316" y="531"/>
                </a:cubicBezTo>
                <a:cubicBezTo>
                  <a:pt x="321" y="545"/>
                  <a:pt x="326" y="560"/>
                  <a:pt x="336" y="571"/>
                </a:cubicBezTo>
                <a:cubicBezTo>
                  <a:pt x="335" y="571"/>
                  <a:pt x="334" y="570"/>
                  <a:pt x="333" y="570"/>
                </a:cubicBezTo>
                <a:cubicBezTo>
                  <a:pt x="330" y="570"/>
                  <a:pt x="327" y="571"/>
                  <a:pt x="325" y="573"/>
                </a:cubicBezTo>
                <a:cubicBezTo>
                  <a:pt x="325" y="574"/>
                  <a:pt x="324" y="574"/>
                  <a:pt x="324" y="575"/>
                </a:cubicBezTo>
                <a:cubicBezTo>
                  <a:pt x="323" y="574"/>
                  <a:pt x="323" y="574"/>
                  <a:pt x="322" y="574"/>
                </a:cubicBezTo>
                <a:cubicBezTo>
                  <a:pt x="322" y="574"/>
                  <a:pt x="321" y="574"/>
                  <a:pt x="322" y="574"/>
                </a:cubicBezTo>
                <a:cubicBezTo>
                  <a:pt x="322" y="575"/>
                  <a:pt x="322" y="575"/>
                  <a:pt x="323" y="576"/>
                </a:cubicBezTo>
                <a:close/>
                <a:moveTo>
                  <a:pt x="176" y="253"/>
                </a:moveTo>
                <a:cubicBezTo>
                  <a:pt x="172" y="261"/>
                  <a:pt x="166" y="272"/>
                  <a:pt x="168" y="281"/>
                </a:cubicBezTo>
                <a:cubicBezTo>
                  <a:pt x="167" y="278"/>
                  <a:pt x="166" y="274"/>
                  <a:pt x="165" y="270"/>
                </a:cubicBezTo>
                <a:cubicBezTo>
                  <a:pt x="165" y="271"/>
                  <a:pt x="166" y="271"/>
                  <a:pt x="167" y="271"/>
                </a:cubicBezTo>
                <a:cubicBezTo>
                  <a:pt x="167" y="272"/>
                  <a:pt x="167" y="271"/>
                  <a:pt x="167" y="271"/>
                </a:cubicBezTo>
                <a:cubicBezTo>
                  <a:pt x="167" y="269"/>
                  <a:pt x="165" y="267"/>
                  <a:pt x="165" y="265"/>
                </a:cubicBezTo>
                <a:cubicBezTo>
                  <a:pt x="166" y="262"/>
                  <a:pt x="166" y="259"/>
                  <a:pt x="167" y="256"/>
                </a:cubicBezTo>
                <a:cubicBezTo>
                  <a:pt x="168" y="251"/>
                  <a:pt x="170" y="245"/>
                  <a:pt x="173" y="241"/>
                </a:cubicBezTo>
                <a:cubicBezTo>
                  <a:pt x="174" y="241"/>
                  <a:pt x="173" y="241"/>
                  <a:pt x="173" y="241"/>
                </a:cubicBezTo>
                <a:cubicBezTo>
                  <a:pt x="169" y="246"/>
                  <a:pt x="167" y="252"/>
                  <a:pt x="165" y="258"/>
                </a:cubicBezTo>
                <a:cubicBezTo>
                  <a:pt x="165" y="258"/>
                  <a:pt x="165" y="258"/>
                  <a:pt x="165" y="259"/>
                </a:cubicBezTo>
                <a:cubicBezTo>
                  <a:pt x="164" y="257"/>
                  <a:pt x="164" y="256"/>
                  <a:pt x="164" y="255"/>
                </a:cubicBezTo>
                <a:cubicBezTo>
                  <a:pt x="164" y="252"/>
                  <a:pt x="164" y="249"/>
                  <a:pt x="165" y="246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5"/>
                  <a:pt x="165" y="245"/>
                  <a:pt x="165" y="245"/>
                </a:cubicBezTo>
                <a:cubicBezTo>
                  <a:pt x="165" y="244"/>
                  <a:pt x="165" y="244"/>
                  <a:pt x="165" y="244"/>
                </a:cubicBezTo>
                <a:cubicBezTo>
                  <a:pt x="167" y="237"/>
                  <a:pt x="170" y="232"/>
                  <a:pt x="174" y="226"/>
                </a:cubicBezTo>
                <a:cubicBezTo>
                  <a:pt x="174" y="226"/>
                  <a:pt x="173" y="226"/>
                  <a:pt x="173" y="226"/>
                </a:cubicBezTo>
                <a:cubicBezTo>
                  <a:pt x="170" y="229"/>
                  <a:pt x="167" y="234"/>
                  <a:pt x="165" y="239"/>
                </a:cubicBezTo>
                <a:cubicBezTo>
                  <a:pt x="165" y="237"/>
                  <a:pt x="165" y="236"/>
                  <a:pt x="165" y="234"/>
                </a:cubicBezTo>
                <a:cubicBezTo>
                  <a:pt x="165" y="230"/>
                  <a:pt x="166" y="226"/>
                  <a:pt x="166" y="222"/>
                </a:cubicBezTo>
                <a:cubicBezTo>
                  <a:pt x="166" y="221"/>
                  <a:pt x="164" y="221"/>
                  <a:pt x="164" y="222"/>
                </a:cubicBezTo>
                <a:cubicBezTo>
                  <a:pt x="164" y="224"/>
                  <a:pt x="164" y="227"/>
                  <a:pt x="164" y="229"/>
                </a:cubicBezTo>
                <a:cubicBezTo>
                  <a:pt x="164" y="231"/>
                  <a:pt x="163" y="233"/>
                  <a:pt x="163" y="235"/>
                </a:cubicBezTo>
                <a:cubicBezTo>
                  <a:pt x="163" y="238"/>
                  <a:pt x="163" y="241"/>
                  <a:pt x="164" y="244"/>
                </a:cubicBezTo>
                <a:cubicBezTo>
                  <a:pt x="164" y="245"/>
                  <a:pt x="163" y="247"/>
                  <a:pt x="163" y="248"/>
                </a:cubicBezTo>
                <a:cubicBezTo>
                  <a:pt x="163" y="250"/>
                  <a:pt x="162" y="253"/>
                  <a:pt x="162" y="257"/>
                </a:cubicBezTo>
                <a:cubicBezTo>
                  <a:pt x="161" y="250"/>
                  <a:pt x="160" y="244"/>
                  <a:pt x="160" y="237"/>
                </a:cubicBezTo>
                <a:cubicBezTo>
                  <a:pt x="161" y="233"/>
                  <a:pt x="161" y="229"/>
                  <a:pt x="159" y="226"/>
                </a:cubicBezTo>
                <a:cubicBezTo>
                  <a:pt x="156" y="222"/>
                  <a:pt x="152" y="218"/>
                  <a:pt x="151" y="212"/>
                </a:cubicBezTo>
                <a:cubicBezTo>
                  <a:pt x="151" y="204"/>
                  <a:pt x="151" y="198"/>
                  <a:pt x="146" y="190"/>
                </a:cubicBezTo>
                <a:cubicBezTo>
                  <a:pt x="144" y="187"/>
                  <a:pt x="141" y="183"/>
                  <a:pt x="140" y="179"/>
                </a:cubicBezTo>
                <a:cubicBezTo>
                  <a:pt x="139" y="178"/>
                  <a:pt x="138" y="170"/>
                  <a:pt x="141" y="171"/>
                </a:cubicBezTo>
                <a:cubicBezTo>
                  <a:pt x="143" y="171"/>
                  <a:pt x="144" y="172"/>
                  <a:pt x="146" y="173"/>
                </a:cubicBezTo>
                <a:cubicBezTo>
                  <a:pt x="151" y="175"/>
                  <a:pt x="158" y="178"/>
                  <a:pt x="160" y="184"/>
                </a:cubicBezTo>
                <a:cubicBezTo>
                  <a:pt x="161" y="186"/>
                  <a:pt x="162" y="189"/>
                  <a:pt x="164" y="190"/>
                </a:cubicBezTo>
                <a:cubicBezTo>
                  <a:pt x="164" y="192"/>
                  <a:pt x="166" y="194"/>
                  <a:pt x="166" y="195"/>
                </a:cubicBezTo>
                <a:cubicBezTo>
                  <a:pt x="167" y="197"/>
                  <a:pt x="168" y="199"/>
                  <a:pt x="169" y="200"/>
                </a:cubicBezTo>
                <a:cubicBezTo>
                  <a:pt x="170" y="202"/>
                  <a:pt x="170" y="203"/>
                  <a:pt x="171" y="205"/>
                </a:cubicBezTo>
                <a:cubicBezTo>
                  <a:pt x="172" y="213"/>
                  <a:pt x="178" y="221"/>
                  <a:pt x="180" y="229"/>
                </a:cubicBezTo>
                <a:cubicBezTo>
                  <a:pt x="181" y="233"/>
                  <a:pt x="182" y="238"/>
                  <a:pt x="183" y="242"/>
                </a:cubicBezTo>
                <a:cubicBezTo>
                  <a:pt x="184" y="247"/>
                  <a:pt x="184" y="251"/>
                  <a:pt x="185" y="256"/>
                </a:cubicBezTo>
                <a:cubicBezTo>
                  <a:pt x="185" y="256"/>
                  <a:pt x="185" y="256"/>
                  <a:pt x="185" y="256"/>
                </a:cubicBezTo>
                <a:cubicBezTo>
                  <a:pt x="184" y="258"/>
                  <a:pt x="182" y="260"/>
                  <a:pt x="181" y="263"/>
                </a:cubicBezTo>
                <a:cubicBezTo>
                  <a:pt x="179" y="267"/>
                  <a:pt x="179" y="271"/>
                  <a:pt x="179" y="275"/>
                </a:cubicBezTo>
                <a:cubicBezTo>
                  <a:pt x="177" y="287"/>
                  <a:pt x="178" y="301"/>
                  <a:pt x="180" y="312"/>
                </a:cubicBezTo>
                <a:cubicBezTo>
                  <a:pt x="181" y="318"/>
                  <a:pt x="182" y="325"/>
                  <a:pt x="184" y="331"/>
                </a:cubicBezTo>
                <a:cubicBezTo>
                  <a:pt x="179" y="322"/>
                  <a:pt x="178" y="312"/>
                  <a:pt x="174" y="303"/>
                </a:cubicBezTo>
                <a:cubicBezTo>
                  <a:pt x="173" y="297"/>
                  <a:pt x="171" y="291"/>
                  <a:pt x="169" y="286"/>
                </a:cubicBezTo>
                <a:cubicBezTo>
                  <a:pt x="169" y="286"/>
                  <a:pt x="170" y="286"/>
                  <a:pt x="170" y="285"/>
                </a:cubicBezTo>
                <a:cubicBezTo>
                  <a:pt x="170" y="280"/>
                  <a:pt x="170" y="275"/>
                  <a:pt x="171" y="270"/>
                </a:cubicBezTo>
                <a:cubicBezTo>
                  <a:pt x="172" y="264"/>
                  <a:pt x="174" y="258"/>
                  <a:pt x="176" y="253"/>
                </a:cubicBezTo>
                <a:cubicBezTo>
                  <a:pt x="176" y="253"/>
                  <a:pt x="176" y="253"/>
                  <a:pt x="176" y="253"/>
                </a:cubicBezTo>
                <a:close/>
                <a:moveTo>
                  <a:pt x="157" y="248"/>
                </a:moveTo>
                <a:cubicBezTo>
                  <a:pt x="158" y="254"/>
                  <a:pt x="159" y="260"/>
                  <a:pt x="160" y="266"/>
                </a:cubicBezTo>
                <a:cubicBezTo>
                  <a:pt x="162" y="271"/>
                  <a:pt x="163" y="276"/>
                  <a:pt x="165" y="281"/>
                </a:cubicBezTo>
                <a:cubicBezTo>
                  <a:pt x="163" y="278"/>
                  <a:pt x="162" y="275"/>
                  <a:pt x="161" y="273"/>
                </a:cubicBezTo>
                <a:cubicBezTo>
                  <a:pt x="157" y="261"/>
                  <a:pt x="152" y="250"/>
                  <a:pt x="148" y="238"/>
                </a:cubicBezTo>
                <a:cubicBezTo>
                  <a:pt x="140" y="219"/>
                  <a:pt x="131" y="197"/>
                  <a:pt x="136" y="176"/>
                </a:cubicBezTo>
                <a:cubicBezTo>
                  <a:pt x="136" y="177"/>
                  <a:pt x="136" y="177"/>
                  <a:pt x="136" y="177"/>
                </a:cubicBezTo>
                <a:cubicBezTo>
                  <a:pt x="137" y="186"/>
                  <a:pt x="145" y="191"/>
                  <a:pt x="147" y="200"/>
                </a:cubicBezTo>
                <a:cubicBezTo>
                  <a:pt x="148" y="205"/>
                  <a:pt x="147" y="211"/>
                  <a:pt x="149" y="216"/>
                </a:cubicBezTo>
                <a:cubicBezTo>
                  <a:pt x="150" y="221"/>
                  <a:pt x="156" y="225"/>
                  <a:pt x="157" y="230"/>
                </a:cubicBezTo>
                <a:cubicBezTo>
                  <a:pt x="158" y="236"/>
                  <a:pt x="157" y="242"/>
                  <a:pt x="157" y="248"/>
                </a:cubicBezTo>
                <a:close/>
                <a:moveTo>
                  <a:pt x="163" y="261"/>
                </a:moveTo>
                <a:cubicBezTo>
                  <a:pt x="163" y="261"/>
                  <a:pt x="163" y="262"/>
                  <a:pt x="164" y="263"/>
                </a:cubicBezTo>
                <a:cubicBezTo>
                  <a:pt x="164" y="264"/>
                  <a:pt x="164" y="265"/>
                  <a:pt x="164" y="266"/>
                </a:cubicBezTo>
                <a:cubicBezTo>
                  <a:pt x="163" y="264"/>
                  <a:pt x="163" y="262"/>
                  <a:pt x="163" y="261"/>
                </a:cubicBezTo>
                <a:close/>
                <a:moveTo>
                  <a:pt x="213" y="192"/>
                </a:moveTo>
                <a:cubicBezTo>
                  <a:pt x="206" y="196"/>
                  <a:pt x="200" y="201"/>
                  <a:pt x="196" y="208"/>
                </a:cubicBezTo>
                <a:cubicBezTo>
                  <a:pt x="194" y="213"/>
                  <a:pt x="192" y="218"/>
                  <a:pt x="192" y="223"/>
                </a:cubicBezTo>
                <a:cubicBezTo>
                  <a:pt x="190" y="220"/>
                  <a:pt x="189" y="218"/>
                  <a:pt x="187" y="215"/>
                </a:cubicBezTo>
                <a:cubicBezTo>
                  <a:pt x="184" y="210"/>
                  <a:pt x="183" y="204"/>
                  <a:pt x="182" y="197"/>
                </a:cubicBezTo>
                <a:cubicBezTo>
                  <a:pt x="179" y="184"/>
                  <a:pt x="177" y="170"/>
                  <a:pt x="174" y="157"/>
                </a:cubicBezTo>
                <a:cubicBezTo>
                  <a:pt x="172" y="143"/>
                  <a:pt x="169" y="130"/>
                  <a:pt x="164" y="117"/>
                </a:cubicBezTo>
                <a:cubicBezTo>
                  <a:pt x="164" y="115"/>
                  <a:pt x="162" y="111"/>
                  <a:pt x="160" y="110"/>
                </a:cubicBezTo>
                <a:cubicBezTo>
                  <a:pt x="160" y="102"/>
                  <a:pt x="160" y="95"/>
                  <a:pt x="161" y="87"/>
                </a:cubicBezTo>
                <a:cubicBezTo>
                  <a:pt x="161" y="81"/>
                  <a:pt x="161" y="74"/>
                  <a:pt x="164" y="68"/>
                </a:cubicBezTo>
                <a:cubicBezTo>
                  <a:pt x="167" y="63"/>
                  <a:pt x="169" y="72"/>
                  <a:pt x="170" y="74"/>
                </a:cubicBezTo>
                <a:cubicBezTo>
                  <a:pt x="171" y="78"/>
                  <a:pt x="173" y="80"/>
                  <a:pt x="176" y="82"/>
                </a:cubicBezTo>
                <a:cubicBezTo>
                  <a:pt x="183" y="89"/>
                  <a:pt x="187" y="98"/>
                  <a:pt x="189" y="107"/>
                </a:cubicBezTo>
                <a:cubicBezTo>
                  <a:pt x="191" y="112"/>
                  <a:pt x="191" y="116"/>
                  <a:pt x="191" y="121"/>
                </a:cubicBezTo>
                <a:cubicBezTo>
                  <a:pt x="191" y="123"/>
                  <a:pt x="192" y="125"/>
                  <a:pt x="193" y="127"/>
                </a:cubicBezTo>
                <a:cubicBezTo>
                  <a:pt x="194" y="128"/>
                  <a:pt x="196" y="129"/>
                  <a:pt x="197" y="129"/>
                </a:cubicBezTo>
                <a:cubicBezTo>
                  <a:pt x="200" y="131"/>
                  <a:pt x="202" y="132"/>
                  <a:pt x="203" y="135"/>
                </a:cubicBezTo>
                <a:cubicBezTo>
                  <a:pt x="205" y="139"/>
                  <a:pt x="207" y="143"/>
                  <a:pt x="208" y="146"/>
                </a:cubicBezTo>
                <a:cubicBezTo>
                  <a:pt x="212" y="155"/>
                  <a:pt x="214" y="164"/>
                  <a:pt x="213" y="174"/>
                </a:cubicBezTo>
                <a:cubicBezTo>
                  <a:pt x="213" y="180"/>
                  <a:pt x="212" y="186"/>
                  <a:pt x="213" y="192"/>
                </a:cubicBezTo>
                <a:close/>
                <a:moveTo>
                  <a:pt x="193" y="242"/>
                </a:moveTo>
                <a:cubicBezTo>
                  <a:pt x="193" y="240"/>
                  <a:pt x="192" y="239"/>
                  <a:pt x="192" y="238"/>
                </a:cubicBezTo>
                <a:cubicBezTo>
                  <a:pt x="192" y="236"/>
                  <a:pt x="191" y="234"/>
                  <a:pt x="191" y="233"/>
                </a:cubicBezTo>
                <a:cubicBezTo>
                  <a:pt x="191" y="232"/>
                  <a:pt x="191" y="232"/>
                  <a:pt x="191" y="232"/>
                </a:cubicBezTo>
                <a:cubicBezTo>
                  <a:pt x="192" y="232"/>
                  <a:pt x="192" y="233"/>
                  <a:pt x="193" y="234"/>
                </a:cubicBezTo>
                <a:cubicBezTo>
                  <a:pt x="194" y="237"/>
                  <a:pt x="194" y="239"/>
                  <a:pt x="193" y="242"/>
                </a:cubicBezTo>
                <a:close/>
                <a:moveTo>
                  <a:pt x="189" y="237"/>
                </a:moveTo>
                <a:cubicBezTo>
                  <a:pt x="189" y="239"/>
                  <a:pt x="190" y="241"/>
                  <a:pt x="190" y="243"/>
                </a:cubicBezTo>
                <a:cubicBezTo>
                  <a:pt x="190" y="244"/>
                  <a:pt x="190" y="245"/>
                  <a:pt x="191" y="246"/>
                </a:cubicBezTo>
                <a:cubicBezTo>
                  <a:pt x="189" y="248"/>
                  <a:pt x="188" y="251"/>
                  <a:pt x="186" y="254"/>
                </a:cubicBezTo>
                <a:cubicBezTo>
                  <a:pt x="186" y="246"/>
                  <a:pt x="183" y="237"/>
                  <a:pt x="181" y="228"/>
                </a:cubicBezTo>
                <a:cubicBezTo>
                  <a:pt x="180" y="224"/>
                  <a:pt x="179" y="219"/>
                  <a:pt x="177" y="214"/>
                </a:cubicBezTo>
                <a:cubicBezTo>
                  <a:pt x="177" y="214"/>
                  <a:pt x="177" y="215"/>
                  <a:pt x="177" y="215"/>
                </a:cubicBezTo>
                <a:cubicBezTo>
                  <a:pt x="181" y="220"/>
                  <a:pt x="185" y="225"/>
                  <a:pt x="190" y="230"/>
                </a:cubicBezTo>
                <a:cubicBezTo>
                  <a:pt x="188" y="231"/>
                  <a:pt x="188" y="235"/>
                  <a:pt x="189" y="237"/>
                </a:cubicBezTo>
                <a:close/>
                <a:moveTo>
                  <a:pt x="161" y="121"/>
                </a:moveTo>
                <a:cubicBezTo>
                  <a:pt x="162" y="124"/>
                  <a:pt x="163" y="128"/>
                  <a:pt x="165" y="131"/>
                </a:cubicBezTo>
                <a:cubicBezTo>
                  <a:pt x="165" y="132"/>
                  <a:pt x="166" y="134"/>
                  <a:pt x="167" y="135"/>
                </a:cubicBezTo>
                <a:cubicBezTo>
                  <a:pt x="167" y="136"/>
                  <a:pt x="167" y="137"/>
                  <a:pt x="167" y="138"/>
                </a:cubicBezTo>
                <a:cubicBezTo>
                  <a:pt x="170" y="150"/>
                  <a:pt x="172" y="162"/>
                  <a:pt x="174" y="173"/>
                </a:cubicBezTo>
                <a:cubicBezTo>
                  <a:pt x="176" y="184"/>
                  <a:pt x="177" y="196"/>
                  <a:pt x="180" y="207"/>
                </a:cubicBezTo>
                <a:cubicBezTo>
                  <a:pt x="182" y="213"/>
                  <a:pt x="185" y="218"/>
                  <a:pt x="188" y="223"/>
                </a:cubicBezTo>
                <a:cubicBezTo>
                  <a:pt x="186" y="221"/>
                  <a:pt x="184" y="218"/>
                  <a:pt x="182" y="216"/>
                </a:cubicBezTo>
                <a:cubicBezTo>
                  <a:pt x="175" y="206"/>
                  <a:pt x="169" y="195"/>
                  <a:pt x="167" y="183"/>
                </a:cubicBezTo>
                <a:cubicBezTo>
                  <a:pt x="164" y="171"/>
                  <a:pt x="162" y="159"/>
                  <a:pt x="161" y="148"/>
                </a:cubicBezTo>
                <a:cubicBezTo>
                  <a:pt x="160" y="142"/>
                  <a:pt x="160" y="137"/>
                  <a:pt x="159" y="132"/>
                </a:cubicBezTo>
                <a:cubicBezTo>
                  <a:pt x="159" y="127"/>
                  <a:pt x="158" y="123"/>
                  <a:pt x="158" y="118"/>
                </a:cubicBezTo>
                <a:cubicBezTo>
                  <a:pt x="158" y="118"/>
                  <a:pt x="158" y="118"/>
                  <a:pt x="158" y="117"/>
                </a:cubicBezTo>
                <a:cubicBezTo>
                  <a:pt x="159" y="119"/>
                  <a:pt x="160" y="120"/>
                  <a:pt x="161" y="121"/>
                </a:cubicBezTo>
                <a:close/>
                <a:moveTo>
                  <a:pt x="184" y="312"/>
                </a:moveTo>
                <a:cubicBezTo>
                  <a:pt x="182" y="304"/>
                  <a:pt x="181" y="297"/>
                  <a:pt x="181" y="290"/>
                </a:cubicBezTo>
                <a:cubicBezTo>
                  <a:pt x="181" y="288"/>
                  <a:pt x="181" y="286"/>
                  <a:pt x="182" y="284"/>
                </a:cubicBezTo>
                <a:cubicBezTo>
                  <a:pt x="185" y="294"/>
                  <a:pt x="191" y="303"/>
                  <a:pt x="198" y="311"/>
                </a:cubicBezTo>
                <a:cubicBezTo>
                  <a:pt x="202" y="315"/>
                  <a:pt x="206" y="320"/>
                  <a:pt x="211" y="324"/>
                </a:cubicBezTo>
                <a:cubicBezTo>
                  <a:pt x="210" y="328"/>
                  <a:pt x="211" y="332"/>
                  <a:pt x="209" y="336"/>
                </a:cubicBezTo>
                <a:cubicBezTo>
                  <a:pt x="208" y="338"/>
                  <a:pt x="207" y="344"/>
                  <a:pt x="204" y="345"/>
                </a:cubicBezTo>
                <a:cubicBezTo>
                  <a:pt x="202" y="347"/>
                  <a:pt x="197" y="345"/>
                  <a:pt x="194" y="344"/>
                </a:cubicBezTo>
                <a:cubicBezTo>
                  <a:pt x="192" y="339"/>
                  <a:pt x="189" y="335"/>
                  <a:pt x="188" y="329"/>
                </a:cubicBezTo>
                <a:cubicBezTo>
                  <a:pt x="186" y="324"/>
                  <a:pt x="185" y="318"/>
                  <a:pt x="184" y="312"/>
                </a:cubicBezTo>
                <a:close/>
                <a:moveTo>
                  <a:pt x="208" y="347"/>
                </a:moveTo>
                <a:cubicBezTo>
                  <a:pt x="210" y="344"/>
                  <a:pt x="211" y="340"/>
                  <a:pt x="212" y="336"/>
                </a:cubicBezTo>
                <a:cubicBezTo>
                  <a:pt x="213" y="333"/>
                  <a:pt x="213" y="330"/>
                  <a:pt x="213" y="327"/>
                </a:cubicBezTo>
                <a:cubicBezTo>
                  <a:pt x="218" y="331"/>
                  <a:pt x="223" y="335"/>
                  <a:pt x="229" y="338"/>
                </a:cubicBezTo>
                <a:cubicBezTo>
                  <a:pt x="230" y="338"/>
                  <a:pt x="230" y="338"/>
                  <a:pt x="231" y="338"/>
                </a:cubicBezTo>
                <a:cubicBezTo>
                  <a:pt x="229" y="341"/>
                  <a:pt x="229" y="345"/>
                  <a:pt x="228" y="348"/>
                </a:cubicBezTo>
                <a:cubicBezTo>
                  <a:pt x="228" y="354"/>
                  <a:pt x="228" y="359"/>
                  <a:pt x="229" y="364"/>
                </a:cubicBezTo>
                <a:cubicBezTo>
                  <a:pt x="230" y="370"/>
                  <a:pt x="234" y="376"/>
                  <a:pt x="235" y="382"/>
                </a:cubicBezTo>
                <a:cubicBezTo>
                  <a:pt x="236" y="386"/>
                  <a:pt x="235" y="390"/>
                  <a:pt x="235" y="395"/>
                </a:cubicBezTo>
                <a:cubicBezTo>
                  <a:pt x="235" y="400"/>
                  <a:pt x="235" y="405"/>
                  <a:pt x="236" y="410"/>
                </a:cubicBezTo>
                <a:cubicBezTo>
                  <a:pt x="236" y="412"/>
                  <a:pt x="236" y="413"/>
                  <a:pt x="236" y="415"/>
                </a:cubicBezTo>
                <a:cubicBezTo>
                  <a:pt x="235" y="414"/>
                  <a:pt x="234" y="413"/>
                  <a:pt x="232" y="412"/>
                </a:cubicBezTo>
                <a:cubicBezTo>
                  <a:pt x="227" y="411"/>
                  <a:pt x="224" y="414"/>
                  <a:pt x="219" y="414"/>
                </a:cubicBezTo>
                <a:cubicBezTo>
                  <a:pt x="217" y="414"/>
                  <a:pt x="215" y="414"/>
                  <a:pt x="214" y="415"/>
                </a:cubicBezTo>
                <a:cubicBezTo>
                  <a:pt x="213" y="408"/>
                  <a:pt x="211" y="402"/>
                  <a:pt x="211" y="396"/>
                </a:cubicBezTo>
                <a:cubicBezTo>
                  <a:pt x="210" y="390"/>
                  <a:pt x="209" y="384"/>
                  <a:pt x="208" y="377"/>
                </a:cubicBezTo>
                <a:cubicBezTo>
                  <a:pt x="207" y="372"/>
                  <a:pt x="206" y="367"/>
                  <a:pt x="203" y="362"/>
                </a:cubicBezTo>
                <a:cubicBezTo>
                  <a:pt x="200" y="358"/>
                  <a:pt x="198" y="353"/>
                  <a:pt x="195" y="347"/>
                </a:cubicBezTo>
                <a:cubicBezTo>
                  <a:pt x="195" y="347"/>
                  <a:pt x="195" y="347"/>
                  <a:pt x="195" y="347"/>
                </a:cubicBezTo>
                <a:cubicBezTo>
                  <a:pt x="200" y="348"/>
                  <a:pt x="204" y="350"/>
                  <a:pt x="208" y="347"/>
                </a:cubicBezTo>
                <a:close/>
                <a:moveTo>
                  <a:pt x="233" y="367"/>
                </a:moveTo>
                <a:cubicBezTo>
                  <a:pt x="232" y="361"/>
                  <a:pt x="231" y="355"/>
                  <a:pt x="232" y="348"/>
                </a:cubicBezTo>
                <a:cubicBezTo>
                  <a:pt x="232" y="346"/>
                  <a:pt x="233" y="342"/>
                  <a:pt x="233" y="339"/>
                </a:cubicBezTo>
                <a:cubicBezTo>
                  <a:pt x="240" y="343"/>
                  <a:pt x="248" y="347"/>
                  <a:pt x="255" y="346"/>
                </a:cubicBezTo>
                <a:cubicBezTo>
                  <a:pt x="250" y="353"/>
                  <a:pt x="246" y="361"/>
                  <a:pt x="242" y="368"/>
                </a:cubicBezTo>
                <a:cubicBezTo>
                  <a:pt x="240" y="372"/>
                  <a:pt x="239" y="376"/>
                  <a:pt x="238" y="380"/>
                </a:cubicBezTo>
                <a:cubicBezTo>
                  <a:pt x="237" y="375"/>
                  <a:pt x="235" y="371"/>
                  <a:pt x="233" y="367"/>
                </a:cubicBezTo>
                <a:close/>
                <a:moveTo>
                  <a:pt x="246" y="367"/>
                </a:moveTo>
                <a:cubicBezTo>
                  <a:pt x="252" y="355"/>
                  <a:pt x="260" y="342"/>
                  <a:pt x="271" y="334"/>
                </a:cubicBezTo>
                <a:cubicBezTo>
                  <a:pt x="281" y="327"/>
                  <a:pt x="291" y="320"/>
                  <a:pt x="303" y="315"/>
                </a:cubicBezTo>
                <a:cubicBezTo>
                  <a:pt x="308" y="314"/>
                  <a:pt x="313" y="312"/>
                  <a:pt x="318" y="311"/>
                </a:cubicBezTo>
                <a:cubicBezTo>
                  <a:pt x="325" y="310"/>
                  <a:pt x="331" y="309"/>
                  <a:pt x="338" y="309"/>
                </a:cubicBezTo>
                <a:cubicBezTo>
                  <a:pt x="348" y="308"/>
                  <a:pt x="358" y="309"/>
                  <a:pt x="368" y="311"/>
                </a:cubicBezTo>
                <a:cubicBezTo>
                  <a:pt x="371" y="311"/>
                  <a:pt x="410" y="317"/>
                  <a:pt x="409" y="321"/>
                </a:cubicBezTo>
                <a:cubicBezTo>
                  <a:pt x="409" y="321"/>
                  <a:pt x="409" y="321"/>
                  <a:pt x="409" y="322"/>
                </a:cubicBezTo>
                <a:cubicBezTo>
                  <a:pt x="409" y="322"/>
                  <a:pt x="409" y="322"/>
                  <a:pt x="409" y="322"/>
                </a:cubicBezTo>
                <a:cubicBezTo>
                  <a:pt x="409" y="322"/>
                  <a:pt x="408" y="323"/>
                  <a:pt x="408" y="324"/>
                </a:cubicBezTo>
                <a:cubicBezTo>
                  <a:pt x="408" y="323"/>
                  <a:pt x="408" y="323"/>
                  <a:pt x="408" y="323"/>
                </a:cubicBezTo>
                <a:cubicBezTo>
                  <a:pt x="394" y="317"/>
                  <a:pt x="378" y="315"/>
                  <a:pt x="363" y="314"/>
                </a:cubicBezTo>
                <a:cubicBezTo>
                  <a:pt x="355" y="314"/>
                  <a:pt x="348" y="315"/>
                  <a:pt x="340" y="314"/>
                </a:cubicBezTo>
                <a:cubicBezTo>
                  <a:pt x="333" y="314"/>
                  <a:pt x="327" y="314"/>
                  <a:pt x="320" y="314"/>
                </a:cubicBezTo>
                <a:cubicBezTo>
                  <a:pt x="306" y="316"/>
                  <a:pt x="291" y="323"/>
                  <a:pt x="280" y="330"/>
                </a:cubicBezTo>
                <a:cubicBezTo>
                  <a:pt x="267" y="338"/>
                  <a:pt x="257" y="349"/>
                  <a:pt x="253" y="363"/>
                </a:cubicBezTo>
                <a:cubicBezTo>
                  <a:pt x="252" y="363"/>
                  <a:pt x="254" y="364"/>
                  <a:pt x="254" y="363"/>
                </a:cubicBezTo>
                <a:cubicBezTo>
                  <a:pt x="261" y="349"/>
                  <a:pt x="272" y="338"/>
                  <a:pt x="286" y="330"/>
                </a:cubicBezTo>
                <a:cubicBezTo>
                  <a:pt x="299" y="324"/>
                  <a:pt x="312" y="317"/>
                  <a:pt x="327" y="317"/>
                </a:cubicBezTo>
                <a:cubicBezTo>
                  <a:pt x="333" y="317"/>
                  <a:pt x="340" y="318"/>
                  <a:pt x="347" y="318"/>
                </a:cubicBezTo>
                <a:cubicBezTo>
                  <a:pt x="353" y="317"/>
                  <a:pt x="360" y="317"/>
                  <a:pt x="367" y="318"/>
                </a:cubicBezTo>
                <a:cubicBezTo>
                  <a:pt x="374" y="319"/>
                  <a:pt x="382" y="320"/>
                  <a:pt x="389" y="321"/>
                </a:cubicBezTo>
                <a:cubicBezTo>
                  <a:pt x="395" y="322"/>
                  <a:pt x="402" y="325"/>
                  <a:pt x="408" y="324"/>
                </a:cubicBezTo>
                <a:cubicBezTo>
                  <a:pt x="408" y="324"/>
                  <a:pt x="408" y="324"/>
                  <a:pt x="408" y="324"/>
                </a:cubicBezTo>
                <a:cubicBezTo>
                  <a:pt x="408" y="325"/>
                  <a:pt x="407" y="327"/>
                  <a:pt x="407" y="328"/>
                </a:cubicBezTo>
                <a:cubicBezTo>
                  <a:pt x="401" y="325"/>
                  <a:pt x="394" y="326"/>
                  <a:pt x="387" y="326"/>
                </a:cubicBezTo>
                <a:cubicBezTo>
                  <a:pt x="379" y="325"/>
                  <a:pt x="371" y="323"/>
                  <a:pt x="363" y="322"/>
                </a:cubicBezTo>
                <a:cubicBezTo>
                  <a:pt x="363" y="322"/>
                  <a:pt x="363" y="323"/>
                  <a:pt x="363" y="323"/>
                </a:cubicBezTo>
                <a:cubicBezTo>
                  <a:pt x="369" y="325"/>
                  <a:pt x="377" y="326"/>
                  <a:pt x="384" y="327"/>
                </a:cubicBezTo>
                <a:cubicBezTo>
                  <a:pt x="392" y="327"/>
                  <a:pt x="399" y="327"/>
                  <a:pt x="407" y="330"/>
                </a:cubicBezTo>
                <a:cubicBezTo>
                  <a:pt x="407" y="330"/>
                  <a:pt x="407" y="331"/>
                  <a:pt x="406" y="331"/>
                </a:cubicBezTo>
                <a:cubicBezTo>
                  <a:pt x="402" y="332"/>
                  <a:pt x="399" y="331"/>
                  <a:pt x="395" y="331"/>
                </a:cubicBezTo>
                <a:cubicBezTo>
                  <a:pt x="391" y="331"/>
                  <a:pt x="388" y="331"/>
                  <a:pt x="385" y="330"/>
                </a:cubicBezTo>
                <a:cubicBezTo>
                  <a:pt x="384" y="330"/>
                  <a:pt x="383" y="331"/>
                  <a:pt x="384" y="331"/>
                </a:cubicBezTo>
                <a:cubicBezTo>
                  <a:pt x="387" y="334"/>
                  <a:pt x="390" y="333"/>
                  <a:pt x="394" y="333"/>
                </a:cubicBezTo>
                <a:cubicBezTo>
                  <a:pt x="398" y="333"/>
                  <a:pt x="402" y="334"/>
                  <a:pt x="406" y="334"/>
                </a:cubicBezTo>
                <a:cubicBezTo>
                  <a:pt x="406" y="335"/>
                  <a:pt x="406" y="336"/>
                  <a:pt x="406" y="337"/>
                </a:cubicBezTo>
                <a:cubicBezTo>
                  <a:pt x="406" y="337"/>
                  <a:pt x="406" y="337"/>
                  <a:pt x="405" y="336"/>
                </a:cubicBezTo>
                <a:cubicBezTo>
                  <a:pt x="405" y="336"/>
                  <a:pt x="405" y="335"/>
                  <a:pt x="405" y="335"/>
                </a:cubicBezTo>
                <a:cubicBezTo>
                  <a:pt x="398" y="336"/>
                  <a:pt x="392" y="337"/>
                  <a:pt x="386" y="338"/>
                </a:cubicBezTo>
                <a:cubicBezTo>
                  <a:pt x="381" y="338"/>
                  <a:pt x="375" y="338"/>
                  <a:pt x="370" y="338"/>
                </a:cubicBezTo>
                <a:cubicBezTo>
                  <a:pt x="369" y="339"/>
                  <a:pt x="369" y="339"/>
                  <a:pt x="370" y="339"/>
                </a:cubicBezTo>
                <a:cubicBezTo>
                  <a:pt x="376" y="340"/>
                  <a:pt x="382" y="339"/>
                  <a:pt x="388" y="338"/>
                </a:cubicBezTo>
                <a:cubicBezTo>
                  <a:pt x="393" y="338"/>
                  <a:pt x="398" y="338"/>
                  <a:pt x="403" y="337"/>
                </a:cubicBezTo>
                <a:cubicBezTo>
                  <a:pt x="399" y="339"/>
                  <a:pt x="396" y="341"/>
                  <a:pt x="391" y="341"/>
                </a:cubicBezTo>
                <a:cubicBezTo>
                  <a:pt x="388" y="342"/>
                  <a:pt x="384" y="342"/>
                  <a:pt x="380" y="343"/>
                </a:cubicBezTo>
                <a:cubicBezTo>
                  <a:pt x="372" y="343"/>
                  <a:pt x="365" y="343"/>
                  <a:pt x="357" y="344"/>
                </a:cubicBezTo>
                <a:cubicBezTo>
                  <a:pt x="357" y="345"/>
                  <a:pt x="357" y="345"/>
                  <a:pt x="357" y="345"/>
                </a:cubicBezTo>
                <a:cubicBezTo>
                  <a:pt x="366" y="345"/>
                  <a:pt x="375" y="345"/>
                  <a:pt x="383" y="344"/>
                </a:cubicBezTo>
                <a:cubicBezTo>
                  <a:pt x="387" y="344"/>
                  <a:pt x="391" y="343"/>
                  <a:pt x="395" y="342"/>
                </a:cubicBezTo>
                <a:cubicBezTo>
                  <a:pt x="399" y="341"/>
                  <a:pt x="402" y="341"/>
                  <a:pt x="405" y="338"/>
                </a:cubicBezTo>
                <a:cubicBezTo>
                  <a:pt x="406" y="338"/>
                  <a:pt x="406" y="338"/>
                  <a:pt x="406" y="338"/>
                </a:cubicBezTo>
                <a:cubicBezTo>
                  <a:pt x="406" y="338"/>
                  <a:pt x="406" y="339"/>
                  <a:pt x="406" y="340"/>
                </a:cubicBezTo>
                <a:cubicBezTo>
                  <a:pt x="406" y="340"/>
                  <a:pt x="406" y="340"/>
                  <a:pt x="406" y="340"/>
                </a:cubicBezTo>
                <a:cubicBezTo>
                  <a:pt x="401" y="339"/>
                  <a:pt x="397" y="343"/>
                  <a:pt x="392" y="344"/>
                </a:cubicBezTo>
                <a:cubicBezTo>
                  <a:pt x="389" y="345"/>
                  <a:pt x="385" y="345"/>
                  <a:pt x="382" y="346"/>
                </a:cubicBezTo>
                <a:cubicBezTo>
                  <a:pt x="378" y="347"/>
                  <a:pt x="374" y="348"/>
                  <a:pt x="370" y="348"/>
                </a:cubicBezTo>
                <a:cubicBezTo>
                  <a:pt x="363" y="348"/>
                  <a:pt x="354" y="348"/>
                  <a:pt x="347" y="347"/>
                </a:cubicBezTo>
                <a:cubicBezTo>
                  <a:pt x="339" y="346"/>
                  <a:pt x="331" y="344"/>
                  <a:pt x="324" y="344"/>
                </a:cubicBezTo>
                <a:cubicBezTo>
                  <a:pt x="323" y="344"/>
                  <a:pt x="323" y="345"/>
                  <a:pt x="324" y="346"/>
                </a:cubicBezTo>
                <a:cubicBezTo>
                  <a:pt x="332" y="348"/>
                  <a:pt x="340" y="348"/>
                  <a:pt x="349" y="349"/>
                </a:cubicBezTo>
                <a:cubicBezTo>
                  <a:pt x="355" y="351"/>
                  <a:pt x="362" y="351"/>
                  <a:pt x="368" y="350"/>
                </a:cubicBezTo>
                <a:cubicBezTo>
                  <a:pt x="376" y="349"/>
                  <a:pt x="382" y="347"/>
                  <a:pt x="389" y="346"/>
                </a:cubicBezTo>
                <a:cubicBezTo>
                  <a:pt x="390" y="346"/>
                  <a:pt x="391" y="345"/>
                  <a:pt x="392" y="345"/>
                </a:cubicBezTo>
                <a:cubicBezTo>
                  <a:pt x="390" y="346"/>
                  <a:pt x="388" y="347"/>
                  <a:pt x="386" y="347"/>
                </a:cubicBezTo>
                <a:cubicBezTo>
                  <a:pt x="379" y="349"/>
                  <a:pt x="371" y="350"/>
                  <a:pt x="365" y="353"/>
                </a:cubicBezTo>
                <a:cubicBezTo>
                  <a:pt x="364" y="353"/>
                  <a:pt x="364" y="353"/>
                  <a:pt x="365" y="353"/>
                </a:cubicBezTo>
                <a:cubicBezTo>
                  <a:pt x="368" y="354"/>
                  <a:pt x="372" y="352"/>
                  <a:pt x="375" y="352"/>
                </a:cubicBezTo>
                <a:cubicBezTo>
                  <a:pt x="381" y="350"/>
                  <a:pt x="386" y="349"/>
                  <a:pt x="392" y="347"/>
                </a:cubicBezTo>
                <a:cubicBezTo>
                  <a:pt x="393" y="347"/>
                  <a:pt x="406" y="343"/>
                  <a:pt x="406" y="341"/>
                </a:cubicBezTo>
                <a:cubicBezTo>
                  <a:pt x="406" y="341"/>
                  <a:pt x="406" y="341"/>
                  <a:pt x="406" y="341"/>
                </a:cubicBezTo>
                <a:cubicBezTo>
                  <a:pt x="406" y="342"/>
                  <a:pt x="406" y="343"/>
                  <a:pt x="406" y="344"/>
                </a:cubicBezTo>
                <a:cubicBezTo>
                  <a:pt x="405" y="344"/>
                  <a:pt x="403" y="345"/>
                  <a:pt x="401" y="346"/>
                </a:cubicBezTo>
                <a:cubicBezTo>
                  <a:pt x="400" y="347"/>
                  <a:pt x="398" y="348"/>
                  <a:pt x="397" y="350"/>
                </a:cubicBezTo>
                <a:cubicBezTo>
                  <a:pt x="396" y="350"/>
                  <a:pt x="397" y="350"/>
                  <a:pt x="397" y="350"/>
                </a:cubicBezTo>
                <a:cubicBezTo>
                  <a:pt x="395" y="350"/>
                  <a:pt x="393" y="351"/>
                  <a:pt x="392" y="352"/>
                </a:cubicBezTo>
                <a:cubicBezTo>
                  <a:pt x="387" y="353"/>
                  <a:pt x="382" y="356"/>
                  <a:pt x="378" y="359"/>
                </a:cubicBezTo>
                <a:cubicBezTo>
                  <a:pt x="368" y="365"/>
                  <a:pt x="358" y="370"/>
                  <a:pt x="347" y="372"/>
                </a:cubicBezTo>
                <a:cubicBezTo>
                  <a:pt x="346" y="372"/>
                  <a:pt x="346" y="373"/>
                  <a:pt x="347" y="373"/>
                </a:cubicBezTo>
                <a:cubicBezTo>
                  <a:pt x="352" y="373"/>
                  <a:pt x="357" y="372"/>
                  <a:pt x="362" y="370"/>
                </a:cubicBezTo>
                <a:cubicBezTo>
                  <a:pt x="367" y="368"/>
                  <a:pt x="373" y="365"/>
                  <a:pt x="377" y="362"/>
                </a:cubicBezTo>
                <a:cubicBezTo>
                  <a:pt x="383" y="358"/>
                  <a:pt x="389" y="355"/>
                  <a:pt x="396" y="353"/>
                </a:cubicBezTo>
                <a:cubicBezTo>
                  <a:pt x="399" y="352"/>
                  <a:pt x="404" y="352"/>
                  <a:pt x="407" y="350"/>
                </a:cubicBezTo>
                <a:cubicBezTo>
                  <a:pt x="407" y="350"/>
                  <a:pt x="407" y="351"/>
                  <a:pt x="407" y="352"/>
                </a:cubicBezTo>
                <a:cubicBezTo>
                  <a:pt x="406" y="352"/>
                  <a:pt x="404" y="352"/>
                  <a:pt x="403" y="353"/>
                </a:cubicBezTo>
                <a:cubicBezTo>
                  <a:pt x="403" y="353"/>
                  <a:pt x="403" y="353"/>
                  <a:pt x="403" y="353"/>
                </a:cubicBezTo>
                <a:cubicBezTo>
                  <a:pt x="404" y="353"/>
                  <a:pt x="406" y="353"/>
                  <a:pt x="407" y="352"/>
                </a:cubicBezTo>
                <a:cubicBezTo>
                  <a:pt x="407" y="352"/>
                  <a:pt x="407" y="352"/>
                  <a:pt x="408" y="352"/>
                </a:cubicBezTo>
                <a:cubicBezTo>
                  <a:pt x="408" y="353"/>
                  <a:pt x="408" y="353"/>
                  <a:pt x="408" y="354"/>
                </a:cubicBezTo>
                <a:cubicBezTo>
                  <a:pt x="408" y="354"/>
                  <a:pt x="408" y="354"/>
                  <a:pt x="408" y="354"/>
                </a:cubicBezTo>
                <a:cubicBezTo>
                  <a:pt x="405" y="354"/>
                  <a:pt x="402" y="356"/>
                  <a:pt x="400" y="357"/>
                </a:cubicBezTo>
                <a:cubicBezTo>
                  <a:pt x="399" y="358"/>
                  <a:pt x="400" y="358"/>
                  <a:pt x="400" y="358"/>
                </a:cubicBezTo>
                <a:cubicBezTo>
                  <a:pt x="403" y="357"/>
                  <a:pt x="406" y="357"/>
                  <a:pt x="408" y="355"/>
                </a:cubicBezTo>
                <a:cubicBezTo>
                  <a:pt x="408" y="355"/>
                  <a:pt x="408" y="355"/>
                  <a:pt x="408" y="355"/>
                </a:cubicBezTo>
                <a:cubicBezTo>
                  <a:pt x="409" y="360"/>
                  <a:pt x="411" y="365"/>
                  <a:pt x="412" y="370"/>
                </a:cubicBezTo>
                <a:cubicBezTo>
                  <a:pt x="403" y="375"/>
                  <a:pt x="397" y="386"/>
                  <a:pt x="391" y="394"/>
                </a:cubicBezTo>
                <a:cubicBezTo>
                  <a:pt x="391" y="394"/>
                  <a:pt x="391" y="395"/>
                  <a:pt x="391" y="395"/>
                </a:cubicBezTo>
                <a:cubicBezTo>
                  <a:pt x="395" y="391"/>
                  <a:pt x="398" y="386"/>
                  <a:pt x="402" y="382"/>
                </a:cubicBezTo>
                <a:cubicBezTo>
                  <a:pt x="405" y="379"/>
                  <a:pt x="409" y="375"/>
                  <a:pt x="413" y="371"/>
                </a:cubicBezTo>
                <a:cubicBezTo>
                  <a:pt x="414" y="375"/>
                  <a:pt x="415" y="378"/>
                  <a:pt x="416" y="381"/>
                </a:cubicBezTo>
                <a:cubicBezTo>
                  <a:pt x="412" y="382"/>
                  <a:pt x="406" y="387"/>
                  <a:pt x="403" y="389"/>
                </a:cubicBezTo>
                <a:cubicBezTo>
                  <a:pt x="398" y="393"/>
                  <a:pt x="392" y="399"/>
                  <a:pt x="389" y="405"/>
                </a:cubicBezTo>
                <a:cubicBezTo>
                  <a:pt x="389" y="406"/>
                  <a:pt x="390" y="407"/>
                  <a:pt x="390" y="406"/>
                </a:cubicBezTo>
                <a:cubicBezTo>
                  <a:pt x="394" y="400"/>
                  <a:pt x="398" y="396"/>
                  <a:pt x="404" y="391"/>
                </a:cubicBezTo>
                <a:cubicBezTo>
                  <a:pt x="406" y="389"/>
                  <a:pt x="410" y="386"/>
                  <a:pt x="413" y="385"/>
                </a:cubicBezTo>
                <a:cubicBezTo>
                  <a:pt x="414" y="384"/>
                  <a:pt x="416" y="384"/>
                  <a:pt x="417" y="383"/>
                </a:cubicBezTo>
                <a:cubicBezTo>
                  <a:pt x="417" y="384"/>
                  <a:pt x="417" y="385"/>
                  <a:pt x="418" y="386"/>
                </a:cubicBezTo>
                <a:cubicBezTo>
                  <a:pt x="413" y="387"/>
                  <a:pt x="407" y="395"/>
                  <a:pt x="404" y="398"/>
                </a:cubicBezTo>
                <a:cubicBezTo>
                  <a:pt x="402" y="401"/>
                  <a:pt x="399" y="404"/>
                  <a:pt x="396" y="407"/>
                </a:cubicBezTo>
                <a:cubicBezTo>
                  <a:pt x="393" y="412"/>
                  <a:pt x="389" y="417"/>
                  <a:pt x="387" y="422"/>
                </a:cubicBezTo>
                <a:cubicBezTo>
                  <a:pt x="387" y="423"/>
                  <a:pt x="388" y="423"/>
                  <a:pt x="388" y="422"/>
                </a:cubicBezTo>
                <a:cubicBezTo>
                  <a:pt x="392" y="419"/>
                  <a:pt x="393" y="414"/>
                  <a:pt x="396" y="410"/>
                </a:cubicBezTo>
                <a:cubicBezTo>
                  <a:pt x="399" y="406"/>
                  <a:pt x="401" y="403"/>
                  <a:pt x="404" y="400"/>
                </a:cubicBezTo>
                <a:cubicBezTo>
                  <a:pt x="407" y="397"/>
                  <a:pt x="410" y="394"/>
                  <a:pt x="412" y="392"/>
                </a:cubicBezTo>
                <a:cubicBezTo>
                  <a:pt x="414" y="390"/>
                  <a:pt x="416" y="388"/>
                  <a:pt x="418" y="387"/>
                </a:cubicBezTo>
                <a:cubicBezTo>
                  <a:pt x="419" y="389"/>
                  <a:pt x="419" y="390"/>
                  <a:pt x="420" y="392"/>
                </a:cubicBezTo>
                <a:cubicBezTo>
                  <a:pt x="415" y="394"/>
                  <a:pt x="413" y="399"/>
                  <a:pt x="409" y="402"/>
                </a:cubicBezTo>
                <a:cubicBezTo>
                  <a:pt x="407" y="404"/>
                  <a:pt x="402" y="409"/>
                  <a:pt x="404" y="412"/>
                </a:cubicBezTo>
                <a:cubicBezTo>
                  <a:pt x="404" y="413"/>
                  <a:pt x="404" y="413"/>
                  <a:pt x="404" y="412"/>
                </a:cubicBezTo>
                <a:cubicBezTo>
                  <a:pt x="407" y="408"/>
                  <a:pt x="408" y="404"/>
                  <a:pt x="412" y="400"/>
                </a:cubicBezTo>
                <a:cubicBezTo>
                  <a:pt x="415" y="398"/>
                  <a:pt x="418" y="395"/>
                  <a:pt x="420" y="393"/>
                </a:cubicBezTo>
                <a:cubicBezTo>
                  <a:pt x="421" y="394"/>
                  <a:pt x="422" y="396"/>
                  <a:pt x="423" y="397"/>
                </a:cubicBezTo>
                <a:cubicBezTo>
                  <a:pt x="421" y="399"/>
                  <a:pt x="419" y="403"/>
                  <a:pt x="418" y="405"/>
                </a:cubicBezTo>
                <a:cubicBezTo>
                  <a:pt x="418" y="406"/>
                  <a:pt x="419" y="406"/>
                  <a:pt x="419" y="406"/>
                </a:cubicBezTo>
                <a:cubicBezTo>
                  <a:pt x="421" y="404"/>
                  <a:pt x="422" y="401"/>
                  <a:pt x="424" y="398"/>
                </a:cubicBezTo>
                <a:cubicBezTo>
                  <a:pt x="424" y="399"/>
                  <a:pt x="424" y="400"/>
                  <a:pt x="425" y="400"/>
                </a:cubicBezTo>
                <a:cubicBezTo>
                  <a:pt x="426" y="402"/>
                  <a:pt x="428" y="404"/>
                  <a:pt x="429" y="405"/>
                </a:cubicBezTo>
                <a:cubicBezTo>
                  <a:pt x="428" y="407"/>
                  <a:pt x="427" y="409"/>
                  <a:pt x="426" y="410"/>
                </a:cubicBezTo>
                <a:cubicBezTo>
                  <a:pt x="424" y="414"/>
                  <a:pt x="421" y="417"/>
                  <a:pt x="419" y="421"/>
                </a:cubicBezTo>
                <a:cubicBezTo>
                  <a:pt x="413" y="430"/>
                  <a:pt x="407" y="439"/>
                  <a:pt x="399" y="447"/>
                </a:cubicBezTo>
                <a:cubicBezTo>
                  <a:pt x="384" y="462"/>
                  <a:pt x="366" y="470"/>
                  <a:pt x="347" y="478"/>
                </a:cubicBezTo>
                <a:cubicBezTo>
                  <a:pt x="347" y="478"/>
                  <a:pt x="347" y="478"/>
                  <a:pt x="347" y="478"/>
                </a:cubicBezTo>
                <a:cubicBezTo>
                  <a:pt x="342" y="480"/>
                  <a:pt x="337" y="482"/>
                  <a:pt x="331" y="483"/>
                </a:cubicBezTo>
                <a:cubicBezTo>
                  <a:pt x="330" y="483"/>
                  <a:pt x="329" y="484"/>
                  <a:pt x="328" y="484"/>
                </a:cubicBezTo>
                <a:cubicBezTo>
                  <a:pt x="313" y="486"/>
                  <a:pt x="298" y="483"/>
                  <a:pt x="285" y="475"/>
                </a:cubicBezTo>
                <a:cubicBezTo>
                  <a:pt x="281" y="472"/>
                  <a:pt x="275" y="468"/>
                  <a:pt x="272" y="464"/>
                </a:cubicBezTo>
                <a:cubicBezTo>
                  <a:pt x="270" y="461"/>
                  <a:pt x="268" y="456"/>
                  <a:pt x="264" y="454"/>
                </a:cubicBezTo>
                <a:cubicBezTo>
                  <a:pt x="254" y="449"/>
                  <a:pt x="253" y="437"/>
                  <a:pt x="250" y="427"/>
                </a:cubicBezTo>
                <a:cubicBezTo>
                  <a:pt x="249" y="426"/>
                  <a:pt x="248" y="426"/>
                  <a:pt x="248" y="427"/>
                </a:cubicBezTo>
                <a:cubicBezTo>
                  <a:pt x="248" y="432"/>
                  <a:pt x="249" y="438"/>
                  <a:pt x="250" y="444"/>
                </a:cubicBezTo>
                <a:cubicBezTo>
                  <a:pt x="250" y="443"/>
                  <a:pt x="249" y="443"/>
                  <a:pt x="249" y="442"/>
                </a:cubicBezTo>
                <a:cubicBezTo>
                  <a:pt x="247" y="439"/>
                  <a:pt x="245" y="436"/>
                  <a:pt x="244" y="432"/>
                </a:cubicBezTo>
                <a:cubicBezTo>
                  <a:pt x="242" y="425"/>
                  <a:pt x="240" y="417"/>
                  <a:pt x="239" y="410"/>
                </a:cubicBezTo>
                <a:cubicBezTo>
                  <a:pt x="237" y="395"/>
                  <a:pt x="240" y="381"/>
                  <a:pt x="246" y="367"/>
                </a:cubicBezTo>
                <a:close/>
                <a:moveTo>
                  <a:pt x="407" y="347"/>
                </a:moveTo>
                <a:cubicBezTo>
                  <a:pt x="406" y="347"/>
                  <a:pt x="406" y="348"/>
                  <a:pt x="406" y="348"/>
                </a:cubicBezTo>
                <a:cubicBezTo>
                  <a:pt x="406" y="347"/>
                  <a:pt x="402" y="348"/>
                  <a:pt x="401" y="349"/>
                </a:cubicBezTo>
                <a:cubicBezTo>
                  <a:pt x="400" y="349"/>
                  <a:pt x="399" y="349"/>
                  <a:pt x="398" y="350"/>
                </a:cubicBezTo>
                <a:cubicBezTo>
                  <a:pt x="399" y="349"/>
                  <a:pt x="401" y="348"/>
                  <a:pt x="402" y="347"/>
                </a:cubicBezTo>
                <a:cubicBezTo>
                  <a:pt x="404" y="346"/>
                  <a:pt x="405" y="346"/>
                  <a:pt x="406" y="345"/>
                </a:cubicBezTo>
                <a:cubicBezTo>
                  <a:pt x="406" y="346"/>
                  <a:pt x="407" y="347"/>
                  <a:pt x="407" y="347"/>
                </a:cubicBezTo>
                <a:close/>
                <a:moveTo>
                  <a:pt x="449" y="263"/>
                </a:moveTo>
                <a:cubicBezTo>
                  <a:pt x="449" y="261"/>
                  <a:pt x="449" y="258"/>
                  <a:pt x="450" y="256"/>
                </a:cubicBezTo>
                <a:cubicBezTo>
                  <a:pt x="450" y="256"/>
                  <a:pt x="450" y="256"/>
                  <a:pt x="450" y="256"/>
                </a:cubicBezTo>
                <a:cubicBezTo>
                  <a:pt x="451" y="257"/>
                  <a:pt x="452" y="259"/>
                  <a:pt x="452" y="261"/>
                </a:cubicBezTo>
                <a:cubicBezTo>
                  <a:pt x="452" y="261"/>
                  <a:pt x="451" y="262"/>
                  <a:pt x="451" y="263"/>
                </a:cubicBezTo>
                <a:cubicBezTo>
                  <a:pt x="450" y="266"/>
                  <a:pt x="451" y="268"/>
                  <a:pt x="451" y="271"/>
                </a:cubicBezTo>
                <a:cubicBezTo>
                  <a:pt x="451" y="273"/>
                  <a:pt x="451" y="276"/>
                  <a:pt x="452" y="278"/>
                </a:cubicBezTo>
                <a:cubicBezTo>
                  <a:pt x="451" y="278"/>
                  <a:pt x="451" y="278"/>
                  <a:pt x="451" y="279"/>
                </a:cubicBezTo>
                <a:cubicBezTo>
                  <a:pt x="451" y="278"/>
                  <a:pt x="451" y="278"/>
                  <a:pt x="451" y="278"/>
                </a:cubicBezTo>
                <a:cubicBezTo>
                  <a:pt x="449" y="273"/>
                  <a:pt x="449" y="268"/>
                  <a:pt x="449" y="263"/>
                </a:cubicBezTo>
                <a:close/>
                <a:moveTo>
                  <a:pt x="448" y="255"/>
                </a:moveTo>
                <a:cubicBezTo>
                  <a:pt x="448" y="252"/>
                  <a:pt x="448" y="248"/>
                  <a:pt x="448" y="245"/>
                </a:cubicBezTo>
                <a:cubicBezTo>
                  <a:pt x="448" y="246"/>
                  <a:pt x="448" y="248"/>
                  <a:pt x="449" y="249"/>
                </a:cubicBezTo>
                <a:cubicBezTo>
                  <a:pt x="449" y="250"/>
                  <a:pt x="449" y="252"/>
                  <a:pt x="450" y="253"/>
                </a:cubicBezTo>
                <a:cubicBezTo>
                  <a:pt x="449" y="253"/>
                  <a:pt x="448" y="254"/>
                  <a:pt x="448" y="255"/>
                </a:cubicBezTo>
                <a:close/>
                <a:moveTo>
                  <a:pt x="450" y="283"/>
                </a:moveTo>
                <a:cubicBezTo>
                  <a:pt x="456" y="280"/>
                  <a:pt x="463" y="279"/>
                  <a:pt x="469" y="277"/>
                </a:cubicBezTo>
                <a:cubicBezTo>
                  <a:pt x="477" y="274"/>
                  <a:pt x="485" y="272"/>
                  <a:pt x="493" y="271"/>
                </a:cubicBezTo>
                <a:cubicBezTo>
                  <a:pt x="501" y="270"/>
                  <a:pt x="509" y="271"/>
                  <a:pt x="517" y="274"/>
                </a:cubicBezTo>
                <a:cubicBezTo>
                  <a:pt x="526" y="276"/>
                  <a:pt x="535" y="277"/>
                  <a:pt x="542" y="281"/>
                </a:cubicBezTo>
                <a:cubicBezTo>
                  <a:pt x="549" y="284"/>
                  <a:pt x="556" y="289"/>
                  <a:pt x="562" y="293"/>
                </a:cubicBezTo>
                <a:cubicBezTo>
                  <a:pt x="570" y="298"/>
                  <a:pt x="577" y="303"/>
                  <a:pt x="582" y="312"/>
                </a:cubicBezTo>
                <a:cubicBezTo>
                  <a:pt x="586" y="318"/>
                  <a:pt x="589" y="323"/>
                  <a:pt x="594" y="328"/>
                </a:cubicBezTo>
                <a:cubicBezTo>
                  <a:pt x="594" y="329"/>
                  <a:pt x="594" y="329"/>
                  <a:pt x="594" y="329"/>
                </a:cubicBezTo>
                <a:cubicBezTo>
                  <a:pt x="594" y="329"/>
                  <a:pt x="594" y="329"/>
                  <a:pt x="595" y="330"/>
                </a:cubicBezTo>
                <a:cubicBezTo>
                  <a:pt x="595" y="330"/>
                  <a:pt x="596" y="330"/>
                  <a:pt x="596" y="330"/>
                </a:cubicBezTo>
                <a:cubicBezTo>
                  <a:pt x="596" y="336"/>
                  <a:pt x="597" y="343"/>
                  <a:pt x="598" y="349"/>
                </a:cubicBezTo>
                <a:cubicBezTo>
                  <a:pt x="599" y="353"/>
                  <a:pt x="600" y="358"/>
                  <a:pt x="602" y="363"/>
                </a:cubicBezTo>
                <a:cubicBezTo>
                  <a:pt x="600" y="362"/>
                  <a:pt x="598" y="361"/>
                  <a:pt x="596" y="360"/>
                </a:cubicBezTo>
                <a:cubicBezTo>
                  <a:pt x="593" y="359"/>
                  <a:pt x="590" y="358"/>
                  <a:pt x="587" y="358"/>
                </a:cubicBezTo>
                <a:cubicBezTo>
                  <a:pt x="586" y="357"/>
                  <a:pt x="585" y="356"/>
                  <a:pt x="584" y="356"/>
                </a:cubicBezTo>
                <a:cubicBezTo>
                  <a:pt x="582" y="355"/>
                  <a:pt x="579" y="354"/>
                  <a:pt x="577" y="354"/>
                </a:cubicBezTo>
                <a:cubicBezTo>
                  <a:pt x="577" y="354"/>
                  <a:pt x="576" y="354"/>
                  <a:pt x="577" y="354"/>
                </a:cubicBezTo>
                <a:cubicBezTo>
                  <a:pt x="578" y="355"/>
                  <a:pt x="580" y="356"/>
                  <a:pt x="582" y="356"/>
                </a:cubicBezTo>
                <a:cubicBezTo>
                  <a:pt x="582" y="356"/>
                  <a:pt x="584" y="357"/>
                  <a:pt x="586" y="357"/>
                </a:cubicBezTo>
                <a:cubicBezTo>
                  <a:pt x="582" y="356"/>
                  <a:pt x="579" y="356"/>
                  <a:pt x="575" y="356"/>
                </a:cubicBezTo>
                <a:cubicBezTo>
                  <a:pt x="568" y="357"/>
                  <a:pt x="560" y="361"/>
                  <a:pt x="553" y="366"/>
                </a:cubicBezTo>
                <a:cubicBezTo>
                  <a:pt x="544" y="369"/>
                  <a:pt x="536" y="371"/>
                  <a:pt x="526" y="374"/>
                </a:cubicBezTo>
                <a:cubicBezTo>
                  <a:pt x="521" y="375"/>
                  <a:pt x="516" y="376"/>
                  <a:pt x="510" y="378"/>
                </a:cubicBezTo>
                <a:cubicBezTo>
                  <a:pt x="508" y="379"/>
                  <a:pt x="505" y="380"/>
                  <a:pt x="502" y="381"/>
                </a:cubicBezTo>
                <a:cubicBezTo>
                  <a:pt x="501" y="381"/>
                  <a:pt x="501" y="382"/>
                  <a:pt x="500" y="382"/>
                </a:cubicBezTo>
                <a:cubicBezTo>
                  <a:pt x="500" y="382"/>
                  <a:pt x="500" y="382"/>
                  <a:pt x="500" y="382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504" y="385"/>
                  <a:pt x="510" y="380"/>
                  <a:pt x="513" y="379"/>
                </a:cubicBezTo>
                <a:cubicBezTo>
                  <a:pt x="518" y="378"/>
                  <a:pt x="523" y="377"/>
                  <a:pt x="529" y="375"/>
                </a:cubicBezTo>
                <a:cubicBezTo>
                  <a:pt x="534" y="374"/>
                  <a:pt x="540" y="372"/>
                  <a:pt x="546" y="370"/>
                </a:cubicBezTo>
                <a:cubicBezTo>
                  <a:pt x="547" y="370"/>
                  <a:pt x="548" y="370"/>
                  <a:pt x="550" y="369"/>
                </a:cubicBezTo>
                <a:cubicBezTo>
                  <a:pt x="549" y="370"/>
                  <a:pt x="548" y="371"/>
                  <a:pt x="547" y="372"/>
                </a:cubicBezTo>
                <a:cubicBezTo>
                  <a:pt x="543" y="374"/>
                  <a:pt x="539" y="377"/>
                  <a:pt x="535" y="379"/>
                </a:cubicBezTo>
                <a:cubicBezTo>
                  <a:pt x="531" y="381"/>
                  <a:pt x="526" y="382"/>
                  <a:pt x="521" y="384"/>
                </a:cubicBezTo>
                <a:cubicBezTo>
                  <a:pt x="517" y="386"/>
                  <a:pt x="513" y="388"/>
                  <a:pt x="508" y="389"/>
                </a:cubicBezTo>
                <a:cubicBezTo>
                  <a:pt x="507" y="390"/>
                  <a:pt x="505" y="391"/>
                  <a:pt x="503" y="392"/>
                </a:cubicBezTo>
                <a:cubicBezTo>
                  <a:pt x="502" y="392"/>
                  <a:pt x="499" y="394"/>
                  <a:pt x="498" y="394"/>
                </a:cubicBezTo>
                <a:cubicBezTo>
                  <a:pt x="498" y="394"/>
                  <a:pt x="498" y="394"/>
                  <a:pt x="498" y="394"/>
                </a:cubicBezTo>
                <a:cubicBezTo>
                  <a:pt x="497" y="394"/>
                  <a:pt x="496" y="395"/>
                  <a:pt x="497" y="396"/>
                </a:cubicBezTo>
                <a:cubicBezTo>
                  <a:pt x="497" y="396"/>
                  <a:pt x="497" y="396"/>
                  <a:pt x="497" y="396"/>
                </a:cubicBezTo>
                <a:cubicBezTo>
                  <a:pt x="497" y="396"/>
                  <a:pt x="498" y="396"/>
                  <a:pt x="499" y="396"/>
                </a:cubicBezTo>
                <a:cubicBezTo>
                  <a:pt x="507" y="392"/>
                  <a:pt x="516" y="388"/>
                  <a:pt x="525" y="384"/>
                </a:cubicBezTo>
                <a:cubicBezTo>
                  <a:pt x="532" y="381"/>
                  <a:pt x="540" y="378"/>
                  <a:pt x="546" y="374"/>
                </a:cubicBezTo>
                <a:cubicBezTo>
                  <a:pt x="546" y="374"/>
                  <a:pt x="546" y="374"/>
                  <a:pt x="546" y="374"/>
                </a:cubicBezTo>
                <a:cubicBezTo>
                  <a:pt x="544" y="376"/>
                  <a:pt x="543" y="379"/>
                  <a:pt x="542" y="381"/>
                </a:cubicBezTo>
                <a:cubicBezTo>
                  <a:pt x="542" y="381"/>
                  <a:pt x="542" y="381"/>
                  <a:pt x="542" y="382"/>
                </a:cubicBezTo>
                <a:cubicBezTo>
                  <a:pt x="535" y="386"/>
                  <a:pt x="529" y="392"/>
                  <a:pt x="523" y="397"/>
                </a:cubicBezTo>
                <a:cubicBezTo>
                  <a:pt x="519" y="401"/>
                  <a:pt x="515" y="406"/>
                  <a:pt x="510" y="408"/>
                </a:cubicBezTo>
                <a:cubicBezTo>
                  <a:pt x="507" y="409"/>
                  <a:pt x="505" y="409"/>
                  <a:pt x="504" y="411"/>
                </a:cubicBezTo>
                <a:cubicBezTo>
                  <a:pt x="504" y="412"/>
                  <a:pt x="504" y="413"/>
                  <a:pt x="505" y="412"/>
                </a:cubicBezTo>
                <a:cubicBezTo>
                  <a:pt x="512" y="408"/>
                  <a:pt x="518" y="403"/>
                  <a:pt x="524" y="398"/>
                </a:cubicBezTo>
                <a:cubicBezTo>
                  <a:pt x="528" y="395"/>
                  <a:pt x="532" y="393"/>
                  <a:pt x="535" y="390"/>
                </a:cubicBezTo>
                <a:cubicBezTo>
                  <a:pt x="536" y="389"/>
                  <a:pt x="539" y="387"/>
                  <a:pt x="541" y="385"/>
                </a:cubicBezTo>
                <a:cubicBezTo>
                  <a:pt x="540" y="387"/>
                  <a:pt x="540" y="389"/>
                  <a:pt x="539" y="391"/>
                </a:cubicBezTo>
                <a:cubicBezTo>
                  <a:pt x="539" y="391"/>
                  <a:pt x="539" y="391"/>
                  <a:pt x="539" y="391"/>
                </a:cubicBezTo>
                <a:cubicBezTo>
                  <a:pt x="536" y="392"/>
                  <a:pt x="534" y="394"/>
                  <a:pt x="532" y="397"/>
                </a:cubicBezTo>
                <a:cubicBezTo>
                  <a:pt x="529" y="400"/>
                  <a:pt x="526" y="403"/>
                  <a:pt x="524" y="407"/>
                </a:cubicBezTo>
                <a:cubicBezTo>
                  <a:pt x="522" y="409"/>
                  <a:pt x="521" y="413"/>
                  <a:pt x="519" y="415"/>
                </a:cubicBezTo>
                <a:cubicBezTo>
                  <a:pt x="517" y="417"/>
                  <a:pt x="515" y="418"/>
                  <a:pt x="512" y="420"/>
                </a:cubicBezTo>
                <a:cubicBezTo>
                  <a:pt x="510" y="422"/>
                  <a:pt x="507" y="424"/>
                  <a:pt x="507" y="428"/>
                </a:cubicBezTo>
                <a:cubicBezTo>
                  <a:pt x="507" y="428"/>
                  <a:pt x="508" y="428"/>
                  <a:pt x="508" y="428"/>
                </a:cubicBezTo>
                <a:cubicBezTo>
                  <a:pt x="510" y="422"/>
                  <a:pt x="515" y="421"/>
                  <a:pt x="518" y="417"/>
                </a:cubicBezTo>
                <a:cubicBezTo>
                  <a:pt x="521" y="414"/>
                  <a:pt x="523" y="411"/>
                  <a:pt x="525" y="408"/>
                </a:cubicBezTo>
                <a:cubicBezTo>
                  <a:pt x="529" y="402"/>
                  <a:pt x="534" y="397"/>
                  <a:pt x="539" y="392"/>
                </a:cubicBezTo>
                <a:cubicBezTo>
                  <a:pt x="538" y="395"/>
                  <a:pt x="537" y="397"/>
                  <a:pt x="536" y="400"/>
                </a:cubicBezTo>
                <a:cubicBezTo>
                  <a:pt x="536" y="401"/>
                  <a:pt x="535" y="403"/>
                  <a:pt x="535" y="404"/>
                </a:cubicBezTo>
                <a:cubicBezTo>
                  <a:pt x="535" y="404"/>
                  <a:pt x="535" y="404"/>
                  <a:pt x="535" y="404"/>
                </a:cubicBezTo>
                <a:cubicBezTo>
                  <a:pt x="533" y="406"/>
                  <a:pt x="530" y="408"/>
                  <a:pt x="529" y="411"/>
                </a:cubicBezTo>
                <a:cubicBezTo>
                  <a:pt x="529" y="411"/>
                  <a:pt x="530" y="411"/>
                  <a:pt x="530" y="411"/>
                </a:cubicBezTo>
                <a:cubicBezTo>
                  <a:pt x="532" y="409"/>
                  <a:pt x="533" y="407"/>
                  <a:pt x="535" y="405"/>
                </a:cubicBezTo>
                <a:cubicBezTo>
                  <a:pt x="533" y="415"/>
                  <a:pt x="535" y="424"/>
                  <a:pt x="539" y="435"/>
                </a:cubicBezTo>
                <a:cubicBezTo>
                  <a:pt x="541" y="440"/>
                  <a:pt x="542" y="445"/>
                  <a:pt x="544" y="450"/>
                </a:cubicBezTo>
                <a:cubicBezTo>
                  <a:pt x="538" y="455"/>
                  <a:pt x="528" y="454"/>
                  <a:pt x="521" y="453"/>
                </a:cubicBezTo>
                <a:cubicBezTo>
                  <a:pt x="512" y="452"/>
                  <a:pt x="503" y="450"/>
                  <a:pt x="494" y="448"/>
                </a:cubicBezTo>
                <a:cubicBezTo>
                  <a:pt x="486" y="445"/>
                  <a:pt x="478" y="440"/>
                  <a:pt x="470" y="436"/>
                </a:cubicBezTo>
                <a:cubicBezTo>
                  <a:pt x="463" y="433"/>
                  <a:pt x="456" y="429"/>
                  <a:pt x="451" y="422"/>
                </a:cubicBezTo>
                <a:cubicBezTo>
                  <a:pt x="445" y="416"/>
                  <a:pt x="439" y="411"/>
                  <a:pt x="434" y="405"/>
                </a:cubicBezTo>
                <a:cubicBezTo>
                  <a:pt x="433" y="405"/>
                  <a:pt x="433" y="405"/>
                  <a:pt x="433" y="404"/>
                </a:cubicBezTo>
                <a:cubicBezTo>
                  <a:pt x="433" y="404"/>
                  <a:pt x="433" y="404"/>
                  <a:pt x="432" y="403"/>
                </a:cubicBezTo>
                <a:cubicBezTo>
                  <a:pt x="427" y="398"/>
                  <a:pt x="424" y="392"/>
                  <a:pt x="421" y="384"/>
                </a:cubicBezTo>
                <a:cubicBezTo>
                  <a:pt x="419" y="377"/>
                  <a:pt x="417" y="369"/>
                  <a:pt x="414" y="362"/>
                </a:cubicBezTo>
                <a:cubicBezTo>
                  <a:pt x="412" y="355"/>
                  <a:pt x="410" y="347"/>
                  <a:pt x="410" y="340"/>
                </a:cubicBezTo>
                <a:cubicBezTo>
                  <a:pt x="410" y="332"/>
                  <a:pt x="411" y="325"/>
                  <a:pt x="415" y="318"/>
                </a:cubicBezTo>
                <a:cubicBezTo>
                  <a:pt x="419" y="311"/>
                  <a:pt x="425" y="305"/>
                  <a:pt x="430" y="299"/>
                </a:cubicBezTo>
                <a:cubicBezTo>
                  <a:pt x="436" y="293"/>
                  <a:pt x="442" y="287"/>
                  <a:pt x="450" y="283"/>
                </a:cubicBezTo>
                <a:close/>
                <a:moveTo>
                  <a:pt x="455" y="277"/>
                </a:moveTo>
                <a:cubicBezTo>
                  <a:pt x="455" y="276"/>
                  <a:pt x="456" y="275"/>
                  <a:pt x="456" y="274"/>
                </a:cubicBezTo>
                <a:cubicBezTo>
                  <a:pt x="456" y="275"/>
                  <a:pt x="456" y="276"/>
                  <a:pt x="456" y="276"/>
                </a:cubicBezTo>
                <a:cubicBezTo>
                  <a:pt x="456" y="277"/>
                  <a:pt x="455" y="277"/>
                  <a:pt x="455" y="277"/>
                </a:cubicBezTo>
                <a:close/>
                <a:moveTo>
                  <a:pt x="528" y="466"/>
                </a:moveTo>
                <a:cubicBezTo>
                  <a:pt x="532" y="466"/>
                  <a:pt x="536" y="464"/>
                  <a:pt x="539" y="462"/>
                </a:cubicBezTo>
                <a:cubicBezTo>
                  <a:pt x="542" y="460"/>
                  <a:pt x="544" y="459"/>
                  <a:pt x="547" y="457"/>
                </a:cubicBezTo>
                <a:cubicBezTo>
                  <a:pt x="547" y="457"/>
                  <a:pt x="547" y="457"/>
                  <a:pt x="547" y="457"/>
                </a:cubicBezTo>
                <a:cubicBezTo>
                  <a:pt x="544" y="460"/>
                  <a:pt x="542" y="463"/>
                  <a:pt x="540" y="465"/>
                </a:cubicBezTo>
                <a:cubicBezTo>
                  <a:pt x="537" y="469"/>
                  <a:pt x="533" y="469"/>
                  <a:pt x="529" y="472"/>
                </a:cubicBezTo>
                <a:cubicBezTo>
                  <a:pt x="529" y="472"/>
                  <a:pt x="529" y="473"/>
                  <a:pt x="529" y="473"/>
                </a:cubicBezTo>
                <a:cubicBezTo>
                  <a:pt x="533" y="474"/>
                  <a:pt x="537" y="470"/>
                  <a:pt x="539" y="468"/>
                </a:cubicBezTo>
                <a:cubicBezTo>
                  <a:pt x="542" y="465"/>
                  <a:pt x="545" y="462"/>
                  <a:pt x="548" y="458"/>
                </a:cubicBezTo>
                <a:cubicBezTo>
                  <a:pt x="550" y="463"/>
                  <a:pt x="552" y="467"/>
                  <a:pt x="555" y="471"/>
                </a:cubicBezTo>
                <a:cubicBezTo>
                  <a:pt x="558" y="476"/>
                  <a:pt x="562" y="480"/>
                  <a:pt x="566" y="485"/>
                </a:cubicBezTo>
                <a:cubicBezTo>
                  <a:pt x="560" y="486"/>
                  <a:pt x="555" y="490"/>
                  <a:pt x="549" y="491"/>
                </a:cubicBezTo>
                <a:cubicBezTo>
                  <a:pt x="542" y="492"/>
                  <a:pt x="535" y="491"/>
                  <a:pt x="528" y="489"/>
                </a:cubicBezTo>
                <a:cubicBezTo>
                  <a:pt x="514" y="484"/>
                  <a:pt x="500" y="479"/>
                  <a:pt x="488" y="471"/>
                </a:cubicBezTo>
                <a:cubicBezTo>
                  <a:pt x="481" y="467"/>
                  <a:pt x="475" y="463"/>
                  <a:pt x="470" y="458"/>
                </a:cubicBezTo>
                <a:cubicBezTo>
                  <a:pt x="470" y="457"/>
                  <a:pt x="469" y="456"/>
                  <a:pt x="469" y="456"/>
                </a:cubicBezTo>
                <a:cubicBezTo>
                  <a:pt x="463" y="451"/>
                  <a:pt x="459" y="445"/>
                  <a:pt x="454" y="438"/>
                </a:cubicBezTo>
                <a:cubicBezTo>
                  <a:pt x="451" y="433"/>
                  <a:pt x="446" y="427"/>
                  <a:pt x="443" y="421"/>
                </a:cubicBezTo>
                <a:cubicBezTo>
                  <a:pt x="443" y="420"/>
                  <a:pt x="443" y="419"/>
                  <a:pt x="442" y="418"/>
                </a:cubicBezTo>
                <a:cubicBezTo>
                  <a:pt x="447" y="423"/>
                  <a:pt x="451" y="429"/>
                  <a:pt x="457" y="433"/>
                </a:cubicBezTo>
                <a:cubicBezTo>
                  <a:pt x="463" y="437"/>
                  <a:pt x="471" y="440"/>
                  <a:pt x="477" y="443"/>
                </a:cubicBezTo>
                <a:cubicBezTo>
                  <a:pt x="480" y="445"/>
                  <a:pt x="483" y="446"/>
                  <a:pt x="485" y="447"/>
                </a:cubicBezTo>
                <a:cubicBezTo>
                  <a:pt x="485" y="447"/>
                  <a:pt x="485" y="447"/>
                  <a:pt x="485" y="447"/>
                </a:cubicBezTo>
                <a:cubicBezTo>
                  <a:pt x="504" y="463"/>
                  <a:pt x="522" y="480"/>
                  <a:pt x="546" y="486"/>
                </a:cubicBezTo>
                <a:cubicBezTo>
                  <a:pt x="547" y="486"/>
                  <a:pt x="548" y="485"/>
                  <a:pt x="547" y="485"/>
                </a:cubicBezTo>
                <a:cubicBezTo>
                  <a:pt x="536" y="478"/>
                  <a:pt x="523" y="474"/>
                  <a:pt x="513" y="466"/>
                </a:cubicBezTo>
                <a:cubicBezTo>
                  <a:pt x="507" y="462"/>
                  <a:pt x="502" y="456"/>
                  <a:pt x="496" y="451"/>
                </a:cubicBezTo>
                <a:cubicBezTo>
                  <a:pt x="502" y="453"/>
                  <a:pt x="508" y="454"/>
                  <a:pt x="514" y="456"/>
                </a:cubicBezTo>
                <a:cubicBezTo>
                  <a:pt x="513" y="456"/>
                  <a:pt x="512" y="456"/>
                  <a:pt x="511" y="456"/>
                </a:cubicBezTo>
                <a:cubicBezTo>
                  <a:pt x="509" y="456"/>
                  <a:pt x="508" y="457"/>
                  <a:pt x="507" y="457"/>
                </a:cubicBezTo>
                <a:cubicBezTo>
                  <a:pt x="507" y="458"/>
                  <a:pt x="507" y="459"/>
                  <a:pt x="507" y="459"/>
                </a:cubicBezTo>
                <a:cubicBezTo>
                  <a:pt x="510" y="460"/>
                  <a:pt x="513" y="458"/>
                  <a:pt x="515" y="457"/>
                </a:cubicBezTo>
                <a:cubicBezTo>
                  <a:pt x="517" y="457"/>
                  <a:pt x="518" y="457"/>
                  <a:pt x="520" y="456"/>
                </a:cubicBezTo>
                <a:cubicBezTo>
                  <a:pt x="525" y="457"/>
                  <a:pt x="532" y="458"/>
                  <a:pt x="538" y="457"/>
                </a:cubicBezTo>
                <a:cubicBezTo>
                  <a:pt x="534" y="458"/>
                  <a:pt x="531" y="460"/>
                  <a:pt x="527" y="460"/>
                </a:cubicBezTo>
                <a:cubicBezTo>
                  <a:pt x="523" y="460"/>
                  <a:pt x="519" y="460"/>
                  <a:pt x="515" y="462"/>
                </a:cubicBezTo>
                <a:cubicBezTo>
                  <a:pt x="514" y="462"/>
                  <a:pt x="514" y="464"/>
                  <a:pt x="516" y="464"/>
                </a:cubicBezTo>
                <a:cubicBezTo>
                  <a:pt x="522" y="463"/>
                  <a:pt x="528" y="461"/>
                  <a:pt x="535" y="459"/>
                </a:cubicBezTo>
                <a:cubicBezTo>
                  <a:pt x="538" y="459"/>
                  <a:pt x="542" y="457"/>
                  <a:pt x="545" y="454"/>
                </a:cubicBezTo>
                <a:cubicBezTo>
                  <a:pt x="545" y="454"/>
                  <a:pt x="545" y="453"/>
                  <a:pt x="545" y="453"/>
                </a:cubicBezTo>
                <a:cubicBezTo>
                  <a:pt x="546" y="454"/>
                  <a:pt x="546" y="455"/>
                  <a:pt x="547" y="456"/>
                </a:cubicBezTo>
                <a:cubicBezTo>
                  <a:pt x="544" y="457"/>
                  <a:pt x="541" y="459"/>
                  <a:pt x="538" y="460"/>
                </a:cubicBezTo>
                <a:cubicBezTo>
                  <a:pt x="534" y="462"/>
                  <a:pt x="531" y="463"/>
                  <a:pt x="528" y="465"/>
                </a:cubicBezTo>
                <a:cubicBezTo>
                  <a:pt x="528" y="466"/>
                  <a:pt x="528" y="467"/>
                  <a:pt x="528" y="466"/>
                </a:cubicBezTo>
                <a:close/>
                <a:moveTo>
                  <a:pt x="527" y="554"/>
                </a:moveTo>
                <a:cubicBezTo>
                  <a:pt x="521" y="565"/>
                  <a:pt x="511" y="574"/>
                  <a:pt x="508" y="586"/>
                </a:cubicBezTo>
                <a:cubicBezTo>
                  <a:pt x="508" y="587"/>
                  <a:pt x="508" y="587"/>
                  <a:pt x="509" y="587"/>
                </a:cubicBezTo>
                <a:cubicBezTo>
                  <a:pt x="508" y="587"/>
                  <a:pt x="508" y="587"/>
                  <a:pt x="508" y="587"/>
                </a:cubicBezTo>
                <a:cubicBezTo>
                  <a:pt x="503" y="592"/>
                  <a:pt x="500" y="599"/>
                  <a:pt x="496" y="605"/>
                </a:cubicBezTo>
                <a:cubicBezTo>
                  <a:pt x="494" y="608"/>
                  <a:pt x="490" y="612"/>
                  <a:pt x="487" y="615"/>
                </a:cubicBezTo>
                <a:cubicBezTo>
                  <a:pt x="487" y="615"/>
                  <a:pt x="487" y="615"/>
                  <a:pt x="487" y="614"/>
                </a:cubicBezTo>
                <a:cubicBezTo>
                  <a:pt x="488" y="614"/>
                  <a:pt x="488" y="614"/>
                  <a:pt x="489" y="613"/>
                </a:cubicBezTo>
                <a:cubicBezTo>
                  <a:pt x="490" y="607"/>
                  <a:pt x="492" y="600"/>
                  <a:pt x="495" y="595"/>
                </a:cubicBezTo>
                <a:cubicBezTo>
                  <a:pt x="498" y="588"/>
                  <a:pt x="503" y="584"/>
                  <a:pt x="507" y="578"/>
                </a:cubicBezTo>
                <a:cubicBezTo>
                  <a:pt x="515" y="569"/>
                  <a:pt x="521" y="558"/>
                  <a:pt x="526" y="547"/>
                </a:cubicBezTo>
                <a:cubicBezTo>
                  <a:pt x="532" y="536"/>
                  <a:pt x="537" y="524"/>
                  <a:pt x="544" y="513"/>
                </a:cubicBezTo>
                <a:cubicBezTo>
                  <a:pt x="548" y="507"/>
                  <a:pt x="554" y="500"/>
                  <a:pt x="554" y="493"/>
                </a:cubicBezTo>
                <a:cubicBezTo>
                  <a:pt x="558" y="491"/>
                  <a:pt x="562" y="489"/>
                  <a:pt x="567" y="487"/>
                </a:cubicBezTo>
                <a:cubicBezTo>
                  <a:pt x="567" y="487"/>
                  <a:pt x="567" y="487"/>
                  <a:pt x="567" y="487"/>
                </a:cubicBezTo>
                <a:cubicBezTo>
                  <a:pt x="571" y="490"/>
                  <a:pt x="575" y="494"/>
                  <a:pt x="579" y="497"/>
                </a:cubicBezTo>
                <a:cubicBezTo>
                  <a:pt x="580" y="497"/>
                  <a:pt x="581" y="498"/>
                  <a:pt x="582" y="499"/>
                </a:cubicBezTo>
                <a:cubicBezTo>
                  <a:pt x="582" y="499"/>
                  <a:pt x="582" y="499"/>
                  <a:pt x="582" y="499"/>
                </a:cubicBezTo>
                <a:cubicBezTo>
                  <a:pt x="575" y="507"/>
                  <a:pt x="568" y="514"/>
                  <a:pt x="562" y="522"/>
                </a:cubicBezTo>
                <a:cubicBezTo>
                  <a:pt x="558" y="527"/>
                  <a:pt x="553" y="532"/>
                  <a:pt x="552" y="538"/>
                </a:cubicBezTo>
                <a:cubicBezTo>
                  <a:pt x="546" y="544"/>
                  <a:pt x="540" y="551"/>
                  <a:pt x="534" y="558"/>
                </a:cubicBezTo>
                <a:cubicBezTo>
                  <a:pt x="530" y="563"/>
                  <a:pt x="526" y="567"/>
                  <a:pt x="523" y="573"/>
                </a:cubicBezTo>
                <a:cubicBezTo>
                  <a:pt x="521" y="578"/>
                  <a:pt x="520" y="581"/>
                  <a:pt x="515" y="583"/>
                </a:cubicBezTo>
                <a:cubicBezTo>
                  <a:pt x="513" y="584"/>
                  <a:pt x="511" y="585"/>
                  <a:pt x="509" y="587"/>
                </a:cubicBezTo>
                <a:cubicBezTo>
                  <a:pt x="513" y="581"/>
                  <a:pt x="515" y="575"/>
                  <a:pt x="519" y="570"/>
                </a:cubicBezTo>
                <a:cubicBezTo>
                  <a:pt x="522" y="565"/>
                  <a:pt x="525" y="560"/>
                  <a:pt x="528" y="555"/>
                </a:cubicBezTo>
                <a:cubicBezTo>
                  <a:pt x="528" y="554"/>
                  <a:pt x="528" y="554"/>
                  <a:pt x="527" y="554"/>
                </a:cubicBezTo>
                <a:close/>
                <a:moveTo>
                  <a:pt x="486" y="620"/>
                </a:moveTo>
                <a:cubicBezTo>
                  <a:pt x="486" y="620"/>
                  <a:pt x="486" y="620"/>
                  <a:pt x="486" y="620"/>
                </a:cubicBezTo>
                <a:cubicBezTo>
                  <a:pt x="481" y="620"/>
                  <a:pt x="477" y="618"/>
                  <a:pt x="472" y="617"/>
                </a:cubicBezTo>
                <a:cubicBezTo>
                  <a:pt x="469" y="616"/>
                  <a:pt x="460" y="615"/>
                  <a:pt x="461" y="611"/>
                </a:cubicBezTo>
                <a:cubicBezTo>
                  <a:pt x="464" y="600"/>
                  <a:pt x="470" y="589"/>
                  <a:pt x="475" y="578"/>
                </a:cubicBezTo>
                <a:cubicBezTo>
                  <a:pt x="482" y="563"/>
                  <a:pt x="488" y="547"/>
                  <a:pt x="493" y="532"/>
                </a:cubicBezTo>
                <a:cubicBezTo>
                  <a:pt x="499" y="517"/>
                  <a:pt x="505" y="501"/>
                  <a:pt x="509" y="486"/>
                </a:cubicBezTo>
                <a:cubicBezTo>
                  <a:pt x="516" y="489"/>
                  <a:pt x="523" y="491"/>
                  <a:pt x="531" y="493"/>
                </a:cubicBezTo>
                <a:cubicBezTo>
                  <a:pt x="530" y="493"/>
                  <a:pt x="530" y="494"/>
                  <a:pt x="530" y="494"/>
                </a:cubicBezTo>
                <a:cubicBezTo>
                  <a:pt x="531" y="498"/>
                  <a:pt x="525" y="505"/>
                  <a:pt x="522" y="508"/>
                </a:cubicBezTo>
                <a:cubicBezTo>
                  <a:pt x="518" y="513"/>
                  <a:pt x="516" y="520"/>
                  <a:pt x="514" y="526"/>
                </a:cubicBezTo>
                <a:cubicBezTo>
                  <a:pt x="511" y="534"/>
                  <a:pt x="508" y="542"/>
                  <a:pt x="505" y="550"/>
                </a:cubicBezTo>
                <a:cubicBezTo>
                  <a:pt x="502" y="556"/>
                  <a:pt x="498" y="563"/>
                  <a:pt x="496" y="569"/>
                </a:cubicBezTo>
                <a:cubicBezTo>
                  <a:pt x="491" y="580"/>
                  <a:pt x="487" y="591"/>
                  <a:pt x="484" y="602"/>
                </a:cubicBezTo>
                <a:cubicBezTo>
                  <a:pt x="482" y="609"/>
                  <a:pt x="481" y="615"/>
                  <a:pt x="486" y="620"/>
                </a:cubicBezTo>
                <a:close/>
                <a:moveTo>
                  <a:pt x="466" y="585"/>
                </a:moveTo>
                <a:cubicBezTo>
                  <a:pt x="466" y="579"/>
                  <a:pt x="466" y="573"/>
                  <a:pt x="465" y="568"/>
                </a:cubicBezTo>
                <a:cubicBezTo>
                  <a:pt x="464" y="560"/>
                  <a:pt x="462" y="553"/>
                  <a:pt x="462" y="546"/>
                </a:cubicBezTo>
                <a:cubicBezTo>
                  <a:pt x="461" y="539"/>
                  <a:pt x="462" y="533"/>
                  <a:pt x="462" y="526"/>
                </a:cubicBezTo>
                <a:cubicBezTo>
                  <a:pt x="462" y="513"/>
                  <a:pt x="462" y="499"/>
                  <a:pt x="466" y="486"/>
                </a:cubicBezTo>
                <a:cubicBezTo>
                  <a:pt x="468" y="479"/>
                  <a:pt x="471" y="471"/>
                  <a:pt x="471" y="463"/>
                </a:cubicBezTo>
                <a:cubicBezTo>
                  <a:pt x="477" y="469"/>
                  <a:pt x="484" y="473"/>
                  <a:pt x="491" y="477"/>
                </a:cubicBezTo>
                <a:cubicBezTo>
                  <a:pt x="496" y="480"/>
                  <a:pt x="500" y="482"/>
                  <a:pt x="505" y="484"/>
                </a:cubicBezTo>
                <a:cubicBezTo>
                  <a:pt x="503" y="494"/>
                  <a:pt x="499" y="503"/>
                  <a:pt x="496" y="513"/>
                </a:cubicBezTo>
                <a:cubicBezTo>
                  <a:pt x="493" y="522"/>
                  <a:pt x="490" y="531"/>
                  <a:pt x="486" y="540"/>
                </a:cubicBezTo>
                <a:cubicBezTo>
                  <a:pt x="480" y="557"/>
                  <a:pt x="473" y="573"/>
                  <a:pt x="466" y="590"/>
                </a:cubicBezTo>
                <a:cubicBezTo>
                  <a:pt x="466" y="588"/>
                  <a:pt x="466" y="586"/>
                  <a:pt x="466" y="585"/>
                </a:cubicBezTo>
                <a:close/>
                <a:moveTo>
                  <a:pt x="492" y="588"/>
                </a:moveTo>
                <a:cubicBezTo>
                  <a:pt x="497" y="576"/>
                  <a:pt x="502" y="564"/>
                  <a:pt x="508" y="552"/>
                </a:cubicBezTo>
                <a:cubicBezTo>
                  <a:pt x="511" y="546"/>
                  <a:pt x="513" y="539"/>
                  <a:pt x="515" y="533"/>
                </a:cubicBezTo>
                <a:cubicBezTo>
                  <a:pt x="518" y="526"/>
                  <a:pt x="520" y="518"/>
                  <a:pt x="524" y="511"/>
                </a:cubicBezTo>
                <a:cubicBezTo>
                  <a:pt x="527" y="507"/>
                  <a:pt x="535" y="499"/>
                  <a:pt x="532" y="493"/>
                </a:cubicBezTo>
                <a:cubicBezTo>
                  <a:pt x="533" y="493"/>
                  <a:pt x="533" y="494"/>
                  <a:pt x="534" y="494"/>
                </a:cubicBezTo>
                <a:cubicBezTo>
                  <a:pt x="539" y="495"/>
                  <a:pt x="546" y="495"/>
                  <a:pt x="551" y="494"/>
                </a:cubicBezTo>
                <a:cubicBezTo>
                  <a:pt x="548" y="503"/>
                  <a:pt x="541" y="510"/>
                  <a:pt x="537" y="519"/>
                </a:cubicBezTo>
                <a:cubicBezTo>
                  <a:pt x="531" y="530"/>
                  <a:pt x="525" y="541"/>
                  <a:pt x="519" y="553"/>
                </a:cubicBezTo>
                <a:cubicBezTo>
                  <a:pt x="516" y="559"/>
                  <a:pt x="513" y="565"/>
                  <a:pt x="509" y="570"/>
                </a:cubicBezTo>
                <a:cubicBezTo>
                  <a:pt x="506" y="575"/>
                  <a:pt x="501" y="579"/>
                  <a:pt x="498" y="583"/>
                </a:cubicBezTo>
                <a:cubicBezTo>
                  <a:pt x="492" y="590"/>
                  <a:pt x="489" y="597"/>
                  <a:pt x="487" y="605"/>
                </a:cubicBezTo>
                <a:cubicBezTo>
                  <a:pt x="488" y="599"/>
                  <a:pt x="491" y="592"/>
                  <a:pt x="492" y="588"/>
                </a:cubicBezTo>
                <a:close/>
                <a:moveTo>
                  <a:pt x="244" y="441"/>
                </a:moveTo>
                <a:cubicBezTo>
                  <a:pt x="246" y="444"/>
                  <a:pt x="249" y="447"/>
                  <a:pt x="252" y="449"/>
                </a:cubicBezTo>
                <a:cubicBezTo>
                  <a:pt x="253" y="451"/>
                  <a:pt x="255" y="453"/>
                  <a:pt x="257" y="455"/>
                </a:cubicBezTo>
                <a:cubicBezTo>
                  <a:pt x="257" y="455"/>
                  <a:pt x="258" y="456"/>
                  <a:pt x="259" y="456"/>
                </a:cubicBezTo>
                <a:cubicBezTo>
                  <a:pt x="260" y="458"/>
                  <a:pt x="263" y="462"/>
                  <a:pt x="263" y="462"/>
                </a:cubicBezTo>
                <a:cubicBezTo>
                  <a:pt x="264" y="463"/>
                  <a:pt x="264" y="463"/>
                  <a:pt x="264" y="463"/>
                </a:cubicBezTo>
                <a:cubicBezTo>
                  <a:pt x="262" y="468"/>
                  <a:pt x="259" y="473"/>
                  <a:pt x="258" y="479"/>
                </a:cubicBezTo>
                <a:cubicBezTo>
                  <a:pt x="256" y="474"/>
                  <a:pt x="253" y="470"/>
                  <a:pt x="248" y="473"/>
                </a:cubicBezTo>
                <a:cubicBezTo>
                  <a:pt x="245" y="475"/>
                  <a:pt x="242" y="478"/>
                  <a:pt x="239" y="481"/>
                </a:cubicBezTo>
                <a:cubicBezTo>
                  <a:pt x="239" y="480"/>
                  <a:pt x="239" y="479"/>
                  <a:pt x="239" y="478"/>
                </a:cubicBezTo>
                <a:cubicBezTo>
                  <a:pt x="239" y="472"/>
                  <a:pt x="238" y="466"/>
                  <a:pt x="240" y="460"/>
                </a:cubicBezTo>
                <a:cubicBezTo>
                  <a:pt x="241" y="454"/>
                  <a:pt x="242" y="449"/>
                  <a:pt x="243" y="444"/>
                </a:cubicBezTo>
                <a:cubicBezTo>
                  <a:pt x="244" y="443"/>
                  <a:pt x="244" y="442"/>
                  <a:pt x="244" y="441"/>
                </a:cubicBezTo>
                <a:close/>
                <a:moveTo>
                  <a:pt x="262" y="474"/>
                </a:moveTo>
                <a:cubicBezTo>
                  <a:pt x="263" y="471"/>
                  <a:pt x="265" y="468"/>
                  <a:pt x="266" y="466"/>
                </a:cubicBezTo>
                <a:cubicBezTo>
                  <a:pt x="267" y="468"/>
                  <a:pt x="269" y="470"/>
                  <a:pt x="270" y="472"/>
                </a:cubicBezTo>
                <a:cubicBezTo>
                  <a:pt x="277" y="483"/>
                  <a:pt x="282" y="494"/>
                  <a:pt x="287" y="506"/>
                </a:cubicBezTo>
                <a:cubicBezTo>
                  <a:pt x="292" y="519"/>
                  <a:pt x="297" y="532"/>
                  <a:pt x="301" y="545"/>
                </a:cubicBezTo>
                <a:cubicBezTo>
                  <a:pt x="297" y="539"/>
                  <a:pt x="294" y="533"/>
                  <a:pt x="290" y="527"/>
                </a:cubicBezTo>
                <a:cubicBezTo>
                  <a:pt x="282" y="515"/>
                  <a:pt x="272" y="505"/>
                  <a:pt x="265" y="493"/>
                </a:cubicBezTo>
                <a:cubicBezTo>
                  <a:pt x="263" y="490"/>
                  <a:pt x="262" y="488"/>
                  <a:pt x="262" y="485"/>
                </a:cubicBezTo>
                <a:cubicBezTo>
                  <a:pt x="261" y="482"/>
                  <a:pt x="261" y="477"/>
                  <a:pt x="262" y="474"/>
                </a:cubicBezTo>
                <a:close/>
                <a:moveTo>
                  <a:pt x="319" y="530"/>
                </a:moveTo>
                <a:cubicBezTo>
                  <a:pt x="316" y="522"/>
                  <a:pt x="312" y="515"/>
                  <a:pt x="310" y="507"/>
                </a:cubicBezTo>
                <a:cubicBezTo>
                  <a:pt x="309" y="501"/>
                  <a:pt x="308" y="493"/>
                  <a:pt x="305" y="487"/>
                </a:cubicBezTo>
                <a:cubicBezTo>
                  <a:pt x="315" y="490"/>
                  <a:pt x="325" y="490"/>
                  <a:pt x="336" y="487"/>
                </a:cubicBezTo>
                <a:cubicBezTo>
                  <a:pt x="336" y="486"/>
                  <a:pt x="336" y="486"/>
                  <a:pt x="337" y="486"/>
                </a:cubicBezTo>
                <a:cubicBezTo>
                  <a:pt x="340" y="505"/>
                  <a:pt x="335" y="524"/>
                  <a:pt x="337" y="543"/>
                </a:cubicBezTo>
                <a:cubicBezTo>
                  <a:pt x="337" y="552"/>
                  <a:pt x="338" y="562"/>
                  <a:pt x="340" y="571"/>
                </a:cubicBezTo>
                <a:cubicBezTo>
                  <a:pt x="340" y="571"/>
                  <a:pt x="340" y="571"/>
                  <a:pt x="340" y="571"/>
                </a:cubicBezTo>
                <a:cubicBezTo>
                  <a:pt x="340" y="571"/>
                  <a:pt x="340" y="570"/>
                  <a:pt x="339" y="570"/>
                </a:cubicBezTo>
                <a:cubicBezTo>
                  <a:pt x="329" y="558"/>
                  <a:pt x="325" y="544"/>
                  <a:pt x="319" y="530"/>
                </a:cubicBezTo>
                <a:close/>
                <a:moveTo>
                  <a:pt x="370" y="572"/>
                </a:moveTo>
                <a:cubicBezTo>
                  <a:pt x="370" y="571"/>
                  <a:pt x="370" y="571"/>
                  <a:pt x="370" y="571"/>
                </a:cubicBezTo>
                <a:cubicBezTo>
                  <a:pt x="374" y="565"/>
                  <a:pt x="375" y="556"/>
                  <a:pt x="376" y="549"/>
                </a:cubicBezTo>
                <a:cubicBezTo>
                  <a:pt x="377" y="539"/>
                  <a:pt x="378" y="530"/>
                  <a:pt x="378" y="520"/>
                </a:cubicBezTo>
                <a:cubicBezTo>
                  <a:pt x="378" y="510"/>
                  <a:pt x="377" y="501"/>
                  <a:pt x="379" y="491"/>
                </a:cubicBezTo>
                <a:cubicBezTo>
                  <a:pt x="381" y="484"/>
                  <a:pt x="381" y="477"/>
                  <a:pt x="382" y="470"/>
                </a:cubicBezTo>
                <a:cubicBezTo>
                  <a:pt x="382" y="470"/>
                  <a:pt x="382" y="470"/>
                  <a:pt x="382" y="469"/>
                </a:cubicBezTo>
                <a:cubicBezTo>
                  <a:pt x="382" y="469"/>
                  <a:pt x="383" y="468"/>
                  <a:pt x="383" y="467"/>
                </a:cubicBezTo>
                <a:cubicBezTo>
                  <a:pt x="383" y="466"/>
                  <a:pt x="384" y="465"/>
                  <a:pt x="384" y="464"/>
                </a:cubicBezTo>
                <a:cubicBezTo>
                  <a:pt x="387" y="462"/>
                  <a:pt x="391" y="459"/>
                  <a:pt x="394" y="456"/>
                </a:cubicBezTo>
                <a:cubicBezTo>
                  <a:pt x="403" y="449"/>
                  <a:pt x="410" y="441"/>
                  <a:pt x="417" y="431"/>
                </a:cubicBezTo>
                <a:cubicBezTo>
                  <a:pt x="420" y="426"/>
                  <a:pt x="423" y="421"/>
                  <a:pt x="426" y="416"/>
                </a:cubicBezTo>
                <a:cubicBezTo>
                  <a:pt x="428" y="413"/>
                  <a:pt x="429" y="409"/>
                  <a:pt x="431" y="407"/>
                </a:cubicBezTo>
                <a:cubicBezTo>
                  <a:pt x="432" y="408"/>
                  <a:pt x="432" y="408"/>
                  <a:pt x="433" y="409"/>
                </a:cubicBezTo>
                <a:cubicBezTo>
                  <a:pt x="433" y="409"/>
                  <a:pt x="433" y="409"/>
                  <a:pt x="433" y="410"/>
                </a:cubicBezTo>
                <a:cubicBezTo>
                  <a:pt x="438" y="415"/>
                  <a:pt x="439" y="423"/>
                  <a:pt x="443" y="429"/>
                </a:cubicBezTo>
                <a:cubicBezTo>
                  <a:pt x="444" y="430"/>
                  <a:pt x="445" y="432"/>
                  <a:pt x="446" y="433"/>
                </a:cubicBezTo>
                <a:cubicBezTo>
                  <a:pt x="443" y="440"/>
                  <a:pt x="440" y="448"/>
                  <a:pt x="439" y="455"/>
                </a:cubicBezTo>
                <a:cubicBezTo>
                  <a:pt x="438" y="464"/>
                  <a:pt x="440" y="472"/>
                  <a:pt x="438" y="481"/>
                </a:cubicBezTo>
                <a:cubicBezTo>
                  <a:pt x="436" y="489"/>
                  <a:pt x="434" y="498"/>
                  <a:pt x="434" y="507"/>
                </a:cubicBezTo>
                <a:cubicBezTo>
                  <a:pt x="434" y="516"/>
                  <a:pt x="435" y="525"/>
                  <a:pt x="436" y="534"/>
                </a:cubicBezTo>
                <a:cubicBezTo>
                  <a:pt x="437" y="543"/>
                  <a:pt x="437" y="552"/>
                  <a:pt x="437" y="562"/>
                </a:cubicBezTo>
                <a:cubicBezTo>
                  <a:pt x="437" y="570"/>
                  <a:pt x="438" y="579"/>
                  <a:pt x="438" y="587"/>
                </a:cubicBezTo>
                <a:cubicBezTo>
                  <a:pt x="439" y="593"/>
                  <a:pt x="440" y="599"/>
                  <a:pt x="443" y="604"/>
                </a:cubicBezTo>
                <a:cubicBezTo>
                  <a:pt x="442" y="604"/>
                  <a:pt x="442" y="604"/>
                  <a:pt x="442" y="604"/>
                </a:cubicBezTo>
                <a:cubicBezTo>
                  <a:pt x="442" y="604"/>
                  <a:pt x="441" y="604"/>
                  <a:pt x="441" y="604"/>
                </a:cubicBezTo>
                <a:cubicBezTo>
                  <a:pt x="441" y="604"/>
                  <a:pt x="441" y="604"/>
                  <a:pt x="441" y="604"/>
                </a:cubicBezTo>
                <a:cubicBezTo>
                  <a:pt x="442" y="604"/>
                  <a:pt x="441" y="604"/>
                  <a:pt x="442" y="605"/>
                </a:cubicBezTo>
                <a:cubicBezTo>
                  <a:pt x="442" y="605"/>
                  <a:pt x="442" y="606"/>
                  <a:pt x="442" y="606"/>
                </a:cubicBezTo>
                <a:cubicBezTo>
                  <a:pt x="442" y="606"/>
                  <a:pt x="442" y="607"/>
                  <a:pt x="442" y="607"/>
                </a:cubicBezTo>
                <a:cubicBezTo>
                  <a:pt x="442" y="608"/>
                  <a:pt x="442" y="608"/>
                  <a:pt x="442" y="608"/>
                </a:cubicBezTo>
                <a:cubicBezTo>
                  <a:pt x="441" y="607"/>
                  <a:pt x="441" y="607"/>
                  <a:pt x="440" y="608"/>
                </a:cubicBezTo>
                <a:cubicBezTo>
                  <a:pt x="439" y="609"/>
                  <a:pt x="439" y="613"/>
                  <a:pt x="440" y="615"/>
                </a:cubicBezTo>
                <a:cubicBezTo>
                  <a:pt x="441" y="617"/>
                  <a:pt x="442" y="618"/>
                  <a:pt x="444" y="619"/>
                </a:cubicBezTo>
                <a:cubicBezTo>
                  <a:pt x="443" y="622"/>
                  <a:pt x="444" y="625"/>
                  <a:pt x="444" y="628"/>
                </a:cubicBezTo>
                <a:cubicBezTo>
                  <a:pt x="445" y="634"/>
                  <a:pt x="445" y="640"/>
                  <a:pt x="444" y="646"/>
                </a:cubicBezTo>
                <a:cubicBezTo>
                  <a:pt x="443" y="658"/>
                  <a:pt x="439" y="670"/>
                  <a:pt x="435" y="682"/>
                </a:cubicBezTo>
                <a:cubicBezTo>
                  <a:pt x="433" y="688"/>
                  <a:pt x="431" y="694"/>
                  <a:pt x="428" y="700"/>
                </a:cubicBezTo>
                <a:cubicBezTo>
                  <a:pt x="428" y="694"/>
                  <a:pt x="422" y="688"/>
                  <a:pt x="419" y="684"/>
                </a:cubicBezTo>
                <a:cubicBezTo>
                  <a:pt x="412" y="672"/>
                  <a:pt x="406" y="659"/>
                  <a:pt x="400" y="647"/>
                </a:cubicBezTo>
                <a:cubicBezTo>
                  <a:pt x="394" y="633"/>
                  <a:pt x="390" y="620"/>
                  <a:pt x="382" y="607"/>
                </a:cubicBezTo>
                <a:cubicBezTo>
                  <a:pt x="381" y="604"/>
                  <a:pt x="378" y="602"/>
                  <a:pt x="377" y="598"/>
                </a:cubicBezTo>
                <a:cubicBezTo>
                  <a:pt x="376" y="596"/>
                  <a:pt x="376" y="593"/>
                  <a:pt x="375" y="590"/>
                </a:cubicBezTo>
                <a:cubicBezTo>
                  <a:pt x="374" y="586"/>
                  <a:pt x="373" y="583"/>
                  <a:pt x="369" y="581"/>
                </a:cubicBezTo>
                <a:cubicBezTo>
                  <a:pt x="370" y="578"/>
                  <a:pt x="370" y="575"/>
                  <a:pt x="370" y="572"/>
                </a:cubicBezTo>
                <a:close/>
                <a:moveTo>
                  <a:pt x="444" y="615"/>
                </a:moveTo>
                <a:cubicBezTo>
                  <a:pt x="444" y="615"/>
                  <a:pt x="444" y="614"/>
                  <a:pt x="443" y="614"/>
                </a:cubicBezTo>
                <a:cubicBezTo>
                  <a:pt x="443" y="613"/>
                  <a:pt x="443" y="612"/>
                  <a:pt x="443" y="611"/>
                </a:cubicBezTo>
                <a:cubicBezTo>
                  <a:pt x="443" y="611"/>
                  <a:pt x="444" y="611"/>
                  <a:pt x="444" y="611"/>
                </a:cubicBezTo>
                <a:cubicBezTo>
                  <a:pt x="445" y="612"/>
                  <a:pt x="445" y="613"/>
                  <a:pt x="446" y="614"/>
                </a:cubicBezTo>
                <a:cubicBezTo>
                  <a:pt x="446" y="614"/>
                  <a:pt x="446" y="614"/>
                  <a:pt x="446" y="614"/>
                </a:cubicBezTo>
                <a:cubicBezTo>
                  <a:pt x="445" y="614"/>
                  <a:pt x="445" y="614"/>
                  <a:pt x="445" y="615"/>
                </a:cubicBezTo>
                <a:cubicBezTo>
                  <a:pt x="445" y="615"/>
                  <a:pt x="444" y="615"/>
                  <a:pt x="444" y="615"/>
                </a:cubicBezTo>
                <a:close/>
                <a:moveTo>
                  <a:pt x="443" y="595"/>
                </a:moveTo>
                <a:cubicBezTo>
                  <a:pt x="442" y="589"/>
                  <a:pt x="442" y="583"/>
                  <a:pt x="441" y="577"/>
                </a:cubicBezTo>
                <a:cubicBezTo>
                  <a:pt x="439" y="560"/>
                  <a:pt x="441" y="543"/>
                  <a:pt x="439" y="526"/>
                </a:cubicBezTo>
                <a:cubicBezTo>
                  <a:pt x="438" y="517"/>
                  <a:pt x="437" y="508"/>
                  <a:pt x="438" y="500"/>
                </a:cubicBezTo>
                <a:cubicBezTo>
                  <a:pt x="439" y="492"/>
                  <a:pt x="442" y="484"/>
                  <a:pt x="443" y="476"/>
                </a:cubicBezTo>
                <a:cubicBezTo>
                  <a:pt x="443" y="468"/>
                  <a:pt x="441" y="461"/>
                  <a:pt x="443" y="454"/>
                </a:cubicBezTo>
                <a:cubicBezTo>
                  <a:pt x="444" y="448"/>
                  <a:pt x="446" y="442"/>
                  <a:pt x="448" y="436"/>
                </a:cubicBezTo>
                <a:cubicBezTo>
                  <a:pt x="451" y="440"/>
                  <a:pt x="454" y="444"/>
                  <a:pt x="457" y="448"/>
                </a:cubicBezTo>
                <a:cubicBezTo>
                  <a:pt x="460" y="453"/>
                  <a:pt x="463" y="457"/>
                  <a:pt x="467" y="460"/>
                </a:cubicBezTo>
                <a:cubicBezTo>
                  <a:pt x="468" y="471"/>
                  <a:pt x="463" y="482"/>
                  <a:pt x="461" y="492"/>
                </a:cubicBezTo>
                <a:cubicBezTo>
                  <a:pt x="459" y="503"/>
                  <a:pt x="459" y="515"/>
                  <a:pt x="459" y="526"/>
                </a:cubicBezTo>
                <a:cubicBezTo>
                  <a:pt x="458" y="539"/>
                  <a:pt x="459" y="551"/>
                  <a:pt x="461" y="564"/>
                </a:cubicBezTo>
                <a:cubicBezTo>
                  <a:pt x="463" y="571"/>
                  <a:pt x="463" y="578"/>
                  <a:pt x="463" y="585"/>
                </a:cubicBezTo>
                <a:cubicBezTo>
                  <a:pt x="463" y="586"/>
                  <a:pt x="463" y="593"/>
                  <a:pt x="463" y="596"/>
                </a:cubicBezTo>
                <a:cubicBezTo>
                  <a:pt x="461" y="599"/>
                  <a:pt x="459" y="603"/>
                  <a:pt x="458" y="607"/>
                </a:cubicBezTo>
                <a:cubicBezTo>
                  <a:pt x="456" y="607"/>
                  <a:pt x="455" y="608"/>
                  <a:pt x="454" y="608"/>
                </a:cubicBezTo>
                <a:cubicBezTo>
                  <a:pt x="452" y="608"/>
                  <a:pt x="451" y="607"/>
                  <a:pt x="449" y="607"/>
                </a:cubicBezTo>
                <a:cubicBezTo>
                  <a:pt x="449" y="606"/>
                  <a:pt x="448" y="606"/>
                  <a:pt x="448" y="606"/>
                </a:cubicBezTo>
                <a:cubicBezTo>
                  <a:pt x="445" y="603"/>
                  <a:pt x="444" y="599"/>
                  <a:pt x="443" y="595"/>
                </a:cubicBezTo>
                <a:close/>
                <a:moveTo>
                  <a:pt x="908" y="527"/>
                </a:moveTo>
                <a:cubicBezTo>
                  <a:pt x="916" y="520"/>
                  <a:pt x="922" y="512"/>
                  <a:pt x="928" y="505"/>
                </a:cubicBezTo>
                <a:cubicBezTo>
                  <a:pt x="940" y="490"/>
                  <a:pt x="950" y="475"/>
                  <a:pt x="959" y="459"/>
                </a:cubicBezTo>
                <a:cubicBezTo>
                  <a:pt x="967" y="443"/>
                  <a:pt x="976" y="427"/>
                  <a:pt x="981" y="410"/>
                </a:cubicBezTo>
                <a:cubicBezTo>
                  <a:pt x="985" y="398"/>
                  <a:pt x="986" y="385"/>
                  <a:pt x="988" y="372"/>
                </a:cubicBezTo>
                <a:cubicBezTo>
                  <a:pt x="988" y="388"/>
                  <a:pt x="985" y="403"/>
                  <a:pt x="980" y="418"/>
                </a:cubicBezTo>
                <a:cubicBezTo>
                  <a:pt x="974" y="435"/>
                  <a:pt x="971" y="452"/>
                  <a:pt x="962" y="467"/>
                </a:cubicBezTo>
                <a:cubicBezTo>
                  <a:pt x="957" y="475"/>
                  <a:pt x="952" y="482"/>
                  <a:pt x="947" y="490"/>
                </a:cubicBezTo>
                <a:cubicBezTo>
                  <a:pt x="943" y="497"/>
                  <a:pt x="939" y="504"/>
                  <a:pt x="934" y="510"/>
                </a:cubicBezTo>
                <a:cubicBezTo>
                  <a:pt x="927" y="521"/>
                  <a:pt x="917" y="531"/>
                  <a:pt x="909" y="541"/>
                </a:cubicBezTo>
                <a:cubicBezTo>
                  <a:pt x="907" y="542"/>
                  <a:pt x="906" y="544"/>
                  <a:pt x="905" y="546"/>
                </a:cubicBezTo>
                <a:cubicBezTo>
                  <a:pt x="904" y="547"/>
                  <a:pt x="904" y="548"/>
                  <a:pt x="903" y="549"/>
                </a:cubicBezTo>
                <a:cubicBezTo>
                  <a:pt x="902" y="549"/>
                  <a:pt x="902" y="549"/>
                  <a:pt x="902" y="549"/>
                </a:cubicBezTo>
                <a:cubicBezTo>
                  <a:pt x="901" y="549"/>
                  <a:pt x="901" y="550"/>
                  <a:pt x="901" y="550"/>
                </a:cubicBezTo>
                <a:cubicBezTo>
                  <a:pt x="898" y="550"/>
                  <a:pt x="896" y="550"/>
                  <a:pt x="893" y="551"/>
                </a:cubicBezTo>
                <a:cubicBezTo>
                  <a:pt x="892" y="551"/>
                  <a:pt x="890" y="551"/>
                  <a:pt x="888" y="551"/>
                </a:cubicBezTo>
                <a:cubicBezTo>
                  <a:pt x="889" y="550"/>
                  <a:pt x="889" y="548"/>
                  <a:pt x="890" y="546"/>
                </a:cubicBezTo>
                <a:cubicBezTo>
                  <a:pt x="893" y="538"/>
                  <a:pt x="902" y="533"/>
                  <a:pt x="908" y="527"/>
                </a:cubicBezTo>
                <a:close/>
                <a:moveTo>
                  <a:pt x="988" y="406"/>
                </a:moveTo>
                <a:cubicBezTo>
                  <a:pt x="988" y="406"/>
                  <a:pt x="988" y="406"/>
                  <a:pt x="988" y="406"/>
                </a:cubicBezTo>
                <a:cubicBezTo>
                  <a:pt x="988" y="406"/>
                  <a:pt x="988" y="406"/>
                  <a:pt x="989" y="406"/>
                </a:cubicBezTo>
                <a:cubicBezTo>
                  <a:pt x="988" y="407"/>
                  <a:pt x="987" y="408"/>
                  <a:pt x="987" y="409"/>
                </a:cubicBezTo>
                <a:cubicBezTo>
                  <a:pt x="987" y="408"/>
                  <a:pt x="987" y="407"/>
                  <a:pt x="987" y="407"/>
                </a:cubicBezTo>
                <a:cubicBezTo>
                  <a:pt x="988" y="406"/>
                  <a:pt x="988" y="406"/>
                  <a:pt x="988" y="406"/>
                </a:cubicBezTo>
                <a:close/>
                <a:moveTo>
                  <a:pt x="949" y="508"/>
                </a:moveTo>
                <a:cubicBezTo>
                  <a:pt x="952" y="506"/>
                  <a:pt x="954" y="504"/>
                  <a:pt x="956" y="502"/>
                </a:cubicBezTo>
                <a:cubicBezTo>
                  <a:pt x="954" y="505"/>
                  <a:pt x="952" y="506"/>
                  <a:pt x="949" y="508"/>
                </a:cubicBezTo>
                <a:close/>
                <a:moveTo>
                  <a:pt x="986" y="292"/>
                </a:moveTo>
                <a:cubicBezTo>
                  <a:pt x="990" y="292"/>
                  <a:pt x="993" y="291"/>
                  <a:pt x="997" y="291"/>
                </a:cubicBezTo>
                <a:cubicBezTo>
                  <a:pt x="1007" y="292"/>
                  <a:pt x="1018" y="293"/>
                  <a:pt x="1026" y="299"/>
                </a:cubicBezTo>
                <a:cubicBezTo>
                  <a:pt x="1041" y="309"/>
                  <a:pt x="1048" y="326"/>
                  <a:pt x="1046" y="344"/>
                </a:cubicBezTo>
                <a:cubicBezTo>
                  <a:pt x="1044" y="355"/>
                  <a:pt x="1040" y="365"/>
                  <a:pt x="1033" y="373"/>
                </a:cubicBezTo>
                <a:cubicBezTo>
                  <a:pt x="1027" y="379"/>
                  <a:pt x="1020" y="384"/>
                  <a:pt x="1013" y="390"/>
                </a:cubicBezTo>
                <a:cubicBezTo>
                  <a:pt x="1012" y="390"/>
                  <a:pt x="1012" y="391"/>
                  <a:pt x="1012" y="391"/>
                </a:cubicBezTo>
                <a:cubicBezTo>
                  <a:pt x="1016" y="387"/>
                  <a:pt x="1019" y="383"/>
                  <a:pt x="1023" y="379"/>
                </a:cubicBezTo>
                <a:cubicBezTo>
                  <a:pt x="1023" y="378"/>
                  <a:pt x="1023" y="377"/>
                  <a:pt x="1022" y="378"/>
                </a:cubicBezTo>
                <a:cubicBezTo>
                  <a:pt x="1016" y="382"/>
                  <a:pt x="1013" y="387"/>
                  <a:pt x="1008" y="392"/>
                </a:cubicBezTo>
                <a:cubicBezTo>
                  <a:pt x="1004" y="397"/>
                  <a:pt x="998" y="401"/>
                  <a:pt x="994" y="407"/>
                </a:cubicBezTo>
                <a:cubicBezTo>
                  <a:pt x="990" y="411"/>
                  <a:pt x="985" y="418"/>
                  <a:pt x="983" y="424"/>
                </a:cubicBezTo>
                <a:cubicBezTo>
                  <a:pt x="985" y="416"/>
                  <a:pt x="989" y="410"/>
                  <a:pt x="994" y="403"/>
                </a:cubicBezTo>
                <a:cubicBezTo>
                  <a:pt x="998" y="397"/>
                  <a:pt x="1002" y="393"/>
                  <a:pt x="1007" y="388"/>
                </a:cubicBezTo>
                <a:cubicBezTo>
                  <a:pt x="1010" y="385"/>
                  <a:pt x="1014" y="382"/>
                  <a:pt x="1016" y="377"/>
                </a:cubicBezTo>
                <a:cubicBezTo>
                  <a:pt x="1016" y="377"/>
                  <a:pt x="1016" y="377"/>
                  <a:pt x="1015" y="377"/>
                </a:cubicBezTo>
                <a:cubicBezTo>
                  <a:pt x="1007" y="385"/>
                  <a:pt x="999" y="391"/>
                  <a:pt x="992" y="400"/>
                </a:cubicBezTo>
                <a:cubicBezTo>
                  <a:pt x="994" y="396"/>
                  <a:pt x="996" y="393"/>
                  <a:pt x="999" y="389"/>
                </a:cubicBezTo>
                <a:cubicBezTo>
                  <a:pt x="1003" y="386"/>
                  <a:pt x="1006" y="382"/>
                  <a:pt x="1010" y="378"/>
                </a:cubicBezTo>
                <a:cubicBezTo>
                  <a:pt x="1011" y="378"/>
                  <a:pt x="1010" y="377"/>
                  <a:pt x="1009" y="377"/>
                </a:cubicBezTo>
                <a:cubicBezTo>
                  <a:pt x="1005" y="381"/>
                  <a:pt x="1000" y="385"/>
                  <a:pt x="995" y="390"/>
                </a:cubicBezTo>
                <a:cubicBezTo>
                  <a:pt x="999" y="385"/>
                  <a:pt x="1002" y="381"/>
                  <a:pt x="1005" y="376"/>
                </a:cubicBezTo>
                <a:cubicBezTo>
                  <a:pt x="1009" y="372"/>
                  <a:pt x="1013" y="368"/>
                  <a:pt x="1017" y="364"/>
                </a:cubicBezTo>
                <a:cubicBezTo>
                  <a:pt x="1022" y="359"/>
                  <a:pt x="1030" y="350"/>
                  <a:pt x="1027" y="342"/>
                </a:cubicBezTo>
                <a:cubicBezTo>
                  <a:pt x="1027" y="342"/>
                  <a:pt x="1027" y="342"/>
                  <a:pt x="1027" y="342"/>
                </a:cubicBezTo>
                <a:cubicBezTo>
                  <a:pt x="1020" y="363"/>
                  <a:pt x="998" y="373"/>
                  <a:pt x="990" y="393"/>
                </a:cubicBezTo>
                <a:cubicBezTo>
                  <a:pt x="991" y="388"/>
                  <a:pt x="992" y="383"/>
                  <a:pt x="992" y="378"/>
                </a:cubicBezTo>
                <a:cubicBezTo>
                  <a:pt x="993" y="373"/>
                  <a:pt x="997" y="368"/>
                  <a:pt x="1000" y="365"/>
                </a:cubicBezTo>
                <a:cubicBezTo>
                  <a:pt x="1005" y="359"/>
                  <a:pt x="1012" y="354"/>
                  <a:pt x="1017" y="348"/>
                </a:cubicBezTo>
                <a:cubicBezTo>
                  <a:pt x="1017" y="348"/>
                  <a:pt x="1017" y="347"/>
                  <a:pt x="1017" y="347"/>
                </a:cubicBezTo>
                <a:cubicBezTo>
                  <a:pt x="1009" y="353"/>
                  <a:pt x="1003" y="360"/>
                  <a:pt x="997" y="367"/>
                </a:cubicBezTo>
                <a:cubicBezTo>
                  <a:pt x="996" y="369"/>
                  <a:pt x="994" y="371"/>
                  <a:pt x="992" y="374"/>
                </a:cubicBezTo>
                <a:cubicBezTo>
                  <a:pt x="992" y="372"/>
                  <a:pt x="992" y="371"/>
                  <a:pt x="992" y="369"/>
                </a:cubicBezTo>
                <a:cubicBezTo>
                  <a:pt x="994" y="366"/>
                  <a:pt x="995" y="363"/>
                  <a:pt x="996" y="359"/>
                </a:cubicBezTo>
                <a:cubicBezTo>
                  <a:pt x="998" y="356"/>
                  <a:pt x="1000" y="353"/>
                  <a:pt x="1002" y="349"/>
                </a:cubicBezTo>
                <a:cubicBezTo>
                  <a:pt x="1009" y="341"/>
                  <a:pt x="1017" y="334"/>
                  <a:pt x="1027" y="330"/>
                </a:cubicBezTo>
                <a:cubicBezTo>
                  <a:pt x="1027" y="330"/>
                  <a:pt x="1027" y="330"/>
                  <a:pt x="1026" y="330"/>
                </a:cubicBezTo>
                <a:cubicBezTo>
                  <a:pt x="1020" y="331"/>
                  <a:pt x="1015" y="335"/>
                  <a:pt x="1011" y="339"/>
                </a:cubicBezTo>
                <a:cubicBezTo>
                  <a:pt x="1007" y="342"/>
                  <a:pt x="1003" y="346"/>
                  <a:pt x="1000" y="350"/>
                </a:cubicBezTo>
                <a:cubicBezTo>
                  <a:pt x="999" y="352"/>
                  <a:pt x="995" y="357"/>
                  <a:pt x="992" y="362"/>
                </a:cubicBezTo>
                <a:cubicBezTo>
                  <a:pt x="992" y="361"/>
                  <a:pt x="992" y="360"/>
                  <a:pt x="992" y="359"/>
                </a:cubicBezTo>
                <a:cubicBezTo>
                  <a:pt x="992" y="359"/>
                  <a:pt x="992" y="359"/>
                  <a:pt x="992" y="359"/>
                </a:cubicBezTo>
                <a:cubicBezTo>
                  <a:pt x="993" y="356"/>
                  <a:pt x="993" y="354"/>
                  <a:pt x="994" y="351"/>
                </a:cubicBezTo>
                <a:cubicBezTo>
                  <a:pt x="996" y="349"/>
                  <a:pt x="997" y="346"/>
                  <a:pt x="998" y="344"/>
                </a:cubicBezTo>
                <a:cubicBezTo>
                  <a:pt x="999" y="343"/>
                  <a:pt x="997" y="342"/>
                  <a:pt x="997" y="343"/>
                </a:cubicBezTo>
                <a:cubicBezTo>
                  <a:pt x="995" y="346"/>
                  <a:pt x="993" y="349"/>
                  <a:pt x="992" y="352"/>
                </a:cubicBezTo>
                <a:cubicBezTo>
                  <a:pt x="992" y="352"/>
                  <a:pt x="992" y="353"/>
                  <a:pt x="991" y="353"/>
                </a:cubicBezTo>
                <a:cubicBezTo>
                  <a:pt x="991" y="352"/>
                  <a:pt x="991" y="351"/>
                  <a:pt x="991" y="350"/>
                </a:cubicBezTo>
                <a:cubicBezTo>
                  <a:pt x="991" y="346"/>
                  <a:pt x="990" y="342"/>
                  <a:pt x="990" y="338"/>
                </a:cubicBezTo>
                <a:cubicBezTo>
                  <a:pt x="990" y="336"/>
                  <a:pt x="991" y="333"/>
                  <a:pt x="992" y="331"/>
                </a:cubicBezTo>
                <a:cubicBezTo>
                  <a:pt x="993" y="328"/>
                  <a:pt x="995" y="326"/>
                  <a:pt x="996" y="324"/>
                </a:cubicBezTo>
                <a:cubicBezTo>
                  <a:pt x="997" y="323"/>
                  <a:pt x="996" y="322"/>
                  <a:pt x="995" y="323"/>
                </a:cubicBezTo>
                <a:cubicBezTo>
                  <a:pt x="993" y="326"/>
                  <a:pt x="990" y="330"/>
                  <a:pt x="989" y="334"/>
                </a:cubicBezTo>
                <a:cubicBezTo>
                  <a:pt x="987" y="325"/>
                  <a:pt x="985" y="316"/>
                  <a:pt x="982" y="308"/>
                </a:cubicBezTo>
                <a:cubicBezTo>
                  <a:pt x="980" y="303"/>
                  <a:pt x="979" y="298"/>
                  <a:pt x="977" y="294"/>
                </a:cubicBezTo>
                <a:cubicBezTo>
                  <a:pt x="979" y="293"/>
                  <a:pt x="984" y="292"/>
                  <a:pt x="986" y="292"/>
                </a:cubicBezTo>
                <a:close/>
                <a:moveTo>
                  <a:pt x="992" y="256"/>
                </a:moveTo>
                <a:cubicBezTo>
                  <a:pt x="992" y="256"/>
                  <a:pt x="992" y="256"/>
                  <a:pt x="992" y="256"/>
                </a:cubicBezTo>
                <a:cubicBezTo>
                  <a:pt x="995" y="257"/>
                  <a:pt x="998" y="256"/>
                  <a:pt x="1000" y="255"/>
                </a:cubicBezTo>
                <a:cubicBezTo>
                  <a:pt x="1003" y="263"/>
                  <a:pt x="996" y="271"/>
                  <a:pt x="992" y="276"/>
                </a:cubicBezTo>
                <a:cubicBezTo>
                  <a:pt x="987" y="281"/>
                  <a:pt x="980" y="285"/>
                  <a:pt x="975" y="290"/>
                </a:cubicBezTo>
                <a:cubicBezTo>
                  <a:pt x="973" y="285"/>
                  <a:pt x="971" y="280"/>
                  <a:pt x="968" y="276"/>
                </a:cubicBezTo>
                <a:cubicBezTo>
                  <a:pt x="972" y="275"/>
                  <a:pt x="977" y="271"/>
                  <a:pt x="980" y="269"/>
                </a:cubicBezTo>
                <a:cubicBezTo>
                  <a:pt x="985" y="266"/>
                  <a:pt x="989" y="261"/>
                  <a:pt x="992" y="256"/>
                </a:cubicBezTo>
                <a:close/>
                <a:moveTo>
                  <a:pt x="880" y="242"/>
                </a:moveTo>
                <a:cubicBezTo>
                  <a:pt x="885" y="240"/>
                  <a:pt x="891" y="239"/>
                  <a:pt x="896" y="239"/>
                </a:cubicBezTo>
                <a:cubicBezTo>
                  <a:pt x="908" y="237"/>
                  <a:pt x="920" y="234"/>
                  <a:pt x="932" y="231"/>
                </a:cubicBezTo>
                <a:cubicBezTo>
                  <a:pt x="939" y="230"/>
                  <a:pt x="946" y="229"/>
                  <a:pt x="953" y="228"/>
                </a:cubicBezTo>
                <a:cubicBezTo>
                  <a:pt x="957" y="228"/>
                  <a:pt x="965" y="226"/>
                  <a:pt x="969" y="229"/>
                </a:cubicBezTo>
                <a:cubicBezTo>
                  <a:pt x="973" y="231"/>
                  <a:pt x="975" y="235"/>
                  <a:pt x="980" y="236"/>
                </a:cubicBezTo>
                <a:cubicBezTo>
                  <a:pt x="988" y="237"/>
                  <a:pt x="992" y="241"/>
                  <a:pt x="991" y="249"/>
                </a:cubicBezTo>
                <a:cubicBezTo>
                  <a:pt x="991" y="250"/>
                  <a:pt x="991" y="250"/>
                  <a:pt x="991" y="250"/>
                </a:cubicBezTo>
                <a:cubicBezTo>
                  <a:pt x="988" y="257"/>
                  <a:pt x="984" y="263"/>
                  <a:pt x="977" y="267"/>
                </a:cubicBezTo>
                <a:cubicBezTo>
                  <a:pt x="974" y="269"/>
                  <a:pt x="969" y="270"/>
                  <a:pt x="966" y="273"/>
                </a:cubicBezTo>
                <a:cubicBezTo>
                  <a:pt x="965" y="271"/>
                  <a:pt x="964" y="270"/>
                  <a:pt x="963" y="268"/>
                </a:cubicBezTo>
                <a:cubicBezTo>
                  <a:pt x="954" y="257"/>
                  <a:pt x="943" y="250"/>
                  <a:pt x="929" y="249"/>
                </a:cubicBezTo>
                <a:cubicBezTo>
                  <a:pt x="915" y="248"/>
                  <a:pt x="902" y="250"/>
                  <a:pt x="891" y="258"/>
                </a:cubicBezTo>
                <a:cubicBezTo>
                  <a:pt x="888" y="260"/>
                  <a:pt x="885" y="263"/>
                  <a:pt x="882" y="264"/>
                </a:cubicBezTo>
                <a:cubicBezTo>
                  <a:pt x="879" y="266"/>
                  <a:pt x="877" y="267"/>
                  <a:pt x="874" y="268"/>
                </a:cubicBezTo>
                <a:cubicBezTo>
                  <a:pt x="871" y="269"/>
                  <a:pt x="869" y="271"/>
                  <a:pt x="867" y="273"/>
                </a:cubicBezTo>
                <a:cubicBezTo>
                  <a:pt x="867" y="272"/>
                  <a:pt x="867" y="272"/>
                  <a:pt x="866" y="272"/>
                </a:cubicBezTo>
                <a:cubicBezTo>
                  <a:pt x="866" y="272"/>
                  <a:pt x="865" y="272"/>
                  <a:pt x="864" y="272"/>
                </a:cubicBezTo>
                <a:cubicBezTo>
                  <a:pt x="864" y="272"/>
                  <a:pt x="863" y="272"/>
                  <a:pt x="863" y="272"/>
                </a:cubicBezTo>
                <a:cubicBezTo>
                  <a:pt x="861" y="272"/>
                  <a:pt x="860" y="273"/>
                  <a:pt x="859" y="274"/>
                </a:cubicBezTo>
                <a:cubicBezTo>
                  <a:pt x="859" y="274"/>
                  <a:pt x="859" y="275"/>
                  <a:pt x="860" y="275"/>
                </a:cubicBezTo>
                <a:cubicBezTo>
                  <a:pt x="861" y="275"/>
                  <a:pt x="862" y="274"/>
                  <a:pt x="863" y="274"/>
                </a:cubicBezTo>
                <a:cubicBezTo>
                  <a:pt x="863" y="274"/>
                  <a:pt x="864" y="274"/>
                  <a:pt x="865" y="273"/>
                </a:cubicBezTo>
                <a:cubicBezTo>
                  <a:pt x="865" y="273"/>
                  <a:pt x="866" y="273"/>
                  <a:pt x="866" y="273"/>
                </a:cubicBezTo>
                <a:cubicBezTo>
                  <a:pt x="864" y="275"/>
                  <a:pt x="861" y="278"/>
                  <a:pt x="859" y="281"/>
                </a:cubicBezTo>
                <a:cubicBezTo>
                  <a:pt x="856" y="284"/>
                  <a:pt x="853" y="288"/>
                  <a:pt x="849" y="291"/>
                </a:cubicBezTo>
                <a:cubicBezTo>
                  <a:pt x="847" y="294"/>
                  <a:pt x="845" y="297"/>
                  <a:pt x="842" y="300"/>
                </a:cubicBezTo>
                <a:cubicBezTo>
                  <a:pt x="840" y="302"/>
                  <a:pt x="836" y="304"/>
                  <a:pt x="836" y="307"/>
                </a:cubicBezTo>
                <a:cubicBezTo>
                  <a:pt x="835" y="307"/>
                  <a:pt x="835" y="307"/>
                  <a:pt x="835" y="307"/>
                </a:cubicBezTo>
                <a:cubicBezTo>
                  <a:pt x="833" y="304"/>
                  <a:pt x="830" y="302"/>
                  <a:pt x="827" y="299"/>
                </a:cubicBezTo>
                <a:cubicBezTo>
                  <a:pt x="830" y="298"/>
                  <a:pt x="833" y="296"/>
                  <a:pt x="836" y="295"/>
                </a:cubicBezTo>
                <a:cubicBezTo>
                  <a:pt x="839" y="294"/>
                  <a:pt x="843" y="294"/>
                  <a:pt x="846" y="292"/>
                </a:cubicBezTo>
                <a:cubicBezTo>
                  <a:pt x="846" y="292"/>
                  <a:pt x="846" y="292"/>
                  <a:pt x="846" y="292"/>
                </a:cubicBezTo>
                <a:cubicBezTo>
                  <a:pt x="843" y="291"/>
                  <a:pt x="839" y="292"/>
                  <a:pt x="836" y="293"/>
                </a:cubicBezTo>
                <a:cubicBezTo>
                  <a:pt x="832" y="294"/>
                  <a:pt x="828" y="295"/>
                  <a:pt x="825" y="297"/>
                </a:cubicBezTo>
                <a:cubicBezTo>
                  <a:pt x="825" y="297"/>
                  <a:pt x="825" y="297"/>
                  <a:pt x="824" y="298"/>
                </a:cubicBezTo>
                <a:cubicBezTo>
                  <a:pt x="824" y="297"/>
                  <a:pt x="823" y="297"/>
                  <a:pt x="823" y="296"/>
                </a:cubicBezTo>
                <a:cubicBezTo>
                  <a:pt x="824" y="295"/>
                  <a:pt x="826" y="294"/>
                  <a:pt x="827" y="294"/>
                </a:cubicBezTo>
                <a:cubicBezTo>
                  <a:pt x="829" y="293"/>
                  <a:pt x="832" y="292"/>
                  <a:pt x="834" y="291"/>
                </a:cubicBezTo>
                <a:cubicBezTo>
                  <a:pt x="839" y="290"/>
                  <a:pt x="843" y="286"/>
                  <a:pt x="848" y="285"/>
                </a:cubicBezTo>
                <a:cubicBezTo>
                  <a:pt x="849" y="285"/>
                  <a:pt x="849" y="285"/>
                  <a:pt x="848" y="285"/>
                </a:cubicBezTo>
                <a:cubicBezTo>
                  <a:pt x="843" y="283"/>
                  <a:pt x="837" y="287"/>
                  <a:pt x="832" y="290"/>
                </a:cubicBezTo>
                <a:cubicBezTo>
                  <a:pt x="830" y="291"/>
                  <a:pt x="823" y="292"/>
                  <a:pt x="820" y="294"/>
                </a:cubicBezTo>
                <a:cubicBezTo>
                  <a:pt x="819" y="294"/>
                  <a:pt x="818" y="293"/>
                  <a:pt x="818" y="293"/>
                </a:cubicBezTo>
                <a:cubicBezTo>
                  <a:pt x="820" y="292"/>
                  <a:pt x="823" y="290"/>
                  <a:pt x="825" y="289"/>
                </a:cubicBezTo>
                <a:cubicBezTo>
                  <a:pt x="832" y="286"/>
                  <a:pt x="838" y="284"/>
                  <a:pt x="845" y="282"/>
                </a:cubicBezTo>
                <a:cubicBezTo>
                  <a:pt x="847" y="281"/>
                  <a:pt x="846" y="278"/>
                  <a:pt x="845" y="279"/>
                </a:cubicBezTo>
                <a:cubicBezTo>
                  <a:pt x="837" y="282"/>
                  <a:pt x="830" y="285"/>
                  <a:pt x="822" y="287"/>
                </a:cubicBezTo>
                <a:cubicBezTo>
                  <a:pt x="820" y="288"/>
                  <a:pt x="816" y="289"/>
                  <a:pt x="815" y="291"/>
                </a:cubicBezTo>
                <a:cubicBezTo>
                  <a:pt x="814" y="291"/>
                  <a:pt x="814" y="290"/>
                  <a:pt x="813" y="290"/>
                </a:cubicBezTo>
                <a:cubicBezTo>
                  <a:pt x="813" y="290"/>
                  <a:pt x="813" y="290"/>
                  <a:pt x="813" y="290"/>
                </a:cubicBezTo>
                <a:cubicBezTo>
                  <a:pt x="813" y="289"/>
                  <a:pt x="813" y="289"/>
                  <a:pt x="813" y="289"/>
                </a:cubicBezTo>
                <a:cubicBezTo>
                  <a:pt x="815" y="287"/>
                  <a:pt x="817" y="285"/>
                  <a:pt x="819" y="284"/>
                </a:cubicBezTo>
                <a:cubicBezTo>
                  <a:pt x="822" y="282"/>
                  <a:pt x="825" y="281"/>
                  <a:pt x="828" y="279"/>
                </a:cubicBezTo>
                <a:cubicBezTo>
                  <a:pt x="836" y="276"/>
                  <a:pt x="843" y="273"/>
                  <a:pt x="850" y="270"/>
                </a:cubicBezTo>
                <a:cubicBezTo>
                  <a:pt x="864" y="265"/>
                  <a:pt x="877" y="262"/>
                  <a:pt x="891" y="257"/>
                </a:cubicBezTo>
                <a:cubicBezTo>
                  <a:pt x="891" y="257"/>
                  <a:pt x="891" y="256"/>
                  <a:pt x="891" y="256"/>
                </a:cubicBezTo>
                <a:cubicBezTo>
                  <a:pt x="876" y="258"/>
                  <a:pt x="862" y="264"/>
                  <a:pt x="848" y="269"/>
                </a:cubicBezTo>
                <a:cubicBezTo>
                  <a:pt x="842" y="271"/>
                  <a:pt x="835" y="274"/>
                  <a:pt x="829" y="276"/>
                </a:cubicBezTo>
                <a:cubicBezTo>
                  <a:pt x="834" y="273"/>
                  <a:pt x="838" y="270"/>
                  <a:pt x="843" y="267"/>
                </a:cubicBezTo>
                <a:cubicBezTo>
                  <a:pt x="846" y="266"/>
                  <a:pt x="849" y="264"/>
                  <a:pt x="853" y="263"/>
                </a:cubicBezTo>
                <a:cubicBezTo>
                  <a:pt x="858" y="261"/>
                  <a:pt x="863" y="260"/>
                  <a:pt x="869" y="257"/>
                </a:cubicBezTo>
                <a:cubicBezTo>
                  <a:pt x="878" y="253"/>
                  <a:pt x="888" y="248"/>
                  <a:pt x="899" y="247"/>
                </a:cubicBezTo>
                <a:cubicBezTo>
                  <a:pt x="899" y="246"/>
                  <a:pt x="899" y="245"/>
                  <a:pt x="898" y="245"/>
                </a:cubicBezTo>
                <a:cubicBezTo>
                  <a:pt x="888" y="246"/>
                  <a:pt x="879" y="251"/>
                  <a:pt x="869" y="255"/>
                </a:cubicBezTo>
                <a:cubicBezTo>
                  <a:pt x="863" y="257"/>
                  <a:pt x="856" y="259"/>
                  <a:pt x="850" y="262"/>
                </a:cubicBezTo>
                <a:cubicBezTo>
                  <a:pt x="850" y="262"/>
                  <a:pt x="849" y="262"/>
                  <a:pt x="849" y="262"/>
                </a:cubicBezTo>
                <a:cubicBezTo>
                  <a:pt x="855" y="257"/>
                  <a:pt x="861" y="252"/>
                  <a:pt x="866" y="246"/>
                </a:cubicBezTo>
                <a:cubicBezTo>
                  <a:pt x="871" y="246"/>
                  <a:pt x="875" y="244"/>
                  <a:pt x="880" y="242"/>
                </a:cubicBezTo>
                <a:close/>
                <a:moveTo>
                  <a:pt x="743" y="122"/>
                </a:moveTo>
                <a:cubicBezTo>
                  <a:pt x="745" y="119"/>
                  <a:pt x="747" y="116"/>
                  <a:pt x="750" y="113"/>
                </a:cubicBezTo>
                <a:cubicBezTo>
                  <a:pt x="760" y="102"/>
                  <a:pt x="773" y="91"/>
                  <a:pt x="788" y="86"/>
                </a:cubicBezTo>
                <a:cubicBezTo>
                  <a:pt x="793" y="84"/>
                  <a:pt x="797" y="82"/>
                  <a:pt x="802" y="83"/>
                </a:cubicBezTo>
                <a:cubicBezTo>
                  <a:pt x="806" y="83"/>
                  <a:pt x="809" y="85"/>
                  <a:pt x="812" y="85"/>
                </a:cubicBezTo>
                <a:cubicBezTo>
                  <a:pt x="816" y="86"/>
                  <a:pt x="819" y="85"/>
                  <a:pt x="822" y="83"/>
                </a:cubicBezTo>
                <a:cubicBezTo>
                  <a:pt x="828" y="78"/>
                  <a:pt x="835" y="71"/>
                  <a:pt x="843" y="74"/>
                </a:cubicBezTo>
                <a:cubicBezTo>
                  <a:pt x="850" y="77"/>
                  <a:pt x="858" y="79"/>
                  <a:pt x="864" y="83"/>
                </a:cubicBezTo>
                <a:cubicBezTo>
                  <a:pt x="879" y="92"/>
                  <a:pt x="886" y="110"/>
                  <a:pt x="891" y="126"/>
                </a:cubicBezTo>
                <a:cubicBezTo>
                  <a:pt x="895" y="141"/>
                  <a:pt x="898" y="156"/>
                  <a:pt x="897" y="171"/>
                </a:cubicBezTo>
                <a:cubicBezTo>
                  <a:pt x="895" y="188"/>
                  <a:pt x="890" y="204"/>
                  <a:pt x="881" y="218"/>
                </a:cubicBezTo>
                <a:cubicBezTo>
                  <a:pt x="876" y="227"/>
                  <a:pt x="870" y="235"/>
                  <a:pt x="864" y="243"/>
                </a:cubicBezTo>
                <a:cubicBezTo>
                  <a:pt x="863" y="244"/>
                  <a:pt x="862" y="245"/>
                  <a:pt x="860" y="246"/>
                </a:cubicBezTo>
                <a:cubicBezTo>
                  <a:pt x="854" y="251"/>
                  <a:pt x="848" y="256"/>
                  <a:pt x="842" y="260"/>
                </a:cubicBezTo>
                <a:cubicBezTo>
                  <a:pt x="835" y="265"/>
                  <a:pt x="828" y="269"/>
                  <a:pt x="821" y="274"/>
                </a:cubicBezTo>
                <a:cubicBezTo>
                  <a:pt x="816" y="278"/>
                  <a:pt x="811" y="282"/>
                  <a:pt x="805" y="286"/>
                </a:cubicBezTo>
                <a:cubicBezTo>
                  <a:pt x="803" y="285"/>
                  <a:pt x="801" y="284"/>
                  <a:pt x="798" y="283"/>
                </a:cubicBezTo>
                <a:cubicBezTo>
                  <a:pt x="801" y="282"/>
                  <a:pt x="803" y="280"/>
                  <a:pt x="805" y="278"/>
                </a:cubicBezTo>
                <a:cubicBezTo>
                  <a:pt x="811" y="274"/>
                  <a:pt x="817" y="270"/>
                  <a:pt x="823" y="265"/>
                </a:cubicBezTo>
                <a:cubicBezTo>
                  <a:pt x="836" y="255"/>
                  <a:pt x="848" y="243"/>
                  <a:pt x="859" y="230"/>
                </a:cubicBezTo>
                <a:cubicBezTo>
                  <a:pt x="868" y="218"/>
                  <a:pt x="878" y="205"/>
                  <a:pt x="884" y="191"/>
                </a:cubicBezTo>
                <a:cubicBezTo>
                  <a:pt x="888" y="182"/>
                  <a:pt x="893" y="171"/>
                  <a:pt x="890" y="161"/>
                </a:cubicBezTo>
                <a:cubicBezTo>
                  <a:pt x="890" y="161"/>
                  <a:pt x="889" y="161"/>
                  <a:pt x="889" y="162"/>
                </a:cubicBezTo>
                <a:cubicBezTo>
                  <a:pt x="890" y="172"/>
                  <a:pt x="885" y="183"/>
                  <a:pt x="880" y="193"/>
                </a:cubicBezTo>
                <a:cubicBezTo>
                  <a:pt x="873" y="206"/>
                  <a:pt x="864" y="220"/>
                  <a:pt x="854" y="231"/>
                </a:cubicBezTo>
                <a:cubicBezTo>
                  <a:pt x="844" y="242"/>
                  <a:pt x="833" y="252"/>
                  <a:pt x="822" y="261"/>
                </a:cubicBezTo>
                <a:cubicBezTo>
                  <a:pt x="816" y="265"/>
                  <a:pt x="810" y="270"/>
                  <a:pt x="804" y="274"/>
                </a:cubicBezTo>
                <a:cubicBezTo>
                  <a:pt x="801" y="277"/>
                  <a:pt x="798" y="280"/>
                  <a:pt x="793" y="282"/>
                </a:cubicBezTo>
                <a:cubicBezTo>
                  <a:pt x="789" y="280"/>
                  <a:pt x="784" y="279"/>
                  <a:pt x="779" y="278"/>
                </a:cubicBezTo>
                <a:cubicBezTo>
                  <a:pt x="773" y="276"/>
                  <a:pt x="767" y="275"/>
                  <a:pt x="761" y="274"/>
                </a:cubicBezTo>
                <a:cubicBezTo>
                  <a:pt x="763" y="273"/>
                  <a:pt x="765" y="272"/>
                  <a:pt x="766" y="271"/>
                </a:cubicBezTo>
                <a:cubicBezTo>
                  <a:pt x="772" y="267"/>
                  <a:pt x="777" y="262"/>
                  <a:pt x="781" y="257"/>
                </a:cubicBezTo>
                <a:cubicBezTo>
                  <a:pt x="786" y="252"/>
                  <a:pt x="790" y="247"/>
                  <a:pt x="794" y="241"/>
                </a:cubicBezTo>
                <a:cubicBezTo>
                  <a:pt x="797" y="236"/>
                  <a:pt x="801" y="231"/>
                  <a:pt x="804" y="226"/>
                </a:cubicBezTo>
                <a:cubicBezTo>
                  <a:pt x="807" y="221"/>
                  <a:pt x="810" y="215"/>
                  <a:pt x="814" y="210"/>
                </a:cubicBezTo>
                <a:cubicBezTo>
                  <a:pt x="814" y="209"/>
                  <a:pt x="813" y="208"/>
                  <a:pt x="812" y="209"/>
                </a:cubicBezTo>
                <a:cubicBezTo>
                  <a:pt x="809" y="213"/>
                  <a:pt x="805" y="218"/>
                  <a:pt x="802" y="222"/>
                </a:cubicBezTo>
                <a:cubicBezTo>
                  <a:pt x="800" y="227"/>
                  <a:pt x="798" y="232"/>
                  <a:pt x="795" y="237"/>
                </a:cubicBezTo>
                <a:cubicBezTo>
                  <a:pt x="791" y="243"/>
                  <a:pt x="786" y="248"/>
                  <a:pt x="782" y="253"/>
                </a:cubicBezTo>
                <a:cubicBezTo>
                  <a:pt x="776" y="259"/>
                  <a:pt x="767" y="270"/>
                  <a:pt x="758" y="272"/>
                </a:cubicBezTo>
                <a:cubicBezTo>
                  <a:pt x="760" y="270"/>
                  <a:pt x="761" y="268"/>
                  <a:pt x="762" y="267"/>
                </a:cubicBezTo>
                <a:cubicBezTo>
                  <a:pt x="767" y="261"/>
                  <a:pt x="771" y="255"/>
                  <a:pt x="774" y="249"/>
                </a:cubicBezTo>
                <a:cubicBezTo>
                  <a:pt x="777" y="245"/>
                  <a:pt x="779" y="242"/>
                  <a:pt x="782" y="238"/>
                </a:cubicBezTo>
                <a:cubicBezTo>
                  <a:pt x="785" y="235"/>
                  <a:pt x="787" y="231"/>
                  <a:pt x="789" y="227"/>
                </a:cubicBezTo>
                <a:cubicBezTo>
                  <a:pt x="790" y="224"/>
                  <a:pt x="793" y="221"/>
                  <a:pt x="794" y="217"/>
                </a:cubicBezTo>
                <a:cubicBezTo>
                  <a:pt x="797" y="213"/>
                  <a:pt x="798" y="209"/>
                  <a:pt x="801" y="205"/>
                </a:cubicBezTo>
                <a:cubicBezTo>
                  <a:pt x="802" y="205"/>
                  <a:pt x="801" y="204"/>
                  <a:pt x="800" y="204"/>
                </a:cubicBezTo>
                <a:cubicBezTo>
                  <a:pt x="798" y="207"/>
                  <a:pt x="796" y="209"/>
                  <a:pt x="795" y="212"/>
                </a:cubicBezTo>
                <a:cubicBezTo>
                  <a:pt x="793" y="216"/>
                  <a:pt x="792" y="220"/>
                  <a:pt x="790" y="223"/>
                </a:cubicBezTo>
                <a:cubicBezTo>
                  <a:pt x="787" y="227"/>
                  <a:pt x="785" y="230"/>
                  <a:pt x="783" y="233"/>
                </a:cubicBezTo>
                <a:cubicBezTo>
                  <a:pt x="781" y="236"/>
                  <a:pt x="779" y="239"/>
                  <a:pt x="778" y="242"/>
                </a:cubicBezTo>
                <a:cubicBezTo>
                  <a:pt x="773" y="248"/>
                  <a:pt x="768" y="254"/>
                  <a:pt x="763" y="260"/>
                </a:cubicBezTo>
                <a:cubicBezTo>
                  <a:pt x="760" y="264"/>
                  <a:pt x="758" y="267"/>
                  <a:pt x="754" y="270"/>
                </a:cubicBezTo>
                <a:cubicBezTo>
                  <a:pt x="753" y="270"/>
                  <a:pt x="753" y="270"/>
                  <a:pt x="753" y="270"/>
                </a:cubicBezTo>
                <a:cubicBezTo>
                  <a:pt x="756" y="266"/>
                  <a:pt x="758" y="261"/>
                  <a:pt x="761" y="256"/>
                </a:cubicBezTo>
                <a:cubicBezTo>
                  <a:pt x="761" y="256"/>
                  <a:pt x="760" y="256"/>
                  <a:pt x="760" y="256"/>
                </a:cubicBezTo>
                <a:cubicBezTo>
                  <a:pt x="758" y="258"/>
                  <a:pt x="757" y="260"/>
                  <a:pt x="756" y="262"/>
                </a:cubicBezTo>
                <a:cubicBezTo>
                  <a:pt x="756" y="260"/>
                  <a:pt x="757" y="259"/>
                  <a:pt x="757" y="258"/>
                </a:cubicBezTo>
                <a:cubicBezTo>
                  <a:pt x="758" y="257"/>
                  <a:pt x="758" y="255"/>
                  <a:pt x="759" y="253"/>
                </a:cubicBezTo>
                <a:cubicBezTo>
                  <a:pt x="759" y="253"/>
                  <a:pt x="760" y="253"/>
                  <a:pt x="760" y="253"/>
                </a:cubicBezTo>
                <a:cubicBezTo>
                  <a:pt x="765" y="242"/>
                  <a:pt x="771" y="232"/>
                  <a:pt x="777" y="223"/>
                </a:cubicBezTo>
                <a:cubicBezTo>
                  <a:pt x="782" y="217"/>
                  <a:pt x="786" y="210"/>
                  <a:pt x="789" y="203"/>
                </a:cubicBezTo>
                <a:cubicBezTo>
                  <a:pt x="791" y="199"/>
                  <a:pt x="793" y="195"/>
                  <a:pt x="795" y="192"/>
                </a:cubicBezTo>
                <a:cubicBezTo>
                  <a:pt x="797" y="188"/>
                  <a:pt x="798" y="185"/>
                  <a:pt x="800" y="182"/>
                </a:cubicBezTo>
                <a:cubicBezTo>
                  <a:pt x="800" y="180"/>
                  <a:pt x="798" y="179"/>
                  <a:pt x="798" y="181"/>
                </a:cubicBezTo>
                <a:cubicBezTo>
                  <a:pt x="794" y="188"/>
                  <a:pt x="791" y="196"/>
                  <a:pt x="786" y="204"/>
                </a:cubicBezTo>
                <a:cubicBezTo>
                  <a:pt x="782" y="211"/>
                  <a:pt x="777" y="218"/>
                  <a:pt x="773" y="225"/>
                </a:cubicBezTo>
                <a:cubicBezTo>
                  <a:pt x="770" y="229"/>
                  <a:pt x="767" y="234"/>
                  <a:pt x="764" y="238"/>
                </a:cubicBezTo>
                <a:cubicBezTo>
                  <a:pt x="766" y="234"/>
                  <a:pt x="767" y="230"/>
                  <a:pt x="768" y="226"/>
                </a:cubicBezTo>
                <a:cubicBezTo>
                  <a:pt x="769" y="222"/>
                  <a:pt x="771" y="219"/>
                  <a:pt x="773" y="215"/>
                </a:cubicBezTo>
                <a:cubicBezTo>
                  <a:pt x="775" y="211"/>
                  <a:pt x="776" y="206"/>
                  <a:pt x="779" y="201"/>
                </a:cubicBezTo>
                <a:cubicBezTo>
                  <a:pt x="779" y="201"/>
                  <a:pt x="779" y="200"/>
                  <a:pt x="779" y="201"/>
                </a:cubicBezTo>
                <a:cubicBezTo>
                  <a:pt x="775" y="205"/>
                  <a:pt x="774" y="211"/>
                  <a:pt x="771" y="216"/>
                </a:cubicBezTo>
                <a:cubicBezTo>
                  <a:pt x="770" y="218"/>
                  <a:pt x="769" y="220"/>
                  <a:pt x="769" y="221"/>
                </a:cubicBezTo>
                <a:cubicBezTo>
                  <a:pt x="769" y="220"/>
                  <a:pt x="769" y="219"/>
                  <a:pt x="769" y="219"/>
                </a:cubicBezTo>
                <a:cubicBezTo>
                  <a:pt x="769" y="217"/>
                  <a:pt x="769" y="215"/>
                  <a:pt x="770" y="213"/>
                </a:cubicBezTo>
                <a:cubicBezTo>
                  <a:pt x="772" y="209"/>
                  <a:pt x="773" y="204"/>
                  <a:pt x="775" y="200"/>
                </a:cubicBezTo>
                <a:cubicBezTo>
                  <a:pt x="777" y="194"/>
                  <a:pt x="779" y="187"/>
                  <a:pt x="782" y="182"/>
                </a:cubicBezTo>
                <a:cubicBezTo>
                  <a:pt x="785" y="177"/>
                  <a:pt x="788" y="173"/>
                  <a:pt x="790" y="167"/>
                </a:cubicBezTo>
                <a:cubicBezTo>
                  <a:pt x="791" y="162"/>
                  <a:pt x="793" y="157"/>
                  <a:pt x="796" y="151"/>
                </a:cubicBezTo>
                <a:cubicBezTo>
                  <a:pt x="796" y="151"/>
                  <a:pt x="795" y="151"/>
                  <a:pt x="795" y="151"/>
                </a:cubicBezTo>
                <a:cubicBezTo>
                  <a:pt x="792" y="156"/>
                  <a:pt x="791" y="161"/>
                  <a:pt x="788" y="166"/>
                </a:cubicBezTo>
                <a:cubicBezTo>
                  <a:pt x="786" y="169"/>
                  <a:pt x="785" y="172"/>
                  <a:pt x="783" y="175"/>
                </a:cubicBezTo>
                <a:cubicBezTo>
                  <a:pt x="782" y="178"/>
                  <a:pt x="782" y="181"/>
                  <a:pt x="780" y="183"/>
                </a:cubicBezTo>
                <a:cubicBezTo>
                  <a:pt x="777" y="188"/>
                  <a:pt x="775" y="194"/>
                  <a:pt x="772" y="199"/>
                </a:cubicBezTo>
                <a:cubicBezTo>
                  <a:pt x="772" y="201"/>
                  <a:pt x="771" y="204"/>
                  <a:pt x="770" y="206"/>
                </a:cubicBezTo>
                <a:cubicBezTo>
                  <a:pt x="770" y="203"/>
                  <a:pt x="769" y="200"/>
                  <a:pt x="769" y="198"/>
                </a:cubicBezTo>
                <a:cubicBezTo>
                  <a:pt x="770" y="192"/>
                  <a:pt x="774" y="186"/>
                  <a:pt x="775" y="181"/>
                </a:cubicBezTo>
                <a:cubicBezTo>
                  <a:pt x="777" y="172"/>
                  <a:pt x="780" y="165"/>
                  <a:pt x="785" y="157"/>
                </a:cubicBezTo>
                <a:cubicBezTo>
                  <a:pt x="785" y="157"/>
                  <a:pt x="784" y="156"/>
                  <a:pt x="784" y="157"/>
                </a:cubicBezTo>
                <a:cubicBezTo>
                  <a:pt x="777" y="162"/>
                  <a:pt x="774" y="172"/>
                  <a:pt x="773" y="180"/>
                </a:cubicBezTo>
                <a:cubicBezTo>
                  <a:pt x="772" y="184"/>
                  <a:pt x="772" y="187"/>
                  <a:pt x="770" y="191"/>
                </a:cubicBezTo>
                <a:cubicBezTo>
                  <a:pt x="769" y="192"/>
                  <a:pt x="769" y="192"/>
                  <a:pt x="769" y="193"/>
                </a:cubicBezTo>
                <a:cubicBezTo>
                  <a:pt x="768" y="191"/>
                  <a:pt x="768" y="188"/>
                  <a:pt x="768" y="186"/>
                </a:cubicBezTo>
                <a:cubicBezTo>
                  <a:pt x="768" y="186"/>
                  <a:pt x="768" y="185"/>
                  <a:pt x="768" y="185"/>
                </a:cubicBezTo>
                <a:cubicBezTo>
                  <a:pt x="769" y="183"/>
                  <a:pt x="769" y="180"/>
                  <a:pt x="770" y="178"/>
                </a:cubicBezTo>
                <a:cubicBezTo>
                  <a:pt x="772" y="172"/>
                  <a:pt x="774" y="166"/>
                  <a:pt x="776" y="160"/>
                </a:cubicBezTo>
                <a:cubicBezTo>
                  <a:pt x="777" y="159"/>
                  <a:pt x="775" y="158"/>
                  <a:pt x="775" y="159"/>
                </a:cubicBezTo>
                <a:cubicBezTo>
                  <a:pt x="772" y="166"/>
                  <a:pt x="770" y="173"/>
                  <a:pt x="767" y="180"/>
                </a:cubicBezTo>
                <a:cubicBezTo>
                  <a:pt x="767" y="180"/>
                  <a:pt x="767" y="180"/>
                  <a:pt x="766" y="181"/>
                </a:cubicBezTo>
                <a:cubicBezTo>
                  <a:pt x="766" y="178"/>
                  <a:pt x="765" y="176"/>
                  <a:pt x="764" y="173"/>
                </a:cubicBezTo>
                <a:cubicBezTo>
                  <a:pt x="764" y="173"/>
                  <a:pt x="764" y="173"/>
                  <a:pt x="764" y="173"/>
                </a:cubicBezTo>
                <a:cubicBezTo>
                  <a:pt x="764" y="171"/>
                  <a:pt x="764" y="170"/>
                  <a:pt x="764" y="169"/>
                </a:cubicBezTo>
                <a:cubicBezTo>
                  <a:pt x="765" y="166"/>
                  <a:pt x="765" y="163"/>
                  <a:pt x="765" y="160"/>
                </a:cubicBezTo>
                <a:cubicBezTo>
                  <a:pt x="766" y="153"/>
                  <a:pt x="767" y="148"/>
                  <a:pt x="769" y="142"/>
                </a:cubicBezTo>
                <a:cubicBezTo>
                  <a:pt x="770" y="141"/>
                  <a:pt x="769" y="141"/>
                  <a:pt x="768" y="141"/>
                </a:cubicBezTo>
                <a:cubicBezTo>
                  <a:pt x="764" y="148"/>
                  <a:pt x="765" y="154"/>
                  <a:pt x="763" y="161"/>
                </a:cubicBezTo>
                <a:cubicBezTo>
                  <a:pt x="763" y="162"/>
                  <a:pt x="762" y="164"/>
                  <a:pt x="762" y="165"/>
                </a:cubicBezTo>
                <a:cubicBezTo>
                  <a:pt x="759" y="158"/>
                  <a:pt x="756" y="149"/>
                  <a:pt x="749" y="145"/>
                </a:cubicBezTo>
                <a:cubicBezTo>
                  <a:pt x="747" y="143"/>
                  <a:pt x="746" y="143"/>
                  <a:pt x="743" y="143"/>
                </a:cubicBezTo>
                <a:cubicBezTo>
                  <a:pt x="741" y="142"/>
                  <a:pt x="742" y="137"/>
                  <a:pt x="741" y="136"/>
                </a:cubicBezTo>
                <a:cubicBezTo>
                  <a:pt x="739" y="133"/>
                  <a:pt x="738" y="132"/>
                  <a:pt x="736" y="132"/>
                </a:cubicBezTo>
                <a:cubicBezTo>
                  <a:pt x="736" y="128"/>
                  <a:pt x="740" y="124"/>
                  <a:pt x="743" y="122"/>
                </a:cubicBezTo>
                <a:close/>
                <a:moveTo>
                  <a:pt x="684" y="129"/>
                </a:moveTo>
                <a:cubicBezTo>
                  <a:pt x="692" y="127"/>
                  <a:pt x="700" y="126"/>
                  <a:pt x="708" y="126"/>
                </a:cubicBezTo>
                <a:cubicBezTo>
                  <a:pt x="712" y="126"/>
                  <a:pt x="716" y="126"/>
                  <a:pt x="719" y="126"/>
                </a:cubicBezTo>
                <a:cubicBezTo>
                  <a:pt x="722" y="127"/>
                  <a:pt x="725" y="128"/>
                  <a:pt x="726" y="130"/>
                </a:cubicBezTo>
                <a:cubicBezTo>
                  <a:pt x="726" y="131"/>
                  <a:pt x="727" y="132"/>
                  <a:pt x="727" y="132"/>
                </a:cubicBezTo>
                <a:cubicBezTo>
                  <a:pt x="730" y="135"/>
                  <a:pt x="737" y="133"/>
                  <a:pt x="738" y="139"/>
                </a:cubicBezTo>
                <a:cubicBezTo>
                  <a:pt x="738" y="142"/>
                  <a:pt x="739" y="146"/>
                  <a:pt x="743" y="146"/>
                </a:cubicBezTo>
                <a:cubicBezTo>
                  <a:pt x="750" y="146"/>
                  <a:pt x="753" y="155"/>
                  <a:pt x="756" y="160"/>
                </a:cubicBezTo>
                <a:cubicBezTo>
                  <a:pt x="761" y="172"/>
                  <a:pt x="765" y="186"/>
                  <a:pt x="766" y="199"/>
                </a:cubicBezTo>
                <a:cubicBezTo>
                  <a:pt x="767" y="216"/>
                  <a:pt x="763" y="230"/>
                  <a:pt x="758" y="245"/>
                </a:cubicBezTo>
                <a:cubicBezTo>
                  <a:pt x="755" y="254"/>
                  <a:pt x="752" y="266"/>
                  <a:pt x="745" y="273"/>
                </a:cubicBezTo>
                <a:cubicBezTo>
                  <a:pt x="745" y="273"/>
                  <a:pt x="745" y="273"/>
                  <a:pt x="745" y="273"/>
                </a:cubicBezTo>
                <a:cubicBezTo>
                  <a:pt x="742" y="275"/>
                  <a:pt x="740" y="278"/>
                  <a:pt x="737" y="280"/>
                </a:cubicBezTo>
                <a:cubicBezTo>
                  <a:pt x="734" y="282"/>
                  <a:pt x="732" y="284"/>
                  <a:pt x="730" y="286"/>
                </a:cubicBezTo>
                <a:cubicBezTo>
                  <a:pt x="726" y="291"/>
                  <a:pt x="722" y="296"/>
                  <a:pt x="718" y="300"/>
                </a:cubicBezTo>
                <a:cubicBezTo>
                  <a:pt x="709" y="309"/>
                  <a:pt x="699" y="316"/>
                  <a:pt x="689" y="324"/>
                </a:cubicBezTo>
                <a:cubicBezTo>
                  <a:pt x="684" y="329"/>
                  <a:pt x="679" y="334"/>
                  <a:pt x="673" y="338"/>
                </a:cubicBezTo>
                <a:cubicBezTo>
                  <a:pt x="668" y="342"/>
                  <a:pt x="663" y="345"/>
                  <a:pt x="657" y="349"/>
                </a:cubicBezTo>
                <a:cubicBezTo>
                  <a:pt x="649" y="355"/>
                  <a:pt x="642" y="363"/>
                  <a:pt x="635" y="372"/>
                </a:cubicBezTo>
                <a:cubicBezTo>
                  <a:pt x="635" y="372"/>
                  <a:pt x="635" y="372"/>
                  <a:pt x="635" y="372"/>
                </a:cubicBezTo>
                <a:cubicBezTo>
                  <a:pt x="635" y="372"/>
                  <a:pt x="634" y="371"/>
                  <a:pt x="633" y="371"/>
                </a:cubicBezTo>
                <a:cubicBezTo>
                  <a:pt x="630" y="368"/>
                  <a:pt x="627" y="365"/>
                  <a:pt x="623" y="365"/>
                </a:cubicBezTo>
                <a:cubicBezTo>
                  <a:pt x="628" y="357"/>
                  <a:pt x="634" y="350"/>
                  <a:pt x="642" y="345"/>
                </a:cubicBezTo>
                <a:cubicBezTo>
                  <a:pt x="646" y="342"/>
                  <a:pt x="650" y="339"/>
                  <a:pt x="655" y="337"/>
                </a:cubicBezTo>
                <a:cubicBezTo>
                  <a:pt x="659" y="335"/>
                  <a:pt x="664" y="334"/>
                  <a:pt x="668" y="332"/>
                </a:cubicBezTo>
                <a:cubicBezTo>
                  <a:pt x="674" y="327"/>
                  <a:pt x="679" y="319"/>
                  <a:pt x="684" y="313"/>
                </a:cubicBezTo>
                <a:cubicBezTo>
                  <a:pt x="689" y="305"/>
                  <a:pt x="695" y="296"/>
                  <a:pt x="704" y="291"/>
                </a:cubicBezTo>
                <a:cubicBezTo>
                  <a:pt x="711" y="288"/>
                  <a:pt x="719" y="286"/>
                  <a:pt x="726" y="283"/>
                </a:cubicBezTo>
                <a:cubicBezTo>
                  <a:pt x="732" y="280"/>
                  <a:pt x="737" y="274"/>
                  <a:pt x="741" y="268"/>
                </a:cubicBezTo>
                <a:cubicBezTo>
                  <a:pt x="745" y="263"/>
                  <a:pt x="748" y="258"/>
                  <a:pt x="750" y="252"/>
                </a:cubicBezTo>
                <a:cubicBezTo>
                  <a:pt x="751" y="248"/>
                  <a:pt x="754" y="243"/>
                  <a:pt x="752" y="240"/>
                </a:cubicBezTo>
                <a:cubicBezTo>
                  <a:pt x="752" y="239"/>
                  <a:pt x="751" y="240"/>
                  <a:pt x="751" y="241"/>
                </a:cubicBezTo>
                <a:cubicBezTo>
                  <a:pt x="752" y="245"/>
                  <a:pt x="747" y="253"/>
                  <a:pt x="746" y="256"/>
                </a:cubicBezTo>
                <a:cubicBezTo>
                  <a:pt x="741" y="263"/>
                  <a:pt x="737" y="270"/>
                  <a:pt x="731" y="275"/>
                </a:cubicBezTo>
                <a:cubicBezTo>
                  <a:pt x="725" y="281"/>
                  <a:pt x="717" y="282"/>
                  <a:pt x="710" y="285"/>
                </a:cubicBezTo>
                <a:cubicBezTo>
                  <a:pt x="703" y="287"/>
                  <a:pt x="697" y="291"/>
                  <a:pt x="692" y="296"/>
                </a:cubicBezTo>
                <a:cubicBezTo>
                  <a:pt x="686" y="303"/>
                  <a:pt x="681" y="310"/>
                  <a:pt x="675" y="317"/>
                </a:cubicBezTo>
                <a:cubicBezTo>
                  <a:pt x="673" y="321"/>
                  <a:pt x="670" y="326"/>
                  <a:pt x="666" y="328"/>
                </a:cubicBezTo>
                <a:cubicBezTo>
                  <a:pt x="664" y="329"/>
                  <a:pt x="662" y="330"/>
                  <a:pt x="661" y="331"/>
                </a:cubicBezTo>
                <a:cubicBezTo>
                  <a:pt x="666" y="325"/>
                  <a:pt x="669" y="319"/>
                  <a:pt x="674" y="314"/>
                </a:cubicBezTo>
                <a:cubicBezTo>
                  <a:pt x="679" y="310"/>
                  <a:pt x="682" y="304"/>
                  <a:pt x="687" y="300"/>
                </a:cubicBezTo>
                <a:cubicBezTo>
                  <a:pt x="690" y="296"/>
                  <a:pt x="694" y="291"/>
                  <a:pt x="698" y="287"/>
                </a:cubicBezTo>
                <a:cubicBezTo>
                  <a:pt x="698" y="287"/>
                  <a:pt x="697" y="286"/>
                  <a:pt x="697" y="287"/>
                </a:cubicBezTo>
                <a:cubicBezTo>
                  <a:pt x="692" y="291"/>
                  <a:pt x="689" y="296"/>
                  <a:pt x="685" y="301"/>
                </a:cubicBezTo>
                <a:cubicBezTo>
                  <a:pt x="681" y="305"/>
                  <a:pt x="677" y="309"/>
                  <a:pt x="673" y="313"/>
                </a:cubicBezTo>
                <a:cubicBezTo>
                  <a:pt x="666" y="319"/>
                  <a:pt x="662" y="328"/>
                  <a:pt x="654" y="333"/>
                </a:cubicBezTo>
                <a:cubicBezTo>
                  <a:pt x="654" y="333"/>
                  <a:pt x="654" y="333"/>
                  <a:pt x="654" y="333"/>
                </a:cubicBezTo>
                <a:cubicBezTo>
                  <a:pt x="656" y="331"/>
                  <a:pt x="657" y="329"/>
                  <a:pt x="659" y="327"/>
                </a:cubicBezTo>
                <a:cubicBezTo>
                  <a:pt x="663" y="322"/>
                  <a:pt x="667" y="317"/>
                  <a:pt x="671" y="312"/>
                </a:cubicBezTo>
                <a:cubicBezTo>
                  <a:pt x="671" y="312"/>
                  <a:pt x="670" y="311"/>
                  <a:pt x="670" y="312"/>
                </a:cubicBezTo>
                <a:cubicBezTo>
                  <a:pt x="667" y="317"/>
                  <a:pt x="662" y="321"/>
                  <a:pt x="658" y="326"/>
                </a:cubicBezTo>
                <a:cubicBezTo>
                  <a:pt x="655" y="329"/>
                  <a:pt x="653" y="333"/>
                  <a:pt x="649" y="335"/>
                </a:cubicBezTo>
                <a:cubicBezTo>
                  <a:pt x="648" y="336"/>
                  <a:pt x="648" y="336"/>
                  <a:pt x="648" y="336"/>
                </a:cubicBezTo>
                <a:cubicBezTo>
                  <a:pt x="646" y="337"/>
                  <a:pt x="643" y="339"/>
                  <a:pt x="641" y="340"/>
                </a:cubicBezTo>
                <a:cubicBezTo>
                  <a:pt x="642" y="339"/>
                  <a:pt x="644" y="337"/>
                  <a:pt x="645" y="335"/>
                </a:cubicBezTo>
                <a:cubicBezTo>
                  <a:pt x="645" y="335"/>
                  <a:pt x="645" y="335"/>
                  <a:pt x="645" y="335"/>
                </a:cubicBezTo>
                <a:cubicBezTo>
                  <a:pt x="641" y="339"/>
                  <a:pt x="637" y="342"/>
                  <a:pt x="633" y="346"/>
                </a:cubicBezTo>
                <a:cubicBezTo>
                  <a:pt x="630" y="349"/>
                  <a:pt x="626" y="352"/>
                  <a:pt x="623" y="356"/>
                </a:cubicBezTo>
                <a:cubicBezTo>
                  <a:pt x="623" y="356"/>
                  <a:pt x="623" y="355"/>
                  <a:pt x="623" y="354"/>
                </a:cubicBezTo>
                <a:cubicBezTo>
                  <a:pt x="624" y="354"/>
                  <a:pt x="624" y="353"/>
                  <a:pt x="625" y="352"/>
                </a:cubicBezTo>
                <a:cubicBezTo>
                  <a:pt x="627" y="350"/>
                  <a:pt x="629" y="347"/>
                  <a:pt x="631" y="345"/>
                </a:cubicBezTo>
                <a:cubicBezTo>
                  <a:pt x="632" y="343"/>
                  <a:pt x="633" y="341"/>
                  <a:pt x="634" y="339"/>
                </a:cubicBezTo>
                <a:cubicBezTo>
                  <a:pt x="635" y="339"/>
                  <a:pt x="635" y="339"/>
                  <a:pt x="635" y="338"/>
                </a:cubicBezTo>
                <a:cubicBezTo>
                  <a:pt x="636" y="337"/>
                  <a:pt x="636" y="336"/>
                  <a:pt x="637" y="335"/>
                </a:cubicBezTo>
                <a:cubicBezTo>
                  <a:pt x="641" y="330"/>
                  <a:pt x="644" y="325"/>
                  <a:pt x="648" y="320"/>
                </a:cubicBezTo>
                <a:cubicBezTo>
                  <a:pt x="648" y="320"/>
                  <a:pt x="648" y="320"/>
                  <a:pt x="647" y="320"/>
                </a:cubicBezTo>
                <a:cubicBezTo>
                  <a:pt x="644" y="323"/>
                  <a:pt x="642" y="326"/>
                  <a:pt x="640" y="330"/>
                </a:cubicBezTo>
                <a:cubicBezTo>
                  <a:pt x="643" y="324"/>
                  <a:pt x="646" y="319"/>
                  <a:pt x="649" y="313"/>
                </a:cubicBezTo>
                <a:cubicBezTo>
                  <a:pt x="654" y="306"/>
                  <a:pt x="659" y="299"/>
                  <a:pt x="664" y="291"/>
                </a:cubicBezTo>
                <a:cubicBezTo>
                  <a:pt x="664" y="291"/>
                  <a:pt x="663" y="290"/>
                  <a:pt x="663" y="290"/>
                </a:cubicBezTo>
                <a:cubicBezTo>
                  <a:pt x="657" y="298"/>
                  <a:pt x="652" y="306"/>
                  <a:pt x="647" y="314"/>
                </a:cubicBezTo>
                <a:cubicBezTo>
                  <a:pt x="642" y="322"/>
                  <a:pt x="637" y="329"/>
                  <a:pt x="634" y="337"/>
                </a:cubicBezTo>
                <a:cubicBezTo>
                  <a:pt x="632" y="340"/>
                  <a:pt x="630" y="342"/>
                  <a:pt x="628" y="345"/>
                </a:cubicBezTo>
                <a:cubicBezTo>
                  <a:pt x="627" y="346"/>
                  <a:pt x="626" y="348"/>
                  <a:pt x="624" y="349"/>
                </a:cubicBezTo>
                <a:cubicBezTo>
                  <a:pt x="629" y="340"/>
                  <a:pt x="633" y="331"/>
                  <a:pt x="638" y="322"/>
                </a:cubicBezTo>
                <a:cubicBezTo>
                  <a:pt x="641" y="317"/>
                  <a:pt x="643" y="312"/>
                  <a:pt x="646" y="308"/>
                </a:cubicBezTo>
                <a:cubicBezTo>
                  <a:pt x="648" y="303"/>
                  <a:pt x="651" y="299"/>
                  <a:pt x="653" y="295"/>
                </a:cubicBezTo>
                <a:cubicBezTo>
                  <a:pt x="653" y="294"/>
                  <a:pt x="653" y="294"/>
                  <a:pt x="653" y="294"/>
                </a:cubicBezTo>
                <a:cubicBezTo>
                  <a:pt x="645" y="303"/>
                  <a:pt x="642" y="315"/>
                  <a:pt x="635" y="325"/>
                </a:cubicBezTo>
                <a:cubicBezTo>
                  <a:pt x="631" y="331"/>
                  <a:pt x="626" y="337"/>
                  <a:pt x="624" y="345"/>
                </a:cubicBezTo>
                <a:cubicBezTo>
                  <a:pt x="625" y="341"/>
                  <a:pt x="626" y="337"/>
                  <a:pt x="627" y="334"/>
                </a:cubicBezTo>
                <a:cubicBezTo>
                  <a:pt x="632" y="323"/>
                  <a:pt x="638" y="314"/>
                  <a:pt x="642" y="303"/>
                </a:cubicBezTo>
                <a:cubicBezTo>
                  <a:pt x="643" y="302"/>
                  <a:pt x="641" y="302"/>
                  <a:pt x="640" y="303"/>
                </a:cubicBezTo>
                <a:cubicBezTo>
                  <a:pt x="636" y="314"/>
                  <a:pt x="628" y="324"/>
                  <a:pt x="624" y="335"/>
                </a:cubicBezTo>
                <a:cubicBezTo>
                  <a:pt x="622" y="340"/>
                  <a:pt x="621" y="346"/>
                  <a:pt x="620" y="351"/>
                </a:cubicBezTo>
                <a:cubicBezTo>
                  <a:pt x="620" y="351"/>
                  <a:pt x="619" y="350"/>
                  <a:pt x="619" y="350"/>
                </a:cubicBezTo>
                <a:cubicBezTo>
                  <a:pt x="619" y="350"/>
                  <a:pt x="619" y="349"/>
                  <a:pt x="619" y="349"/>
                </a:cubicBezTo>
                <a:cubicBezTo>
                  <a:pt x="620" y="347"/>
                  <a:pt x="620" y="344"/>
                  <a:pt x="620" y="341"/>
                </a:cubicBezTo>
                <a:cubicBezTo>
                  <a:pt x="621" y="335"/>
                  <a:pt x="624" y="329"/>
                  <a:pt x="626" y="324"/>
                </a:cubicBezTo>
                <a:cubicBezTo>
                  <a:pt x="631" y="313"/>
                  <a:pt x="637" y="302"/>
                  <a:pt x="640" y="290"/>
                </a:cubicBezTo>
                <a:cubicBezTo>
                  <a:pt x="640" y="290"/>
                  <a:pt x="640" y="290"/>
                  <a:pt x="640" y="290"/>
                </a:cubicBezTo>
                <a:cubicBezTo>
                  <a:pt x="634" y="303"/>
                  <a:pt x="628" y="315"/>
                  <a:pt x="622" y="328"/>
                </a:cubicBezTo>
                <a:cubicBezTo>
                  <a:pt x="622" y="329"/>
                  <a:pt x="622" y="330"/>
                  <a:pt x="621" y="330"/>
                </a:cubicBezTo>
                <a:cubicBezTo>
                  <a:pt x="622" y="324"/>
                  <a:pt x="625" y="319"/>
                  <a:pt x="627" y="313"/>
                </a:cubicBezTo>
                <a:cubicBezTo>
                  <a:pt x="629" y="310"/>
                  <a:pt x="629" y="307"/>
                  <a:pt x="630" y="304"/>
                </a:cubicBezTo>
                <a:cubicBezTo>
                  <a:pt x="632" y="300"/>
                  <a:pt x="634" y="296"/>
                  <a:pt x="635" y="292"/>
                </a:cubicBezTo>
                <a:cubicBezTo>
                  <a:pt x="636" y="291"/>
                  <a:pt x="635" y="291"/>
                  <a:pt x="635" y="291"/>
                </a:cubicBezTo>
                <a:cubicBezTo>
                  <a:pt x="632" y="296"/>
                  <a:pt x="631" y="301"/>
                  <a:pt x="629" y="306"/>
                </a:cubicBezTo>
                <a:cubicBezTo>
                  <a:pt x="627" y="309"/>
                  <a:pt x="625" y="312"/>
                  <a:pt x="624" y="315"/>
                </a:cubicBezTo>
                <a:cubicBezTo>
                  <a:pt x="623" y="318"/>
                  <a:pt x="622" y="320"/>
                  <a:pt x="621" y="323"/>
                </a:cubicBezTo>
                <a:cubicBezTo>
                  <a:pt x="621" y="321"/>
                  <a:pt x="621" y="319"/>
                  <a:pt x="621" y="317"/>
                </a:cubicBezTo>
                <a:cubicBezTo>
                  <a:pt x="623" y="313"/>
                  <a:pt x="624" y="309"/>
                  <a:pt x="625" y="305"/>
                </a:cubicBezTo>
                <a:cubicBezTo>
                  <a:pt x="625" y="305"/>
                  <a:pt x="625" y="305"/>
                  <a:pt x="624" y="305"/>
                </a:cubicBezTo>
                <a:cubicBezTo>
                  <a:pt x="623" y="307"/>
                  <a:pt x="622" y="310"/>
                  <a:pt x="621" y="313"/>
                </a:cubicBezTo>
                <a:cubicBezTo>
                  <a:pt x="622" y="308"/>
                  <a:pt x="622" y="303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3" y="298"/>
                  <a:pt x="623" y="298"/>
                  <a:pt x="623" y="298"/>
                </a:cubicBezTo>
                <a:cubicBezTo>
                  <a:pt x="624" y="297"/>
                  <a:pt x="624" y="295"/>
                  <a:pt x="625" y="293"/>
                </a:cubicBezTo>
                <a:cubicBezTo>
                  <a:pt x="626" y="291"/>
                  <a:pt x="627" y="289"/>
                  <a:pt x="628" y="287"/>
                </a:cubicBezTo>
                <a:cubicBezTo>
                  <a:pt x="630" y="283"/>
                  <a:pt x="631" y="280"/>
                  <a:pt x="631" y="277"/>
                </a:cubicBezTo>
                <a:cubicBezTo>
                  <a:pt x="631" y="276"/>
                  <a:pt x="631" y="276"/>
                  <a:pt x="630" y="277"/>
                </a:cubicBezTo>
                <a:cubicBezTo>
                  <a:pt x="629" y="281"/>
                  <a:pt x="627" y="285"/>
                  <a:pt x="625" y="289"/>
                </a:cubicBezTo>
                <a:cubicBezTo>
                  <a:pt x="624" y="291"/>
                  <a:pt x="623" y="292"/>
                  <a:pt x="623" y="294"/>
                </a:cubicBezTo>
                <a:cubicBezTo>
                  <a:pt x="623" y="292"/>
                  <a:pt x="623" y="289"/>
                  <a:pt x="623" y="286"/>
                </a:cubicBezTo>
                <a:cubicBezTo>
                  <a:pt x="624" y="286"/>
                  <a:pt x="624" y="286"/>
                  <a:pt x="624" y="286"/>
                </a:cubicBezTo>
                <a:cubicBezTo>
                  <a:pt x="625" y="282"/>
                  <a:pt x="627" y="279"/>
                  <a:pt x="628" y="276"/>
                </a:cubicBezTo>
                <a:cubicBezTo>
                  <a:pt x="628" y="275"/>
                  <a:pt x="628" y="275"/>
                  <a:pt x="627" y="275"/>
                </a:cubicBezTo>
                <a:cubicBezTo>
                  <a:pt x="626" y="277"/>
                  <a:pt x="625" y="280"/>
                  <a:pt x="624" y="282"/>
                </a:cubicBezTo>
                <a:cubicBezTo>
                  <a:pt x="624" y="280"/>
                  <a:pt x="624" y="278"/>
                  <a:pt x="624" y="276"/>
                </a:cubicBezTo>
                <a:cubicBezTo>
                  <a:pt x="624" y="267"/>
                  <a:pt x="624" y="257"/>
                  <a:pt x="622" y="247"/>
                </a:cubicBezTo>
                <a:cubicBezTo>
                  <a:pt x="624" y="245"/>
                  <a:pt x="622" y="243"/>
                  <a:pt x="623" y="241"/>
                </a:cubicBezTo>
                <a:cubicBezTo>
                  <a:pt x="623" y="239"/>
                  <a:pt x="623" y="238"/>
                  <a:pt x="623" y="237"/>
                </a:cubicBezTo>
                <a:cubicBezTo>
                  <a:pt x="623" y="235"/>
                  <a:pt x="623" y="234"/>
                  <a:pt x="623" y="233"/>
                </a:cubicBezTo>
                <a:cubicBezTo>
                  <a:pt x="623" y="232"/>
                  <a:pt x="622" y="232"/>
                  <a:pt x="622" y="233"/>
                </a:cubicBezTo>
                <a:cubicBezTo>
                  <a:pt x="622" y="234"/>
                  <a:pt x="621" y="236"/>
                  <a:pt x="621" y="237"/>
                </a:cubicBezTo>
                <a:cubicBezTo>
                  <a:pt x="621" y="238"/>
                  <a:pt x="622" y="239"/>
                  <a:pt x="622" y="241"/>
                </a:cubicBezTo>
                <a:cubicBezTo>
                  <a:pt x="622" y="242"/>
                  <a:pt x="622" y="243"/>
                  <a:pt x="621" y="244"/>
                </a:cubicBezTo>
                <a:cubicBezTo>
                  <a:pt x="620" y="239"/>
                  <a:pt x="619" y="234"/>
                  <a:pt x="617" y="229"/>
                </a:cubicBezTo>
                <a:cubicBezTo>
                  <a:pt x="613" y="218"/>
                  <a:pt x="607" y="206"/>
                  <a:pt x="601" y="196"/>
                </a:cubicBezTo>
                <a:cubicBezTo>
                  <a:pt x="601" y="193"/>
                  <a:pt x="605" y="190"/>
                  <a:pt x="606" y="187"/>
                </a:cubicBezTo>
                <a:cubicBezTo>
                  <a:pt x="609" y="184"/>
                  <a:pt x="611" y="180"/>
                  <a:pt x="614" y="177"/>
                </a:cubicBezTo>
                <a:cubicBezTo>
                  <a:pt x="619" y="170"/>
                  <a:pt x="624" y="163"/>
                  <a:pt x="631" y="157"/>
                </a:cubicBezTo>
                <a:cubicBezTo>
                  <a:pt x="636" y="152"/>
                  <a:pt x="641" y="147"/>
                  <a:pt x="648" y="144"/>
                </a:cubicBezTo>
                <a:cubicBezTo>
                  <a:pt x="653" y="141"/>
                  <a:pt x="657" y="139"/>
                  <a:pt x="662" y="136"/>
                </a:cubicBezTo>
                <a:cubicBezTo>
                  <a:pt x="668" y="130"/>
                  <a:pt x="676" y="130"/>
                  <a:pt x="684" y="129"/>
                </a:cubicBezTo>
                <a:close/>
                <a:moveTo>
                  <a:pt x="538" y="132"/>
                </a:moveTo>
                <a:cubicBezTo>
                  <a:pt x="540" y="130"/>
                  <a:pt x="541" y="129"/>
                  <a:pt x="542" y="128"/>
                </a:cubicBezTo>
                <a:cubicBezTo>
                  <a:pt x="547" y="123"/>
                  <a:pt x="552" y="119"/>
                  <a:pt x="558" y="116"/>
                </a:cubicBezTo>
                <a:cubicBezTo>
                  <a:pt x="570" y="111"/>
                  <a:pt x="582" y="109"/>
                  <a:pt x="595" y="110"/>
                </a:cubicBezTo>
                <a:cubicBezTo>
                  <a:pt x="596" y="110"/>
                  <a:pt x="597" y="110"/>
                  <a:pt x="598" y="110"/>
                </a:cubicBezTo>
                <a:cubicBezTo>
                  <a:pt x="598" y="110"/>
                  <a:pt x="598" y="110"/>
                  <a:pt x="598" y="110"/>
                </a:cubicBezTo>
                <a:cubicBezTo>
                  <a:pt x="585" y="110"/>
                  <a:pt x="570" y="113"/>
                  <a:pt x="560" y="121"/>
                </a:cubicBezTo>
                <a:cubicBezTo>
                  <a:pt x="559" y="122"/>
                  <a:pt x="560" y="123"/>
                  <a:pt x="561" y="122"/>
                </a:cubicBezTo>
                <a:cubicBezTo>
                  <a:pt x="574" y="118"/>
                  <a:pt x="586" y="112"/>
                  <a:pt x="601" y="113"/>
                </a:cubicBezTo>
                <a:cubicBezTo>
                  <a:pt x="608" y="113"/>
                  <a:pt x="615" y="115"/>
                  <a:pt x="622" y="117"/>
                </a:cubicBezTo>
                <a:cubicBezTo>
                  <a:pt x="628" y="119"/>
                  <a:pt x="633" y="124"/>
                  <a:pt x="639" y="124"/>
                </a:cubicBezTo>
                <a:cubicBezTo>
                  <a:pt x="639" y="124"/>
                  <a:pt x="639" y="124"/>
                  <a:pt x="639" y="124"/>
                </a:cubicBezTo>
                <a:cubicBezTo>
                  <a:pt x="635" y="122"/>
                  <a:pt x="632" y="119"/>
                  <a:pt x="628" y="117"/>
                </a:cubicBezTo>
                <a:cubicBezTo>
                  <a:pt x="625" y="115"/>
                  <a:pt x="621" y="114"/>
                  <a:pt x="618" y="113"/>
                </a:cubicBezTo>
                <a:cubicBezTo>
                  <a:pt x="613" y="112"/>
                  <a:pt x="609" y="111"/>
                  <a:pt x="604" y="110"/>
                </a:cubicBezTo>
                <a:cubicBezTo>
                  <a:pt x="614" y="111"/>
                  <a:pt x="623" y="113"/>
                  <a:pt x="633" y="116"/>
                </a:cubicBezTo>
                <a:cubicBezTo>
                  <a:pt x="640" y="119"/>
                  <a:pt x="647" y="122"/>
                  <a:pt x="653" y="125"/>
                </a:cubicBezTo>
                <a:cubicBezTo>
                  <a:pt x="656" y="127"/>
                  <a:pt x="659" y="129"/>
                  <a:pt x="662" y="130"/>
                </a:cubicBezTo>
                <a:cubicBezTo>
                  <a:pt x="661" y="131"/>
                  <a:pt x="659" y="132"/>
                  <a:pt x="658" y="134"/>
                </a:cubicBezTo>
                <a:cubicBezTo>
                  <a:pt x="653" y="138"/>
                  <a:pt x="646" y="140"/>
                  <a:pt x="640" y="144"/>
                </a:cubicBezTo>
                <a:cubicBezTo>
                  <a:pt x="635" y="148"/>
                  <a:pt x="630" y="152"/>
                  <a:pt x="625" y="157"/>
                </a:cubicBezTo>
                <a:cubicBezTo>
                  <a:pt x="622" y="160"/>
                  <a:pt x="619" y="164"/>
                  <a:pt x="616" y="168"/>
                </a:cubicBezTo>
                <a:cubicBezTo>
                  <a:pt x="616" y="166"/>
                  <a:pt x="616" y="164"/>
                  <a:pt x="616" y="163"/>
                </a:cubicBezTo>
                <a:cubicBezTo>
                  <a:pt x="616" y="160"/>
                  <a:pt x="616" y="156"/>
                  <a:pt x="617" y="153"/>
                </a:cubicBezTo>
                <a:cubicBezTo>
                  <a:pt x="617" y="153"/>
                  <a:pt x="616" y="152"/>
                  <a:pt x="616" y="153"/>
                </a:cubicBezTo>
                <a:cubicBezTo>
                  <a:pt x="615" y="156"/>
                  <a:pt x="614" y="159"/>
                  <a:pt x="613" y="163"/>
                </a:cubicBezTo>
                <a:cubicBezTo>
                  <a:pt x="613" y="165"/>
                  <a:pt x="613" y="168"/>
                  <a:pt x="614" y="170"/>
                </a:cubicBezTo>
                <a:cubicBezTo>
                  <a:pt x="612" y="172"/>
                  <a:pt x="611" y="174"/>
                  <a:pt x="609" y="177"/>
                </a:cubicBezTo>
                <a:cubicBezTo>
                  <a:pt x="609" y="178"/>
                  <a:pt x="608" y="178"/>
                  <a:pt x="607" y="179"/>
                </a:cubicBezTo>
                <a:cubicBezTo>
                  <a:pt x="607" y="178"/>
                  <a:pt x="607" y="176"/>
                  <a:pt x="607" y="175"/>
                </a:cubicBezTo>
                <a:cubicBezTo>
                  <a:pt x="607" y="171"/>
                  <a:pt x="606" y="167"/>
                  <a:pt x="607" y="163"/>
                </a:cubicBezTo>
                <a:cubicBezTo>
                  <a:pt x="607" y="162"/>
                  <a:pt x="606" y="162"/>
                  <a:pt x="605" y="163"/>
                </a:cubicBezTo>
                <a:cubicBezTo>
                  <a:pt x="605" y="166"/>
                  <a:pt x="604" y="170"/>
                  <a:pt x="604" y="173"/>
                </a:cubicBezTo>
                <a:cubicBezTo>
                  <a:pt x="604" y="175"/>
                  <a:pt x="605" y="177"/>
                  <a:pt x="604" y="179"/>
                </a:cubicBezTo>
                <a:cubicBezTo>
                  <a:pt x="604" y="181"/>
                  <a:pt x="604" y="182"/>
                  <a:pt x="604" y="184"/>
                </a:cubicBezTo>
                <a:cubicBezTo>
                  <a:pt x="604" y="184"/>
                  <a:pt x="604" y="184"/>
                  <a:pt x="604" y="184"/>
                </a:cubicBezTo>
                <a:cubicBezTo>
                  <a:pt x="603" y="185"/>
                  <a:pt x="603" y="186"/>
                  <a:pt x="602" y="186"/>
                </a:cubicBezTo>
                <a:cubicBezTo>
                  <a:pt x="602" y="182"/>
                  <a:pt x="601" y="178"/>
                  <a:pt x="600" y="174"/>
                </a:cubicBezTo>
                <a:cubicBezTo>
                  <a:pt x="600" y="170"/>
                  <a:pt x="600" y="166"/>
                  <a:pt x="600" y="162"/>
                </a:cubicBezTo>
                <a:cubicBezTo>
                  <a:pt x="600" y="157"/>
                  <a:pt x="599" y="153"/>
                  <a:pt x="600" y="148"/>
                </a:cubicBezTo>
                <a:cubicBezTo>
                  <a:pt x="600" y="144"/>
                  <a:pt x="601" y="140"/>
                  <a:pt x="602" y="136"/>
                </a:cubicBezTo>
                <a:cubicBezTo>
                  <a:pt x="602" y="135"/>
                  <a:pt x="601" y="135"/>
                  <a:pt x="601" y="135"/>
                </a:cubicBezTo>
                <a:cubicBezTo>
                  <a:pt x="599" y="139"/>
                  <a:pt x="598" y="143"/>
                  <a:pt x="598" y="148"/>
                </a:cubicBezTo>
                <a:cubicBezTo>
                  <a:pt x="599" y="153"/>
                  <a:pt x="598" y="158"/>
                  <a:pt x="598" y="164"/>
                </a:cubicBezTo>
                <a:cubicBezTo>
                  <a:pt x="599" y="170"/>
                  <a:pt x="598" y="176"/>
                  <a:pt x="599" y="182"/>
                </a:cubicBezTo>
                <a:cubicBezTo>
                  <a:pt x="599" y="180"/>
                  <a:pt x="598" y="179"/>
                  <a:pt x="598" y="177"/>
                </a:cubicBezTo>
                <a:cubicBezTo>
                  <a:pt x="597" y="171"/>
                  <a:pt x="596" y="165"/>
                  <a:pt x="595" y="159"/>
                </a:cubicBezTo>
                <a:cubicBezTo>
                  <a:pt x="595" y="154"/>
                  <a:pt x="595" y="149"/>
                  <a:pt x="595" y="143"/>
                </a:cubicBezTo>
                <a:cubicBezTo>
                  <a:pt x="595" y="138"/>
                  <a:pt x="594" y="133"/>
                  <a:pt x="596" y="128"/>
                </a:cubicBezTo>
                <a:cubicBezTo>
                  <a:pt x="596" y="127"/>
                  <a:pt x="595" y="127"/>
                  <a:pt x="594" y="128"/>
                </a:cubicBezTo>
                <a:cubicBezTo>
                  <a:pt x="593" y="132"/>
                  <a:pt x="593" y="137"/>
                  <a:pt x="593" y="142"/>
                </a:cubicBezTo>
                <a:cubicBezTo>
                  <a:pt x="594" y="148"/>
                  <a:pt x="593" y="154"/>
                  <a:pt x="593" y="161"/>
                </a:cubicBezTo>
                <a:cubicBezTo>
                  <a:pt x="594" y="167"/>
                  <a:pt x="595" y="173"/>
                  <a:pt x="596" y="180"/>
                </a:cubicBezTo>
                <a:cubicBezTo>
                  <a:pt x="597" y="182"/>
                  <a:pt x="597" y="184"/>
                  <a:pt x="597" y="187"/>
                </a:cubicBezTo>
                <a:cubicBezTo>
                  <a:pt x="597" y="185"/>
                  <a:pt x="596" y="183"/>
                  <a:pt x="596" y="182"/>
                </a:cubicBezTo>
                <a:cubicBezTo>
                  <a:pt x="595" y="181"/>
                  <a:pt x="595" y="181"/>
                  <a:pt x="595" y="182"/>
                </a:cubicBezTo>
                <a:cubicBezTo>
                  <a:pt x="595" y="184"/>
                  <a:pt x="595" y="186"/>
                  <a:pt x="595" y="187"/>
                </a:cubicBezTo>
                <a:cubicBezTo>
                  <a:pt x="595" y="187"/>
                  <a:pt x="594" y="186"/>
                  <a:pt x="594" y="186"/>
                </a:cubicBezTo>
                <a:cubicBezTo>
                  <a:pt x="594" y="186"/>
                  <a:pt x="594" y="185"/>
                  <a:pt x="593" y="185"/>
                </a:cubicBezTo>
                <a:cubicBezTo>
                  <a:pt x="592" y="183"/>
                  <a:pt x="590" y="180"/>
                  <a:pt x="589" y="177"/>
                </a:cubicBezTo>
                <a:cubicBezTo>
                  <a:pt x="586" y="168"/>
                  <a:pt x="583" y="160"/>
                  <a:pt x="580" y="152"/>
                </a:cubicBezTo>
                <a:cubicBezTo>
                  <a:pt x="578" y="144"/>
                  <a:pt x="576" y="137"/>
                  <a:pt x="578" y="129"/>
                </a:cubicBezTo>
                <a:cubicBezTo>
                  <a:pt x="578" y="129"/>
                  <a:pt x="577" y="129"/>
                  <a:pt x="577" y="129"/>
                </a:cubicBezTo>
                <a:cubicBezTo>
                  <a:pt x="572" y="134"/>
                  <a:pt x="575" y="144"/>
                  <a:pt x="577" y="150"/>
                </a:cubicBezTo>
                <a:cubicBezTo>
                  <a:pt x="579" y="155"/>
                  <a:pt x="581" y="160"/>
                  <a:pt x="583" y="165"/>
                </a:cubicBezTo>
                <a:cubicBezTo>
                  <a:pt x="584" y="167"/>
                  <a:pt x="585" y="170"/>
                  <a:pt x="586" y="172"/>
                </a:cubicBezTo>
                <a:cubicBezTo>
                  <a:pt x="585" y="172"/>
                  <a:pt x="585" y="171"/>
                  <a:pt x="585" y="171"/>
                </a:cubicBezTo>
                <a:cubicBezTo>
                  <a:pt x="582" y="168"/>
                  <a:pt x="580" y="165"/>
                  <a:pt x="578" y="162"/>
                </a:cubicBezTo>
                <a:cubicBezTo>
                  <a:pt x="578" y="162"/>
                  <a:pt x="578" y="162"/>
                  <a:pt x="578" y="162"/>
                </a:cubicBezTo>
                <a:cubicBezTo>
                  <a:pt x="577" y="161"/>
                  <a:pt x="577" y="160"/>
                  <a:pt x="577" y="159"/>
                </a:cubicBezTo>
                <a:cubicBezTo>
                  <a:pt x="576" y="158"/>
                  <a:pt x="576" y="157"/>
                  <a:pt x="576" y="156"/>
                </a:cubicBezTo>
                <a:cubicBezTo>
                  <a:pt x="575" y="155"/>
                  <a:pt x="575" y="154"/>
                  <a:pt x="574" y="152"/>
                </a:cubicBezTo>
                <a:cubicBezTo>
                  <a:pt x="573" y="152"/>
                  <a:pt x="573" y="152"/>
                  <a:pt x="573" y="153"/>
                </a:cubicBezTo>
                <a:cubicBezTo>
                  <a:pt x="573" y="155"/>
                  <a:pt x="574" y="157"/>
                  <a:pt x="574" y="158"/>
                </a:cubicBezTo>
                <a:cubicBezTo>
                  <a:pt x="574" y="158"/>
                  <a:pt x="573" y="157"/>
                  <a:pt x="572" y="156"/>
                </a:cubicBezTo>
                <a:cubicBezTo>
                  <a:pt x="563" y="147"/>
                  <a:pt x="554" y="139"/>
                  <a:pt x="541" y="135"/>
                </a:cubicBezTo>
                <a:cubicBezTo>
                  <a:pt x="540" y="134"/>
                  <a:pt x="538" y="134"/>
                  <a:pt x="537" y="133"/>
                </a:cubicBezTo>
                <a:cubicBezTo>
                  <a:pt x="537" y="133"/>
                  <a:pt x="538" y="132"/>
                  <a:pt x="538" y="132"/>
                </a:cubicBezTo>
                <a:close/>
                <a:moveTo>
                  <a:pt x="525" y="135"/>
                </a:moveTo>
                <a:cubicBezTo>
                  <a:pt x="531" y="136"/>
                  <a:pt x="538" y="137"/>
                  <a:pt x="544" y="139"/>
                </a:cubicBezTo>
                <a:cubicBezTo>
                  <a:pt x="556" y="144"/>
                  <a:pt x="566" y="154"/>
                  <a:pt x="574" y="163"/>
                </a:cubicBezTo>
                <a:cubicBezTo>
                  <a:pt x="579" y="168"/>
                  <a:pt x="583" y="173"/>
                  <a:pt x="586" y="179"/>
                </a:cubicBezTo>
                <a:cubicBezTo>
                  <a:pt x="589" y="183"/>
                  <a:pt x="591" y="187"/>
                  <a:pt x="594" y="190"/>
                </a:cubicBezTo>
                <a:cubicBezTo>
                  <a:pt x="601" y="206"/>
                  <a:pt x="611" y="220"/>
                  <a:pt x="616" y="238"/>
                </a:cubicBezTo>
                <a:cubicBezTo>
                  <a:pt x="621" y="254"/>
                  <a:pt x="621" y="270"/>
                  <a:pt x="620" y="287"/>
                </a:cubicBezTo>
                <a:cubicBezTo>
                  <a:pt x="619" y="304"/>
                  <a:pt x="617" y="321"/>
                  <a:pt x="616" y="339"/>
                </a:cubicBezTo>
                <a:cubicBezTo>
                  <a:pt x="616" y="345"/>
                  <a:pt x="616" y="351"/>
                  <a:pt x="616" y="357"/>
                </a:cubicBezTo>
                <a:cubicBezTo>
                  <a:pt x="616" y="359"/>
                  <a:pt x="616" y="363"/>
                  <a:pt x="617" y="365"/>
                </a:cubicBezTo>
                <a:cubicBezTo>
                  <a:pt x="615" y="366"/>
                  <a:pt x="613" y="367"/>
                  <a:pt x="611" y="368"/>
                </a:cubicBezTo>
                <a:cubicBezTo>
                  <a:pt x="611" y="368"/>
                  <a:pt x="611" y="368"/>
                  <a:pt x="610" y="367"/>
                </a:cubicBezTo>
                <a:cubicBezTo>
                  <a:pt x="607" y="365"/>
                  <a:pt x="605" y="362"/>
                  <a:pt x="603" y="358"/>
                </a:cubicBezTo>
                <a:cubicBezTo>
                  <a:pt x="601" y="351"/>
                  <a:pt x="600" y="344"/>
                  <a:pt x="600" y="338"/>
                </a:cubicBezTo>
                <a:cubicBezTo>
                  <a:pt x="599" y="324"/>
                  <a:pt x="601" y="311"/>
                  <a:pt x="605" y="297"/>
                </a:cubicBezTo>
                <a:cubicBezTo>
                  <a:pt x="608" y="284"/>
                  <a:pt x="610" y="270"/>
                  <a:pt x="609" y="256"/>
                </a:cubicBezTo>
                <a:cubicBezTo>
                  <a:pt x="609" y="250"/>
                  <a:pt x="609" y="243"/>
                  <a:pt x="607" y="237"/>
                </a:cubicBezTo>
                <a:cubicBezTo>
                  <a:pt x="605" y="232"/>
                  <a:pt x="603" y="227"/>
                  <a:pt x="601" y="222"/>
                </a:cubicBezTo>
                <a:cubicBezTo>
                  <a:pt x="600" y="221"/>
                  <a:pt x="599" y="222"/>
                  <a:pt x="599" y="223"/>
                </a:cubicBezTo>
                <a:cubicBezTo>
                  <a:pt x="601" y="230"/>
                  <a:pt x="604" y="236"/>
                  <a:pt x="605" y="243"/>
                </a:cubicBezTo>
                <a:cubicBezTo>
                  <a:pt x="606" y="251"/>
                  <a:pt x="606" y="258"/>
                  <a:pt x="606" y="266"/>
                </a:cubicBezTo>
                <a:cubicBezTo>
                  <a:pt x="605" y="274"/>
                  <a:pt x="605" y="281"/>
                  <a:pt x="603" y="289"/>
                </a:cubicBezTo>
                <a:cubicBezTo>
                  <a:pt x="602" y="296"/>
                  <a:pt x="599" y="303"/>
                  <a:pt x="598" y="309"/>
                </a:cubicBezTo>
                <a:cubicBezTo>
                  <a:pt x="597" y="315"/>
                  <a:pt x="597" y="321"/>
                  <a:pt x="596" y="327"/>
                </a:cubicBezTo>
                <a:cubicBezTo>
                  <a:pt x="596" y="326"/>
                  <a:pt x="596" y="326"/>
                  <a:pt x="596" y="326"/>
                </a:cubicBezTo>
                <a:cubicBezTo>
                  <a:pt x="596" y="326"/>
                  <a:pt x="597" y="325"/>
                  <a:pt x="596" y="325"/>
                </a:cubicBezTo>
                <a:cubicBezTo>
                  <a:pt x="595" y="323"/>
                  <a:pt x="595" y="320"/>
                  <a:pt x="595" y="318"/>
                </a:cubicBezTo>
                <a:cubicBezTo>
                  <a:pt x="595" y="318"/>
                  <a:pt x="595" y="318"/>
                  <a:pt x="595" y="318"/>
                </a:cubicBezTo>
                <a:cubicBezTo>
                  <a:pt x="595" y="317"/>
                  <a:pt x="595" y="317"/>
                  <a:pt x="596" y="316"/>
                </a:cubicBezTo>
                <a:cubicBezTo>
                  <a:pt x="596" y="316"/>
                  <a:pt x="596" y="315"/>
                  <a:pt x="596" y="315"/>
                </a:cubicBezTo>
                <a:cubicBezTo>
                  <a:pt x="596" y="314"/>
                  <a:pt x="595" y="313"/>
                  <a:pt x="595" y="312"/>
                </a:cubicBezTo>
                <a:cubicBezTo>
                  <a:pt x="595" y="312"/>
                  <a:pt x="594" y="312"/>
                  <a:pt x="594" y="313"/>
                </a:cubicBezTo>
                <a:cubicBezTo>
                  <a:pt x="594" y="313"/>
                  <a:pt x="594" y="314"/>
                  <a:pt x="594" y="315"/>
                </a:cubicBezTo>
                <a:cubicBezTo>
                  <a:pt x="594" y="316"/>
                  <a:pt x="594" y="316"/>
                  <a:pt x="594" y="316"/>
                </a:cubicBezTo>
                <a:cubicBezTo>
                  <a:pt x="594" y="317"/>
                  <a:pt x="594" y="317"/>
                  <a:pt x="594" y="317"/>
                </a:cubicBezTo>
                <a:cubicBezTo>
                  <a:pt x="594" y="317"/>
                  <a:pt x="594" y="316"/>
                  <a:pt x="593" y="316"/>
                </a:cubicBezTo>
                <a:cubicBezTo>
                  <a:pt x="593" y="316"/>
                  <a:pt x="593" y="316"/>
                  <a:pt x="593" y="316"/>
                </a:cubicBezTo>
                <a:cubicBezTo>
                  <a:pt x="593" y="314"/>
                  <a:pt x="593" y="313"/>
                  <a:pt x="592" y="312"/>
                </a:cubicBezTo>
                <a:cubicBezTo>
                  <a:pt x="592" y="312"/>
                  <a:pt x="592" y="312"/>
                  <a:pt x="592" y="311"/>
                </a:cubicBezTo>
                <a:cubicBezTo>
                  <a:pt x="592" y="311"/>
                  <a:pt x="592" y="311"/>
                  <a:pt x="591" y="310"/>
                </a:cubicBezTo>
                <a:cubicBezTo>
                  <a:pt x="591" y="310"/>
                  <a:pt x="591" y="310"/>
                  <a:pt x="591" y="310"/>
                </a:cubicBezTo>
                <a:cubicBezTo>
                  <a:pt x="591" y="311"/>
                  <a:pt x="591" y="311"/>
                  <a:pt x="591" y="311"/>
                </a:cubicBezTo>
                <a:cubicBezTo>
                  <a:pt x="590" y="311"/>
                  <a:pt x="590" y="312"/>
                  <a:pt x="590" y="312"/>
                </a:cubicBezTo>
                <a:cubicBezTo>
                  <a:pt x="590" y="313"/>
                  <a:pt x="590" y="315"/>
                  <a:pt x="591" y="316"/>
                </a:cubicBezTo>
                <a:cubicBezTo>
                  <a:pt x="587" y="306"/>
                  <a:pt x="584" y="295"/>
                  <a:pt x="582" y="285"/>
                </a:cubicBezTo>
                <a:cubicBezTo>
                  <a:pt x="582" y="284"/>
                  <a:pt x="581" y="284"/>
                  <a:pt x="581" y="285"/>
                </a:cubicBezTo>
                <a:cubicBezTo>
                  <a:pt x="581" y="291"/>
                  <a:pt x="583" y="297"/>
                  <a:pt x="585" y="303"/>
                </a:cubicBezTo>
                <a:cubicBezTo>
                  <a:pt x="586" y="306"/>
                  <a:pt x="587" y="310"/>
                  <a:pt x="588" y="313"/>
                </a:cubicBezTo>
                <a:cubicBezTo>
                  <a:pt x="589" y="315"/>
                  <a:pt x="589" y="316"/>
                  <a:pt x="590" y="318"/>
                </a:cubicBezTo>
                <a:cubicBezTo>
                  <a:pt x="591" y="319"/>
                  <a:pt x="592" y="318"/>
                  <a:pt x="591" y="318"/>
                </a:cubicBezTo>
                <a:cubicBezTo>
                  <a:pt x="592" y="318"/>
                  <a:pt x="592" y="319"/>
                  <a:pt x="592" y="319"/>
                </a:cubicBezTo>
                <a:cubicBezTo>
                  <a:pt x="592" y="319"/>
                  <a:pt x="592" y="319"/>
                  <a:pt x="592" y="319"/>
                </a:cubicBezTo>
                <a:cubicBezTo>
                  <a:pt x="592" y="320"/>
                  <a:pt x="592" y="321"/>
                  <a:pt x="593" y="322"/>
                </a:cubicBezTo>
                <a:cubicBezTo>
                  <a:pt x="588" y="315"/>
                  <a:pt x="584" y="306"/>
                  <a:pt x="578" y="300"/>
                </a:cubicBezTo>
                <a:cubicBezTo>
                  <a:pt x="571" y="293"/>
                  <a:pt x="561" y="288"/>
                  <a:pt x="553" y="282"/>
                </a:cubicBezTo>
                <a:cubicBezTo>
                  <a:pt x="552" y="282"/>
                  <a:pt x="551" y="281"/>
                  <a:pt x="550" y="281"/>
                </a:cubicBezTo>
                <a:cubicBezTo>
                  <a:pt x="550" y="281"/>
                  <a:pt x="550" y="281"/>
                  <a:pt x="550" y="281"/>
                </a:cubicBezTo>
                <a:cubicBezTo>
                  <a:pt x="546" y="278"/>
                  <a:pt x="543" y="276"/>
                  <a:pt x="539" y="274"/>
                </a:cubicBezTo>
                <a:cubicBezTo>
                  <a:pt x="539" y="274"/>
                  <a:pt x="539" y="274"/>
                  <a:pt x="539" y="274"/>
                </a:cubicBezTo>
                <a:cubicBezTo>
                  <a:pt x="540" y="275"/>
                  <a:pt x="542" y="276"/>
                  <a:pt x="543" y="278"/>
                </a:cubicBezTo>
                <a:cubicBezTo>
                  <a:pt x="540" y="276"/>
                  <a:pt x="537" y="275"/>
                  <a:pt x="535" y="274"/>
                </a:cubicBezTo>
                <a:cubicBezTo>
                  <a:pt x="536" y="275"/>
                  <a:pt x="536" y="275"/>
                  <a:pt x="537" y="275"/>
                </a:cubicBezTo>
                <a:cubicBezTo>
                  <a:pt x="538" y="275"/>
                  <a:pt x="538" y="275"/>
                  <a:pt x="538" y="275"/>
                </a:cubicBezTo>
                <a:cubicBezTo>
                  <a:pt x="533" y="270"/>
                  <a:pt x="525" y="267"/>
                  <a:pt x="519" y="264"/>
                </a:cubicBezTo>
                <a:cubicBezTo>
                  <a:pt x="515" y="262"/>
                  <a:pt x="512" y="260"/>
                  <a:pt x="508" y="259"/>
                </a:cubicBezTo>
                <a:cubicBezTo>
                  <a:pt x="504" y="258"/>
                  <a:pt x="500" y="256"/>
                  <a:pt x="496" y="256"/>
                </a:cubicBezTo>
                <a:cubicBezTo>
                  <a:pt x="495" y="255"/>
                  <a:pt x="493" y="255"/>
                  <a:pt x="491" y="256"/>
                </a:cubicBezTo>
                <a:cubicBezTo>
                  <a:pt x="491" y="256"/>
                  <a:pt x="491" y="257"/>
                  <a:pt x="492" y="257"/>
                </a:cubicBezTo>
                <a:cubicBezTo>
                  <a:pt x="494" y="256"/>
                  <a:pt x="499" y="258"/>
                  <a:pt x="501" y="258"/>
                </a:cubicBezTo>
                <a:cubicBezTo>
                  <a:pt x="504" y="259"/>
                  <a:pt x="507" y="260"/>
                  <a:pt x="510" y="261"/>
                </a:cubicBezTo>
                <a:cubicBezTo>
                  <a:pt x="516" y="263"/>
                  <a:pt x="520" y="266"/>
                  <a:pt x="525" y="269"/>
                </a:cubicBezTo>
                <a:cubicBezTo>
                  <a:pt x="528" y="271"/>
                  <a:pt x="531" y="273"/>
                  <a:pt x="534" y="274"/>
                </a:cubicBezTo>
                <a:cubicBezTo>
                  <a:pt x="531" y="273"/>
                  <a:pt x="527" y="272"/>
                  <a:pt x="524" y="271"/>
                </a:cubicBezTo>
                <a:cubicBezTo>
                  <a:pt x="514" y="269"/>
                  <a:pt x="504" y="266"/>
                  <a:pt x="494" y="267"/>
                </a:cubicBezTo>
                <a:cubicBezTo>
                  <a:pt x="487" y="267"/>
                  <a:pt x="479" y="270"/>
                  <a:pt x="472" y="272"/>
                </a:cubicBezTo>
                <a:cubicBezTo>
                  <a:pt x="468" y="273"/>
                  <a:pt x="464" y="274"/>
                  <a:pt x="459" y="276"/>
                </a:cubicBezTo>
                <a:cubicBezTo>
                  <a:pt x="458" y="271"/>
                  <a:pt x="458" y="266"/>
                  <a:pt x="456" y="261"/>
                </a:cubicBezTo>
                <a:cubicBezTo>
                  <a:pt x="454" y="256"/>
                  <a:pt x="452" y="251"/>
                  <a:pt x="452" y="245"/>
                </a:cubicBezTo>
                <a:cubicBezTo>
                  <a:pt x="452" y="240"/>
                  <a:pt x="452" y="235"/>
                  <a:pt x="453" y="230"/>
                </a:cubicBezTo>
                <a:cubicBezTo>
                  <a:pt x="453" y="225"/>
                  <a:pt x="453" y="219"/>
                  <a:pt x="455" y="214"/>
                </a:cubicBezTo>
                <a:cubicBezTo>
                  <a:pt x="456" y="209"/>
                  <a:pt x="459" y="204"/>
                  <a:pt x="461" y="199"/>
                </a:cubicBezTo>
                <a:cubicBezTo>
                  <a:pt x="463" y="194"/>
                  <a:pt x="464" y="188"/>
                  <a:pt x="465" y="183"/>
                </a:cubicBezTo>
                <a:cubicBezTo>
                  <a:pt x="466" y="178"/>
                  <a:pt x="467" y="172"/>
                  <a:pt x="471" y="167"/>
                </a:cubicBezTo>
                <a:cubicBezTo>
                  <a:pt x="474" y="163"/>
                  <a:pt x="478" y="158"/>
                  <a:pt x="482" y="154"/>
                </a:cubicBezTo>
                <a:cubicBezTo>
                  <a:pt x="486" y="150"/>
                  <a:pt x="490" y="146"/>
                  <a:pt x="494" y="143"/>
                </a:cubicBezTo>
                <a:cubicBezTo>
                  <a:pt x="498" y="139"/>
                  <a:pt x="502" y="135"/>
                  <a:pt x="508" y="134"/>
                </a:cubicBezTo>
                <a:cubicBezTo>
                  <a:pt x="513" y="133"/>
                  <a:pt x="519" y="134"/>
                  <a:pt x="525" y="135"/>
                </a:cubicBezTo>
                <a:close/>
                <a:moveTo>
                  <a:pt x="373" y="210"/>
                </a:moveTo>
                <a:cubicBezTo>
                  <a:pt x="375" y="203"/>
                  <a:pt x="375" y="197"/>
                  <a:pt x="376" y="190"/>
                </a:cubicBezTo>
                <a:cubicBezTo>
                  <a:pt x="378" y="176"/>
                  <a:pt x="381" y="162"/>
                  <a:pt x="384" y="148"/>
                </a:cubicBezTo>
                <a:cubicBezTo>
                  <a:pt x="385" y="140"/>
                  <a:pt x="387" y="133"/>
                  <a:pt x="391" y="126"/>
                </a:cubicBezTo>
                <a:cubicBezTo>
                  <a:pt x="394" y="120"/>
                  <a:pt x="400" y="115"/>
                  <a:pt x="404" y="109"/>
                </a:cubicBezTo>
                <a:cubicBezTo>
                  <a:pt x="412" y="98"/>
                  <a:pt x="419" y="86"/>
                  <a:pt x="429" y="77"/>
                </a:cubicBezTo>
                <a:cubicBezTo>
                  <a:pt x="435" y="72"/>
                  <a:pt x="440" y="74"/>
                  <a:pt x="445" y="78"/>
                </a:cubicBezTo>
                <a:cubicBezTo>
                  <a:pt x="448" y="80"/>
                  <a:pt x="448" y="84"/>
                  <a:pt x="452" y="82"/>
                </a:cubicBezTo>
                <a:cubicBezTo>
                  <a:pt x="455" y="80"/>
                  <a:pt x="455" y="76"/>
                  <a:pt x="459" y="80"/>
                </a:cubicBezTo>
                <a:cubicBezTo>
                  <a:pt x="460" y="81"/>
                  <a:pt x="461" y="82"/>
                  <a:pt x="463" y="83"/>
                </a:cubicBezTo>
                <a:cubicBezTo>
                  <a:pt x="466" y="85"/>
                  <a:pt x="469" y="83"/>
                  <a:pt x="472" y="82"/>
                </a:cubicBezTo>
                <a:cubicBezTo>
                  <a:pt x="477" y="77"/>
                  <a:pt x="483" y="74"/>
                  <a:pt x="490" y="78"/>
                </a:cubicBezTo>
                <a:cubicBezTo>
                  <a:pt x="496" y="81"/>
                  <a:pt x="501" y="88"/>
                  <a:pt x="504" y="94"/>
                </a:cubicBezTo>
                <a:cubicBezTo>
                  <a:pt x="512" y="105"/>
                  <a:pt x="517" y="117"/>
                  <a:pt x="522" y="130"/>
                </a:cubicBezTo>
                <a:cubicBezTo>
                  <a:pt x="516" y="129"/>
                  <a:pt x="510" y="129"/>
                  <a:pt x="505" y="131"/>
                </a:cubicBezTo>
                <a:cubicBezTo>
                  <a:pt x="496" y="134"/>
                  <a:pt x="487" y="143"/>
                  <a:pt x="481" y="150"/>
                </a:cubicBezTo>
                <a:cubicBezTo>
                  <a:pt x="472" y="159"/>
                  <a:pt x="464" y="168"/>
                  <a:pt x="462" y="180"/>
                </a:cubicBezTo>
                <a:cubicBezTo>
                  <a:pt x="460" y="187"/>
                  <a:pt x="459" y="194"/>
                  <a:pt x="456" y="201"/>
                </a:cubicBezTo>
                <a:cubicBezTo>
                  <a:pt x="456" y="202"/>
                  <a:pt x="455" y="202"/>
                  <a:pt x="455" y="203"/>
                </a:cubicBezTo>
                <a:cubicBezTo>
                  <a:pt x="456" y="198"/>
                  <a:pt x="457" y="194"/>
                  <a:pt x="458" y="189"/>
                </a:cubicBezTo>
                <a:cubicBezTo>
                  <a:pt x="459" y="183"/>
                  <a:pt x="460" y="178"/>
                  <a:pt x="462" y="172"/>
                </a:cubicBezTo>
                <a:cubicBezTo>
                  <a:pt x="462" y="172"/>
                  <a:pt x="461" y="171"/>
                  <a:pt x="461" y="172"/>
                </a:cubicBezTo>
                <a:cubicBezTo>
                  <a:pt x="458" y="177"/>
                  <a:pt x="456" y="182"/>
                  <a:pt x="456" y="187"/>
                </a:cubicBezTo>
                <a:cubicBezTo>
                  <a:pt x="455" y="195"/>
                  <a:pt x="452" y="202"/>
                  <a:pt x="450" y="209"/>
                </a:cubicBezTo>
                <a:cubicBezTo>
                  <a:pt x="447" y="220"/>
                  <a:pt x="447" y="231"/>
                  <a:pt x="447" y="242"/>
                </a:cubicBezTo>
                <a:cubicBezTo>
                  <a:pt x="447" y="246"/>
                  <a:pt x="447" y="249"/>
                  <a:pt x="446" y="253"/>
                </a:cubicBezTo>
                <a:cubicBezTo>
                  <a:pt x="445" y="258"/>
                  <a:pt x="446" y="263"/>
                  <a:pt x="445" y="267"/>
                </a:cubicBezTo>
                <a:cubicBezTo>
                  <a:pt x="445" y="270"/>
                  <a:pt x="443" y="278"/>
                  <a:pt x="446" y="280"/>
                </a:cubicBezTo>
                <a:cubicBezTo>
                  <a:pt x="447" y="280"/>
                  <a:pt x="448" y="280"/>
                  <a:pt x="447" y="279"/>
                </a:cubicBezTo>
                <a:cubicBezTo>
                  <a:pt x="447" y="278"/>
                  <a:pt x="447" y="275"/>
                  <a:pt x="447" y="273"/>
                </a:cubicBezTo>
                <a:cubicBezTo>
                  <a:pt x="447" y="276"/>
                  <a:pt x="448" y="278"/>
                  <a:pt x="448" y="279"/>
                </a:cubicBezTo>
                <a:cubicBezTo>
                  <a:pt x="448" y="279"/>
                  <a:pt x="448" y="279"/>
                  <a:pt x="449" y="279"/>
                </a:cubicBezTo>
                <a:cubicBezTo>
                  <a:pt x="447" y="280"/>
                  <a:pt x="445" y="281"/>
                  <a:pt x="443" y="283"/>
                </a:cubicBezTo>
                <a:cubicBezTo>
                  <a:pt x="443" y="283"/>
                  <a:pt x="443" y="282"/>
                  <a:pt x="443" y="282"/>
                </a:cubicBezTo>
                <a:cubicBezTo>
                  <a:pt x="442" y="277"/>
                  <a:pt x="443" y="271"/>
                  <a:pt x="443" y="266"/>
                </a:cubicBezTo>
                <a:cubicBezTo>
                  <a:pt x="443" y="258"/>
                  <a:pt x="443" y="250"/>
                  <a:pt x="444" y="242"/>
                </a:cubicBezTo>
                <a:cubicBezTo>
                  <a:pt x="445" y="224"/>
                  <a:pt x="447" y="206"/>
                  <a:pt x="453" y="189"/>
                </a:cubicBezTo>
                <a:cubicBezTo>
                  <a:pt x="453" y="189"/>
                  <a:pt x="452" y="189"/>
                  <a:pt x="452" y="189"/>
                </a:cubicBezTo>
                <a:cubicBezTo>
                  <a:pt x="446" y="206"/>
                  <a:pt x="441" y="224"/>
                  <a:pt x="440" y="241"/>
                </a:cubicBezTo>
                <a:cubicBezTo>
                  <a:pt x="440" y="251"/>
                  <a:pt x="440" y="260"/>
                  <a:pt x="440" y="269"/>
                </a:cubicBezTo>
                <a:cubicBezTo>
                  <a:pt x="440" y="273"/>
                  <a:pt x="439" y="280"/>
                  <a:pt x="440" y="284"/>
                </a:cubicBezTo>
                <a:cubicBezTo>
                  <a:pt x="440" y="284"/>
                  <a:pt x="441" y="284"/>
                  <a:pt x="441" y="284"/>
                </a:cubicBezTo>
                <a:cubicBezTo>
                  <a:pt x="439" y="286"/>
                  <a:pt x="437" y="287"/>
                  <a:pt x="435" y="289"/>
                </a:cubicBezTo>
                <a:cubicBezTo>
                  <a:pt x="436" y="287"/>
                  <a:pt x="436" y="285"/>
                  <a:pt x="436" y="283"/>
                </a:cubicBezTo>
                <a:cubicBezTo>
                  <a:pt x="436" y="281"/>
                  <a:pt x="436" y="278"/>
                  <a:pt x="436" y="276"/>
                </a:cubicBezTo>
                <a:cubicBezTo>
                  <a:pt x="436" y="275"/>
                  <a:pt x="435" y="275"/>
                  <a:pt x="435" y="275"/>
                </a:cubicBezTo>
                <a:cubicBezTo>
                  <a:pt x="433" y="280"/>
                  <a:pt x="434" y="285"/>
                  <a:pt x="433" y="289"/>
                </a:cubicBezTo>
                <a:cubicBezTo>
                  <a:pt x="433" y="290"/>
                  <a:pt x="433" y="290"/>
                  <a:pt x="433" y="290"/>
                </a:cubicBezTo>
                <a:cubicBezTo>
                  <a:pt x="433" y="291"/>
                  <a:pt x="432" y="291"/>
                  <a:pt x="432" y="292"/>
                </a:cubicBezTo>
                <a:cubicBezTo>
                  <a:pt x="432" y="284"/>
                  <a:pt x="430" y="276"/>
                  <a:pt x="430" y="268"/>
                </a:cubicBezTo>
                <a:cubicBezTo>
                  <a:pt x="430" y="264"/>
                  <a:pt x="431" y="259"/>
                  <a:pt x="431" y="255"/>
                </a:cubicBezTo>
                <a:cubicBezTo>
                  <a:pt x="431" y="252"/>
                  <a:pt x="430" y="248"/>
                  <a:pt x="430" y="245"/>
                </a:cubicBezTo>
                <a:cubicBezTo>
                  <a:pt x="430" y="244"/>
                  <a:pt x="429" y="243"/>
                  <a:pt x="429" y="244"/>
                </a:cubicBezTo>
                <a:cubicBezTo>
                  <a:pt x="428" y="252"/>
                  <a:pt x="428" y="260"/>
                  <a:pt x="427" y="268"/>
                </a:cubicBezTo>
                <a:cubicBezTo>
                  <a:pt x="427" y="276"/>
                  <a:pt x="429" y="284"/>
                  <a:pt x="429" y="292"/>
                </a:cubicBezTo>
                <a:cubicBezTo>
                  <a:pt x="429" y="293"/>
                  <a:pt x="430" y="293"/>
                  <a:pt x="430" y="293"/>
                </a:cubicBezTo>
                <a:cubicBezTo>
                  <a:pt x="428" y="295"/>
                  <a:pt x="427" y="297"/>
                  <a:pt x="425" y="299"/>
                </a:cubicBezTo>
                <a:cubicBezTo>
                  <a:pt x="425" y="298"/>
                  <a:pt x="425" y="297"/>
                  <a:pt x="426" y="296"/>
                </a:cubicBezTo>
                <a:cubicBezTo>
                  <a:pt x="426" y="294"/>
                  <a:pt x="426" y="292"/>
                  <a:pt x="426" y="290"/>
                </a:cubicBezTo>
                <a:cubicBezTo>
                  <a:pt x="426" y="290"/>
                  <a:pt x="426" y="289"/>
                  <a:pt x="426" y="290"/>
                </a:cubicBezTo>
                <a:cubicBezTo>
                  <a:pt x="425" y="291"/>
                  <a:pt x="424" y="293"/>
                  <a:pt x="424" y="295"/>
                </a:cubicBezTo>
                <a:cubicBezTo>
                  <a:pt x="423" y="293"/>
                  <a:pt x="422" y="291"/>
                  <a:pt x="422" y="289"/>
                </a:cubicBezTo>
                <a:cubicBezTo>
                  <a:pt x="422" y="289"/>
                  <a:pt x="422" y="289"/>
                  <a:pt x="423" y="289"/>
                </a:cubicBezTo>
                <a:cubicBezTo>
                  <a:pt x="423" y="289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8"/>
                  <a:pt x="423" y="288"/>
                </a:cubicBezTo>
                <a:cubicBezTo>
                  <a:pt x="423" y="288"/>
                  <a:pt x="423" y="287"/>
                  <a:pt x="423" y="287"/>
                </a:cubicBezTo>
                <a:cubicBezTo>
                  <a:pt x="424" y="286"/>
                  <a:pt x="424" y="285"/>
                  <a:pt x="424" y="284"/>
                </a:cubicBezTo>
                <a:cubicBezTo>
                  <a:pt x="423" y="282"/>
                  <a:pt x="423" y="280"/>
                  <a:pt x="423" y="278"/>
                </a:cubicBezTo>
                <a:cubicBezTo>
                  <a:pt x="422" y="277"/>
                  <a:pt x="422" y="277"/>
                  <a:pt x="422" y="278"/>
                </a:cubicBezTo>
                <a:cubicBezTo>
                  <a:pt x="421" y="279"/>
                  <a:pt x="421" y="281"/>
                  <a:pt x="421" y="283"/>
                </a:cubicBezTo>
                <a:cubicBezTo>
                  <a:pt x="421" y="285"/>
                  <a:pt x="421" y="286"/>
                  <a:pt x="421" y="288"/>
                </a:cubicBezTo>
                <a:cubicBezTo>
                  <a:pt x="421" y="287"/>
                  <a:pt x="420" y="285"/>
                  <a:pt x="420" y="284"/>
                </a:cubicBezTo>
                <a:cubicBezTo>
                  <a:pt x="418" y="279"/>
                  <a:pt x="417" y="275"/>
                  <a:pt x="416" y="271"/>
                </a:cubicBezTo>
                <a:cubicBezTo>
                  <a:pt x="414" y="262"/>
                  <a:pt x="413" y="254"/>
                  <a:pt x="413" y="245"/>
                </a:cubicBezTo>
                <a:cubicBezTo>
                  <a:pt x="413" y="244"/>
                  <a:pt x="412" y="244"/>
                  <a:pt x="412" y="245"/>
                </a:cubicBezTo>
                <a:cubicBezTo>
                  <a:pt x="411" y="254"/>
                  <a:pt x="413" y="263"/>
                  <a:pt x="414" y="271"/>
                </a:cubicBezTo>
                <a:cubicBezTo>
                  <a:pt x="415" y="278"/>
                  <a:pt x="417" y="285"/>
                  <a:pt x="419" y="292"/>
                </a:cubicBezTo>
                <a:cubicBezTo>
                  <a:pt x="417" y="287"/>
                  <a:pt x="414" y="282"/>
                  <a:pt x="410" y="277"/>
                </a:cubicBezTo>
                <a:cubicBezTo>
                  <a:pt x="410" y="277"/>
                  <a:pt x="410" y="276"/>
                  <a:pt x="410" y="276"/>
                </a:cubicBezTo>
                <a:cubicBezTo>
                  <a:pt x="410" y="276"/>
                  <a:pt x="410" y="275"/>
                  <a:pt x="410" y="274"/>
                </a:cubicBezTo>
                <a:cubicBezTo>
                  <a:pt x="410" y="274"/>
                  <a:pt x="410" y="273"/>
                  <a:pt x="409" y="273"/>
                </a:cubicBezTo>
                <a:cubicBezTo>
                  <a:pt x="409" y="273"/>
                  <a:pt x="409" y="273"/>
                  <a:pt x="409" y="273"/>
                </a:cubicBezTo>
                <a:cubicBezTo>
                  <a:pt x="408" y="273"/>
                  <a:pt x="408" y="274"/>
                  <a:pt x="408" y="274"/>
                </a:cubicBezTo>
                <a:cubicBezTo>
                  <a:pt x="407" y="272"/>
                  <a:pt x="406" y="270"/>
                  <a:pt x="405" y="268"/>
                </a:cubicBezTo>
                <a:cubicBezTo>
                  <a:pt x="401" y="262"/>
                  <a:pt x="397" y="255"/>
                  <a:pt x="393" y="249"/>
                </a:cubicBezTo>
                <a:cubicBezTo>
                  <a:pt x="389" y="244"/>
                  <a:pt x="384" y="239"/>
                  <a:pt x="379" y="234"/>
                </a:cubicBezTo>
                <a:cubicBezTo>
                  <a:pt x="377" y="232"/>
                  <a:pt x="375" y="229"/>
                  <a:pt x="373" y="227"/>
                </a:cubicBezTo>
                <a:cubicBezTo>
                  <a:pt x="372" y="221"/>
                  <a:pt x="373" y="215"/>
                  <a:pt x="373" y="210"/>
                </a:cubicBezTo>
                <a:close/>
                <a:moveTo>
                  <a:pt x="343" y="137"/>
                </a:moveTo>
                <a:cubicBezTo>
                  <a:pt x="349" y="146"/>
                  <a:pt x="355" y="156"/>
                  <a:pt x="359" y="166"/>
                </a:cubicBezTo>
                <a:cubicBezTo>
                  <a:pt x="363" y="175"/>
                  <a:pt x="368" y="185"/>
                  <a:pt x="369" y="196"/>
                </a:cubicBezTo>
                <a:cubicBezTo>
                  <a:pt x="370" y="199"/>
                  <a:pt x="370" y="203"/>
                  <a:pt x="370" y="207"/>
                </a:cubicBezTo>
                <a:cubicBezTo>
                  <a:pt x="370" y="210"/>
                  <a:pt x="369" y="213"/>
                  <a:pt x="369" y="216"/>
                </a:cubicBezTo>
                <a:cubicBezTo>
                  <a:pt x="369" y="218"/>
                  <a:pt x="369" y="221"/>
                  <a:pt x="370" y="223"/>
                </a:cubicBezTo>
                <a:cubicBezTo>
                  <a:pt x="368" y="221"/>
                  <a:pt x="365" y="219"/>
                  <a:pt x="363" y="216"/>
                </a:cubicBezTo>
                <a:cubicBezTo>
                  <a:pt x="363" y="216"/>
                  <a:pt x="363" y="216"/>
                  <a:pt x="363" y="216"/>
                </a:cubicBezTo>
                <a:cubicBezTo>
                  <a:pt x="363" y="216"/>
                  <a:pt x="363" y="216"/>
                  <a:pt x="363" y="215"/>
                </a:cubicBezTo>
                <a:cubicBezTo>
                  <a:pt x="364" y="200"/>
                  <a:pt x="357" y="185"/>
                  <a:pt x="352" y="170"/>
                </a:cubicBezTo>
                <a:cubicBezTo>
                  <a:pt x="348" y="157"/>
                  <a:pt x="346" y="144"/>
                  <a:pt x="340" y="132"/>
                </a:cubicBezTo>
                <a:cubicBezTo>
                  <a:pt x="341" y="134"/>
                  <a:pt x="342" y="136"/>
                  <a:pt x="343" y="137"/>
                </a:cubicBezTo>
                <a:close/>
                <a:moveTo>
                  <a:pt x="321" y="108"/>
                </a:moveTo>
                <a:cubicBezTo>
                  <a:pt x="322" y="110"/>
                  <a:pt x="325" y="112"/>
                  <a:pt x="326" y="114"/>
                </a:cubicBezTo>
                <a:cubicBezTo>
                  <a:pt x="326" y="115"/>
                  <a:pt x="326" y="116"/>
                  <a:pt x="326" y="116"/>
                </a:cubicBezTo>
                <a:cubicBezTo>
                  <a:pt x="328" y="118"/>
                  <a:pt x="329" y="119"/>
                  <a:pt x="330" y="121"/>
                </a:cubicBezTo>
                <a:cubicBezTo>
                  <a:pt x="330" y="121"/>
                  <a:pt x="330" y="121"/>
                  <a:pt x="330" y="121"/>
                </a:cubicBezTo>
                <a:cubicBezTo>
                  <a:pt x="331" y="124"/>
                  <a:pt x="331" y="127"/>
                  <a:pt x="334" y="129"/>
                </a:cubicBezTo>
                <a:cubicBezTo>
                  <a:pt x="334" y="130"/>
                  <a:pt x="335" y="130"/>
                  <a:pt x="336" y="129"/>
                </a:cubicBezTo>
                <a:cubicBezTo>
                  <a:pt x="343" y="143"/>
                  <a:pt x="344" y="158"/>
                  <a:pt x="349" y="172"/>
                </a:cubicBezTo>
                <a:cubicBezTo>
                  <a:pt x="354" y="186"/>
                  <a:pt x="360" y="200"/>
                  <a:pt x="361" y="215"/>
                </a:cubicBezTo>
                <a:cubicBezTo>
                  <a:pt x="356" y="211"/>
                  <a:pt x="351" y="208"/>
                  <a:pt x="345" y="205"/>
                </a:cubicBezTo>
                <a:cubicBezTo>
                  <a:pt x="339" y="201"/>
                  <a:pt x="333" y="198"/>
                  <a:pt x="327" y="195"/>
                </a:cubicBezTo>
                <a:cubicBezTo>
                  <a:pt x="328" y="184"/>
                  <a:pt x="322" y="174"/>
                  <a:pt x="317" y="164"/>
                </a:cubicBezTo>
                <a:cubicBezTo>
                  <a:pt x="314" y="157"/>
                  <a:pt x="311" y="150"/>
                  <a:pt x="310" y="143"/>
                </a:cubicBezTo>
                <a:cubicBezTo>
                  <a:pt x="308" y="135"/>
                  <a:pt x="308" y="129"/>
                  <a:pt x="309" y="121"/>
                </a:cubicBezTo>
                <a:cubicBezTo>
                  <a:pt x="309" y="121"/>
                  <a:pt x="308" y="121"/>
                  <a:pt x="308" y="121"/>
                </a:cubicBezTo>
                <a:cubicBezTo>
                  <a:pt x="305" y="126"/>
                  <a:pt x="306" y="132"/>
                  <a:pt x="307" y="137"/>
                </a:cubicBezTo>
                <a:cubicBezTo>
                  <a:pt x="308" y="145"/>
                  <a:pt x="310" y="152"/>
                  <a:pt x="313" y="159"/>
                </a:cubicBezTo>
                <a:cubicBezTo>
                  <a:pt x="318" y="171"/>
                  <a:pt x="324" y="182"/>
                  <a:pt x="325" y="194"/>
                </a:cubicBezTo>
                <a:cubicBezTo>
                  <a:pt x="319" y="191"/>
                  <a:pt x="312" y="188"/>
                  <a:pt x="305" y="187"/>
                </a:cubicBezTo>
                <a:cubicBezTo>
                  <a:pt x="304" y="187"/>
                  <a:pt x="304" y="186"/>
                  <a:pt x="303" y="186"/>
                </a:cubicBezTo>
                <a:cubicBezTo>
                  <a:pt x="303" y="186"/>
                  <a:pt x="303" y="185"/>
                  <a:pt x="303" y="185"/>
                </a:cubicBezTo>
                <a:cubicBezTo>
                  <a:pt x="300" y="180"/>
                  <a:pt x="301" y="175"/>
                  <a:pt x="300" y="170"/>
                </a:cubicBezTo>
                <a:cubicBezTo>
                  <a:pt x="300" y="164"/>
                  <a:pt x="300" y="158"/>
                  <a:pt x="300" y="153"/>
                </a:cubicBezTo>
                <a:cubicBezTo>
                  <a:pt x="300" y="142"/>
                  <a:pt x="302" y="133"/>
                  <a:pt x="306" y="123"/>
                </a:cubicBezTo>
                <a:cubicBezTo>
                  <a:pt x="308" y="118"/>
                  <a:pt x="309" y="113"/>
                  <a:pt x="312" y="108"/>
                </a:cubicBezTo>
                <a:cubicBezTo>
                  <a:pt x="312" y="108"/>
                  <a:pt x="312" y="108"/>
                  <a:pt x="312" y="107"/>
                </a:cubicBezTo>
                <a:cubicBezTo>
                  <a:pt x="312" y="107"/>
                  <a:pt x="312" y="107"/>
                  <a:pt x="312" y="107"/>
                </a:cubicBezTo>
                <a:cubicBezTo>
                  <a:pt x="313" y="106"/>
                  <a:pt x="314" y="105"/>
                  <a:pt x="314" y="104"/>
                </a:cubicBezTo>
                <a:cubicBezTo>
                  <a:pt x="315" y="103"/>
                  <a:pt x="320" y="107"/>
                  <a:pt x="321" y="108"/>
                </a:cubicBezTo>
                <a:close/>
                <a:moveTo>
                  <a:pt x="297" y="173"/>
                </a:moveTo>
                <a:cubicBezTo>
                  <a:pt x="297" y="177"/>
                  <a:pt x="297" y="181"/>
                  <a:pt x="299" y="185"/>
                </a:cubicBezTo>
                <a:cubicBezTo>
                  <a:pt x="297" y="185"/>
                  <a:pt x="295" y="184"/>
                  <a:pt x="293" y="184"/>
                </a:cubicBezTo>
                <a:cubicBezTo>
                  <a:pt x="293" y="184"/>
                  <a:pt x="293" y="183"/>
                  <a:pt x="293" y="183"/>
                </a:cubicBezTo>
                <a:cubicBezTo>
                  <a:pt x="293" y="183"/>
                  <a:pt x="293" y="182"/>
                  <a:pt x="293" y="182"/>
                </a:cubicBezTo>
                <a:cubicBezTo>
                  <a:pt x="288" y="170"/>
                  <a:pt x="292" y="155"/>
                  <a:pt x="295" y="142"/>
                </a:cubicBezTo>
                <a:cubicBezTo>
                  <a:pt x="297" y="136"/>
                  <a:pt x="298" y="129"/>
                  <a:pt x="300" y="122"/>
                </a:cubicBezTo>
                <a:cubicBezTo>
                  <a:pt x="302" y="118"/>
                  <a:pt x="303" y="114"/>
                  <a:pt x="307" y="112"/>
                </a:cubicBezTo>
                <a:cubicBezTo>
                  <a:pt x="306" y="114"/>
                  <a:pt x="305" y="116"/>
                  <a:pt x="305" y="117"/>
                </a:cubicBezTo>
                <a:cubicBezTo>
                  <a:pt x="303" y="123"/>
                  <a:pt x="300" y="129"/>
                  <a:pt x="299" y="136"/>
                </a:cubicBezTo>
                <a:cubicBezTo>
                  <a:pt x="298" y="141"/>
                  <a:pt x="297" y="147"/>
                  <a:pt x="297" y="152"/>
                </a:cubicBezTo>
                <a:cubicBezTo>
                  <a:pt x="297" y="159"/>
                  <a:pt x="297" y="166"/>
                  <a:pt x="297" y="173"/>
                </a:cubicBezTo>
                <a:close/>
                <a:moveTo>
                  <a:pt x="239" y="8"/>
                </a:moveTo>
                <a:cubicBezTo>
                  <a:pt x="238" y="6"/>
                  <a:pt x="245" y="10"/>
                  <a:pt x="246" y="10"/>
                </a:cubicBezTo>
                <a:cubicBezTo>
                  <a:pt x="249" y="12"/>
                  <a:pt x="252" y="14"/>
                  <a:pt x="256" y="16"/>
                </a:cubicBezTo>
                <a:cubicBezTo>
                  <a:pt x="264" y="22"/>
                  <a:pt x="272" y="30"/>
                  <a:pt x="279" y="38"/>
                </a:cubicBezTo>
                <a:cubicBezTo>
                  <a:pt x="288" y="49"/>
                  <a:pt x="296" y="60"/>
                  <a:pt x="302" y="73"/>
                </a:cubicBezTo>
                <a:cubicBezTo>
                  <a:pt x="305" y="80"/>
                  <a:pt x="309" y="86"/>
                  <a:pt x="311" y="93"/>
                </a:cubicBezTo>
                <a:cubicBezTo>
                  <a:pt x="312" y="96"/>
                  <a:pt x="313" y="99"/>
                  <a:pt x="315" y="102"/>
                </a:cubicBezTo>
                <a:cubicBezTo>
                  <a:pt x="312" y="102"/>
                  <a:pt x="310" y="104"/>
                  <a:pt x="309" y="107"/>
                </a:cubicBezTo>
                <a:cubicBezTo>
                  <a:pt x="306" y="108"/>
                  <a:pt x="304" y="110"/>
                  <a:pt x="302" y="112"/>
                </a:cubicBezTo>
                <a:cubicBezTo>
                  <a:pt x="302" y="108"/>
                  <a:pt x="300" y="104"/>
                  <a:pt x="299" y="101"/>
                </a:cubicBezTo>
                <a:cubicBezTo>
                  <a:pt x="298" y="99"/>
                  <a:pt x="297" y="97"/>
                  <a:pt x="297" y="96"/>
                </a:cubicBezTo>
                <a:cubicBezTo>
                  <a:pt x="297" y="96"/>
                  <a:pt x="297" y="96"/>
                  <a:pt x="297" y="95"/>
                </a:cubicBezTo>
                <a:cubicBezTo>
                  <a:pt x="298" y="93"/>
                  <a:pt x="297" y="90"/>
                  <a:pt x="297" y="88"/>
                </a:cubicBezTo>
                <a:cubicBezTo>
                  <a:pt x="297" y="85"/>
                  <a:pt x="297" y="82"/>
                  <a:pt x="298" y="79"/>
                </a:cubicBezTo>
                <a:cubicBezTo>
                  <a:pt x="298" y="79"/>
                  <a:pt x="297" y="79"/>
                  <a:pt x="297" y="79"/>
                </a:cubicBezTo>
                <a:cubicBezTo>
                  <a:pt x="296" y="82"/>
                  <a:pt x="296" y="85"/>
                  <a:pt x="296" y="88"/>
                </a:cubicBezTo>
                <a:cubicBezTo>
                  <a:pt x="296" y="89"/>
                  <a:pt x="295" y="91"/>
                  <a:pt x="295" y="93"/>
                </a:cubicBezTo>
                <a:cubicBezTo>
                  <a:pt x="294" y="91"/>
                  <a:pt x="293" y="89"/>
                  <a:pt x="292" y="87"/>
                </a:cubicBezTo>
                <a:cubicBezTo>
                  <a:pt x="293" y="86"/>
                  <a:pt x="293" y="83"/>
                  <a:pt x="293" y="82"/>
                </a:cubicBezTo>
                <a:cubicBezTo>
                  <a:pt x="293" y="80"/>
                  <a:pt x="293" y="77"/>
                  <a:pt x="293" y="75"/>
                </a:cubicBezTo>
                <a:cubicBezTo>
                  <a:pt x="293" y="74"/>
                  <a:pt x="292" y="74"/>
                  <a:pt x="292" y="75"/>
                </a:cubicBezTo>
                <a:cubicBezTo>
                  <a:pt x="291" y="77"/>
                  <a:pt x="291" y="80"/>
                  <a:pt x="291" y="82"/>
                </a:cubicBezTo>
                <a:cubicBezTo>
                  <a:pt x="291" y="83"/>
                  <a:pt x="291" y="84"/>
                  <a:pt x="291" y="84"/>
                </a:cubicBezTo>
                <a:cubicBezTo>
                  <a:pt x="290" y="83"/>
                  <a:pt x="289" y="82"/>
                  <a:pt x="289" y="81"/>
                </a:cubicBezTo>
                <a:cubicBezTo>
                  <a:pt x="289" y="80"/>
                  <a:pt x="288" y="78"/>
                  <a:pt x="288" y="77"/>
                </a:cubicBezTo>
                <a:cubicBezTo>
                  <a:pt x="288" y="75"/>
                  <a:pt x="288" y="74"/>
                  <a:pt x="288" y="72"/>
                </a:cubicBezTo>
                <a:cubicBezTo>
                  <a:pt x="288" y="71"/>
                  <a:pt x="287" y="71"/>
                  <a:pt x="287" y="72"/>
                </a:cubicBezTo>
                <a:cubicBezTo>
                  <a:pt x="287" y="74"/>
                  <a:pt x="287" y="76"/>
                  <a:pt x="287" y="78"/>
                </a:cubicBezTo>
                <a:cubicBezTo>
                  <a:pt x="287" y="78"/>
                  <a:pt x="287" y="78"/>
                  <a:pt x="287" y="78"/>
                </a:cubicBezTo>
                <a:cubicBezTo>
                  <a:pt x="287" y="78"/>
                  <a:pt x="286" y="77"/>
                  <a:pt x="286" y="76"/>
                </a:cubicBezTo>
                <a:cubicBezTo>
                  <a:pt x="285" y="76"/>
                  <a:pt x="284" y="75"/>
                  <a:pt x="284" y="73"/>
                </a:cubicBezTo>
                <a:cubicBezTo>
                  <a:pt x="284" y="71"/>
                  <a:pt x="284" y="69"/>
                  <a:pt x="284" y="67"/>
                </a:cubicBezTo>
                <a:cubicBezTo>
                  <a:pt x="284" y="64"/>
                  <a:pt x="284" y="62"/>
                  <a:pt x="284" y="59"/>
                </a:cubicBezTo>
                <a:cubicBezTo>
                  <a:pt x="284" y="58"/>
                  <a:pt x="284" y="58"/>
                  <a:pt x="284" y="59"/>
                </a:cubicBezTo>
                <a:cubicBezTo>
                  <a:pt x="283" y="61"/>
                  <a:pt x="283" y="64"/>
                  <a:pt x="283" y="67"/>
                </a:cubicBezTo>
                <a:cubicBezTo>
                  <a:pt x="283" y="68"/>
                  <a:pt x="282" y="70"/>
                  <a:pt x="282" y="71"/>
                </a:cubicBezTo>
                <a:cubicBezTo>
                  <a:pt x="281" y="69"/>
                  <a:pt x="279" y="67"/>
                  <a:pt x="277" y="65"/>
                </a:cubicBezTo>
                <a:cubicBezTo>
                  <a:pt x="278" y="63"/>
                  <a:pt x="278" y="62"/>
                  <a:pt x="278" y="60"/>
                </a:cubicBezTo>
                <a:cubicBezTo>
                  <a:pt x="278" y="58"/>
                  <a:pt x="278" y="56"/>
                  <a:pt x="278" y="55"/>
                </a:cubicBezTo>
                <a:cubicBezTo>
                  <a:pt x="278" y="54"/>
                  <a:pt x="277" y="53"/>
                  <a:pt x="277" y="54"/>
                </a:cubicBezTo>
                <a:cubicBezTo>
                  <a:pt x="277" y="57"/>
                  <a:pt x="276" y="61"/>
                  <a:pt x="276" y="64"/>
                </a:cubicBezTo>
                <a:cubicBezTo>
                  <a:pt x="275" y="63"/>
                  <a:pt x="274" y="61"/>
                  <a:pt x="273" y="60"/>
                </a:cubicBezTo>
                <a:cubicBezTo>
                  <a:pt x="273" y="59"/>
                  <a:pt x="273" y="58"/>
                  <a:pt x="273" y="56"/>
                </a:cubicBezTo>
                <a:cubicBezTo>
                  <a:pt x="273" y="55"/>
                  <a:pt x="273" y="53"/>
                  <a:pt x="273" y="51"/>
                </a:cubicBezTo>
                <a:cubicBezTo>
                  <a:pt x="273" y="50"/>
                  <a:pt x="272" y="50"/>
                  <a:pt x="272" y="51"/>
                </a:cubicBezTo>
                <a:cubicBezTo>
                  <a:pt x="272" y="53"/>
                  <a:pt x="272" y="55"/>
                  <a:pt x="272" y="56"/>
                </a:cubicBezTo>
                <a:cubicBezTo>
                  <a:pt x="272" y="57"/>
                  <a:pt x="271" y="58"/>
                  <a:pt x="271" y="59"/>
                </a:cubicBezTo>
                <a:cubicBezTo>
                  <a:pt x="270" y="58"/>
                  <a:pt x="269" y="57"/>
                  <a:pt x="268" y="56"/>
                </a:cubicBezTo>
                <a:cubicBezTo>
                  <a:pt x="268" y="56"/>
                  <a:pt x="268" y="56"/>
                  <a:pt x="268" y="56"/>
                </a:cubicBezTo>
                <a:cubicBezTo>
                  <a:pt x="270" y="55"/>
                  <a:pt x="270" y="52"/>
                  <a:pt x="270" y="50"/>
                </a:cubicBezTo>
                <a:cubicBezTo>
                  <a:pt x="271" y="48"/>
                  <a:pt x="271" y="46"/>
                  <a:pt x="271" y="44"/>
                </a:cubicBezTo>
                <a:cubicBezTo>
                  <a:pt x="271" y="43"/>
                  <a:pt x="270" y="43"/>
                  <a:pt x="270" y="44"/>
                </a:cubicBezTo>
                <a:cubicBezTo>
                  <a:pt x="269" y="46"/>
                  <a:pt x="269" y="48"/>
                  <a:pt x="269" y="50"/>
                </a:cubicBezTo>
                <a:cubicBezTo>
                  <a:pt x="268" y="52"/>
                  <a:pt x="267" y="54"/>
                  <a:pt x="267" y="56"/>
                </a:cubicBezTo>
                <a:cubicBezTo>
                  <a:pt x="267" y="56"/>
                  <a:pt x="267" y="56"/>
                  <a:pt x="267" y="56"/>
                </a:cubicBezTo>
                <a:cubicBezTo>
                  <a:pt x="266" y="55"/>
                  <a:pt x="264" y="54"/>
                  <a:pt x="262" y="54"/>
                </a:cubicBezTo>
                <a:cubicBezTo>
                  <a:pt x="263" y="52"/>
                  <a:pt x="264" y="49"/>
                  <a:pt x="264" y="47"/>
                </a:cubicBezTo>
                <a:cubicBezTo>
                  <a:pt x="265" y="45"/>
                  <a:pt x="265" y="43"/>
                  <a:pt x="265" y="40"/>
                </a:cubicBezTo>
                <a:cubicBezTo>
                  <a:pt x="265" y="40"/>
                  <a:pt x="263" y="40"/>
                  <a:pt x="263" y="40"/>
                </a:cubicBezTo>
                <a:cubicBezTo>
                  <a:pt x="264" y="43"/>
                  <a:pt x="263" y="45"/>
                  <a:pt x="262" y="47"/>
                </a:cubicBezTo>
                <a:cubicBezTo>
                  <a:pt x="262" y="49"/>
                  <a:pt x="261" y="51"/>
                  <a:pt x="261" y="53"/>
                </a:cubicBezTo>
                <a:cubicBezTo>
                  <a:pt x="261" y="53"/>
                  <a:pt x="261" y="54"/>
                  <a:pt x="261" y="54"/>
                </a:cubicBezTo>
                <a:cubicBezTo>
                  <a:pt x="260" y="54"/>
                  <a:pt x="259" y="54"/>
                  <a:pt x="257" y="54"/>
                </a:cubicBezTo>
                <a:cubicBezTo>
                  <a:pt x="257" y="54"/>
                  <a:pt x="257" y="53"/>
                  <a:pt x="257" y="53"/>
                </a:cubicBezTo>
                <a:cubicBezTo>
                  <a:pt x="257" y="53"/>
                  <a:pt x="257" y="53"/>
                  <a:pt x="257" y="53"/>
                </a:cubicBezTo>
                <a:cubicBezTo>
                  <a:pt x="257" y="51"/>
                  <a:pt x="258" y="49"/>
                  <a:pt x="258" y="48"/>
                </a:cubicBezTo>
                <a:cubicBezTo>
                  <a:pt x="258" y="47"/>
                  <a:pt x="258" y="47"/>
                  <a:pt x="257" y="47"/>
                </a:cubicBezTo>
                <a:cubicBezTo>
                  <a:pt x="257" y="49"/>
                  <a:pt x="256" y="50"/>
                  <a:pt x="256" y="51"/>
                </a:cubicBezTo>
                <a:cubicBezTo>
                  <a:pt x="255" y="49"/>
                  <a:pt x="255" y="48"/>
                  <a:pt x="254" y="46"/>
                </a:cubicBezTo>
                <a:cubicBezTo>
                  <a:pt x="254" y="46"/>
                  <a:pt x="254" y="46"/>
                  <a:pt x="254" y="46"/>
                </a:cubicBezTo>
                <a:cubicBezTo>
                  <a:pt x="255" y="44"/>
                  <a:pt x="255" y="40"/>
                  <a:pt x="256" y="38"/>
                </a:cubicBezTo>
                <a:cubicBezTo>
                  <a:pt x="256" y="35"/>
                  <a:pt x="256" y="32"/>
                  <a:pt x="256" y="28"/>
                </a:cubicBezTo>
                <a:cubicBezTo>
                  <a:pt x="256" y="28"/>
                  <a:pt x="255" y="28"/>
                  <a:pt x="255" y="28"/>
                </a:cubicBezTo>
                <a:cubicBezTo>
                  <a:pt x="255" y="32"/>
                  <a:pt x="254" y="35"/>
                  <a:pt x="254" y="38"/>
                </a:cubicBezTo>
                <a:cubicBezTo>
                  <a:pt x="253" y="40"/>
                  <a:pt x="253" y="42"/>
                  <a:pt x="253" y="43"/>
                </a:cubicBezTo>
                <a:cubicBezTo>
                  <a:pt x="248" y="32"/>
                  <a:pt x="243" y="20"/>
                  <a:pt x="238" y="9"/>
                </a:cubicBezTo>
                <a:cubicBezTo>
                  <a:pt x="238" y="9"/>
                  <a:pt x="239" y="8"/>
                  <a:pt x="239" y="8"/>
                </a:cubicBezTo>
                <a:close/>
                <a:moveTo>
                  <a:pt x="235" y="9"/>
                </a:moveTo>
                <a:cubicBezTo>
                  <a:pt x="236" y="9"/>
                  <a:pt x="236" y="9"/>
                  <a:pt x="237" y="9"/>
                </a:cubicBezTo>
                <a:cubicBezTo>
                  <a:pt x="237" y="17"/>
                  <a:pt x="242" y="24"/>
                  <a:pt x="245" y="31"/>
                </a:cubicBezTo>
                <a:cubicBezTo>
                  <a:pt x="248" y="40"/>
                  <a:pt x="251" y="48"/>
                  <a:pt x="255" y="56"/>
                </a:cubicBezTo>
                <a:cubicBezTo>
                  <a:pt x="255" y="57"/>
                  <a:pt x="255" y="57"/>
                  <a:pt x="255" y="58"/>
                </a:cubicBezTo>
                <a:cubicBezTo>
                  <a:pt x="255" y="58"/>
                  <a:pt x="255" y="58"/>
                  <a:pt x="256" y="58"/>
                </a:cubicBezTo>
                <a:cubicBezTo>
                  <a:pt x="256" y="58"/>
                  <a:pt x="256" y="58"/>
                  <a:pt x="256" y="58"/>
                </a:cubicBezTo>
                <a:cubicBezTo>
                  <a:pt x="256" y="58"/>
                  <a:pt x="257" y="58"/>
                  <a:pt x="258" y="58"/>
                </a:cubicBezTo>
                <a:cubicBezTo>
                  <a:pt x="262" y="55"/>
                  <a:pt x="267" y="60"/>
                  <a:pt x="270" y="63"/>
                </a:cubicBezTo>
                <a:cubicBezTo>
                  <a:pt x="276" y="68"/>
                  <a:pt x="280" y="75"/>
                  <a:pt x="284" y="81"/>
                </a:cubicBezTo>
                <a:cubicBezTo>
                  <a:pt x="291" y="91"/>
                  <a:pt x="300" y="105"/>
                  <a:pt x="298" y="117"/>
                </a:cubicBezTo>
                <a:cubicBezTo>
                  <a:pt x="298" y="117"/>
                  <a:pt x="298" y="118"/>
                  <a:pt x="298" y="118"/>
                </a:cubicBezTo>
                <a:cubicBezTo>
                  <a:pt x="298" y="120"/>
                  <a:pt x="297" y="122"/>
                  <a:pt x="296" y="123"/>
                </a:cubicBezTo>
                <a:cubicBezTo>
                  <a:pt x="294" y="131"/>
                  <a:pt x="293" y="138"/>
                  <a:pt x="291" y="146"/>
                </a:cubicBezTo>
                <a:cubicBezTo>
                  <a:pt x="289" y="154"/>
                  <a:pt x="286" y="164"/>
                  <a:pt x="287" y="174"/>
                </a:cubicBezTo>
                <a:cubicBezTo>
                  <a:pt x="284" y="170"/>
                  <a:pt x="281" y="166"/>
                  <a:pt x="278" y="162"/>
                </a:cubicBezTo>
                <a:cubicBezTo>
                  <a:pt x="270" y="150"/>
                  <a:pt x="262" y="137"/>
                  <a:pt x="255" y="124"/>
                </a:cubicBezTo>
                <a:cubicBezTo>
                  <a:pt x="251" y="117"/>
                  <a:pt x="248" y="110"/>
                  <a:pt x="245" y="102"/>
                </a:cubicBezTo>
                <a:cubicBezTo>
                  <a:pt x="245" y="102"/>
                  <a:pt x="245" y="102"/>
                  <a:pt x="245" y="102"/>
                </a:cubicBezTo>
                <a:cubicBezTo>
                  <a:pt x="245" y="100"/>
                  <a:pt x="245" y="97"/>
                  <a:pt x="244" y="95"/>
                </a:cubicBezTo>
                <a:cubicBezTo>
                  <a:pt x="244" y="93"/>
                  <a:pt x="244" y="91"/>
                  <a:pt x="244" y="89"/>
                </a:cubicBezTo>
                <a:cubicBezTo>
                  <a:pt x="244" y="87"/>
                  <a:pt x="242" y="87"/>
                  <a:pt x="242" y="89"/>
                </a:cubicBezTo>
                <a:cubicBezTo>
                  <a:pt x="242" y="91"/>
                  <a:pt x="242" y="93"/>
                  <a:pt x="242" y="95"/>
                </a:cubicBezTo>
                <a:cubicBezTo>
                  <a:pt x="241" y="92"/>
                  <a:pt x="241" y="88"/>
                  <a:pt x="240" y="85"/>
                </a:cubicBezTo>
                <a:cubicBezTo>
                  <a:pt x="239" y="72"/>
                  <a:pt x="239" y="60"/>
                  <a:pt x="236" y="47"/>
                </a:cubicBezTo>
                <a:cubicBezTo>
                  <a:pt x="235" y="47"/>
                  <a:pt x="235" y="46"/>
                  <a:pt x="234" y="46"/>
                </a:cubicBezTo>
                <a:cubicBezTo>
                  <a:pt x="232" y="46"/>
                  <a:pt x="233" y="34"/>
                  <a:pt x="232" y="32"/>
                </a:cubicBezTo>
                <a:cubicBezTo>
                  <a:pt x="231" y="26"/>
                  <a:pt x="229" y="21"/>
                  <a:pt x="229" y="16"/>
                </a:cubicBezTo>
                <a:cubicBezTo>
                  <a:pt x="229" y="15"/>
                  <a:pt x="229" y="15"/>
                  <a:pt x="228" y="15"/>
                </a:cubicBezTo>
                <a:cubicBezTo>
                  <a:pt x="230" y="11"/>
                  <a:pt x="232" y="5"/>
                  <a:pt x="235" y="9"/>
                </a:cubicBezTo>
                <a:close/>
                <a:moveTo>
                  <a:pt x="269" y="165"/>
                </a:moveTo>
                <a:cubicBezTo>
                  <a:pt x="262" y="157"/>
                  <a:pt x="255" y="149"/>
                  <a:pt x="250" y="140"/>
                </a:cubicBezTo>
                <a:cubicBezTo>
                  <a:pt x="240" y="123"/>
                  <a:pt x="233" y="106"/>
                  <a:pt x="228" y="87"/>
                </a:cubicBezTo>
                <a:cubicBezTo>
                  <a:pt x="223" y="68"/>
                  <a:pt x="220" y="49"/>
                  <a:pt x="224" y="29"/>
                </a:cubicBezTo>
                <a:cubicBezTo>
                  <a:pt x="225" y="27"/>
                  <a:pt x="225" y="25"/>
                  <a:pt x="226" y="23"/>
                </a:cubicBezTo>
                <a:cubicBezTo>
                  <a:pt x="226" y="28"/>
                  <a:pt x="229" y="32"/>
                  <a:pt x="229" y="37"/>
                </a:cubicBezTo>
                <a:cubicBezTo>
                  <a:pt x="229" y="41"/>
                  <a:pt x="227" y="48"/>
                  <a:pt x="232" y="50"/>
                </a:cubicBezTo>
                <a:cubicBezTo>
                  <a:pt x="235" y="61"/>
                  <a:pt x="234" y="74"/>
                  <a:pt x="236" y="86"/>
                </a:cubicBezTo>
                <a:cubicBezTo>
                  <a:pt x="238" y="98"/>
                  <a:pt x="243" y="110"/>
                  <a:pt x="249" y="121"/>
                </a:cubicBezTo>
                <a:cubicBezTo>
                  <a:pt x="255" y="134"/>
                  <a:pt x="263" y="146"/>
                  <a:pt x="271" y="158"/>
                </a:cubicBezTo>
                <a:cubicBezTo>
                  <a:pt x="274" y="163"/>
                  <a:pt x="277" y="168"/>
                  <a:pt x="281" y="172"/>
                </a:cubicBezTo>
                <a:cubicBezTo>
                  <a:pt x="282" y="174"/>
                  <a:pt x="285" y="176"/>
                  <a:pt x="288" y="178"/>
                </a:cubicBezTo>
                <a:cubicBezTo>
                  <a:pt x="288" y="179"/>
                  <a:pt x="288" y="181"/>
                  <a:pt x="289" y="182"/>
                </a:cubicBezTo>
                <a:cubicBezTo>
                  <a:pt x="281" y="178"/>
                  <a:pt x="275" y="171"/>
                  <a:pt x="269" y="165"/>
                </a:cubicBezTo>
                <a:close/>
                <a:moveTo>
                  <a:pt x="275" y="184"/>
                </a:moveTo>
                <a:cubicBezTo>
                  <a:pt x="279" y="184"/>
                  <a:pt x="284" y="185"/>
                  <a:pt x="289" y="186"/>
                </a:cubicBezTo>
                <a:cubicBezTo>
                  <a:pt x="289" y="187"/>
                  <a:pt x="290" y="187"/>
                  <a:pt x="290" y="187"/>
                </a:cubicBezTo>
                <a:cubicBezTo>
                  <a:pt x="291" y="187"/>
                  <a:pt x="291" y="187"/>
                  <a:pt x="292" y="187"/>
                </a:cubicBezTo>
                <a:cubicBezTo>
                  <a:pt x="294" y="188"/>
                  <a:pt x="296" y="188"/>
                  <a:pt x="298" y="188"/>
                </a:cubicBezTo>
                <a:cubicBezTo>
                  <a:pt x="306" y="190"/>
                  <a:pt x="314" y="192"/>
                  <a:pt x="321" y="196"/>
                </a:cubicBezTo>
                <a:cubicBezTo>
                  <a:pt x="337" y="205"/>
                  <a:pt x="354" y="211"/>
                  <a:pt x="366" y="224"/>
                </a:cubicBezTo>
                <a:cubicBezTo>
                  <a:pt x="372" y="231"/>
                  <a:pt x="378" y="237"/>
                  <a:pt x="384" y="244"/>
                </a:cubicBezTo>
                <a:cubicBezTo>
                  <a:pt x="390" y="250"/>
                  <a:pt x="394" y="257"/>
                  <a:pt x="398" y="264"/>
                </a:cubicBezTo>
                <a:cubicBezTo>
                  <a:pt x="406" y="276"/>
                  <a:pt x="416" y="289"/>
                  <a:pt x="422" y="303"/>
                </a:cubicBezTo>
                <a:cubicBezTo>
                  <a:pt x="421" y="303"/>
                  <a:pt x="421" y="304"/>
                  <a:pt x="421" y="304"/>
                </a:cubicBezTo>
                <a:cubicBezTo>
                  <a:pt x="420" y="305"/>
                  <a:pt x="419" y="307"/>
                  <a:pt x="418" y="308"/>
                </a:cubicBezTo>
                <a:cubicBezTo>
                  <a:pt x="418" y="307"/>
                  <a:pt x="418" y="307"/>
                  <a:pt x="418" y="307"/>
                </a:cubicBezTo>
                <a:cubicBezTo>
                  <a:pt x="406" y="285"/>
                  <a:pt x="397" y="261"/>
                  <a:pt x="378" y="244"/>
                </a:cubicBezTo>
                <a:cubicBezTo>
                  <a:pt x="369" y="235"/>
                  <a:pt x="359" y="228"/>
                  <a:pt x="349" y="220"/>
                </a:cubicBezTo>
                <a:cubicBezTo>
                  <a:pt x="339" y="212"/>
                  <a:pt x="330" y="203"/>
                  <a:pt x="319" y="197"/>
                </a:cubicBezTo>
                <a:cubicBezTo>
                  <a:pt x="308" y="192"/>
                  <a:pt x="295" y="189"/>
                  <a:pt x="283" y="187"/>
                </a:cubicBezTo>
                <a:cubicBezTo>
                  <a:pt x="272" y="186"/>
                  <a:pt x="261" y="184"/>
                  <a:pt x="250" y="186"/>
                </a:cubicBezTo>
                <a:cubicBezTo>
                  <a:pt x="239" y="187"/>
                  <a:pt x="229" y="191"/>
                  <a:pt x="219" y="198"/>
                </a:cubicBezTo>
                <a:cubicBezTo>
                  <a:pt x="209" y="205"/>
                  <a:pt x="206" y="214"/>
                  <a:pt x="201" y="225"/>
                </a:cubicBezTo>
                <a:cubicBezTo>
                  <a:pt x="200" y="226"/>
                  <a:pt x="202" y="227"/>
                  <a:pt x="202" y="226"/>
                </a:cubicBezTo>
                <a:cubicBezTo>
                  <a:pt x="206" y="221"/>
                  <a:pt x="208" y="216"/>
                  <a:pt x="211" y="211"/>
                </a:cubicBezTo>
                <a:cubicBezTo>
                  <a:pt x="215" y="206"/>
                  <a:pt x="220" y="202"/>
                  <a:pt x="226" y="198"/>
                </a:cubicBezTo>
                <a:cubicBezTo>
                  <a:pt x="236" y="192"/>
                  <a:pt x="246" y="189"/>
                  <a:pt x="258" y="189"/>
                </a:cubicBezTo>
                <a:cubicBezTo>
                  <a:pt x="270" y="189"/>
                  <a:pt x="282" y="190"/>
                  <a:pt x="294" y="193"/>
                </a:cubicBezTo>
                <a:cubicBezTo>
                  <a:pt x="305" y="195"/>
                  <a:pt x="316" y="198"/>
                  <a:pt x="325" y="205"/>
                </a:cubicBezTo>
                <a:cubicBezTo>
                  <a:pt x="334" y="212"/>
                  <a:pt x="343" y="219"/>
                  <a:pt x="352" y="226"/>
                </a:cubicBezTo>
                <a:cubicBezTo>
                  <a:pt x="361" y="233"/>
                  <a:pt x="371" y="240"/>
                  <a:pt x="379" y="249"/>
                </a:cubicBezTo>
                <a:cubicBezTo>
                  <a:pt x="388" y="258"/>
                  <a:pt x="394" y="269"/>
                  <a:pt x="401" y="281"/>
                </a:cubicBezTo>
                <a:cubicBezTo>
                  <a:pt x="403" y="285"/>
                  <a:pt x="405" y="289"/>
                  <a:pt x="407" y="293"/>
                </a:cubicBezTo>
                <a:cubicBezTo>
                  <a:pt x="400" y="284"/>
                  <a:pt x="391" y="275"/>
                  <a:pt x="383" y="266"/>
                </a:cubicBezTo>
                <a:cubicBezTo>
                  <a:pt x="376" y="260"/>
                  <a:pt x="370" y="253"/>
                  <a:pt x="362" y="247"/>
                </a:cubicBezTo>
                <a:cubicBezTo>
                  <a:pt x="357" y="242"/>
                  <a:pt x="351" y="238"/>
                  <a:pt x="344" y="236"/>
                </a:cubicBezTo>
                <a:cubicBezTo>
                  <a:pt x="343" y="236"/>
                  <a:pt x="343" y="237"/>
                  <a:pt x="344" y="237"/>
                </a:cubicBezTo>
                <a:cubicBezTo>
                  <a:pt x="360" y="243"/>
                  <a:pt x="372" y="258"/>
                  <a:pt x="384" y="270"/>
                </a:cubicBezTo>
                <a:cubicBezTo>
                  <a:pt x="395" y="281"/>
                  <a:pt x="406" y="293"/>
                  <a:pt x="413" y="306"/>
                </a:cubicBezTo>
                <a:cubicBezTo>
                  <a:pt x="413" y="306"/>
                  <a:pt x="413" y="306"/>
                  <a:pt x="413" y="306"/>
                </a:cubicBezTo>
                <a:cubicBezTo>
                  <a:pt x="412" y="305"/>
                  <a:pt x="411" y="304"/>
                  <a:pt x="409" y="303"/>
                </a:cubicBezTo>
                <a:cubicBezTo>
                  <a:pt x="405" y="298"/>
                  <a:pt x="402" y="294"/>
                  <a:pt x="398" y="289"/>
                </a:cubicBezTo>
                <a:cubicBezTo>
                  <a:pt x="389" y="280"/>
                  <a:pt x="378" y="273"/>
                  <a:pt x="368" y="265"/>
                </a:cubicBezTo>
                <a:cubicBezTo>
                  <a:pt x="368" y="264"/>
                  <a:pt x="367" y="265"/>
                  <a:pt x="368" y="265"/>
                </a:cubicBezTo>
                <a:cubicBezTo>
                  <a:pt x="377" y="274"/>
                  <a:pt x="388" y="281"/>
                  <a:pt x="396" y="291"/>
                </a:cubicBezTo>
                <a:cubicBezTo>
                  <a:pt x="400" y="295"/>
                  <a:pt x="404" y="300"/>
                  <a:pt x="408" y="304"/>
                </a:cubicBezTo>
                <a:cubicBezTo>
                  <a:pt x="408" y="305"/>
                  <a:pt x="408" y="305"/>
                  <a:pt x="409" y="306"/>
                </a:cubicBezTo>
                <a:cubicBezTo>
                  <a:pt x="404" y="302"/>
                  <a:pt x="398" y="299"/>
                  <a:pt x="393" y="295"/>
                </a:cubicBezTo>
                <a:cubicBezTo>
                  <a:pt x="388" y="290"/>
                  <a:pt x="383" y="285"/>
                  <a:pt x="376" y="282"/>
                </a:cubicBezTo>
                <a:cubicBezTo>
                  <a:pt x="376" y="282"/>
                  <a:pt x="376" y="282"/>
                  <a:pt x="376" y="283"/>
                </a:cubicBezTo>
                <a:cubicBezTo>
                  <a:pt x="388" y="292"/>
                  <a:pt x="401" y="301"/>
                  <a:pt x="41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399" y="301"/>
                  <a:pt x="384" y="291"/>
                  <a:pt x="368" y="285"/>
                </a:cubicBezTo>
                <a:cubicBezTo>
                  <a:pt x="359" y="282"/>
                  <a:pt x="349" y="280"/>
                  <a:pt x="341" y="276"/>
                </a:cubicBezTo>
                <a:cubicBezTo>
                  <a:pt x="334" y="272"/>
                  <a:pt x="327" y="268"/>
                  <a:pt x="319" y="266"/>
                </a:cubicBezTo>
                <a:cubicBezTo>
                  <a:pt x="319" y="266"/>
                  <a:pt x="319" y="266"/>
                  <a:pt x="319" y="266"/>
                </a:cubicBezTo>
                <a:cubicBezTo>
                  <a:pt x="321" y="269"/>
                  <a:pt x="324" y="270"/>
                  <a:pt x="328" y="271"/>
                </a:cubicBezTo>
                <a:cubicBezTo>
                  <a:pt x="332" y="273"/>
                  <a:pt x="337" y="276"/>
                  <a:pt x="341" y="278"/>
                </a:cubicBezTo>
                <a:cubicBezTo>
                  <a:pt x="349" y="281"/>
                  <a:pt x="357" y="284"/>
                  <a:pt x="364" y="286"/>
                </a:cubicBezTo>
                <a:cubicBezTo>
                  <a:pt x="373" y="290"/>
                  <a:pt x="383" y="293"/>
                  <a:pt x="391" y="299"/>
                </a:cubicBezTo>
                <a:cubicBezTo>
                  <a:pt x="397" y="304"/>
                  <a:pt x="403" y="308"/>
                  <a:pt x="409" y="313"/>
                </a:cubicBezTo>
                <a:cubicBezTo>
                  <a:pt x="409" y="313"/>
                  <a:pt x="408" y="313"/>
                  <a:pt x="408" y="312"/>
                </a:cubicBezTo>
                <a:cubicBezTo>
                  <a:pt x="407" y="312"/>
                  <a:pt x="407" y="311"/>
                  <a:pt x="406" y="311"/>
                </a:cubicBezTo>
                <a:cubicBezTo>
                  <a:pt x="405" y="310"/>
                  <a:pt x="404" y="310"/>
                  <a:pt x="404" y="309"/>
                </a:cubicBezTo>
                <a:cubicBezTo>
                  <a:pt x="403" y="308"/>
                  <a:pt x="402" y="307"/>
                  <a:pt x="400" y="307"/>
                </a:cubicBezTo>
                <a:cubicBezTo>
                  <a:pt x="396" y="304"/>
                  <a:pt x="392" y="301"/>
                  <a:pt x="388" y="299"/>
                </a:cubicBezTo>
                <a:cubicBezTo>
                  <a:pt x="379" y="294"/>
                  <a:pt x="369" y="292"/>
                  <a:pt x="360" y="288"/>
                </a:cubicBezTo>
                <a:cubicBezTo>
                  <a:pt x="350" y="284"/>
                  <a:pt x="340" y="281"/>
                  <a:pt x="331" y="277"/>
                </a:cubicBezTo>
                <a:cubicBezTo>
                  <a:pt x="321" y="273"/>
                  <a:pt x="311" y="271"/>
                  <a:pt x="302" y="265"/>
                </a:cubicBezTo>
                <a:cubicBezTo>
                  <a:pt x="302" y="265"/>
                  <a:pt x="301" y="266"/>
                  <a:pt x="302" y="266"/>
                </a:cubicBezTo>
                <a:cubicBezTo>
                  <a:pt x="308" y="273"/>
                  <a:pt x="318" y="274"/>
                  <a:pt x="327" y="277"/>
                </a:cubicBezTo>
                <a:cubicBezTo>
                  <a:pt x="337" y="281"/>
                  <a:pt x="347" y="285"/>
                  <a:pt x="358" y="289"/>
                </a:cubicBezTo>
                <a:cubicBezTo>
                  <a:pt x="368" y="294"/>
                  <a:pt x="379" y="295"/>
                  <a:pt x="389" y="301"/>
                </a:cubicBezTo>
                <a:cubicBezTo>
                  <a:pt x="391" y="302"/>
                  <a:pt x="394" y="303"/>
                  <a:pt x="396" y="305"/>
                </a:cubicBezTo>
                <a:cubicBezTo>
                  <a:pt x="391" y="303"/>
                  <a:pt x="385" y="301"/>
                  <a:pt x="380" y="299"/>
                </a:cubicBezTo>
                <a:cubicBezTo>
                  <a:pt x="372" y="296"/>
                  <a:pt x="365" y="293"/>
                  <a:pt x="358" y="291"/>
                </a:cubicBezTo>
                <a:cubicBezTo>
                  <a:pt x="351" y="289"/>
                  <a:pt x="344" y="287"/>
                  <a:pt x="338" y="285"/>
                </a:cubicBezTo>
                <a:cubicBezTo>
                  <a:pt x="323" y="281"/>
                  <a:pt x="310" y="276"/>
                  <a:pt x="295" y="273"/>
                </a:cubicBezTo>
                <a:cubicBezTo>
                  <a:pt x="282" y="270"/>
                  <a:pt x="268" y="268"/>
                  <a:pt x="254" y="266"/>
                </a:cubicBezTo>
                <a:cubicBezTo>
                  <a:pt x="253" y="266"/>
                  <a:pt x="252" y="267"/>
                  <a:pt x="253" y="268"/>
                </a:cubicBezTo>
                <a:cubicBezTo>
                  <a:pt x="258" y="270"/>
                  <a:pt x="264" y="270"/>
                  <a:pt x="269" y="271"/>
                </a:cubicBezTo>
                <a:cubicBezTo>
                  <a:pt x="277" y="271"/>
                  <a:pt x="285" y="273"/>
                  <a:pt x="293" y="274"/>
                </a:cubicBezTo>
                <a:cubicBezTo>
                  <a:pt x="307" y="278"/>
                  <a:pt x="321" y="281"/>
                  <a:pt x="335" y="285"/>
                </a:cubicBezTo>
                <a:cubicBezTo>
                  <a:pt x="351" y="290"/>
                  <a:pt x="366" y="296"/>
                  <a:pt x="381" y="301"/>
                </a:cubicBezTo>
                <a:cubicBezTo>
                  <a:pt x="388" y="304"/>
                  <a:pt x="395" y="307"/>
                  <a:pt x="402" y="311"/>
                </a:cubicBezTo>
                <a:cubicBezTo>
                  <a:pt x="402" y="311"/>
                  <a:pt x="403" y="311"/>
                  <a:pt x="403" y="312"/>
                </a:cubicBezTo>
                <a:cubicBezTo>
                  <a:pt x="398" y="309"/>
                  <a:pt x="392" y="308"/>
                  <a:pt x="388" y="307"/>
                </a:cubicBezTo>
                <a:cubicBezTo>
                  <a:pt x="383" y="305"/>
                  <a:pt x="379" y="302"/>
                  <a:pt x="374" y="301"/>
                </a:cubicBezTo>
                <a:cubicBezTo>
                  <a:pt x="370" y="300"/>
                  <a:pt x="365" y="299"/>
                  <a:pt x="361" y="298"/>
                </a:cubicBezTo>
                <a:cubicBezTo>
                  <a:pt x="361" y="298"/>
                  <a:pt x="360" y="299"/>
                  <a:pt x="361" y="299"/>
                </a:cubicBezTo>
                <a:cubicBezTo>
                  <a:pt x="365" y="301"/>
                  <a:pt x="369" y="302"/>
                  <a:pt x="374" y="303"/>
                </a:cubicBezTo>
                <a:cubicBezTo>
                  <a:pt x="375" y="303"/>
                  <a:pt x="377" y="304"/>
                  <a:pt x="378" y="304"/>
                </a:cubicBezTo>
                <a:cubicBezTo>
                  <a:pt x="377" y="304"/>
                  <a:pt x="376" y="304"/>
                  <a:pt x="375" y="304"/>
                </a:cubicBezTo>
                <a:cubicBezTo>
                  <a:pt x="374" y="304"/>
                  <a:pt x="374" y="304"/>
                  <a:pt x="374" y="304"/>
                </a:cubicBezTo>
                <a:cubicBezTo>
                  <a:pt x="378" y="306"/>
                  <a:pt x="383" y="306"/>
                  <a:pt x="386" y="309"/>
                </a:cubicBezTo>
                <a:cubicBezTo>
                  <a:pt x="386" y="309"/>
                  <a:pt x="386" y="309"/>
                  <a:pt x="386" y="309"/>
                </a:cubicBezTo>
                <a:cubicBezTo>
                  <a:pt x="385" y="308"/>
                  <a:pt x="384" y="307"/>
                  <a:pt x="384" y="307"/>
                </a:cubicBezTo>
                <a:cubicBezTo>
                  <a:pt x="384" y="307"/>
                  <a:pt x="385" y="307"/>
                  <a:pt x="386" y="307"/>
                </a:cubicBezTo>
                <a:cubicBezTo>
                  <a:pt x="390" y="309"/>
                  <a:pt x="394" y="310"/>
                  <a:pt x="398" y="312"/>
                </a:cubicBezTo>
                <a:cubicBezTo>
                  <a:pt x="400" y="313"/>
                  <a:pt x="401" y="313"/>
                  <a:pt x="403" y="314"/>
                </a:cubicBezTo>
                <a:cubicBezTo>
                  <a:pt x="392" y="310"/>
                  <a:pt x="374" y="308"/>
                  <a:pt x="371" y="308"/>
                </a:cubicBezTo>
                <a:cubicBezTo>
                  <a:pt x="361" y="306"/>
                  <a:pt x="351" y="305"/>
                  <a:pt x="340" y="305"/>
                </a:cubicBezTo>
                <a:cubicBezTo>
                  <a:pt x="328" y="306"/>
                  <a:pt x="314" y="307"/>
                  <a:pt x="302" y="312"/>
                </a:cubicBezTo>
                <a:cubicBezTo>
                  <a:pt x="298" y="313"/>
                  <a:pt x="293" y="316"/>
                  <a:pt x="289" y="318"/>
                </a:cubicBezTo>
                <a:cubicBezTo>
                  <a:pt x="282" y="322"/>
                  <a:pt x="275" y="326"/>
                  <a:pt x="269" y="331"/>
                </a:cubicBezTo>
                <a:cubicBezTo>
                  <a:pt x="265" y="334"/>
                  <a:pt x="262" y="338"/>
                  <a:pt x="259" y="341"/>
                </a:cubicBezTo>
                <a:cubicBezTo>
                  <a:pt x="258" y="341"/>
                  <a:pt x="258" y="341"/>
                  <a:pt x="258" y="341"/>
                </a:cubicBezTo>
                <a:cubicBezTo>
                  <a:pt x="252" y="344"/>
                  <a:pt x="242" y="339"/>
                  <a:pt x="237" y="337"/>
                </a:cubicBezTo>
                <a:cubicBezTo>
                  <a:pt x="229" y="333"/>
                  <a:pt x="221" y="329"/>
                  <a:pt x="215" y="323"/>
                </a:cubicBezTo>
                <a:cubicBezTo>
                  <a:pt x="205" y="313"/>
                  <a:pt x="194" y="302"/>
                  <a:pt x="188" y="289"/>
                </a:cubicBezTo>
                <a:cubicBezTo>
                  <a:pt x="185" y="283"/>
                  <a:pt x="181" y="273"/>
                  <a:pt x="183" y="266"/>
                </a:cubicBezTo>
                <a:cubicBezTo>
                  <a:pt x="185" y="263"/>
                  <a:pt x="187" y="260"/>
                  <a:pt x="189" y="257"/>
                </a:cubicBezTo>
                <a:cubicBezTo>
                  <a:pt x="189" y="256"/>
                  <a:pt x="190" y="255"/>
                  <a:pt x="190" y="254"/>
                </a:cubicBezTo>
                <a:cubicBezTo>
                  <a:pt x="196" y="251"/>
                  <a:pt x="199" y="241"/>
                  <a:pt x="199" y="234"/>
                </a:cubicBezTo>
                <a:cubicBezTo>
                  <a:pt x="200" y="228"/>
                  <a:pt x="197" y="220"/>
                  <a:pt x="198" y="213"/>
                </a:cubicBezTo>
                <a:cubicBezTo>
                  <a:pt x="198" y="213"/>
                  <a:pt x="198" y="212"/>
                  <a:pt x="199" y="212"/>
                </a:cubicBezTo>
                <a:cubicBezTo>
                  <a:pt x="205" y="199"/>
                  <a:pt x="219" y="191"/>
                  <a:pt x="232" y="187"/>
                </a:cubicBezTo>
                <a:cubicBezTo>
                  <a:pt x="246" y="182"/>
                  <a:pt x="260" y="182"/>
                  <a:pt x="275" y="184"/>
                </a:cubicBezTo>
                <a:close/>
                <a:moveTo>
                  <a:pt x="155" y="52"/>
                </a:moveTo>
                <a:cubicBezTo>
                  <a:pt x="155" y="52"/>
                  <a:pt x="155" y="52"/>
                  <a:pt x="155" y="52"/>
                </a:cubicBezTo>
                <a:cubicBezTo>
                  <a:pt x="155" y="52"/>
                  <a:pt x="155" y="52"/>
                  <a:pt x="156" y="53"/>
                </a:cubicBezTo>
                <a:cubicBezTo>
                  <a:pt x="157" y="53"/>
                  <a:pt x="157" y="53"/>
                  <a:pt x="158" y="52"/>
                </a:cubicBezTo>
                <a:cubicBezTo>
                  <a:pt x="165" y="43"/>
                  <a:pt x="176" y="58"/>
                  <a:pt x="181" y="63"/>
                </a:cubicBezTo>
                <a:cubicBezTo>
                  <a:pt x="182" y="64"/>
                  <a:pt x="184" y="66"/>
                  <a:pt x="186" y="67"/>
                </a:cubicBezTo>
                <a:cubicBezTo>
                  <a:pt x="188" y="70"/>
                  <a:pt x="190" y="74"/>
                  <a:pt x="192" y="78"/>
                </a:cubicBezTo>
                <a:cubicBezTo>
                  <a:pt x="193" y="79"/>
                  <a:pt x="194" y="80"/>
                  <a:pt x="195" y="80"/>
                </a:cubicBezTo>
                <a:cubicBezTo>
                  <a:pt x="195" y="80"/>
                  <a:pt x="194" y="81"/>
                  <a:pt x="194" y="81"/>
                </a:cubicBezTo>
                <a:cubicBezTo>
                  <a:pt x="194" y="84"/>
                  <a:pt x="196" y="88"/>
                  <a:pt x="196" y="91"/>
                </a:cubicBezTo>
                <a:cubicBezTo>
                  <a:pt x="197" y="95"/>
                  <a:pt x="197" y="99"/>
                  <a:pt x="200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1" y="98"/>
                  <a:pt x="199" y="94"/>
                  <a:pt x="199" y="91"/>
                </a:cubicBezTo>
                <a:cubicBezTo>
                  <a:pt x="198" y="88"/>
                  <a:pt x="198" y="85"/>
                  <a:pt x="197" y="83"/>
                </a:cubicBezTo>
                <a:cubicBezTo>
                  <a:pt x="201" y="87"/>
                  <a:pt x="205" y="91"/>
                  <a:pt x="208" y="96"/>
                </a:cubicBezTo>
                <a:cubicBezTo>
                  <a:pt x="212" y="103"/>
                  <a:pt x="215" y="110"/>
                  <a:pt x="220" y="117"/>
                </a:cubicBezTo>
                <a:cubicBezTo>
                  <a:pt x="225" y="123"/>
                  <a:pt x="230" y="130"/>
                  <a:pt x="233" y="139"/>
                </a:cubicBezTo>
                <a:cubicBezTo>
                  <a:pt x="235" y="146"/>
                  <a:pt x="237" y="153"/>
                  <a:pt x="238" y="161"/>
                </a:cubicBezTo>
                <a:cubicBezTo>
                  <a:pt x="239" y="165"/>
                  <a:pt x="239" y="168"/>
                  <a:pt x="240" y="172"/>
                </a:cubicBezTo>
                <a:cubicBezTo>
                  <a:pt x="240" y="175"/>
                  <a:pt x="240" y="178"/>
                  <a:pt x="241" y="180"/>
                </a:cubicBezTo>
                <a:cubicBezTo>
                  <a:pt x="238" y="181"/>
                  <a:pt x="235" y="182"/>
                  <a:pt x="232" y="183"/>
                </a:cubicBezTo>
                <a:cubicBezTo>
                  <a:pt x="233" y="179"/>
                  <a:pt x="234" y="174"/>
                  <a:pt x="235" y="170"/>
                </a:cubicBezTo>
                <a:cubicBezTo>
                  <a:pt x="236" y="168"/>
                  <a:pt x="238" y="163"/>
                  <a:pt x="237" y="161"/>
                </a:cubicBezTo>
                <a:cubicBezTo>
                  <a:pt x="236" y="160"/>
                  <a:pt x="234" y="166"/>
                  <a:pt x="234" y="166"/>
                </a:cubicBezTo>
                <a:cubicBezTo>
                  <a:pt x="232" y="172"/>
                  <a:pt x="231" y="177"/>
                  <a:pt x="229" y="183"/>
                </a:cubicBezTo>
                <a:cubicBezTo>
                  <a:pt x="229" y="183"/>
                  <a:pt x="229" y="183"/>
                  <a:pt x="229" y="184"/>
                </a:cubicBezTo>
                <a:cubicBezTo>
                  <a:pt x="228" y="184"/>
                  <a:pt x="227" y="185"/>
                  <a:pt x="225" y="185"/>
                </a:cubicBezTo>
                <a:cubicBezTo>
                  <a:pt x="225" y="185"/>
                  <a:pt x="225" y="185"/>
                  <a:pt x="225" y="185"/>
                </a:cubicBezTo>
                <a:cubicBezTo>
                  <a:pt x="226" y="184"/>
                  <a:pt x="227" y="183"/>
                  <a:pt x="227" y="181"/>
                </a:cubicBezTo>
                <a:cubicBezTo>
                  <a:pt x="232" y="170"/>
                  <a:pt x="234" y="159"/>
                  <a:pt x="234" y="147"/>
                </a:cubicBezTo>
                <a:cubicBezTo>
                  <a:pt x="234" y="147"/>
                  <a:pt x="233" y="146"/>
                  <a:pt x="233" y="147"/>
                </a:cubicBezTo>
                <a:cubicBezTo>
                  <a:pt x="232" y="155"/>
                  <a:pt x="232" y="164"/>
                  <a:pt x="229" y="171"/>
                </a:cubicBezTo>
                <a:cubicBezTo>
                  <a:pt x="227" y="174"/>
                  <a:pt x="225" y="178"/>
                  <a:pt x="224" y="182"/>
                </a:cubicBezTo>
                <a:cubicBezTo>
                  <a:pt x="224" y="183"/>
                  <a:pt x="223" y="183"/>
                  <a:pt x="223" y="184"/>
                </a:cubicBezTo>
                <a:cubicBezTo>
                  <a:pt x="222" y="185"/>
                  <a:pt x="223" y="186"/>
                  <a:pt x="224" y="186"/>
                </a:cubicBezTo>
                <a:cubicBezTo>
                  <a:pt x="223" y="187"/>
                  <a:pt x="221" y="187"/>
                  <a:pt x="220" y="188"/>
                </a:cubicBezTo>
                <a:cubicBezTo>
                  <a:pt x="224" y="182"/>
                  <a:pt x="226" y="175"/>
                  <a:pt x="228" y="168"/>
                </a:cubicBezTo>
                <a:cubicBezTo>
                  <a:pt x="229" y="159"/>
                  <a:pt x="233" y="149"/>
                  <a:pt x="232" y="140"/>
                </a:cubicBezTo>
                <a:cubicBezTo>
                  <a:pt x="232" y="139"/>
                  <a:pt x="231" y="139"/>
                  <a:pt x="231" y="139"/>
                </a:cubicBezTo>
                <a:cubicBezTo>
                  <a:pt x="230" y="145"/>
                  <a:pt x="229" y="150"/>
                  <a:pt x="228" y="155"/>
                </a:cubicBezTo>
                <a:cubicBezTo>
                  <a:pt x="227" y="159"/>
                  <a:pt x="226" y="163"/>
                  <a:pt x="225" y="167"/>
                </a:cubicBezTo>
                <a:cubicBezTo>
                  <a:pt x="224" y="173"/>
                  <a:pt x="222" y="179"/>
                  <a:pt x="219" y="184"/>
                </a:cubicBezTo>
                <a:cubicBezTo>
                  <a:pt x="220" y="181"/>
                  <a:pt x="220" y="178"/>
                  <a:pt x="221" y="175"/>
                </a:cubicBezTo>
                <a:cubicBezTo>
                  <a:pt x="222" y="169"/>
                  <a:pt x="224" y="164"/>
                  <a:pt x="226" y="159"/>
                </a:cubicBezTo>
                <a:cubicBezTo>
                  <a:pt x="227" y="151"/>
                  <a:pt x="232" y="140"/>
                  <a:pt x="228" y="133"/>
                </a:cubicBezTo>
                <a:cubicBezTo>
                  <a:pt x="228" y="133"/>
                  <a:pt x="228" y="133"/>
                  <a:pt x="228" y="133"/>
                </a:cubicBezTo>
                <a:cubicBezTo>
                  <a:pt x="227" y="138"/>
                  <a:pt x="227" y="142"/>
                  <a:pt x="226" y="147"/>
                </a:cubicBezTo>
                <a:cubicBezTo>
                  <a:pt x="226" y="152"/>
                  <a:pt x="224" y="157"/>
                  <a:pt x="222" y="162"/>
                </a:cubicBezTo>
                <a:cubicBezTo>
                  <a:pt x="221" y="166"/>
                  <a:pt x="219" y="171"/>
                  <a:pt x="218" y="176"/>
                </a:cubicBezTo>
                <a:cubicBezTo>
                  <a:pt x="217" y="180"/>
                  <a:pt x="217" y="185"/>
                  <a:pt x="216" y="190"/>
                </a:cubicBezTo>
                <a:cubicBezTo>
                  <a:pt x="216" y="190"/>
                  <a:pt x="216" y="190"/>
                  <a:pt x="216" y="190"/>
                </a:cubicBezTo>
                <a:cubicBezTo>
                  <a:pt x="216" y="190"/>
                  <a:pt x="216" y="190"/>
                  <a:pt x="215" y="190"/>
                </a:cubicBezTo>
                <a:cubicBezTo>
                  <a:pt x="216" y="185"/>
                  <a:pt x="217" y="180"/>
                  <a:pt x="217" y="175"/>
                </a:cubicBezTo>
                <a:cubicBezTo>
                  <a:pt x="219" y="171"/>
                  <a:pt x="218" y="166"/>
                  <a:pt x="220" y="161"/>
                </a:cubicBezTo>
                <a:cubicBezTo>
                  <a:pt x="221" y="156"/>
                  <a:pt x="223" y="151"/>
                  <a:pt x="225" y="146"/>
                </a:cubicBezTo>
                <a:cubicBezTo>
                  <a:pt x="225" y="144"/>
                  <a:pt x="224" y="144"/>
                  <a:pt x="223" y="145"/>
                </a:cubicBezTo>
                <a:cubicBezTo>
                  <a:pt x="222" y="150"/>
                  <a:pt x="220" y="154"/>
                  <a:pt x="218" y="158"/>
                </a:cubicBezTo>
                <a:cubicBezTo>
                  <a:pt x="218" y="158"/>
                  <a:pt x="218" y="158"/>
                  <a:pt x="218" y="158"/>
                </a:cubicBezTo>
                <a:cubicBezTo>
                  <a:pt x="220" y="153"/>
                  <a:pt x="222" y="148"/>
                  <a:pt x="222" y="143"/>
                </a:cubicBezTo>
                <a:cubicBezTo>
                  <a:pt x="222" y="138"/>
                  <a:pt x="222" y="133"/>
                  <a:pt x="223" y="128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0" y="130"/>
                  <a:pt x="220" y="135"/>
                  <a:pt x="220" y="139"/>
                </a:cubicBezTo>
                <a:cubicBezTo>
                  <a:pt x="220" y="146"/>
                  <a:pt x="218" y="152"/>
                  <a:pt x="217" y="159"/>
                </a:cubicBezTo>
                <a:cubicBezTo>
                  <a:pt x="216" y="159"/>
                  <a:pt x="216" y="159"/>
                  <a:pt x="216" y="159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59"/>
                  <a:pt x="216" y="157"/>
                  <a:pt x="215" y="156"/>
                </a:cubicBezTo>
                <a:cubicBezTo>
                  <a:pt x="216" y="156"/>
                  <a:pt x="216" y="156"/>
                  <a:pt x="216" y="156"/>
                </a:cubicBezTo>
                <a:cubicBezTo>
                  <a:pt x="216" y="147"/>
                  <a:pt x="215" y="139"/>
                  <a:pt x="218" y="131"/>
                </a:cubicBezTo>
                <a:cubicBezTo>
                  <a:pt x="218" y="130"/>
                  <a:pt x="217" y="130"/>
                  <a:pt x="217" y="130"/>
                </a:cubicBezTo>
                <a:cubicBezTo>
                  <a:pt x="216" y="135"/>
                  <a:pt x="214" y="139"/>
                  <a:pt x="214" y="144"/>
                </a:cubicBezTo>
                <a:cubicBezTo>
                  <a:pt x="213" y="145"/>
                  <a:pt x="213" y="147"/>
                  <a:pt x="213" y="148"/>
                </a:cubicBezTo>
                <a:cubicBezTo>
                  <a:pt x="212" y="145"/>
                  <a:pt x="210" y="142"/>
                  <a:pt x="209" y="138"/>
                </a:cubicBezTo>
                <a:cubicBezTo>
                  <a:pt x="207" y="135"/>
                  <a:pt x="205" y="129"/>
                  <a:pt x="202" y="127"/>
                </a:cubicBezTo>
                <a:cubicBezTo>
                  <a:pt x="198" y="126"/>
                  <a:pt x="195" y="125"/>
                  <a:pt x="195" y="120"/>
                </a:cubicBezTo>
                <a:cubicBezTo>
                  <a:pt x="195" y="118"/>
                  <a:pt x="195" y="115"/>
                  <a:pt x="195" y="113"/>
                </a:cubicBezTo>
                <a:cubicBezTo>
                  <a:pt x="194" y="109"/>
                  <a:pt x="193" y="104"/>
                  <a:pt x="191" y="100"/>
                </a:cubicBezTo>
                <a:cubicBezTo>
                  <a:pt x="192" y="98"/>
                  <a:pt x="192" y="97"/>
                  <a:pt x="192" y="95"/>
                </a:cubicBezTo>
                <a:cubicBezTo>
                  <a:pt x="192" y="92"/>
                  <a:pt x="192" y="89"/>
                  <a:pt x="192" y="86"/>
                </a:cubicBezTo>
                <a:cubicBezTo>
                  <a:pt x="192" y="81"/>
                  <a:pt x="190" y="76"/>
                  <a:pt x="187" y="72"/>
                </a:cubicBezTo>
                <a:cubicBezTo>
                  <a:pt x="187" y="71"/>
                  <a:pt x="185" y="72"/>
                  <a:pt x="186" y="73"/>
                </a:cubicBezTo>
                <a:cubicBezTo>
                  <a:pt x="188" y="78"/>
                  <a:pt x="189" y="83"/>
                  <a:pt x="190" y="88"/>
                </a:cubicBezTo>
                <a:cubicBezTo>
                  <a:pt x="191" y="91"/>
                  <a:pt x="191" y="93"/>
                  <a:pt x="190" y="96"/>
                </a:cubicBezTo>
                <a:cubicBezTo>
                  <a:pt x="190" y="97"/>
                  <a:pt x="190" y="97"/>
                  <a:pt x="190" y="97"/>
                </a:cubicBezTo>
                <a:cubicBezTo>
                  <a:pt x="189" y="93"/>
                  <a:pt x="187" y="90"/>
                  <a:pt x="185" y="87"/>
                </a:cubicBezTo>
                <a:cubicBezTo>
                  <a:pt x="184" y="87"/>
                  <a:pt x="184" y="86"/>
                  <a:pt x="183" y="85"/>
                </a:cubicBezTo>
                <a:cubicBezTo>
                  <a:pt x="183" y="85"/>
                  <a:pt x="183" y="84"/>
                  <a:pt x="183" y="84"/>
                </a:cubicBezTo>
                <a:cubicBezTo>
                  <a:pt x="182" y="83"/>
                  <a:pt x="181" y="82"/>
                  <a:pt x="180" y="81"/>
                </a:cubicBezTo>
                <a:cubicBezTo>
                  <a:pt x="178" y="79"/>
                  <a:pt x="175" y="77"/>
                  <a:pt x="174" y="73"/>
                </a:cubicBezTo>
                <a:cubicBezTo>
                  <a:pt x="173" y="70"/>
                  <a:pt x="172" y="67"/>
                  <a:pt x="169" y="64"/>
                </a:cubicBezTo>
                <a:cubicBezTo>
                  <a:pt x="166" y="61"/>
                  <a:pt x="162" y="63"/>
                  <a:pt x="160" y="66"/>
                </a:cubicBezTo>
                <a:cubicBezTo>
                  <a:pt x="157" y="73"/>
                  <a:pt x="158" y="80"/>
                  <a:pt x="157" y="87"/>
                </a:cubicBezTo>
                <a:cubicBezTo>
                  <a:pt x="157" y="90"/>
                  <a:pt x="157" y="93"/>
                  <a:pt x="156" y="96"/>
                </a:cubicBezTo>
                <a:cubicBezTo>
                  <a:pt x="156" y="91"/>
                  <a:pt x="155" y="85"/>
                  <a:pt x="154" y="80"/>
                </a:cubicBezTo>
                <a:cubicBezTo>
                  <a:pt x="154" y="73"/>
                  <a:pt x="153" y="67"/>
                  <a:pt x="153" y="60"/>
                </a:cubicBezTo>
                <a:cubicBezTo>
                  <a:pt x="153" y="58"/>
                  <a:pt x="152" y="55"/>
                  <a:pt x="152" y="53"/>
                </a:cubicBezTo>
                <a:cubicBezTo>
                  <a:pt x="152" y="50"/>
                  <a:pt x="154" y="51"/>
                  <a:pt x="155" y="52"/>
                </a:cubicBezTo>
                <a:close/>
                <a:moveTo>
                  <a:pt x="82" y="200"/>
                </a:moveTo>
                <a:cubicBezTo>
                  <a:pt x="80" y="194"/>
                  <a:pt x="79" y="189"/>
                  <a:pt x="75" y="185"/>
                </a:cubicBezTo>
                <a:cubicBezTo>
                  <a:pt x="77" y="179"/>
                  <a:pt x="75" y="171"/>
                  <a:pt x="75" y="165"/>
                </a:cubicBezTo>
                <a:cubicBezTo>
                  <a:pt x="75" y="157"/>
                  <a:pt x="75" y="149"/>
                  <a:pt x="77" y="141"/>
                </a:cubicBezTo>
                <a:cubicBezTo>
                  <a:pt x="80" y="126"/>
                  <a:pt x="87" y="113"/>
                  <a:pt x="93" y="99"/>
                </a:cubicBezTo>
                <a:cubicBezTo>
                  <a:pt x="97" y="91"/>
                  <a:pt x="100" y="83"/>
                  <a:pt x="104" y="77"/>
                </a:cubicBezTo>
                <a:cubicBezTo>
                  <a:pt x="108" y="70"/>
                  <a:pt x="114" y="64"/>
                  <a:pt x="118" y="58"/>
                </a:cubicBezTo>
                <a:cubicBezTo>
                  <a:pt x="123" y="52"/>
                  <a:pt x="128" y="45"/>
                  <a:pt x="137" y="45"/>
                </a:cubicBezTo>
                <a:cubicBezTo>
                  <a:pt x="142" y="45"/>
                  <a:pt x="148" y="45"/>
                  <a:pt x="151" y="48"/>
                </a:cubicBezTo>
                <a:cubicBezTo>
                  <a:pt x="151" y="48"/>
                  <a:pt x="150" y="49"/>
                  <a:pt x="150" y="50"/>
                </a:cubicBezTo>
                <a:cubicBezTo>
                  <a:pt x="148" y="56"/>
                  <a:pt x="149" y="64"/>
                  <a:pt x="150" y="70"/>
                </a:cubicBezTo>
                <a:cubicBezTo>
                  <a:pt x="151" y="84"/>
                  <a:pt x="153" y="97"/>
                  <a:pt x="156" y="111"/>
                </a:cubicBezTo>
                <a:cubicBezTo>
                  <a:pt x="156" y="111"/>
                  <a:pt x="156" y="112"/>
                  <a:pt x="155" y="113"/>
                </a:cubicBezTo>
                <a:cubicBezTo>
                  <a:pt x="152" y="121"/>
                  <a:pt x="156" y="132"/>
                  <a:pt x="157" y="140"/>
                </a:cubicBezTo>
                <a:cubicBezTo>
                  <a:pt x="158" y="153"/>
                  <a:pt x="160" y="167"/>
                  <a:pt x="163" y="180"/>
                </a:cubicBezTo>
                <a:cubicBezTo>
                  <a:pt x="163" y="182"/>
                  <a:pt x="164" y="185"/>
                  <a:pt x="165" y="187"/>
                </a:cubicBezTo>
                <a:cubicBezTo>
                  <a:pt x="163" y="184"/>
                  <a:pt x="162" y="180"/>
                  <a:pt x="159" y="177"/>
                </a:cubicBezTo>
                <a:cubicBezTo>
                  <a:pt x="155" y="173"/>
                  <a:pt x="150" y="171"/>
                  <a:pt x="146" y="169"/>
                </a:cubicBezTo>
                <a:cubicBezTo>
                  <a:pt x="145" y="169"/>
                  <a:pt x="144" y="169"/>
                  <a:pt x="143" y="168"/>
                </a:cubicBezTo>
                <a:cubicBezTo>
                  <a:pt x="144" y="162"/>
                  <a:pt x="141" y="156"/>
                  <a:pt x="141" y="150"/>
                </a:cubicBezTo>
                <a:cubicBezTo>
                  <a:pt x="140" y="142"/>
                  <a:pt x="139" y="135"/>
                  <a:pt x="139" y="128"/>
                </a:cubicBezTo>
                <a:cubicBezTo>
                  <a:pt x="140" y="127"/>
                  <a:pt x="138" y="127"/>
                  <a:pt x="138" y="128"/>
                </a:cubicBezTo>
                <a:cubicBezTo>
                  <a:pt x="137" y="135"/>
                  <a:pt x="138" y="143"/>
                  <a:pt x="139" y="150"/>
                </a:cubicBezTo>
                <a:cubicBezTo>
                  <a:pt x="139" y="156"/>
                  <a:pt x="139" y="163"/>
                  <a:pt x="141" y="168"/>
                </a:cubicBezTo>
                <a:cubicBezTo>
                  <a:pt x="140" y="168"/>
                  <a:pt x="138" y="168"/>
                  <a:pt x="137" y="169"/>
                </a:cubicBezTo>
                <a:cubicBezTo>
                  <a:pt x="137" y="169"/>
                  <a:pt x="137" y="169"/>
                  <a:pt x="136" y="169"/>
                </a:cubicBezTo>
                <a:cubicBezTo>
                  <a:pt x="134" y="171"/>
                  <a:pt x="133" y="174"/>
                  <a:pt x="132" y="177"/>
                </a:cubicBezTo>
                <a:cubicBezTo>
                  <a:pt x="132" y="176"/>
                  <a:pt x="131" y="174"/>
                  <a:pt x="131" y="173"/>
                </a:cubicBezTo>
                <a:cubicBezTo>
                  <a:pt x="130" y="170"/>
                  <a:pt x="130" y="166"/>
                  <a:pt x="130" y="163"/>
                </a:cubicBezTo>
                <a:cubicBezTo>
                  <a:pt x="130" y="156"/>
                  <a:pt x="129" y="149"/>
                  <a:pt x="129" y="142"/>
                </a:cubicBezTo>
                <a:cubicBezTo>
                  <a:pt x="128" y="137"/>
                  <a:pt x="128" y="132"/>
                  <a:pt x="128" y="127"/>
                </a:cubicBezTo>
                <a:cubicBezTo>
                  <a:pt x="128" y="124"/>
                  <a:pt x="128" y="120"/>
                  <a:pt x="128" y="117"/>
                </a:cubicBezTo>
                <a:cubicBezTo>
                  <a:pt x="127" y="113"/>
                  <a:pt x="127" y="108"/>
                  <a:pt x="126" y="104"/>
                </a:cubicBezTo>
                <a:cubicBezTo>
                  <a:pt x="126" y="100"/>
                  <a:pt x="126" y="96"/>
                  <a:pt x="126" y="93"/>
                </a:cubicBezTo>
                <a:cubicBezTo>
                  <a:pt x="126" y="92"/>
                  <a:pt x="126" y="92"/>
                  <a:pt x="126" y="93"/>
                </a:cubicBezTo>
                <a:cubicBezTo>
                  <a:pt x="123" y="101"/>
                  <a:pt x="128" y="109"/>
                  <a:pt x="126" y="117"/>
                </a:cubicBezTo>
                <a:cubicBezTo>
                  <a:pt x="124" y="122"/>
                  <a:pt x="126" y="127"/>
                  <a:pt x="126" y="131"/>
                </a:cubicBezTo>
                <a:cubicBezTo>
                  <a:pt x="126" y="136"/>
                  <a:pt x="126" y="141"/>
                  <a:pt x="127" y="146"/>
                </a:cubicBezTo>
                <a:cubicBezTo>
                  <a:pt x="127" y="153"/>
                  <a:pt x="127" y="161"/>
                  <a:pt x="128" y="169"/>
                </a:cubicBezTo>
                <a:cubicBezTo>
                  <a:pt x="128" y="172"/>
                  <a:pt x="128" y="178"/>
                  <a:pt x="132" y="180"/>
                </a:cubicBezTo>
                <a:cubicBezTo>
                  <a:pt x="130" y="187"/>
                  <a:pt x="131" y="194"/>
                  <a:pt x="132" y="200"/>
                </a:cubicBezTo>
                <a:cubicBezTo>
                  <a:pt x="132" y="202"/>
                  <a:pt x="133" y="204"/>
                  <a:pt x="133" y="206"/>
                </a:cubicBezTo>
                <a:cubicBezTo>
                  <a:pt x="127" y="204"/>
                  <a:pt x="119" y="207"/>
                  <a:pt x="114" y="210"/>
                </a:cubicBezTo>
                <a:cubicBezTo>
                  <a:pt x="107" y="213"/>
                  <a:pt x="101" y="216"/>
                  <a:pt x="95" y="219"/>
                </a:cubicBezTo>
                <a:cubicBezTo>
                  <a:pt x="91" y="220"/>
                  <a:pt x="88" y="220"/>
                  <a:pt x="85" y="220"/>
                </a:cubicBezTo>
                <a:cubicBezTo>
                  <a:pt x="84" y="213"/>
                  <a:pt x="84" y="206"/>
                  <a:pt x="82" y="200"/>
                </a:cubicBezTo>
                <a:close/>
                <a:moveTo>
                  <a:pt x="85" y="234"/>
                </a:moveTo>
                <a:cubicBezTo>
                  <a:pt x="85" y="231"/>
                  <a:pt x="85" y="227"/>
                  <a:pt x="85" y="224"/>
                </a:cubicBezTo>
                <a:cubicBezTo>
                  <a:pt x="92" y="225"/>
                  <a:pt x="99" y="221"/>
                  <a:pt x="106" y="218"/>
                </a:cubicBezTo>
                <a:cubicBezTo>
                  <a:pt x="114" y="214"/>
                  <a:pt x="125" y="206"/>
                  <a:pt x="134" y="210"/>
                </a:cubicBezTo>
                <a:cubicBezTo>
                  <a:pt x="134" y="211"/>
                  <a:pt x="135" y="212"/>
                  <a:pt x="135" y="213"/>
                </a:cubicBezTo>
                <a:cubicBezTo>
                  <a:pt x="130" y="211"/>
                  <a:pt x="121" y="217"/>
                  <a:pt x="118" y="220"/>
                </a:cubicBezTo>
                <a:cubicBezTo>
                  <a:pt x="113" y="224"/>
                  <a:pt x="108" y="230"/>
                  <a:pt x="103" y="235"/>
                </a:cubicBezTo>
                <a:cubicBezTo>
                  <a:pt x="99" y="238"/>
                  <a:pt x="96" y="241"/>
                  <a:pt x="91" y="242"/>
                </a:cubicBezTo>
                <a:cubicBezTo>
                  <a:pt x="89" y="243"/>
                  <a:pt x="88" y="243"/>
                  <a:pt x="87" y="244"/>
                </a:cubicBezTo>
                <a:cubicBezTo>
                  <a:pt x="86" y="241"/>
                  <a:pt x="86" y="237"/>
                  <a:pt x="85" y="234"/>
                </a:cubicBezTo>
                <a:close/>
                <a:moveTo>
                  <a:pt x="106" y="312"/>
                </a:moveTo>
                <a:cubicBezTo>
                  <a:pt x="106" y="311"/>
                  <a:pt x="105" y="311"/>
                  <a:pt x="105" y="310"/>
                </a:cubicBezTo>
                <a:cubicBezTo>
                  <a:pt x="105" y="310"/>
                  <a:pt x="106" y="310"/>
                  <a:pt x="106" y="310"/>
                </a:cubicBezTo>
                <a:cubicBezTo>
                  <a:pt x="107" y="311"/>
                  <a:pt x="108" y="311"/>
                  <a:pt x="108" y="311"/>
                </a:cubicBezTo>
                <a:cubicBezTo>
                  <a:pt x="108" y="311"/>
                  <a:pt x="108" y="311"/>
                  <a:pt x="107" y="311"/>
                </a:cubicBezTo>
                <a:cubicBezTo>
                  <a:pt x="107" y="311"/>
                  <a:pt x="106" y="311"/>
                  <a:pt x="106" y="312"/>
                </a:cubicBezTo>
                <a:close/>
                <a:moveTo>
                  <a:pt x="117" y="337"/>
                </a:moveTo>
                <a:cubicBezTo>
                  <a:pt x="114" y="329"/>
                  <a:pt x="111" y="322"/>
                  <a:pt x="107" y="315"/>
                </a:cubicBezTo>
                <a:cubicBezTo>
                  <a:pt x="107" y="315"/>
                  <a:pt x="107" y="315"/>
                  <a:pt x="107" y="315"/>
                </a:cubicBezTo>
                <a:cubicBezTo>
                  <a:pt x="111" y="315"/>
                  <a:pt x="114" y="317"/>
                  <a:pt x="118" y="318"/>
                </a:cubicBezTo>
                <a:cubicBezTo>
                  <a:pt x="121" y="319"/>
                  <a:pt x="124" y="320"/>
                  <a:pt x="128" y="321"/>
                </a:cubicBezTo>
                <a:cubicBezTo>
                  <a:pt x="136" y="324"/>
                  <a:pt x="144" y="328"/>
                  <a:pt x="152" y="333"/>
                </a:cubicBezTo>
                <a:cubicBezTo>
                  <a:pt x="160" y="337"/>
                  <a:pt x="168" y="343"/>
                  <a:pt x="175" y="349"/>
                </a:cubicBezTo>
                <a:cubicBezTo>
                  <a:pt x="181" y="355"/>
                  <a:pt x="187" y="362"/>
                  <a:pt x="194" y="367"/>
                </a:cubicBezTo>
                <a:cubicBezTo>
                  <a:pt x="194" y="367"/>
                  <a:pt x="195" y="367"/>
                  <a:pt x="195" y="367"/>
                </a:cubicBezTo>
                <a:cubicBezTo>
                  <a:pt x="189" y="359"/>
                  <a:pt x="182" y="353"/>
                  <a:pt x="174" y="347"/>
                </a:cubicBezTo>
                <a:cubicBezTo>
                  <a:pt x="172" y="344"/>
                  <a:pt x="169" y="342"/>
                  <a:pt x="167" y="340"/>
                </a:cubicBezTo>
                <a:cubicBezTo>
                  <a:pt x="171" y="343"/>
                  <a:pt x="176" y="347"/>
                  <a:pt x="181" y="350"/>
                </a:cubicBezTo>
                <a:cubicBezTo>
                  <a:pt x="181" y="350"/>
                  <a:pt x="181" y="349"/>
                  <a:pt x="181" y="349"/>
                </a:cubicBezTo>
                <a:cubicBezTo>
                  <a:pt x="176" y="343"/>
                  <a:pt x="169" y="339"/>
                  <a:pt x="162" y="335"/>
                </a:cubicBezTo>
                <a:cubicBezTo>
                  <a:pt x="155" y="331"/>
                  <a:pt x="148" y="326"/>
                  <a:pt x="140" y="322"/>
                </a:cubicBezTo>
                <a:cubicBezTo>
                  <a:pt x="132" y="318"/>
                  <a:pt x="123" y="317"/>
                  <a:pt x="115" y="312"/>
                </a:cubicBezTo>
                <a:cubicBezTo>
                  <a:pt x="113" y="311"/>
                  <a:pt x="106" y="306"/>
                  <a:pt x="104" y="307"/>
                </a:cubicBezTo>
                <a:cubicBezTo>
                  <a:pt x="103" y="305"/>
                  <a:pt x="102" y="303"/>
                  <a:pt x="101" y="301"/>
                </a:cubicBezTo>
                <a:cubicBezTo>
                  <a:pt x="107" y="303"/>
                  <a:pt x="114" y="306"/>
                  <a:pt x="120" y="309"/>
                </a:cubicBezTo>
                <a:cubicBezTo>
                  <a:pt x="128" y="312"/>
                  <a:pt x="136" y="315"/>
                  <a:pt x="144" y="320"/>
                </a:cubicBezTo>
                <a:cubicBezTo>
                  <a:pt x="146" y="321"/>
                  <a:pt x="147" y="318"/>
                  <a:pt x="146" y="317"/>
                </a:cubicBezTo>
                <a:cubicBezTo>
                  <a:pt x="138" y="313"/>
                  <a:pt x="131" y="310"/>
                  <a:pt x="123" y="307"/>
                </a:cubicBezTo>
                <a:cubicBezTo>
                  <a:pt x="115" y="304"/>
                  <a:pt x="107" y="300"/>
                  <a:pt x="99" y="297"/>
                </a:cubicBezTo>
                <a:cubicBezTo>
                  <a:pt x="96" y="290"/>
                  <a:pt x="93" y="283"/>
                  <a:pt x="92" y="276"/>
                </a:cubicBezTo>
                <a:cubicBezTo>
                  <a:pt x="90" y="266"/>
                  <a:pt x="88" y="257"/>
                  <a:pt x="87" y="247"/>
                </a:cubicBezTo>
                <a:cubicBezTo>
                  <a:pt x="91" y="246"/>
                  <a:pt x="98" y="244"/>
                  <a:pt x="101" y="241"/>
                </a:cubicBezTo>
                <a:cubicBezTo>
                  <a:pt x="106" y="237"/>
                  <a:pt x="111" y="231"/>
                  <a:pt x="115" y="226"/>
                </a:cubicBezTo>
                <a:cubicBezTo>
                  <a:pt x="118" y="223"/>
                  <a:pt x="122" y="219"/>
                  <a:pt x="126" y="217"/>
                </a:cubicBezTo>
                <a:cubicBezTo>
                  <a:pt x="130" y="215"/>
                  <a:pt x="133" y="216"/>
                  <a:pt x="136" y="217"/>
                </a:cubicBezTo>
                <a:cubicBezTo>
                  <a:pt x="138" y="222"/>
                  <a:pt x="139" y="227"/>
                  <a:pt x="141" y="232"/>
                </a:cubicBezTo>
                <a:cubicBezTo>
                  <a:pt x="147" y="245"/>
                  <a:pt x="152" y="258"/>
                  <a:pt x="157" y="272"/>
                </a:cubicBezTo>
                <a:cubicBezTo>
                  <a:pt x="162" y="283"/>
                  <a:pt x="169" y="294"/>
                  <a:pt x="172" y="306"/>
                </a:cubicBezTo>
                <a:cubicBezTo>
                  <a:pt x="172" y="306"/>
                  <a:pt x="172" y="306"/>
                  <a:pt x="173" y="306"/>
                </a:cubicBezTo>
                <a:cubicBezTo>
                  <a:pt x="175" y="316"/>
                  <a:pt x="178" y="326"/>
                  <a:pt x="184" y="335"/>
                </a:cubicBezTo>
                <a:cubicBezTo>
                  <a:pt x="185" y="337"/>
                  <a:pt x="188" y="344"/>
                  <a:pt x="191" y="346"/>
                </a:cubicBezTo>
                <a:cubicBezTo>
                  <a:pt x="191" y="346"/>
                  <a:pt x="191" y="346"/>
                  <a:pt x="191" y="346"/>
                </a:cubicBezTo>
                <a:cubicBezTo>
                  <a:pt x="193" y="352"/>
                  <a:pt x="195" y="357"/>
                  <a:pt x="198" y="362"/>
                </a:cubicBezTo>
                <a:cubicBezTo>
                  <a:pt x="203" y="367"/>
                  <a:pt x="204" y="373"/>
                  <a:pt x="205" y="380"/>
                </a:cubicBezTo>
                <a:cubicBezTo>
                  <a:pt x="205" y="380"/>
                  <a:pt x="205" y="380"/>
                  <a:pt x="205" y="380"/>
                </a:cubicBezTo>
                <a:cubicBezTo>
                  <a:pt x="205" y="380"/>
                  <a:pt x="205" y="379"/>
                  <a:pt x="204" y="379"/>
                </a:cubicBezTo>
                <a:cubicBezTo>
                  <a:pt x="204" y="379"/>
                  <a:pt x="204" y="379"/>
                  <a:pt x="204" y="379"/>
                </a:cubicBezTo>
                <a:cubicBezTo>
                  <a:pt x="205" y="381"/>
                  <a:pt x="205" y="380"/>
                  <a:pt x="203" y="379"/>
                </a:cubicBezTo>
                <a:cubicBezTo>
                  <a:pt x="203" y="378"/>
                  <a:pt x="202" y="377"/>
                  <a:pt x="201" y="377"/>
                </a:cubicBezTo>
                <a:cubicBezTo>
                  <a:pt x="200" y="375"/>
                  <a:pt x="198" y="373"/>
                  <a:pt x="197" y="371"/>
                </a:cubicBezTo>
                <a:cubicBezTo>
                  <a:pt x="194" y="368"/>
                  <a:pt x="191" y="367"/>
                  <a:pt x="187" y="366"/>
                </a:cubicBezTo>
                <a:cubicBezTo>
                  <a:pt x="187" y="365"/>
                  <a:pt x="187" y="366"/>
                  <a:pt x="187" y="366"/>
                </a:cubicBezTo>
                <a:cubicBezTo>
                  <a:pt x="191" y="368"/>
                  <a:pt x="194" y="371"/>
                  <a:pt x="197" y="374"/>
                </a:cubicBezTo>
                <a:cubicBezTo>
                  <a:pt x="200" y="377"/>
                  <a:pt x="202" y="380"/>
                  <a:pt x="205" y="382"/>
                </a:cubicBezTo>
                <a:cubicBezTo>
                  <a:pt x="205" y="382"/>
                  <a:pt x="205" y="382"/>
                  <a:pt x="205" y="381"/>
                </a:cubicBezTo>
                <a:cubicBezTo>
                  <a:pt x="206" y="385"/>
                  <a:pt x="207" y="388"/>
                  <a:pt x="207" y="392"/>
                </a:cubicBezTo>
                <a:cubicBezTo>
                  <a:pt x="195" y="375"/>
                  <a:pt x="179" y="363"/>
                  <a:pt x="162" y="352"/>
                </a:cubicBezTo>
                <a:cubicBezTo>
                  <a:pt x="154" y="348"/>
                  <a:pt x="145" y="343"/>
                  <a:pt x="136" y="340"/>
                </a:cubicBezTo>
                <a:cubicBezTo>
                  <a:pt x="132" y="339"/>
                  <a:pt x="128" y="337"/>
                  <a:pt x="123" y="337"/>
                </a:cubicBezTo>
                <a:cubicBezTo>
                  <a:pt x="121" y="337"/>
                  <a:pt x="119" y="336"/>
                  <a:pt x="117" y="337"/>
                </a:cubicBezTo>
                <a:close/>
                <a:moveTo>
                  <a:pt x="124" y="341"/>
                </a:moveTo>
                <a:cubicBezTo>
                  <a:pt x="129" y="342"/>
                  <a:pt x="133" y="343"/>
                  <a:pt x="137" y="344"/>
                </a:cubicBezTo>
                <a:cubicBezTo>
                  <a:pt x="146" y="348"/>
                  <a:pt x="154" y="352"/>
                  <a:pt x="161" y="356"/>
                </a:cubicBezTo>
                <a:cubicBezTo>
                  <a:pt x="170" y="361"/>
                  <a:pt x="179" y="366"/>
                  <a:pt x="186" y="373"/>
                </a:cubicBezTo>
                <a:cubicBezTo>
                  <a:pt x="194" y="380"/>
                  <a:pt x="200" y="388"/>
                  <a:pt x="207" y="395"/>
                </a:cubicBezTo>
                <a:cubicBezTo>
                  <a:pt x="207" y="397"/>
                  <a:pt x="208" y="399"/>
                  <a:pt x="208" y="400"/>
                </a:cubicBezTo>
                <a:cubicBezTo>
                  <a:pt x="209" y="405"/>
                  <a:pt x="210" y="410"/>
                  <a:pt x="210" y="416"/>
                </a:cubicBezTo>
                <a:cubicBezTo>
                  <a:pt x="208" y="416"/>
                  <a:pt x="207" y="418"/>
                  <a:pt x="206" y="421"/>
                </a:cubicBezTo>
                <a:cubicBezTo>
                  <a:pt x="201" y="434"/>
                  <a:pt x="207" y="451"/>
                  <a:pt x="211" y="463"/>
                </a:cubicBezTo>
                <a:cubicBezTo>
                  <a:pt x="213" y="469"/>
                  <a:pt x="215" y="474"/>
                  <a:pt x="217" y="480"/>
                </a:cubicBezTo>
                <a:cubicBezTo>
                  <a:pt x="218" y="485"/>
                  <a:pt x="219" y="489"/>
                  <a:pt x="221" y="493"/>
                </a:cubicBezTo>
                <a:cubicBezTo>
                  <a:pt x="225" y="502"/>
                  <a:pt x="232" y="510"/>
                  <a:pt x="236" y="519"/>
                </a:cubicBezTo>
                <a:cubicBezTo>
                  <a:pt x="241" y="528"/>
                  <a:pt x="243" y="538"/>
                  <a:pt x="248" y="547"/>
                </a:cubicBezTo>
                <a:cubicBezTo>
                  <a:pt x="249" y="549"/>
                  <a:pt x="251" y="551"/>
                  <a:pt x="252" y="553"/>
                </a:cubicBezTo>
                <a:cubicBezTo>
                  <a:pt x="251" y="552"/>
                  <a:pt x="251" y="552"/>
                  <a:pt x="250" y="551"/>
                </a:cubicBezTo>
                <a:cubicBezTo>
                  <a:pt x="244" y="545"/>
                  <a:pt x="239" y="541"/>
                  <a:pt x="233" y="535"/>
                </a:cubicBezTo>
                <a:cubicBezTo>
                  <a:pt x="223" y="525"/>
                  <a:pt x="213" y="515"/>
                  <a:pt x="206" y="502"/>
                </a:cubicBezTo>
                <a:cubicBezTo>
                  <a:pt x="200" y="489"/>
                  <a:pt x="196" y="476"/>
                  <a:pt x="192" y="462"/>
                </a:cubicBezTo>
                <a:cubicBezTo>
                  <a:pt x="189" y="450"/>
                  <a:pt x="186" y="438"/>
                  <a:pt x="178" y="429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77" y="425"/>
                  <a:pt x="177" y="421"/>
                  <a:pt x="176" y="417"/>
                </a:cubicBezTo>
                <a:cubicBezTo>
                  <a:pt x="174" y="413"/>
                  <a:pt x="172" y="409"/>
                  <a:pt x="170" y="405"/>
                </a:cubicBezTo>
                <a:cubicBezTo>
                  <a:pt x="164" y="397"/>
                  <a:pt x="157" y="389"/>
                  <a:pt x="151" y="381"/>
                </a:cubicBezTo>
                <a:cubicBezTo>
                  <a:pt x="148" y="377"/>
                  <a:pt x="145" y="372"/>
                  <a:pt x="142" y="368"/>
                </a:cubicBezTo>
                <a:cubicBezTo>
                  <a:pt x="139" y="363"/>
                  <a:pt x="137" y="359"/>
                  <a:pt x="134" y="355"/>
                </a:cubicBezTo>
                <a:cubicBezTo>
                  <a:pt x="129" y="350"/>
                  <a:pt x="124" y="346"/>
                  <a:pt x="119" y="341"/>
                </a:cubicBezTo>
                <a:cubicBezTo>
                  <a:pt x="121" y="341"/>
                  <a:pt x="123" y="341"/>
                  <a:pt x="124" y="341"/>
                </a:cubicBezTo>
                <a:close/>
                <a:moveTo>
                  <a:pt x="103" y="382"/>
                </a:moveTo>
                <a:cubicBezTo>
                  <a:pt x="103" y="382"/>
                  <a:pt x="104" y="383"/>
                  <a:pt x="105" y="383"/>
                </a:cubicBezTo>
                <a:cubicBezTo>
                  <a:pt x="105" y="383"/>
                  <a:pt x="106" y="384"/>
                  <a:pt x="107" y="384"/>
                </a:cubicBezTo>
                <a:cubicBezTo>
                  <a:pt x="108" y="385"/>
                  <a:pt x="109" y="385"/>
                  <a:pt x="110" y="385"/>
                </a:cubicBezTo>
                <a:cubicBezTo>
                  <a:pt x="112" y="386"/>
                  <a:pt x="116" y="386"/>
                  <a:pt x="117" y="384"/>
                </a:cubicBezTo>
                <a:cubicBezTo>
                  <a:pt x="118" y="377"/>
                  <a:pt x="110" y="372"/>
                  <a:pt x="109" y="366"/>
                </a:cubicBezTo>
                <a:cubicBezTo>
                  <a:pt x="115" y="372"/>
                  <a:pt x="118" y="380"/>
                  <a:pt x="125" y="384"/>
                </a:cubicBezTo>
                <a:cubicBezTo>
                  <a:pt x="127" y="385"/>
                  <a:pt x="128" y="384"/>
                  <a:pt x="128" y="382"/>
                </a:cubicBezTo>
                <a:cubicBezTo>
                  <a:pt x="127" y="379"/>
                  <a:pt x="126" y="377"/>
                  <a:pt x="130" y="377"/>
                </a:cubicBezTo>
                <a:cubicBezTo>
                  <a:pt x="130" y="377"/>
                  <a:pt x="132" y="377"/>
                  <a:pt x="132" y="376"/>
                </a:cubicBezTo>
                <a:cubicBezTo>
                  <a:pt x="134" y="373"/>
                  <a:pt x="133" y="370"/>
                  <a:pt x="132" y="367"/>
                </a:cubicBezTo>
                <a:cubicBezTo>
                  <a:pt x="130" y="363"/>
                  <a:pt x="128" y="357"/>
                  <a:pt x="125" y="353"/>
                </a:cubicBezTo>
                <a:cubicBezTo>
                  <a:pt x="125" y="352"/>
                  <a:pt x="123" y="350"/>
                  <a:pt x="121" y="348"/>
                </a:cubicBezTo>
                <a:cubicBezTo>
                  <a:pt x="125" y="351"/>
                  <a:pt x="128" y="354"/>
                  <a:pt x="131" y="358"/>
                </a:cubicBezTo>
                <a:cubicBezTo>
                  <a:pt x="138" y="366"/>
                  <a:pt x="143" y="376"/>
                  <a:pt x="149" y="385"/>
                </a:cubicBezTo>
                <a:cubicBezTo>
                  <a:pt x="155" y="393"/>
                  <a:pt x="162" y="400"/>
                  <a:pt x="168" y="408"/>
                </a:cubicBezTo>
                <a:cubicBezTo>
                  <a:pt x="171" y="413"/>
                  <a:pt x="172" y="417"/>
                  <a:pt x="174" y="422"/>
                </a:cubicBezTo>
                <a:cubicBezTo>
                  <a:pt x="174" y="425"/>
                  <a:pt x="175" y="427"/>
                  <a:pt x="176" y="429"/>
                </a:cubicBezTo>
                <a:cubicBezTo>
                  <a:pt x="176" y="429"/>
                  <a:pt x="176" y="429"/>
                  <a:pt x="176" y="429"/>
                </a:cubicBezTo>
                <a:cubicBezTo>
                  <a:pt x="172" y="435"/>
                  <a:pt x="176" y="442"/>
                  <a:pt x="176" y="448"/>
                </a:cubicBezTo>
                <a:cubicBezTo>
                  <a:pt x="175" y="448"/>
                  <a:pt x="174" y="447"/>
                  <a:pt x="173" y="446"/>
                </a:cubicBezTo>
                <a:cubicBezTo>
                  <a:pt x="172" y="446"/>
                  <a:pt x="171" y="446"/>
                  <a:pt x="171" y="447"/>
                </a:cubicBezTo>
                <a:cubicBezTo>
                  <a:pt x="170" y="449"/>
                  <a:pt x="170" y="451"/>
                  <a:pt x="170" y="452"/>
                </a:cubicBezTo>
                <a:cubicBezTo>
                  <a:pt x="169" y="455"/>
                  <a:pt x="168" y="456"/>
                  <a:pt x="165" y="455"/>
                </a:cubicBezTo>
                <a:cubicBezTo>
                  <a:pt x="163" y="453"/>
                  <a:pt x="160" y="451"/>
                  <a:pt x="157" y="451"/>
                </a:cubicBezTo>
                <a:cubicBezTo>
                  <a:pt x="157" y="451"/>
                  <a:pt x="157" y="451"/>
                  <a:pt x="156" y="451"/>
                </a:cubicBezTo>
                <a:cubicBezTo>
                  <a:pt x="158" y="445"/>
                  <a:pt x="156" y="438"/>
                  <a:pt x="154" y="433"/>
                </a:cubicBezTo>
                <a:cubicBezTo>
                  <a:pt x="152" y="427"/>
                  <a:pt x="148" y="420"/>
                  <a:pt x="144" y="415"/>
                </a:cubicBezTo>
                <a:cubicBezTo>
                  <a:pt x="139" y="408"/>
                  <a:pt x="131" y="403"/>
                  <a:pt x="123" y="400"/>
                </a:cubicBezTo>
                <a:cubicBezTo>
                  <a:pt x="119" y="399"/>
                  <a:pt x="116" y="398"/>
                  <a:pt x="113" y="396"/>
                </a:cubicBezTo>
                <a:cubicBezTo>
                  <a:pt x="111" y="394"/>
                  <a:pt x="110" y="392"/>
                  <a:pt x="109" y="391"/>
                </a:cubicBezTo>
                <a:cubicBezTo>
                  <a:pt x="107" y="388"/>
                  <a:pt x="104" y="386"/>
                  <a:pt x="101" y="384"/>
                </a:cubicBezTo>
                <a:cubicBezTo>
                  <a:pt x="101" y="384"/>
                  <a:pt x="101" y="384"/>
                  <a:pt x="101" y="384"/>
                </a:cubicBezTo>
                <a:cubicBezTo>
                  <a:pt x="100" y="382"/>
                  <a:pt x="101" y="381"/>
                  <a:pt x="103" y="382"/>
                </a:cubicBezTo>
                <a:close/>
                <a:moveTo>
                  <a:pt x="153" y="452"/>
                </a:moveTo>
                <a:cubicBezTo>
                  <a:pt x="152" y="453"/>
                  <a:pt x="152" y="453"/>
                  <a:pt x="151" y="454"/>
                </a:cubicBezTo>
                <a:cubicBezTo>
                  <a:pt x="150" y="449"/>
                  <a:pt x="148" y="445"/>
                  <a:pt x="146" y="441"/>
                </a:cubicBezTo>
                <a:cubicBezTo>
                  <a:pt x="144" y="436"/>
                  <a:pt x="142" y="432"/>
                  <a:pt x="140" y="428"/>
                </a:cubicBezTo>
                <a:cubicBezTo>
                  <a:pt x="138" y="424"/>
                  <a:pt x="136" y="419"/>
                  <a:pt x="134" y="415"/>
                </a:cubicBezTo>
                <a:cubicBezTo>
                  <a:pt x="134" y="413"/>
                  <a:pt x="133" y="411"/>
                  <a:pt x="132" y="409"/>
                </a:cubicBezTo>
                <a:cubicBezTo>
                  <a:pt x="135" y="411"/>
                  <a:pt x="138" y="413"/>
                  <a:pt x="140" y="416"/>
                </a:cubicBezTo>
                <a:cubicBezTo>
                  <a:pt x="148" y="425"/>
                  <a:pt x="156" y="439"/>
                  <a:pt x="153" y="452"/>
                </a:cubicBezTo>
                <a:close/>
                <a:moveTo>
                  <a:pt x="101" y="389"/>
                </a:moveTo>
                <a:cubicBezTo>
                  <a:pt x="101" y="389"/>
                  <a:pt x="101" y="389"/>
                  <a:pt x="101" y="389"/>
                </a:cubicBezTo>
                <a:cubicBezTo>
                  <a:pt x="106" y="393"/>
                  <a:pt x="110" y="400"/>
                  <a:pt x="116" y="402"/>
                </a:cubicBezTo>
                <a:cubicBezTo>
                  <a:pt x="118" y="409"/>
                  <a:pt x="119" y="414"/>
                  <a:pt x="116" y="421"/>
                </a:cubicBezTo>
                <a:cubicBezTo>
                  <a:pt x="115" y="424"/>
                  <a:pt x="114" y="427"/>
                  <a:pt x="112" y="429"/>
                </a:cubicBezTo>
                <a:cubicBezTo>
                  <a:pt x="112" y="430"/>
                  <a:pt x="111" y="430"/>
                  <a:pt x="111" y="430"/>
                </a:cubicBezTo>
                <a:cubicBezTo>
                  <a:pt x="110" y="425"/>
                  <a:pt x="103" y="419"/>
                  <a:pt x="101" y="414"/>
                </a:cubicBezTo>
                <a:cubicBezTo>
                  <a:pt x="94" y="405"/>
                  <a:pt x="96" y="393"/>
                  <a:pt x="92" y="383"/>
                </a:cubicBezTo>
                <a:cubicBezTo>
                  <a:pt x="95" y="385"/>
                  <a:pt x="98" y="387"/>
                  <a:pt x="101" y="389"/>
                </a:cubicBezTo>
                <a:close/>
                <a:moveTo>
                  <a:pt x="108" y="433"/>
                </a:moveTo>
                <a:cubicBezTo>
                  <a:pt x="108" y="433"/>
                  <a:pt x="108" y="433"/>
                  <a:pt x="108" y="434"/>
                </a:cubicBezTo>
                <a:cubicBezTo>
                  <a:pt x="107" y="433"/>
                  <a:pt x="107" y="433"/>
                  <a:pt x="107" y="433"/>
                </a:cubicBezTo>
                <a:cubicBezTo>
                  <a:pt x="102" y="428"/>
                  <a:pt x="96" y="426"/>
                  <a:pt x="92" y="421"/>
                </a:cubicBezTo>
                <a:cubicBezTo>
                  <a:pt x="82" y="411"/>
                  <a:pt x="73" y="401"/>
                  <a:pt x="67" y="388"/>
                </a:cubicBezTo>
                <a:cubicBezTo>
                  <a:pt x="63" y="379"/>
                  <a:pt x="58" y="370"/>
                  <a:pt x="53" y="362"/>
                </a:cubicBezTo>
                <a:cubicBezTo>
                  <a:pt x="54" y="362"/>
                  <a:pt x="54" y="362"/>
                  <a:pt x="55" y="363"/>
                </a:cubicBezTo>
                <a:cubicBezTo>
                  <a:pt x="59" y="364"/>
                  <a:pt x="63" y="365"/>
                  <a:pt x="66" y="367"/>
                </a:cubicBezTo>
                <a:cubicBezTo>
                  <a:pt x="69" y="368"/>
                  <a:pt x="72" y="370"/>
                  <a:pt x="75" y="372"/>
                </a:cubicBezTo>
                <a:cubicBezTo>
                  <a:pt x="80" y="375"/>
                  <a:pt x="84" y="377"/>
                  <a:pt x="88" y="380"/>
                </a:cubicBezTo>
                <a:cubicBezTo>
                  <a:pt x="87" y="381"/>
                  <a:pt x="87" y="381"/>
                  <a:pt x="88" y="382"/>
                </a:cubicBezTo>
                <a:cubicBezTo>
                  <a:pt x="92" y="391"/>
                  <a:pt x="90" y="402"/>
                  <a:pt x="95" y="411"/>
                </a:cubicBezTo>
                <a:cubicBezTo>
                  <a:pt x="97" y="415"/>
                  <a:pt x="100" y="418"/>
                  <a:pt x="102" y="421"/>
                </a:cubicBezTo>
                <a:cubicBezTo>
                  <a:pt x="103" y="422"/>
                  <a:pt x="104" y="424"/>
                  <a:pt x="105" y="425"/>
                </a:cubicBezTo>
                <a:cubicBezTo>
                  <a:pt x="105" y="425"/>
                  <a:pt x="105" y="425"/>
                  <a:pt x="105" y="425"/>
                </a:cubicBezTo>
                <a:cubicBezTo>
                  <a:pt x="105" y="426"/>
                  <a:pt x="106" y="427"/>
                  <a:pt x="106" y="428"/>
                </a:cubicBezTo>
                <a:cubicBezTo>
                  <a:pt x="106" y="429"/>
                  <a:pt x="106" y="430"/>
                  <a:pt x="107" y="431"/>
                </a:cubicBezTo>
                <a:cubicBezTo>
                  <a:pt x="107" y="431"/>
                  <a:pt x="107" y="431"/>
                  <a:pt x="107" y="431"/>
                </a:cubicBezTo>
                <a:cubicBezTo>
                  <a:pt x="108" y="430"/>
                  <a:pt x="108" y="429"/>
                  <a:pt x="107" y="428"/>
                </a:cubicBezTo>
                <a:cubicBezTo>
                  <a:pt x="108" y="430"/>
                  <a:pt x="109" y="432"/>
                  <a:pt x="108" y="433"/>
                </a:cubicBezTo>
                <a:close/>
                <a:moveTo>
                  <a:pt x="132" y="482"/>
                </a:moveTo>
                <a:cubicBezTo>
                  <a:pt x="131" y="477"/>
                  <a:pt x="129" y="472"/>
                  <a:pt x="127" y="468"/>
                </a:cubicBezTo>
                <a:cubicBezTo>
                  <a:pt x="125" y="462"/>
                  <a:pt x="123" y="456"/>
                  <a:pt x="120" y="450"/>
                </a:cubicBezTo>
                <a:cubicBezTo>
                  <a:pt x="117" y="446"/>
                  <a:pt x="114" y="440"/>
                  <a:pt x="110" y="436"/>
                </a:cubicBezTo>
                <a:cubicBezTo>
                  <a:pt x="115" y="434"/>
                  <a:pt x="118" y="425"/>
                  <a:pt x="120" y="421"/>
                </a:cubicBezTo>
                <a:cubicBezTo>
                  <a:pt x="122" y="414"/>
                  <a:pt x="121" y="408"/>
                  <a:pt x="118" y="403"/>
                </a:cubicBezTo>
                <a:cubicBezTo>
                  <a:pt x="122" y="404"/>
                  <a:pt x="125" y="405"/>
                  <a:pt x="128" y="407"/>
                </a:cubicBezTo>
                <a:cubicBezTo>
                  <a:pt x="128" y="407"/>
                  <a:pt x="128" y="407"/>
                  <a:pt x="128" y="407"/>
                </a:cubicBezTo>
                <a:cubicBezTo>
                  <a:pt x="128" y="410"/>
                  <a:pt x="130" y="414"/>
                  <a:pt x="131" y="416"/>
                </a:cubicBezTo>
                <a:cubicBezTo>
                  <a:pt x="133" y="421"/>
                  <a:pt x="136" y="426"/>
                  <a:pt x="138" y="430"/>
                </a:cubicBezTo>
                <a:cubicBezTo>
                  <a:pt x="140" y="436"/>
                  <a:pt x="143" y="441"/>
                  <a:pt x="145" y="446"/>
                </a:cubicBezTo>
                <a:cubicBezTo>
                  <a:pt x="147" y="450"/>
                  <a:pt x="148" y="454"/>
                  <a:pt x="150" y="459"/>
                </a:cubicBezTo>
                <a:cubicBezTo>
                  <a:pt x="150" y="459"/>
                  <a:pt x="150" y="459"/>
                  <a:pt x="150" y="459"/>
                </a:cubicBezTo>
                <a:cubicBezTo>
                  <a:pt x="150" y="459"/>
                  <a:pt x="150" y="459"/>
                  <a:pt x="150" y="460"/>
                </a:cubicBezTo>
                <a:cubicBezTo>
                  <a:pt x="150" y="463"/>
                  <a:pt x="151" y="466"/>
                  <a:pt x="152" y="470"/>
                </a:cubicBezTo>
                <a:cubicBezTo>
                  <a:pt x="152" y="470"/>
                  <a:pt x="152" y="470"/>
                  <a:pt x="152" y="470"/>
                </a:cubicBezTo>
                <a:cubicBezTo>
                  <a:pt x="147" y="472"/>
                  <a:pt x="142" y="474"/>
                  <a:pt x="138" y="477"/>
                </a:cubicBezTo>
                <a:cubicBezTo>
                  <a:pt x="136" y="479"/>
                  <a:pt x="134" y="480"/>
                  <a:pt x="132" y="482"/>
                </a:cubicBezTo>
                <a:close/>
                <a:moveTo>
                  <a:pt x="263" y="609"/>
                </a:moveTo>
                <a:cubicBezTo>
                  <a:pt x="258" y="606"/>
                  <a:pt x="255" y="602"/>
                  <a:pt x="250" y="599"/>
                </a:cubicBezTo>
                <a:cubicBezTo>
                  <a:pt x="246" y="597"/>
                  <a:pt x="242" y="597"/>
                  <a:pt x="238" y="596"/>
                </a:cubicBezTo>
                <a:cubicBezTo>
                  <a:pt x="228" y="593"/>
                  <a:pt x="219" y="587"/>
                  <a:pt x="210" y="581"/>
                </a:cubicBezTo>
                <a:cubicBezTo>
                  <a:pt x="200" y="575"/>
                  <a:pt x="190" y="569"/>
                  <a:pt x="181" y="561"/>
                </a:cubicBezTo>
                <a:cubicBezTo>
                  <a:pt x="173" y="554"/>
                  <a:pt x="165" y="547"/>
                  <a:pt x="157" y="539"/>
                </a:cubicBezTo>
                <a:cubicBezTo>
                  <a:pt x="154" y="535"/>
                  <a:pt x="149" y="533"/>
                  <a:pt x="146" y="529"/>
                </a:cubicBezTo>
                <a:cubicBezTo>
                  <a:pt x="143" y="526"/>
                  <a:pt x="141" y="521"/>
                  <a:pt x="140" y="516"/>
                </a:cubicBezTo>
                <a:cubicBezTo>
                  <a:pt x="139" y="508"/>
                  <a:pt x="139" y="500"/>
                  <a:pt x="136" y="493"/>
                </a:cubicBezTo>
                <a:cubicBezTo>
                  <a:pt x="132" y="486"/>
                  <a:pt x="137" y="482"/>
                  <a:pt x="143" y="479"/>
                </a:cubicBezTo>
                <a:cubicBezTo>
                  <a:pt x="146" y="477"/>
                  <a:pt x="150" y="475"/>
                  <a:pt x="154" y="473"/>
                </a:cubicBezTo>
                <a:cubicBezTo>
                  <a:pt x="154" y="475"/>
                  <a:pt x="155" y="476"/>
                  <a:pt x="155" y="477"/>
                </a:cubicBezTo>
                <a:cubicBezTo>
                  <a:pt x="159" y="484"/>
                  <a:pt x="162" y="492"/>
                  <a:pt x="165" y="499"/>
                </a:cubicBezTo>
                <a:cubicBezTo>
                  <a:pt x="170" y="509"/>
                  <a:pt x="176" y="519"/>
                  <a:pt x="183" y="527"/>
                </a:cubicBezTo>
                <a:cubicBezTo>
                  <a:pt x="190" y="536"/>
                  <a:pt x="199" y="543"/>
                  <a:pt x="208" y="551"/>
                </a:cubicBezTo>
                <a:cubicBezTo>
                  <a:pt x="216" y="560"/>
                  <a:pt x="225" y="568"/>
                  <a:pt x="233" y="577"/>
                </a:cubicBezTo>
                <a:cubicBezTo>
                  <a:pt x="238" y="584"/>
                  <a:pt x="244" y="592"/>
                  <a:pt x="253" y="594"/>
                </a:cubicBezTo>
                <a:cubicBezTo>
                  <a:pt x="255" y="594"/>
                  <a:pt x="256" y="591"/>
                  <a:pt x="254" y="590"/>
                </a:cubicBezTo>
                <a:cubicBezTo>
                  <a:pt x="244" y="587"/>
                  <a:pt x="238" y="577"/>
                  <a:pt x="231" y="570"/>
                </a:cubicBezTo>
                <a:cubicBezTo>
                  <a:pt x="224" y="562"/>
                  <a:pt x="216" y="553"/>
                  <a:pt x="207" y="546"/>
                </a:cubicBezTo>
                <a:cubicBezTo>
                  <a:pt x="199" y="538"/>
                  <a:pt x="191" y="531"/>
                  <a:pt x="184" y="523"/>
                </a:cubicBezTo>
                <a:cubicBezTo>
                  <a:pt x="184" y="522"/>
                  <a:pt x="183" y="521"/>
                  <a:pt x="183" y="520"/>
                </a:cubicBezTo>
                <a:cubicBezTo>
                  <a:pt x="185" y="523"/>
                  <a:pt x="187" y="524"/>
                  <a:pt x="189" y="527"/>
                </a:cubicBezTo>
                <a:cubicBezTo>
                  <a:pt x="193" y="530"/>
                  <a:pt x="197" y="534"/>
                  <a:pt x="201" y="536"/>
                </a:cubicBezTo>
                <a:cubicBezTo>
                  <a:pt x="202" y="537"/>
                  <a:pt x="202" y="536"/>
                  <a:pt x="202" y="536"/>
                </a:cubicBezTo>
                <a:cubicBezTo>
                  <a:pt x="194" y="530"/>
                  <a:pt x="188" y="522"/>
                  <a:pt x="181" y="515"/>
                </a:cubicBezTo>
                <a:cubicBezTo>
                  <a:pt x="180" y="515"/>
                  <a:pt x="180" y="515"/>
                  <a:pt x="180" y="516"/>
                </a:cubicBezTo>
                <a:cubicBezTo>
                  <a:pt x="180" y="517"/>
                  <a:pt x="181" y="518"/>
                  <a:pt x="181" y="518"/>
                </a:cubicBezTo>
                <a:cubicBezTo>
                  <a:pt x="176" y="512"/>
                  <a:pt x="172" y="505"/>
                  <a:pt x="169" y="497"/>
                </a:cubicBezTo>
                <a:cubicBezTo>
                  <a:pt x="165" y="490"/>
                  <a:pt x="162" y="483"/>
                  <a:pt x="159" y="476"/>
                </a:cubicBezTo>
                <a:cubicBezTo>
                  <a:pt x="157" y="471"/>
                  <a:pt x="152" y="463"/>
                  <a:pt x="154" y="457"/>
                </a:cubicBezTo>
                <a:cubicBezTo>
                  <a:pt x="155" y="452"/>
                  <a:pt x="160" y="456"/>
                  <a:pt x="163" y="458"/>
                </a:cubicBezTo>
                <a:cubicBezTo>
                  <a:pt x="165" y="459"/>
                  <a:pt x="167" y="459"/>
                  <a:pt x="170" y="459"/>
                </a:cubicBezTo>
                <a:cubicBezTo>
                  <a:pt x="173" y="459"/>
                  <a:pt x="173" y="454"/>
                  <a:pt x="174" y="451"/>
                </a:cubicBezTo>
                <a:cubicBezTo>
                  <a:pt x="174" y="451"/>
                  <a:pt x="175" y="452"/>
                  <a:pt x="176" y="452"/>
                </a:cubicBezTo>
                <a:cubicBezTo>
                  <a:pt x="177" y="453"/>
                  <a:pt x="179" y="453"/>
                  <a:pt x="179" y="451"/>
                </a:cubicBezTo>
                <a:cubicBezTo>
                  <a:pt x="181" y="446"/>
                  <a:pt x="176" y="439"/>
                  <a:pt x="177" y="433"/>
                </a:cubicBezTo>
                <a:cubicBezTo>
                  <a:pt x="185" y="445"/>
                  <a:pt x="187" y="459"/>
                  <a:pt x="191" y="471"/>
                </a:cubicBezTo>
                <a:cubicBezTo>
                  <a:pt x="194" y="484"/>
                  <a:pt x="198" y="496"/>
                  <a:pt x="204" y="507"/>
                </a:cubicBezTo>
                <a:cubicBezTo>
                  <a:pt x="212" y="520"/>
                  <a:pt x="222" y="529"/>
                  <a:pt x="232" y="539"/>
                </a:cubicBezTo>
                <a:cubicBezTo>
                  <a:pt x="238" y="544"/>
                  <a:pt x="244" y="549"/>
                  <a:pt x="249" y="554"/>
                </a:cubicBezTo>
                <a:cubicBezTo>
                  <a:pt x="254" y="560"/>
                  <a:pt x="259" y="566"/>
                  <a:pt x="265" y="571"/>
                </a:cubicBezTo>
                <a:cubicBezTo>
                  <a:pt x="265" y="571"/>
                  <a:pt x="266" y="571"/>
                  <a:pt x="266" y="571"/>
                </a:cubicBezTo>
                <a:cubicBezTo>
                  <a:pt x="266" y="572"/>
                  <a:pt x="267" y="572"/>
                  <a:pt x="267" y="573"/>
                </a:cubicBezTo>
                <a:cubicBezTo>
                  <a:pt x="268" y="574"/>
                  <a:pt x="269" y="573"/>
                  <a:pt x="269" y="572"/>
                </a:cubicBezTo>
                <a:cubicBezTo>
                  <a:pt x="267" y="568"/>
                  <a:pt x="264" y="564"/>
                  <a:pt x="262" y="561"/>
                </a:cubicBezTo>
                <a:cubicBezTo>
                  <a:pt x="262" y="560"/>
                  <a:pt x="262" y="560"/>
                  <a:pt x="262" y="560"/>
                </a:cubicBezTo>
                <a:cubicBezTo>
                  <a:pt x="258" y="547"/>
                  <a:pt x="250" y="537"/>
                  <a:pt x="244" y="525"/>
                </a:cubicBezTo>
                <a:cubicBezTo>
                  <a:pt x="244" y="525"/>
                  <a:pt x="243" y="525"/>
                  <a:pt x="243" y="526"/>
                </a:cubicBezTo>
                <a:cubicBezTo>
                  <a:pt x="246" y="532"/>
                  <a:pt x="248" y="538"/>
                  <a:pt x="252" y="543"/>
                </a:cubicBezTo>
                <a:cubicBezTo>
                  <a:pt x="255" y="548"/>
                  <a:pt x="257" y="553"/>
                  <a:pt x="260" y="558"/>
                </a:cubicBezTo>
                <a:cubicBezTo>
                  <a:pt x="257" y="555"/>
                  <a:pt x="255" y="552"/>
                  <a:pt x="252" y="548"/>
                </a:cubicBezTo>
                <a:cubicBezTo>
                  <a:pt x="247" y="541"/>
                  <a:pt x="245" y="533"/>
                  <a:pt x="242" y="525"/>
                </a:cubicBezTo>
                <a:cubicBezTo>
                  <a:pt x="240" y="519"/>
                  <a:pt x="237" y="513"/>
                  <a:pt x="233" y="508"/>
                </a:cubicBezTo>
                <a:cubicBezTo>
                  <a:pt x="234" y="509"/>
                  <a:pt x="235" y="510"/>
                  <a:pt x="236" y="511"/>
                </a:cubicBezTo>
                <a:cubicBezTo>
                  <a:pt x="236" y="511"/>
                  <a:pt x="237" y="511"/>
                  <a:pt x="236" y="510"/>
                </a:cubicBezTo>
                <a:cubicBezTo>
                  <a:pt x="235" y="509"/>
                  <a:pt x="235" y="506"/>
                  <a:pt x="234" y="504"/>
                </a:cubicBezTo>
                <a:cubicBezTo>
                  <a:pt x="233" y="503"/>
                  <a:pt x="233" y="501"/>
                  <a:pt x="231" y="501"/>
                </a:cubicBezTo>
                <a:cubicBezTo>
                  <a:pt x="231" y="501"/>
                  <a:pt x="231" y="502"/>
                  <a:pt x="231" y="502"/>
                </a:cubicBezTo>
                <a:cubicBezTo>
                  <a:pt x="230" y="503"/>
                  <a:pt x="232" y="505"/>
                  <a:pt x="232" y="507"/>
                </a:cubicBezTo>
                <a:cubicBezTo>
                  <a:pt x="233" y="507"/>
                  <a:pt x="233" y="507"/>
                  <a:pt x="233" y="508"/>
                </a:cubicBezTo>
                <a:cubicBezTo>
                  <a:pt x="232" y="506"/>
                  <a:pt x="231" y="504"/>
                  <a:pt x="230" y="502"/>
                </a:cubicBezTo>
                <a:cubicBezTo>
                  <a:pt x="228" y="499"/>
                  <a:pt x="225" y="495"/>
                  <a:pt x="224" y="491"/>
                </a:cubicBezTo>
                <a:cubicBezTo>
                  <a:pt x="222" y="487"/>
                  <a:pt x="221" y="482"/>
                  <a:pt x="220" y="477"/>
                </a:cubicBezTo>
                <a:cubicBezTo>
                  <a:pt x="216" y="463"/>
                  <a:pt x="208" y="449"/>
                  <a:pt x="208" y="433"/>
                </a:cubicBezTo>
                <a:cubicBezTo>
                  <a:pt x="208" y="427"/>
                  <a:pt x="208" y="418"/>
                  <a:pt x="216" y="418"/>
                </a:cubicBezTo>
                <a:cubicBezTo>
                  <a:pt x="220" y="418"/>
                  <a:pt x="222" y="418"/>
                  <a:pt x="226" y="416"/>
                </a:cubicBezTo>
                <a:cubicBezTo>
                  <a:pt x="231" y="415"/>
                  <a:pt x="234" y="418"/>
                  <a:pt x="237" y="420"/>
                </a:cubicBezTo>
                <a:cubicBezTo>
                  <a:pt x="237" y="420"/>
                  <a:pt x="237" y="420"/>
                  <a:pt x="237" y="420"/>
                </a:cubicBezTo>
                <a:cubicBezTo>
                  <a:pt x="238" y="426"/>
                  <a:pt x="240" y="431"/>
                  <a:pt x="242" y="437"/>
                </a:cubicBezTo>
                <a:cubicBezTo>
                  <a:pt x="240" y="438"/>
                  <a:pt x="240" y="442"/>
                  <a:pt x="240" y="444"/>
                </a:cubicBezTo>
                <a:cubicBezTo>
                  <a:pt x="239" y="450"/>
                  <a:pt x="237" y="455"/>
                  <a:pt x="236" y="461"/>
                </a:cubicBezTo>
                <a:cubicBezTo>
                  <a:pt x="235" y="466"/>
                  <a:pt x="235" y="471"/>
                  <a:pt x="236" y="477"/>
                </a:cubicBezTo>
                <a:cubicBezTo>
                  <a:pt x="236" y="480"/>
                  <a:pt x="236" y="484"/>
                  <a:pt x="236" y="487"/>
                </a:cubicBezTo>
                <a:cubicBezTo>
                  <a:pt x="235" y="490"/>
                  <a:pt x="235" y="493"/>
                  <a:pt x="235" y="495"/>
                </a:cubicBezTo>
                <a:cubicBezTo>
                  <a:pt x="238" y="509"/>
                  <a:pt x="250" y="516"/>
                  <a:pt x="258" y="526"/>
                </a:cubicBezTo>
                <a:cubicBezTo>
                  <a:pt x="268" y="538"/>
                  <a:pt x="277" y="551"/>
                  <a:pt x="284" y="564"/>
                </a:cubicBezTo>
                <a:cubicBezTo>
                  <a:pt x="287" y="570"/>
                  <a:pt x="290" y="576"/>
                  <a:pt x="295" y="580"/>
                </a:cubicBezTo>
                <a:cubicBezTo>
                  <a:pt x="296" y="581"/>
                  <a:pt x="296" y="582"/>
                  <a:pt x="297" y="583"/>
                </a:cubicBezTo>
                <a:cubicBezTo>
                  <a:pt x="297" y="583"/>
                  <a:pt x="296" y="584"/>
                  <a:pt x="296" y="585"/>
                </a:cubicBezTo>
                <a:cubicBezTo>
                  <a:pt x="298" y="593"/>
                  <a:pt x="297" y="603"/>
                  <a:pt x="290" y="609"/>
                </a:cubicBezTo>
                <a:cubicBezTo>
                  <a:pt x="287" y="612"/>
                  <a:pt x="284" y="614"/>
                  <a:pt x="281" y="616"/>
                </a:cubicBezTo>
                <a:cubicBezTo>
                  <a:pt x="279" y="618"/>
                  <a:pt x="277" y="619"/>
                  <a:pt x="275" y="621"/>
                </a:cubicBezTo>
                <a:cubicBezTo>
                  <a:pt x="272" y="616"/>
                  <a:pt x="268" y="613"/>
                  <a:pt x="263" y="609"/>
                </a:cubicBezTo>
                <a:close/>
                <a:moveTo>
                  <a:pt x="300" y="586"/>
                </a:moveTo>
                <a:cubicBezTo>
                  <a:pt x="300" y="586"/>
                  <a:pt x="300" y="587"/>
                  <a:pt x="301" y="587"/>
                </a:cubicBezTo>
                <a:cubicBezTo>
                  <a:pt x="303" y="592"/>
                  <a:pt x="304" y="598"/>
                  <a:pt x="301" y="604"/>
                </a:cubicBezTo>
                <a:cubicBezTo>
                  <a:pt x="299" y="610"/>
                  <a:pt x="295" y="614"/>
                  <a:pt x="290" y="618"/>
                </a:cubicBezTo>
                <a:cubicBezTo>
                  <a:pt x="289" y="619"/>
                  <a:pt x="290" y="620"/>
                  <a:pt x="290" y="619"/>
                </a:cubicBezTo>
                <a:cubicBezTo>
                  <a:pt x="300" y="617"/>
                  <a:pt x="306" y="602"/>
                  <a:pt x="305" y="591"/>
                </a:cubicBezTo>
                <a:cubicBezTo>
                  <a:pt x="306" y="593"/>
                  <a:pt x="308" y="595"/>
                  <a:pt x="309" y="598"/>
                </a:cubicBezTo>
                <a:cubicBezTo>
                  <a:pt x="311" y="600"/>
                  <a:pt x="313" y="602"/>
                  <a:pt x="315" y="605"/>
                </a:cubicBezTo>
                <a:cubicBezTo>
                  <a:pt x="314" y="614"/>
                  <a:pt x="307" y="621"/>
                  <a:pt x="299" y="623"/>
                </a:cubicBezTo>
                <a:cubicBezTo>
                  <a:pt x="293" y="624"/>
                  <a:pt x="284" y="624"/>
                  <a:pt x="279" y="622"/>
                </a:cubicBezTo>
                <a:cubicBezTo>
                  <a:pt x="282" y="620"/>
                  <a:pt x="285" y="619"/>
                  <a:pt x="288" y="616"/>
                </a:cubicBezTo>
                <a:cubicBezTo>
                  <a:pt x="291" y="614"/>
                  <a:pt x="295" y="610"/>
                  <a:pt x="297" y="606"/>
                </a:cubicBezTo>
                <a:cubicBezTo>
                  <a:pt x="300" y="600"/>
                  <a:pt x="301" y="593"/>
                  <a:pt x="300" y="586"/>
                </a:cubicBezTo>
                <a:close/>
                <a:moveTo>
                  <a:pt x="390" y="734"/>
                </a:moveTo>
                <a:cubicBezTo>
                  <a:pt x="390" y="743"/>
                  <a:pt x="391" y="756"/>
                  <a:pt x="383" y="761"/>
                </a:cubicBezTo>
                <a:cubicBezTo>
                  <a:pt x="380" y="764"/>
                  <a:pt x="375" y="765"/>
                  <a:pt x="371" y="767"/>
                </a:cubicBezTo>
                <a:cubicBezTo>
                  <a:pt x="368" y="768"/>
                  <a:pt x="359" y="774"/>
                  <a:pt x="357" y="769"/>
                </a:cubicBezTo>
                <a:cubicBezTo>
                  <a:pt x="355" y="765"/>
                  <a:pt x="357" y="761"/>
                  <a:pt x="357" y="757"/>
                </a:cubicBezTo>
                <a:cubicBezTo>
                  <a:pt x="357" y="753"/>
                  <a:pt x="356" y="750"/>
                  <a:pt x="355" y="746"/>
                </a:cubicBezTo>
                <a:cubicBezTo>
                  <a:pt x="352" y="739"/>
                  <a:pt x="347" y="732"/>
                  <a:pt x="343" y="725"/>
                </a:cubicBezTo>
                <a:cubicBezTo>
                  <a:pt x="338" y="716"/>
                  <a:pt x="334" y="706"/>
                  <a:pt x="328" y="698"/>
                </a:cubicBezTo>
                <a:cubicBezTo>
                  <a:pt x="321" y="689"/>
                  <a:pt x="314" y="681"/>
                  <a:pt x="307" y="672"/>
                </a:cubicBezTo>
                <a:cubicBezTo>
                  <a:pt x="301" y="663"/>
                  <a:pt x="296" y="653"/>
                  <a:pt x="288" y="644"/>
                </a:cubicBezTo>
                <a:cubicBezTo>
                  <a:pt x="284" y="639"/>
                  <a:pt x="277" y="635"/>
                  <a:pt x="277" y="628"/>
                </a:cubicBezTo>
                <a:cubicBezTo>
                  <a:pt x="277" y="628"/>
                  <a:pt x="278" y="627"/>
                  <a:pt x="278" y="627"/>
                </a:cubicBezTo>
                <a:cubicBezTo>
                  <a:pt x="277" y="626"/>
                  <a:pt x="277" y="625"/>
                  <a:pt x="277" y="624"/>
                </a:cubicBezTo>
                <a:cubicBezTo>
                  <a:pt x="280" y="626"/>
                  <a:pt x="284" y="626"/>
                  <a:pt x="288" y="626"/>
                </a:cubicBezTo>
                <a:cubicBezTo>
                  <a:pt x="293" y="626"/>
                  <a:pt x="298" y="626"/>
                  <a:pt x="302" y="625"/>
                </a:cubicBezTo>
                <a:cubicBezTo>
                  <a:pt x="308" y="622"/>
                  <a:pt x="317" y="615"/>
                  <a:pt x="317" y="608"/>
                </a:cubicBezTo>
                <a:cubicBezTo>
                  <a:pt x="318" y="610"/>
                  <a:pt x="320" y="612"/>
                  <a:pt x="321" y="612"/>
                </a:cubicBezTo>
                <a:cubicBezTo>
                  <a:pt x="320" y="614"/>
                  <a:pt x="319" y="617"/>
                  <a:pt x="318" y="619"/>
                </a:cubicBezTo>
                <a:cubicBezTo>
                  <a:pt x="318" y="619"/>
                  <a:pt x="317" y="618"/>
                  <a:pt x="317" y="618"/>
                </a:cubicBezTo>
                <a:cubicBezTo>
                  <a:pt x="317" y="618"/>
                  <a:pt x="316" y="618"/>
                  <a:pt x="316" y="619"/>
                </a:cubicBezTo>
                <a:cubicBezTo>
                  <a:pt x="316" y="619"/>
                  <a:pt x="317" y="620"/>
                  <a:pt x="317" y="621"/>
                </a:cubicBezTo>
                <a:cubicBezTo>
                  <a:pt x="315" y="625"/>
                  <a:pt x="312" y="628"/>
                  <a:pt x="308" y="629"/>
                </a:cubicBezTo>
                <a:cubicBezTo>
                  <a:pt x="303" y="631"/>
                  <a:pt x="298" y="629"/>
                  <a:pt x="292" y="630"/>
                </a:cubicBezTo>
                <a:cubicBezTo>
                  <a:pt x="292" y="630"/>
                  <a:pt x="292" y="630"/>
                  <a:pt x="292" y="630"/>
                </a:cubicBezTo>
                <a:cubicBezTo>
                  <a:pt x="297" y="633"/>
                  <a:pt x="306" y="633"/>
                  <a:pt x="311" y="630"/>
                </a:cubicBezTo>
                <a:cubicBezTo>
                  <a:pt x="314" y="628"/>
                  <a:pt x="316" y="625"/>
                  <a:pt x="318" y="622"/>
                </a:cubicBezTo>
                <a:cubicBezTo>
                  <a:pt x="319" y="624"/>
                  <a:pt x="320" y="625"/>
                  <a:pt x="321" y="625"/>
                </a:cubicBezTo>
                <a:cubicBezTo>
                  <a:pt x="322" y="626"/>
                  <a:pt x="323" y="625"/>
                  <a:pt x="323" y="625"/>
                </a:cubicBezTo>
                <a:cubicBezTo>
                  <a:pt x="322" y="623"/>
                  <a:pt x="321" y="622"/>
                  <a:pt x="320" y="621"/>
                </a:cubicBezTo>
                <a:cubicBezTo>
                  <a:pt x="320" y="621"/>
                  <a:pt x="320" y="620"/>
                  <a:pt x="319" y="620"/>
                </a:cubicBezTo>
                <a:cubicBezTo>
                  <a:pt x="320" y="618"/>
                  <a:pt x="321" y="615"/>
                  <a:pt x="322" y="613"/>
                </a:cubicBezTo>
                <a:cubicBezTo>
                  <a:pt x="322" y="613"/>
                  <a:pt x="322" y="613"/>
                  <a:pt x="322" y="613"/>
                </a:cubicBezTo>
                <a:cubicBezTo>
                  <a:pt x="325" y="626"/>
                  <a:pt x="337" y="638"/>
                  <a:pt x="344" y="649"/>
                </a:cubicBezTo>
                <a:cubicBezTo>
                  <a:pt x="347" y="653"/>
                  <a:pt x="350" y="657"/>
                  <a:pt x="352" y="660"/>
                </a:cubicBezTo>
                <a:cubicBezTo>
                  <a:pt x="353" y="662"/>
                  <a:pt x="354" y="663"/>
                  <a:pt x="354" y="664"/>
                </a:cubicBezTo>
                <a:cubicBezTo>
                  <a:pt x="357" y="669"/>
                  <a:pt x="358" y="675"/>
                  <a:pt x="360" y="680"/>
                </a:cubicBezTo>
                <a:cubicBezTo>
                  <a:pt x="362" y="685"/>
                  <a:pt x="365" y="688"/>
                  <a:pt x="367" y="693"/>
                </a:cubicBezTo>
                <a:cubicBezTo>
                  <a:pt x="370" y="697"/>
                  <a:pt x="372" y="702"/>
                  <a:pt x="375" y="707"/>
                </a:cubicBezTo>
                <a:cubicBezTo>
                  <a:pt x="377" y="710"/>
                  <a:pt x="380" y="714"/>
                  <a:pt x="383" y="718"/>
                </a:cubicBezTo>
                <a:cubicBezTo>
                  <a:pt x="385" y="722"/>
                  <a:pt x="386" y="726"/>
                  <a:pt x="388" y="731"/>
                </a:cubicBezTo>
                <a:cubicBezTo>
                  <a:pt x="389" y="732"/>
                  <a:pt x="389" y="733"/>
                  <a:pt x="390" y="734"/>
                </a:cubicBezTo>
                <a:close/>
                <a:moveTo>
                  <a:pt x="421" y="721"/>
                </a:moveTo>
                <a:cubicBezTo>
                  <a:pt x="421" y="721"/>
                  <a:pt x="421" y="721"/>
                  <a:pt x="421" y="721"/>
                </a:cubicBezTo>
                <a:cubicBezTo>
                  <a:pt x="416" y="728"/>
                  <a:pt x="406" y="731"/>
                  <a:pt x="398" y="727"/>
                </a:cubicBezTo>
                <a:cubicBezTo>
                  <a:pt x="392" y="723"/>
                  <a:pt x="388" y="718"/>
                  <a:pt x="385" y="712"/>
                </a:cubicBezTo>
                <a:cubicBezTo>
                  <a:pt x="380" y="702"/>
                  <a:pt x="376" y="693"/>
                  <a:pt x="371" y="683"/>
                </a:cubicBezTo>
                <a:cubicBezTo>
                  <a:pt x="371" y="685"/>
                  <a:pt x="372" y="686"/>
                  <a:pt x="373" y="686"/>
                </a:cubicBezTo>
                <a:cubicBezTo>
                  <a:pt x="374" y="686"/>
                  <a:pt x="374" y="686"/>
                  <a:pt x="374" y="686"/>
                </a:cubicBezTo>
                <a:cubicBezTo>
                  <a:pt x="373" y="682"/>
                  <a:pt x="372" y="678"/>
                  <a:pt x="369" y="676"/>
                </a:cubicBezTo>
                <a:cubicBezTo>
                  <a:pt x="368" y="675"/>
                  <a:pt x="368" y="676"/>
                  <a:pt x="368" y="676"/>
                </a:cubicBezTo>
                <a:cubicBezTo>
                  <a:pt x="368" y="677"/>
                  <a:pt x="368" y="679"/>
                  <a:pt x="369" y="680"/>
                </a:cubicBezTo>
                <a:cubicBezTo>
                  <a:pt x="368" y="679"/>
                  <a:pt x="367" y="678"/>
                  <a:pt x="367" y="676"/>
                </a:cubicBezTo>
                <a:cubicBezTo>
                  <a:pt x="360" y="665"/>
                  <a:pt x="353" y="653"/>
                  <a:pt x="344" y="642"/>
                </a:cubicBezTo>
                <a:cubicBezTo>
                  <a:pt x="337" y="632"/>
                  <a:pt x="330" y="621"/>
                  <a:pt x="323" y="610"/>
                </a:cubicBezTo>
                <a:cubicBezTo>
                  <a:pt x="323" y="609"/>
                  <a:pt x="323" y="609"/>
                  <a:pt x="322" y="610"/>
                </a:cubicBezTo>
                <a:cubicBezTo>
                  <a:pt x="320" y="608"/>
                  <a:pt x="317" y="603"/>
                  <a:pt x="316" y="601"/>
                </a:cubicBezTo>
                <a:cubicBezTo>
                  <a:pt x="314" y="598"/>
                  <a:pt x="312" y="594"/>
                  <a:pt x="309" y="591"/>
                </a:cubicBezTo>
                <a:cubicBezTo>
                  <a:pt x="306" y="587"/>
                  <a:pt x="302" y="583"/>
                  <a:pt x="298" y="579"/>
                </a:cubicBezTo>
                <a:cubicBezTo>
                  <a:pt x="294" y="575"/>
                  <a:pt x="291" y="570"/>
                  <a:pt x="288" y="564"/>
                </a:cubicBezTo>
                <a:cubicBezTo>
                  <a:pt x="282" y="554"/>
                  <a:pt x="275" y="544"/>
                  <a:pt x="268" y="534"/>
                </a:cubicBezTo>
                <a:cubicBezTo>
                  <a:pt x="265" y="529"/>
                  <a:pt x="262" y="525"/>
                  <a:pt x="258" y="520"/>
                </a:cubicBezTo>
                <a:cubicBezTo>
                  <a:pt x="254" y="516"/>
                  <a:pt x="249" y="513"/>
                  <a:pt x="246" y="508"/>
                </a:cubicBezTo>
                <a:cubicBezTo>
                  <a:pt x="242" y="503"/>
                  <a:pt x="237" y="496"/>
                  <a:pt x="239" y="490"/>
                </a:cubicBezTo>
                <a:cubicBezTo>
                  <a:pt x="241" y="485"/>
                  <a:pt x="244" y="479"/>
                  <a:pt x="249" y="477"/>
                </a:cubicBezTo>
                <a:cubicBezTo>
                  <a:pt x="254" y="474"/>
                  <a:pt x="256" y="485"/>
                  <a:pt x="258" y="488"/>
                </a:cubicBezTo>
                <a:cubicBezTo>
                  <a:pt x="260" y="493"/>
                  <a:pt x="264" y="499"/>
                  <a:pt x="267" y="503"/>
                </a:cubicBezTo>
                <a:cubicBezTo>
                  <a:pt x="275" y="514"/>
                  <a:pt x="283" y="523"/>
                  <a:pt x="290" y="534"/>
                </a:cubicBezTo>
                <a:cubicBezTo>
                  <a:pt x="294" y="539"/>
                  <a:pt x="298" y="544"/>
                  <a:pt x="300" y="549"/>
                </a:cubicBezTo>
                <a:cubicBezTo>
                  <a:pt x="303" y="554"/>
                  <a:pt x="304" y="560"/>
                  <a:pt x="307" y="564"/>
                </a:cubicBezTo>
                <a:cubicBezTo>
                  <a:pt x="307" y="565"/>
                  <a:pt x="308" y="565"/>
                  <a:pt x="308" y="564"/>
                </a:cubicBezTo>
                <a:cubicBezTo>
                  <a:pt x="310" y="570"/>
                  <a:pt x="313" y="575"/>
                  <a:pt x="316" y="580"/>
                </a:cubicBezTo>
                <a:cubicBezTo>
                  <a:pt x="313" y="583"/>
                  <a:pt x="318" y="586"/>
                  <a:pt x="319" y="589"/>
                </a:cubicBezTo>
                <a:cubicBezTo>
                  <a:pt x="322" y="596"/>
                  <a:pt x="324" y="603"/>
                  <a:pt x="331" y="607"/>
                </a:cubicBezTo>
                <a:cubicBezTo>
                  <a:pt x="332" y="608"/>
                  <a:pt x="333" y="606"/>
                  <a:pt x="332" y="605"/>
                </a:cubicBezTo>
                <a:cubicBezTo>
                  <a:pt x="327" y="600"/>
                  <a:pt x="325" y="595"/>
                  <a:pt x="322" y="589"/>
                </a:cubicBezTo>
                <a:cubicBezTo>
                  <a:pt x="322" y="588"/>
                  <a:pt x="321" y="586"/>
                  <a:pt x="320" y="585"/>
                </a:cubicBezTo>
                <a:cubicBezTo>
                  <a:pt x="320" y="585"/>
                  <a:pt x="318" y="582"/>
                  <a:pt x="318" y="582"/>
                </a:cubicBezTo>
                <a:cubicBezTo>
                  <a:pt x="322" y="582"/>
                  <a:pt x="325" y="578"/>
                  <a:pt x="328" y="576"/>
                </a:cubicBezTo>
                <a:cubicBezTo>
                  <a:pt x="333" y="571"/>
                  <a:pt x="338" y="577"/>
                  <a:pt x="341" y="580"/>
                </a:cubicBezTo>
                <a:cubicBezTo>
                  <a:pt x="342" y="580"/>
                  <a:pt x="342" y="580"/>
                  <a:pt x="343" y="580"/>
                </a:cubicBezTo>
                <a:cubicBezTo>
                  <a:pt x="343" y="583"/>
                  <a:pt x="344" y="585"/>
                  <a:pt x="345" y="587"/>
                </a:cubicBezTo>
                <a:cubicBezTo>
                  <a:pt x="346" y="592"/>
                  <a:pt x="346" y="598"/>
                  <a:pt x="346" y="603"/>
                </a:cubicBezTo>
                <a:cubicBezTo>
                  <a:pt x="346" y="603"/>
                  <a:pt x="346" y="603"/>
                  <a:pt x="346" y="604"/>
                </a:cubicBezTo>
                <a:cubicBezTo>
                  <a:pt x="344" y="606"/>
                  <a:pt x="343" y="608"/>
                  <a:pt x="343" y="611"/>
                </a:cubicBezTo>
                <a:cubicBezTo>
                  <a:pt x="343" y="611"/>
                  <a:pt x="343" y="611"/>
                  <a:pt x="343" y="611"/>
                </a:cubicBezTo>
                <a:cubicBezTo>
                  <a:pt x="346" y="607"/>
                  <a:pt x="350" y="604"/>
                  <a:pt x="353" y="601"/>
                </a:cubicBezTo>
                <a:cubicBezTo>
                  <a:pt x="355" y="600"/>
                  <a:pt x="357" y="598"/>
                  <a:pt x="359" y="596"/>
                </a:cubicBezTo>
                <a:cubicBezTo>
                  <a:pt x="358" y="597"/>
                  <a:pt x="357" y="599"/>
                  <a:pt x="356" y="600"/>
                </a:cubicBezTo>
                <a:cubicBezTo>
                  <a:pt x="354" y="602"/>
                  <a:pt x="351" y="604"/>
                  <a:pt x="350" y="606"/>
                </a:cubicBezTo>
                <a:cubicBezTo>
                  <a:pt x="350" y="607"/>
                  <a:pt x="351" y="607"/>
                  <a:pt x="351" y="607"/>
                </a:cubicBezTo>
                <a:cubicBezTo>
                  <a:pt x="355" y="606"/>
                  <a:pt x="358" y="602"/>
                  <a:pt x="360" y="599"/>
                </a:cubicBezTo>
                <a:cubicBezTo>
                  <a:pt x="362" y="597"/>
                  <a:pt x="363" y="594"/>
                  <a:pt x="363" y="592"/>
                </a:cubicBezTo>
                <a:cubicBezTo>
                  <a:pt x="363" y="592"/>
                  <a:pt x="363" y="591"/>
                  <a:pt x="363" y="591"/>
                </a:cubicBezTo>
                <a:cubicBezTo>
                  <a:pt x="365" y="589"/>
                  <a:pt x="367" y="587"/>
                  <a:pt x="368" y="585"/>
                </a:cubicBezTo>
                <a:cubicBezTo>
                  <a:pt x="375" y="593"/>
                  <a:pt x="370" y="602"/>
                  <a:pt x="361" y="606"/>
                </a:cubicBezTo>
                <a:cubicBezTo>
                  <a:pt x="360" y="607"/>
                  <a:pt x="359" y="607"/>
                  <a:pt x="358" y="608"/>
                </a:cubicBezTo>
                <a:cubicBezTo>
                  <a:pt x="360" y="607"/>
                  <a:pt x="361" y="605"/>
                  <a:pt x="363" y="604"/>
                </a:cubicBezTo>
                <a:cubicBezTo>
                  <a:pt x="363" y="603"/>
                  <a:pt x="362" y="602"/>
                  <a:pt x="362" y="603"/>
                </a:cubicBezTo>
                <a:cubicBezTo>
                  <a:pt x="359" y="605"/>
                  <a:pt x="355" y="606"/>
                  <a:pt x="353" y="609"/>
                </a:cubicBezTo>
                <a:cubicBezTo>
                  <a:pt x="353" y="610"/>
                  <a:pt x="353" y="610"/>
                  <a:pt x="354" y="610"/>
                </a:cubicBezTo>
                <a:cubicBezTo>
                  <a:pt x="349" y="612"/>
                  <a:pt x="345" y="613"/>
                  <a:pt x="340" y="610"/>
                </a:cubicBezTo>
                <a:cubicBezTo>
                  <a:pt x="339" y="609"/>
                  <a:pt x="337" y="611"/>
                  <a:pt x="338" y="613"/>
                </a:cubicBezTo>
                <a:cubicBezTo>
                  <a:pt x="346" y="620"/>
                  <a:pt x="360" y="612"/>
                  <a:pt x="367" y="607"/>
                </a:cubicBezTo>
                <a:cubicBezTo>
                  <a:pt x="370" y="605"/>
                  <a:pt x="372" y="603"/>
                  <a:pt x="373" y="600"/>
                </a:cubicBezTo>
                <a:cubicBezTo>
                  <a:pt x="376" y="604"/>
                  <a:pt x="379" y="608"/>
                  <a:pt x="381" y="612"/>
                </a:cubicBezTo>
                <a:cubicBezTo>
                  <a:pt x="387" y="624"/>
                  <a:pt x="391" y="635"/>
                  <a:pt x="396" y="647"/>
                </a:cubicBezTo>
                <a:cubicBezTo>
                  <a:pt x="401" y="658"/>
                  <a:pt x="406" y="670"/>
                  <a:pt x="413" y="681"/>
                </a:cubicBezTo>
                <a:cubicBezTo>
                  <a:pt x="415" y="684"/>
                  <a:pt x="417" y="687"/>
                  <a:pt x="420" y="691"/>
                </a:cubicBezTo>
                <a:cubicBezTo>
                  <a:pt x="420" y="691"/>
                  <a:pt x="420" y="691"/>
                  <a:pt x="420" y="691"/>
                </a:cubicBezTo>
                <a:cubicBezTo>
                  <a:pt x="420" y="693"/>
                  <a:pt x="421" y="695"/>
                  <a:pt x="422" y="697"/>
                </a:cubicBezTo>
                <a:cubicBezTo>
                  <a:pt x="423" y="698"/>
                  <a:pt x="424" y="701"/>
                  <a:pt x="423" y="703"/>
                </a:cubicBezTo>
                <a:cubicBezTo>
                  <a:pt x="423" y="703"/>
                  <a:pt x="423" y="703"/>
                  <a:pt x="424" y="703"/>
                </a:cubicBezTo>
                <a:cubicBezTo>
                  <a:pt x="425" y="703"/>
                  <a:pt x="426" y="701"/>
                  <a:pt x="425" y="699"/>
                </a:cubicBezTo>
                <a:cubicBezTo>
                  <a:pt x="426" y="700"/>
                  <a:pt x="426" y="701"/>
                  <a:pt x="426" y="702"/>
                </a:cubicBezTo>
                <a:cubicBezTo>
                  <a:pt x="426" y="703"/>
                  <a:pt x="426" y="704"/>
                  <a:pt x="427" y="704"/>
                </a:cubicBezTo>
                <a:cubicBezTo>
                  <a:pt x="426" y="706"/>
                  <a:pt x="425" y="707"/>
                  <a:pt x="425" y="709"/>
                </a:cubicBezTo>
                <a:cubicBezTo>
                  <a:pt x="423" y="713"/>
                  <a:pt x="422" y="717"/>
                  <a:pt x="421" y="721"/>
                </a:cubicBezTo>
                <a:close/>
                <a:moveTo>
                  <a:pt x="468" y="722"/>
                </a:moveTo>
                <a:cubicBezTo>
                  <a:pt x="467" y="726"/>
                  <a:pt x="465" y="730"/>
                  <a:pt x="464" y="734"/>
                </a:cubicBezTo>
                <a:cubicBezTo>
                  <a:pt x="459" y="741"/>
                  <a:pt x="449" y="744"/>
                  <a:pt x="441" y="742"/>
                </a:cubicBezTo>
                <a:cubicBezTo>
                  <a:pt x="435" y="742"/>
                  <a:pt x="429" y="739"/>
                  <a:pt x="426" y="734"/>
                </a:cubicBezTo>
                <a:cubicBezTo>
                  <a:pt x="423" y="728"/>
                  <a:pt x="425" y="720"/>
                  <a:pt x="427" y="713"/>
                </a:cubicBezTo>
                <a:cubicBezTo>
                  <a:pt x="430" y="706"/>
                  <a:pt x="434" y="699"/>
                  <a:pt x="436" y="691"/>
                </a:cubicBezTo>
                <a:cubicBezTo>
                  <a:pt x="439" y="683"/>
                  <a:pt x="442" y="674"/>
                  <a:pt x="444" y="666"/>
                </a:cubicBezTo>
                <a:cubicBezTo>
                  <a:pt x="446" y="657"/>
                  <a:pt x="449" y="649"/>
                  <a:pt x="449" y="640"/>
                </a:cubicBezTo>
                <a:cubicBezTo>
                  <a:pt x="449" y="634"/>
                  <a:pt x="448" y="627"/>
                  <a:pt x="447" y="621"/>
                </a:cubicBezTo>
                <a:cubicBezTo>
                  <a:pt x="448" y="621"/>
                  <a:pt x="448" y="621"/>
                  <a:pt x="448" y="621"/>
                </a:cubicBezTo>
                <a:cubicBezTo>
                  <a:pt x="455" y="622"/>
                  <a:pt x="459" y="627"/>
                  <a:pt x="465" y="631"/>
                </a:cubicBezTo>
                <a:cubicBezTo>
                  <a:pt x="470" y="633"/>
                  <a:pt x="475" y="635"/>
                  <a:pt x="480" y="637"/>
                </a:cubicBezTo>
                <a:cubicBezTo>
                  <a:pt x="485" y="639"/>
                  <a:pt x="490" y="641"/>
                  <a:pt x="496" y="642"/>
                </a:cubicBezTo>
                <a:cubicBezTo>
                  <a:pt x="493" y="644"/>
                  <a:pt x="491" y="648"/>
                  <a:pt x="490" y="650"/>
                </a:cubicBezTo>
                <a:cubicBezTo>
                  <a:pt x="486" y="657"/>
                  <a:pt x="484" y="664"/>
                  <a:pt x="482" y="672"/>
                </a:cubicBezTo>
                <a:cubicBezTo>
                  <a:pt x="479" y="684"/>
                  <a:pt x="476" y="695"/>
                  <a:pt x="472" y="707"/>
                </a:cubicBezTo>
                <a:cubicBezTo>
                  <a:pt x="470" y="712"/>
                  <a:pt x="469" y="716"/>
                  <a:pt x="468" y="722"/>
                </a:cubicBezTo>
                <a:close/>
                <a:moveTo>
                  <a:pt x="641" y="696"/>
                </a:moveTo>
                <a:cubicBezTo>
                  <a:pt x="632" y="703"/>
                  <a:pt x="622" y="708"/>
                  <a:pt x="613" y="714"/>
                </a:cubicBezTo>
                <a:cubicBezTo>
                  <a:pt x="594" y="725"/>
                  <a:pt x="577" y="737"/>
                  <a:pt x="559" y="748"/>
                </a:cubicBezTo>
                <a:cubicBezTo>
                  <a:pt x="541" y="760"/>
                  <a:pt x="523" y="773"/>
                  <a:pt x="505" y="785"/>
                </a:cubicBezTo>
                <a:cubicBezTo>
                  <a:pt x="490" y="795"/>
                  <a:pt x="474" y="803"/>
                  <a:pt x="458" y="811"/>
                </a:cubicBezTo>
                <a:cubicBezTo>
                  <a:pt x="459" y="789"/>
                  <a:pt x="468" y="767"/>
                  <a:pt x="466" y="745"/>
                </a:cubicBezTo>
                <a:cubicBezTo>
                  <a:pt x="467" y="744"/>
                  <a:pt x="469" y="742"/>
                  <a:pt x="470" y="740"/>
                </a:cubicBezTo>
                <a:cubicBezTo>
                  <a:pt x="474" y="733"/>
                  <a:pt x="475" y="722"/>
                  <a:pt x="473" y="714"/>
                </a:cubicBezTo>
                <a:cubicBezTo>
                  <a:pt x="476" y="703"/>
                  <a:pt x="481" y="691"/>
                  <a:pt x="484" y="680"/>
                </a:cubicBezTo>
                <a:cubicBezTo>
                  <a:pt x="486" y="673"/>
                  <a:pt x="487" y="666"/>
                  <a:pt x="489" y="659"/>
                </a:cubicBezTo>
                <a:cubicBezTo>
                  <a:pt x="491" y="655"/>
                  <a:pt x="492" y="651"/>
                  <a:pt x="495" y="648"/>
                </a:cubicBezTo>
                <a:cubicBezTo>
                  <a:pt x="497" y="645"/>
                  <a:pt x="498" y="644"/>
                  <a:pt x="501" y="643"/>
                </a:cubicBezTo>
                <a:cubicBezTo>
                  <a:pt x="504" y="643"/>
                  <a:pt x="508" y="642"/>
                  <a:pt x="511" y="640"/>
                </a:cubicBezTo>
                <a:cubicBezTo>
                  <a:pt x="516" y="638"/>
                  <a:pt x="521" y="631"/>
                  <a:pt x="519" y="625"/>
                </a:cubicBezTo>
                <a:cubicBezTo>
                  <a:pt x="520" y="625"/>
                  <a:pt x="521" y="625"/>
                  <a:pt x="522" y="625"/>
                </a:cubicBezTo>
                <a:cubicBezTo>
                  <a:pt x="527" y="624"/>
                  <a:pt x="529" y="615"/>
                  <a:pt x="530" y="611"/>
                </a:cubicBezTo>
                <a:cubicBezTo>
                  <a:pt x="534" y="600"/>
                  <a:pt x="541" y="593"/>
                  <a:pt x="550" y="586"/>
                </a:cubicBezTo>
                <a:cubicBezTo>
                  <a:pt x="558" y="578"/>
                  <a:pt x="566" y="569"/>
                  <a:pt x="574" y="560"/>
                </a:cubicBezTo>
                <a:cubicBezTo>
                  <a:pt x="581" y="552"/>
                  <a:pt x="590" y="545"/>
                  <a:pt x="598" y="537"/>
                </a:cubicBezTo>
                <a:cubicBezTo>
                  <a:pt x="605" y="530"/>
                  <a:pt x="612" y="523"/>
                  <a:pt x="618" y="515"/>
                </a:cubicBezTo>
                <a:cubicBezTo>
                  <a:pt x="619" y="514"/>
                  <a:pt x="623" y="508"/>
                  <a:pt x="625" y="505"/>
                </a:cubicBezTo>
                <a:cubicBezTo>
                  <a:pt x="628" y="504"/>
                  <a:pt x="630" y="504"/>
                  <a:pt x="633" y="503"/>
                </a:cubicBezTo>
                <a:cubicBezTo>
                  <a:pt x="640" y="501"/>
                  <a:pt x="646" y="498"/>
                  <a:pt x="653" y="496"/>
                </a:cubicBezTo>
                <a:cubicBezTo>
                  <a:pt x="665" y="491"/>
                  <a:pt x="678" y="486"/>
                  <a:pt x="690" y="480"/>
                </a:cubicBezTo>
                <a:cubicBezTo>
                  <a:pt x="696" y="477"/>
                  <a:pt x="703" y="473"/>
                  <a:pt x="708" y="467"/>
                </a:cubicBezTo>
                <a:cubicBezTo>
                  <a:pt x="708" y="472"/>
                  <a:pt x="709" y="476"/>
                  <a:pt x="710" y="480"/>
                </a:cubicBezTo>
                <a:cubicBezTo>
                  <a:pt x="712" y="487"/>
                  <a:pt x="713" y="493"/>
                  <a:pt x="715" y="500"/>
                </a:cubicBezTo>
                <a:cubicBezTo>
                  <a:pt x="718" y="512"/>
                  <a:pt x="722" y="524"/>
                  <a:pt x="727" y="536"/>
                </a:cubicBezTo>
                <a:cubicBezTo>
                  <a:pt x="729" y="540"/>
                  <a:pt x="731" y="544"/>
                  <a:pt x="734" y="548"/>
                </a:cubicBezTo>
                <a:cubicBezTo>
                  <a:pt x="727" y="552"/>
                  <a:pt x="723" y="566"/>
                  <a:pt x="721" y="572"/>
                </a:cubicBezTo>
                <a:cubicBezTo>
                  <a:pt x="715" y="588"/>
                  <a:pt x="708" y="604"/>
                  <a:pt x="704" y="621"/>
                </a:cubicBezTo>
                <a:cubicBezTo>
                  <a:pt x="702" y="628"/>
                  <a:pt x="701" y="635"/>
                  <a:pt x="699" y="641"/>
                </a:cubicBezTo>
                <a:cubicBezTo>
                  <a:pt x="699" y="641"/>
                  <a:pt x="698" y="641"/>
                  <a:pt x="698" y="641"/>
                </a:cubicBezTo>
                <a:cubicBezTo>
                  <a:pt x="686" y="644"/>
                  <a:pt x="678" y="657"/>
                  <a:pt x="678" y="669"/>
                </a:cubicBezTo>
                <a:cubicBezTo>
                  <a:pt x="678" y="669"/>
                  <a:pt x="677" y="669"/>
                  <a:pt x="677" y="669"/>
                </a:cubicBezTo>
                <a:cubicBezTo>
                  <a:pt x="672" y="671"/>
                  <a:pt x="666" y="675"/>
                  <a:pt x="662" y="680"/>
                </a:cubicBezTo>
                <a:cubicBezTo>
                  <a:pt x="654" y="684"/>
                  <a:pt x="648" y="691"/>
                  <a:pt x="641" y="696"/>
                </a:cubicBezTo>
                <a:close/>
                <a:moveTo>
                  <a:pt x="695" y="680"/>
                </a:moveTo>
                <a:cubicBezTo>
                  <a:pt x="690" y="676"/>
                  <a:pt x="687" y="671"/>
                  <a:pt x="688" y="664"/>
                </a:cubicBezTo>
                <a:cubicBezTo>
                  <a:pt x="688" y="657"/>
                  <a:pt x="692" y="652"/>
                  <a:pt x="697" y="648"/>
                </a:cubicBezTo>
                <a:cubicBezTo>
                  <a:pt x="695" y="652"/>
                  <a:pt x="694" y="657"/>
                  <a:pt x="693" y="662"/>
                </a:cubicBezTo>
                <a:cubicBezTo>
                  <a:pt x="692" y="668"/>
                  <a:pt x="692" y="674"/>
                  <a:pt x="695" y="680"/>
                </a:cubicBezTo>
                <a:close/>
                <a:moveTo>
                  <a:pt x="698" y="685"/>
                </a:moveTo>
                <a:cubicBezTo>
                  <a:pt x="698" y="685"/>
                  <a:pt x="698" y="685"/>
                  <a:pt x="698" y="685"/>
                </a:cubicBezTo>
                <a:cubicBezTo>
                  <a:pt x="698" y="685"/>
                  <a:pt x="698" y="685"/>
                  <a:pt x="698" y="685"/>
                </a:cubicBezTo>
                <a:cubicBezTo>
                  <a:pt x="698" y="686"/>
                  <a:pt x="698" y="686"/>
                  <a:pt x="697" y="687"/>
                </a:cubicBezTo>
                <a:cubicBezTo>
                  <a:pt x="697" y="687"/>
                  <a:pt x="697" y="687"/>
                  <a:pt x="697" y="687"/>
                </a:cubicBezTo>
                <a:cubicBezTo>
                  <a:pt x="686" y="688"/>
                  <a:pt x="681" y="677"/>
                  <a:pt x="681" y="668"/>
                </a:cubicBezTo>
                <a:cubicBezTo>
                  <a:pt x="681" y="663"/>
                  <a:pt x="683" y="658"/>
                  <a:pt x="685" y="654"/>
                </a:cubicBezTo>
                <a:cubicBezTo>
                  <a:pt x="687" y="652"/>
                  <a:pt x="689" y="649"/>
                  <a:pt x="691" y="648"/>
                </a:cubicBezTo>
                <a:cubicBezTo>
                  <a:pt x="693" y="646"/>
                  <a:pt x="696" y="644"/>
                  <a:pt x="698" y="643"/>
                </a:cubicBezTo>
                <a:cubicBezTo>
                  <a:pt x="698" y="643"/>
                  <a:pt x="698" y="644"/>
                  <a:pt x="698" y="644"/>
                </a:cubicBezTo>
                <a:cubicBezTo>
                  <a:pt x="698" y="644"/>
                  <a:pt x="698" y="644"/>
                  <a:pt x="697" y="644"/>
                </a:cubicBezTo>
                <a:cubicBezTo>
                  <a:pt x="682" y="651"/>
                  <a:pt x="679" y="679"/>
                  <a:pt x="698" y="685"/>
                </a:cubicBezTo>
                <a:close/>
                <a:moveTo>
                  <a:pt x="692" y="713"/>
                </a:moveTo>
                <a:cubicBezTo>
                  <a:pt x="685" y="716"/>
                  <a:pt x="675" y="721"/>
                  <a:pt x="668" y="716"/>
                </a:cubicBezTo>
                <a:cubicBezTo>
                  <a:pt x="650" y="704"/>
                  <a:pt x="661" y="679"/>
                  <a:pt x="678" y="673"/>
                </a:cubicBezTo>
                <a:cubicBezTo>
                  <a:pt x="679" y="683"/>
                  <a:pt x="686" y="692"/>
                  <a:pt x="697" y="690"/>
                </a:cubicBezTo>
                <a:cubicBezTo>
                  <a:pt x="697" y="695"/>
                  <a:pt x="699" y="701"/>
                  <a:pt x="701" y="704"/>
                </a:cubicBezTo>
                <a:cubicBezTo>
                  <a:pt x="703" y="706"/>
                  <a:pt x="704" y="708"/>
                  <a:pt x="706" y="709"/>
                </a:cubicBezTo>
                <a:cubicBezTo>
                  <a:pt x="701" y="709"/>
                  <a:pt x="695" y="712"/>
                  <a:pt x="692" y="713"/>
                </a:cubicBezTo>
                <a:close/>
                <a:moveTo>
                  <a:pt x="704" y="702"/>
                </a:moveTo>
                <a:cubicBezTo>
                  <a:pt x="704" y="702"/>
                  <a:pt x="704" y="702"/>
                  <a:pt x="704" y="701"/>
                </a:cubicBezTo>
                <a:cubicBezTo>
                  <a:pt x="702" y="698"/>
                  <a:pt x="701" y="695"/>
                  <a:pt x="701" y="691"/>
                </a:cubicBezTo>
                <a:cubicBezTo>
                  <a:pt x="701" y="690"/>
                  <a:pt x="701" y="689"/>
                  <a:pt x="701" y="687"/>
                </a:cubicBezTo>
                <a:cubicBezTo>
                  <a:pt x="702" y="688"/>
                  <a:pt x="702" y="688"/>
                  <a:pt x="703" y="689"/>
                </a:cubicBezTo>
                <a:cubicBezTo>
                  <a:pt x="702" y="693"/>
                  <a:pt x="702" y="699"/>
                  <a:pt x="704" y="702"/>
                </a:cubicBezTo>
                <a:close/>
                <a:moveTo>
                  <a:pt x="706" y="685"/>
                </a:moveTo>
                <a:cubicBezTo>
                  <a:pt x="700" y="687"/>
                  <a:pt x="696" y="674"/>
                  <a:pt x="696" y="669"/>
                </a:cubicBezTo>
                <a:cubicBezTo>
                  <a:pt x="696" y="664"/>
                  <a:pt x="697" y="659"/>
                  <a:pt x="698" y="654"/>
                </a:cubicBezTo>
                <a:cubicBezTo>
                  <a:pt x="702" y="642"/>
                  <a:pt x="705" y="629"/>
                  <a:pt x="708" y="616"/>
                </a:cubicBezTo>
                <a:cubicBezTo>
                  <a:pt x="712" y="602"/>
                  <a:pt x="718" y="588"/>
                  <a:pt x="723" y="574"/>
                </a:cubicBezTo>
                <a:cubicBezTo>
                  <a:pt x="725" y="569"/>
                  <a:pt x="727" y="564"/>
                  <a:pt x="729" y="559"/>
                </a:cubicBezTo>
                <a:cubicBezTo>
                  <a:pt x="731" y="556"/>
                  <a:pt x="733" y="553"/>
                  <a:pt x="735" y="551"/>
                </a:cubicBezTo>
                <a:cubicBezTo>
                  <a:pt x="736" y="551"/>
                  <a:pt x="736" y="552"/>
                  <a:pt x="737" y="553"/>
                </a:cubicBezTo>
                <a:cubicBezTo>
                  <a:pt x="731" y="556"/>
                  <a:pt x="731" y="564"/>
                  <a:pt x="728" y="569"/>
                </a:cubicBezTo>
                <a:cubicBezTo>
                  <a:pt x="726" y="574"/>
                  <a:pt x="724" y="580"/>
                  <a:pt x="724" y="586"/>
                </a:cubicBezTo>
                <a:cubicBezTo>
                  <a:pt x="724" y="586"/>
                  <a:pt x="724" y="587"/>
                  <a:pt x="724" y="586"/>
                </a:cubicBezTo>
                <a:cubicBezTo>
                  <a:pt x="726" y="581"/>
                  <a:pt x="728" y="576"/>
                  <a:pt x="729" y="570"/>
                </a:cubicBezTo>
                <a:cubicBezTo>
                  <a:pt x="730" y="566"/>
                  <a:pt x="732" y="563"/>
                  <a:pt x="734" y="559"/>
                </a:cubicBezTo>
                <a:cubicBezTo>
                  <a:pt x="735" y="558"/>
                  <a:pt x="736" y="555"/>
                  <a:pt x="737" y="554"/>
                </a:cubicBezTo>
                <a:cubicBezTo>
                  <a:pt x="741" y="559"/>
                  <a:pt x="745" y="565"/>
                  <a:pt x="750" y="570"/>
                </a:cubicBezTo>
                <a:cubicBezTo>
                  <a:pt x="748" y="571"/>
                  <a:pt x="746" y="578"/>
                  <a:pt x="746" y="579"/>
                </a:cubicBezTo>
                <a:cubicBezTo>
                  <a:pt x="743" y="585"/>
                  <a:pt x="740" y="591"/>
                  <a:pt x="736" y="598"/>
                </a:cubicBezTo>
                <a:cubicBezTo>
                  <a:pt x="733" y="605"/>
                  <a:pt x="729" y="612"/>
                  <a:pt x="726" y="619"/>
                </a:cubicBezTo>
                <a:cubicBezTo>
                  <a:pt x="722" y="627"/>
                  <a:pt x="717" y="634"/>
                  <a:pt x="712" y="642"/>
                </a:cubicBezTo>
                <a:cubicBezTo>
                  <a:pt x="711" y="642"/>
                  <a:pt x="712" y="643"/>
                  <a:pt x="712" y="643"/>
                </a:cubicBezTo>
                <a:cubicBezTo>
                  <a:pt x="708" y="648"/>
                  <a:pt x="707" y="654"/>
                  <a:pt x="708" y="660"/>
                </a:cubicBezTo>
                <a:cubicBezTo>
                  <a:pt x="709" y="663"/>
                  <a:pt x="711" y="666"/>
                  <a:pt x="714" y="668"/>
                </a:cubicBezTo>
                <a:cubicBezTo>
                  <a:pt x="716" y="670"/>
                  <a:pt x="720" y="671"/>
                  <a:pt x="722" y="671"/>
                </a:cubicBezTo>
                <a:cubicBezTo>
                  <a:pt x="723" y="671"/>
                  <a:pt x="723" y="671"/>
                  <a:pt x="723" y="670"/>
                </a:cubicBezTo>
                <a:cubicBezTo>
                  <a:pt x="720" y="673"/>
                  <a:pt x="717" y="677"/>
                  <a:pt x="714" y="680"/>
                </a:cubicBezTo>
                <a:cubicBezTo>
                  <a:pt x="713" y="681"/>
                  <a:pt x="712" y="682"/>
                  <a:pt x="711" y="683"/>
                </a:cubicBezTo>
                <a:cubicBezTo>
                  <a:pt x="711" y="683"/>
                  <a:pt x="711" y="683"/>
                  <a:pt x="710" y="683"/>
                </a:cubicBezTo>
                <a:cubicBezTo>
                  <a:pt x="705" y="682"/>
                  <a:pt x="702" y="673"/>
                  <a:pt x="702" y="668"/>
                </a:cubicBezTo>
                <a:cubicBezTo>
                  <a:pt x="702" y="667"/>
                  <a:pt x="701" y="667"/>
                  <a:pt x="701" y="668"/>
                </a:cubicBezTo>
                <a:cubicBezTo>
                  <a:pt x="700" y="674"/>
                  <a:pt x="701" y="681"/>
                  <a:pt x="706" y="685"/>
                </a:cubicBezTo>
                <a:close/>
                <a:moveTo>
                  <a:pt x="789" y="596"/>
                </a:moveTo>
                <a:cubicBezTo>
                  <a:pt x="778" y="622"/>
                  <a:pt x="756" y="644"/>
                  <a:pt x="733" y="660"/>
                </a:cubicBezTo>
                <a:cubicBezTo>
                  <a:pt x="734" y="658"/>
                  <a:pt x="734" y="655"/>
                  <a:pt x="736" y="653"/>
                </a:cubicBezTo>
                <a:cubicBezTo>
                  <a:pt x="738" y="649"/>
                  <a:pt x="741" y="646"/>
                  <a:pt x="744" y="643"/>
                </a:cubicBezTo>
                <a:cubicBezTo>
                  <a:pt x="749" y="637"/>
                  <a:pt x="753" y="631"/>
                  <a:pt x="758" y="625"/>
                </a:cubicBezTo>
                <a:cubicBezTo>
                  <a:pt x="762" y="618"/>
                  <a:pt x="767" y="610"/>
                  <a:pt x="772" y="604"/>
                </a:cubicBezTo>
                <a:cubicBezTo>
                  <a:pt x="775" y="600"/>
                  <a:pt x="779" y="596"/>
                  <a:pt x="779" y="591"/>
                </a:cubicBezTo>
                <a:cubicBezTo>
                  <a:pt x="782" y="593"/>
                  <a:pt x="786" y="595"/>
                  <a:pt x="789" y="596"/>
                </a:cubicBezTo>
                <a:cubicBezTo>
                  <a:pt x="789" y="596"/>
                  <a:pt x="789" y="596"/>
                  <a:pt x="789" y="596"/>
                </a:cubicBezTo>
                <a:close/>
                <a:moveTo>
                  <a:pt x="792" y="597"/>
                </a:moveTo>
                <a:cubicBezTo>
                  <a:pt x="794" y="598"/>
                  <a:pt x="795" y="598"/>
                  <a:pt x="797" y="599"/>
                </a:cubicBezTo>
                <a:cubicBezTo>
                  <a:pt x="794" y="610"/>
                  <a:pt x="784" y="618"/>
                  <a:pt x="776" y="625"/>
                </a:cubicBezTo>
                <a:cubicBezTo>
                  <a:pt x="775" y="626"/>
                  <a:pt x="775" y="626"/>
                  <a:pt x="774" y="627"/>
                </a:cubicBezTo>
                <a:cubicBezTo>
                  <a:pt x="781" y="618"/>
                  <a:pt x="788" y="608"/>
                  <a:pt x="792" y="597"/>
                </a:cubicBezTo>
                <a:close/>
                <a:moveTo>
                  <a:pt x="777" y="590"/>
                </a:moveTo>
                <a:cubicBezTo>
                  <a:pt x="776" y="596"/>
                  <a:pt x="769" y="603"/>
                  <a:pt x="765" y="608"/>
                </a:cubicBezTo>
                <a:cubicBezTo>
                  <a:pt x="761" y="615"/>
                  <a:pt x="756" y="621"/>
                  <a:pt x="751" y="628"/>
                </a:cubicBezTo>
                <a:cubicBezTo>
                  <a:pt x="746" y="634"/>
                  <a:pt x="741" y="640"/>
                  <a:pt x="736" y="647"/>
                </a:cubicBezTo>
                <a:cubicBezTo>
                  <a:pt x="732" y="652"/>
                  <a:pt x="730" y="658"/>
                  <a:pt x="727" y="664"/>
                </a:cubicBezTo>
                <a:cubicBezTo>
                  <a:pt x="727" y="664"/>
                  <a:pt x="727" y="664"/>
                  <a:pt x="727" y="664"/>
                </a:cubicBezTo>
                <a:cubicBezTo>
                  <a:pt x="726" y="665"/>
                  <a:pt x="724" y="667"/>
                  <a:pt x="722" y="667"/>
                </a:cubicBezTo>
                <a:cubicBezTo>
                  <a:pt x="720" y="666"/>
                  <a:pt x="717" y="666"/>
                  <a:pt x="715" y="665"/>
                </a:cubicBezTo>
                <a:cubicBezTo>
                  <a:pt x="713" y="663"/>
                  <a:pt x="712" y="660"/>
                  <a:pt x="712" y="657"/>
                </a:cubicBezTo>
                <a:cubicBezTo>
                  <a:pt x="711" y="653"/>
                  <a:pt x="713" y="648"/>
                  <a:pt x="714" y="644"/>
                </a:cubicBezTo>
                <a:cubicBezTo>
                  <a:pt x="724" y="634"/>
                  <a:pt x="732" y="623"/>
                  <a:pt x="740" y="611"/>
                </a:cubicBezTo>
                <a:cubicBezTo>
                  <a:pt x="744" y="605"/>
                  <a:pt x="748" y="599"/>
                  <a:pt x="752" y="593"/>
                </a:cubicBezTo>
                <a:cubicBezTo>
                  <a:pt x="756" y="589"/>
                  <a:pt x="760" y="585"/>
                  <a:pt x="762" y="580"/>
                </a:cubicBezTo>
                <a:cubicBezTo>
                  <a:pt x="765" y="582"/>
                  <a:pt x="768" y="584"/>
                  <a:pt x="772" y="586"/>
                </a:cubicBezTo>
                <a:cubicBezTo>
                  <a:pt x="773" y="587"/>
                  <a:pt x="775" y="588"/>
                  <a:pt x="777" y="589"/>
                </a:cubicBezTo>
                <a:cubicBezTo>
                  <a:pt x="777" y="589"/>
                  <a:pt x="777" y="589"/>
                  <a:pt x="777" y="590"/>
                </a:cubicBezTo>
                <a:close/>
                <a:moveTo>
                  <a:pt x="749" y="591"/>
                </a:moveTo>
                <a:cubicBezTo>
                  <a:pt x="745" y="597"/>
                  <a:pt x="741" y="603"/>
                  <a:pt x="737" y="610"/>
                </a:cubicBezTo>
                <a:cubicBezTo>
                  <a:pt x="734" y="614"/>
                  <a:pt x="731" y="619"/>
                  <a:pt x="728" y="623"/>
                </a:cubicBezTo>
                <a:cubicBezTo>
                  <a:pt x="728" y="622"/>
                  <a:pt x="729" y="621"/>
                  <a:pt x="729" y="621"/>
                </a:cubicBezTo>
                <a:cubicBezTo>
                  <a:pt x="732" y="614"/>
                  <a:pt x="735" y="606"/>
                  <a:pt x="739" y="600"/>
                </a:cubicBezTo>
                <a:cubicBezTo>
                  <a:pt x="742" y="593"/>
                  <a:pt x="746" y="587"/>
                  <a:pt x="749" y="580"/>
                </a:cubicBezTo>
                <a:cubicBezTo>
                  <a:pt x="750" y="579"/>
                  <a:pt x="752" y="574"/>
                  <a:pt x="752" y="571"/>
                </a:cubicBezTo>
                <a:cubicBezTo>
                  <a:pt x="754" y="574"/>
                  <a:pt x="757" y="576"/>
                  <a:pt x="760" y="578"/>
                </a:cubicBezTo>
                <a:cubicBezTo>
                  <a:pt x="756" y="582"/>
                  <a:pt x="753" y="587"/>
                  <a:pt x="749" y="591"/>
                </a:cubicBezTo>
                <a:close/>
                <a:moveTo>
                  <a:pt x="744" y="695"/>
                </a:moveTo>
                <a:cubicBezTo>
                  <a:pt x="743" y="697"/>
                  <a:pt x="741" y="699"/>
                  <a:pt x="740" y="701"/>
                </a:cubicBezTo>
                <a:cubicBezTo>
                  <a:pt x="735" y="706"/>
                  <a:pt x="729" y="709"/>
                  <a:pt x="722" y="708"/>
                </a:cubicBezTo>
                <a:cubicBezTo>
                  <a:pt x="717" y="708"/>
                  <a:pt x="713" y="707"/>
                  <a:pt x="709" y="704"/>
                </a:cubicBezTo>
                <a:cubicBezTo>
                  <a:pt x="714" y="706"/>
                  <a:pt x="720" y="705"/>
                  <a:pt x="724" y="704"/>
                </a:cubicBezTo>
                <a:cubicBezTo>
                  <a:pt x="731" y="701"/>
                  <a:pt x="738" y="697"/>
                  <a:pt x="744" y="693"/>
                </a:cubicBezTo>
                <a:cubicBezTo>
                  <a:pt x="744" y="694"/>
                  <a:pt x="744" y="694"/>
                  <a:pt x="744" y="695"/>
                </a:cubicBezTo>
                <a:close/>
                <a:moveTo>
                  <a:pt x="821" y="625"/>
                </a:moveTo>
                <a:cubicBezTo>
                  <a:pt x="821" y="625"/>
                  <a:pt x="821" y="625"/>
                  <a:pt x="820" y="625"/>
                </a:cubicBezTo>
                <a:cubicBezTo>
                  <a:pt x="811" y="635"/>
                  <a:pt x="800" y="644"/>
                  <a:pt x="789" y="653"/>
                </a:cubicBezTo>
                <a:cubicBezTo>
                  <a:pt x="779" y="662"/>
                  <a:pt x="768" y="671"/>
                  <a:pt x="757" y="679"/>
                </a:cubicBezTo>
                <a:cubicBezTo>
                  <a:pt x="748" y="686"/>
                  <a:pt x="738" y="694"/>
                  <a:pt x="727" y="699"/>
                </a:cubicBezTo>
                <a:cubicBezTo>
                  <a:pt x="722" y="701"/>
                  <a:pt x="718" y="702"/>
                  <a:pt x="713" y="702"/>
                </a:cubicBezTo>
                <a:cubicBezTo>
                  <a:pt x="709" y="701"/>
                  <a:pt x="706" y="699"/>
                  <a:pt x="708" y="694"/>
                </a:cubicBezTo>
                <a:cubicBezTo>
                  <a:pt x="710" y="688"/>
                  <a:pt x="716" y="683"/>
                  <a:pt x="720" y="678"/>
                </a:cubicBezTo>
                <a:cubicBezTo>
                  <a:pt x="725" y="673"/>
                  <a:pt x="730" y="669"/>
                  <a:pt x="735" y="664"/>
                </a:cubicBezTo>
                <a:cubicBezTo>
                  <a:pt x="745" y="656"/>
                  <a:pt x="755" y="648"/>
                  <a:pt x="765" y="640"/>
                </a:cubicBezTo>
                <a:cubicBezTo>
                  <a:pt x="772" y="633"/>
                  <a:pt x="780" y="627"/>
                  <a:pt x="787" y="620"/>
                </a:cubicBezTo>
                <a:cubicBezTo>
                  <a:pt x="792" y="614"/>
                  <a:pt x="798" y="608"/>
                  <a:pt x="800" y="599"/>
                </a:cubicBezTo>
                <a:cubicBezTo>
                  <a:pt x="801" y="599"/>
                  <a:pt x="802" y="599"/>
                  <a:pt x="803" y="599"/>
                </a:cubicBezTo>
                <a:cubicBezTo>
                  <a:pt x="807" y="600"/>
                  <a:pt x="812" y="599"/>
                  <a:pt x="817" y="599"/>
                </a:cubicBezTo>
                <a:cubicBezTo>
                  <a:pt x="820" y="599"/>
                  <a:pt x="822" y="599"/>
                  <a:pt x="824" y="598"/>
                </a:cubicBezTo>
                <a:cubicBezTo>
                  <a:pt x="822" y="607"/>
                  <a:pt x="821" y="615"/>
                  <a:pt x="821" y="625"/>
                </a:cubicBezTo>
                <a:close/>
                <a:moveTo>
                  <a:pt x="824" y="594"/>
                </a:moveTo>
                <a:cubicBezTo>
                  <a:pt x="820" y="597"/>
                  <a:pt x="814" y="595"/>
                  <a:pt x="810" y="596"/>
                </a:cubicBezTo>
                <a:cubicBezTo>
                  <a:pt x="806" y="596"/>
                  <a:pt x="802" y="596"/>
                  <a:pt x="797" y="595"/>
                </a:cubicBezTo>
                <a:cubicBezTo>
                  <a:pt x="787" y="592"/>
                  <a:pt x="776" y="586"/>
                  <a:pt x="767" y="580"/>
                </a:cubicBezTo>
                <a:cubicBezTo>
                  <a:pt x="750" y="569"/>
                  <a:pt x="737" y="550"/>
                  <a:pt x="730" y="532"/>
                </a:cubicBezTo>
                <a:cubicBezTo>
                  <a:pt x="727" y="527"/>
                  <a:pt x="725" y="522"/>
                  <a:pt x="724" y="516"/>
                </a:cubicBezTo>
                <a:cubicBezTo>
                  <a:pt x="724" y="516"/>
                  <a:pt x="724" y="516"/>
                  <a:pt x="724" y="516"/>
                </a:cubicBezTo>
                <a:cubicBezTo>
                  <a:pt x="717" y="496"/>
                  <a:pt x="713" y="474"/>
                  <a:pt x="718" y="453"/>
                </a:cubicBezTo>
                <a:cubicBezTo>
                  <a:pt x="720" y="442"/>
                  <a:pt x="724" y="430"/>
                  <a:pt x="732" y="422"/>
                </a:cubicBezTo>
                <a:cubicBezTo>
                  <a:pt x="736" y="419"/>
                  <a:pt x="740" y="418"/>
                  <a:pt x="744" y="415"/>
                </a:cubicBezTo>
                <a:cubicBezTo>
                  <a:pt x="745" y="414"/>
                  <a:pt x="746" y="414"/>
                  <a:pt x="747" y="413"/>
                </a:cubicBezTo>
                <a:cubicBezTo>
                  <a:pt x="750" y="412"/>
                  <a:pt x="753" y="412"/>
                  <a:pt x="755" y="411"/>
                </a:cubicBezTo>
                <a:cubicBezTo>
                  <a:pt x="769" y="409"/>
                  <a:pt x="782" y="405"/>
                  <a:pt x="795" y="399"/>
                </a:cubicBezTo>
                <a:cubicBezTo>
                  <a:pt x="796" y="399"/>
                  <a:pt x="796" y="399"/>
                  <a:pt x="797" y="398"/>
                </a:cubicBezTo>
                <a:cubicBezTo>
                  <a:pt x="803" y="397"/>
                  <a:pt x="808" y="394"/>
                  <a:pt x="815" y="395"/>
                </a:cubicBezTo>
                <a:cubicBezTo>
                  <a:pt x="816" y="396"/>
                  <a:pt x="817" y="396"/>
                  <a:pt x="817" y="396"/>
                </a:cubicBezTo>
                <a:cubicBezTo>
                  <a:pt x="822" y="397"/>
                  <a:pt x="827" y="398"/>
                  <a:pt x="831" y="399"/>
                </a:cubicBezTo>
                <a:cubicBezTo>
                  <a:pt x="840" y="402"/>
                  <a:pt x="848" y="406"/>
                  <a:pt x="854" y="412"/>
                </a:cubicBezTo>
                <a:cubicBezTo>
                  <a:pt x="866" y="423"/>
                  <a:pt x="879" y="437"/>
                  <a:pt x="884" y="452"/>
                </a:cubicBezTo>
                <a:cubicBezTo>
                  <a:pt x="889" y="470"/>
                  <a:pt x="892" y="490"/>
                  <a:pt x="890" y="509"/>
                </a:cubicBezTo>
                <a:cubicBezTo>
                  <a:pt x="890" y="517"/>
                  <a:pt x="888" y="525"/>
                  <a:pt x="887" y="534"/>
                </a:cubicBezTo>
                <a:cubicBezTo>
                  <a:pt x="887" y="540"/>
                  <a:pt x="887" y="547"/>
                  <a:pt x="885" y="553"/>
                </a:cubicBezTo>
                <a:cubicBezTo>
                  <a:pt x="879" y="543"/>
                  <a:pt x="866" y="539"/>
                  <a:pt x="857" y="548"/>
                </a:cubicBezTo>
                <a:cubicBezTo>
                  <a:pt x="846" y="558"/>
                  <a:pt x="834" y="567"/>
                  <a:pt x="829" y="582"/>
                </a:cubicBezTo>
                <a:cubicBezTo>
                  <a:pt x="827" y="586"/>
                  <a:pt x="826" y="590"/>
                  <a:pt x="825" y="594"/>
                </a:cubicBezTo>
                <a:cubicBezTo>
                  <a:pt x="825" y="594"/>
                  <a:pt x="824" y="594"/>
                  <a:pt x="824" y="594"/>
                </a:cubicBezTo>
                <a:close/>
                <a:moveTo>
                  <a:pt x="935" y="598"/>
                </a:moveTo>
                <a:cubicBezTo>
                  <a:pt x="940" y="605"/>
                  <a:pt x="945" y="611"/>
                  <a:pt x="949" y="618"/>
                </a:cubicBezTo>
                <a:cubicBezTo>
                  <a:pt x="957" y="632"/>
                  <a:pt x="964" y="647"/>
                  <a:pt x="970" y="661"/>
                </a:cubicBezTo>
                <a:cubicBezTo>
                  <a:pt x="973" y="668"/>
                  <a:pt x="976" y="676"/>
                  <a:pt x="976" y="684"/>
                </a:cubicBezTo>
                <a:cubicBezTo>
                  <a:pt x="976" y="692"/>
                  <a:pt x="974" y="700"/>
                  <a:pt x="970" y="707"/>
                </a:cubicBezTo>
                <a:cubicBezTo>
                  <a:pt x="965" y="715"/>
                  <a:pt x="960" y="721"/>
                  <a:pt x="950" y="724"/>
                </a:cubicBezTo>
                <a:cubicBezTo>
                  <a:pt x="943" y="727"/>
                  <a:pt x="936" y="729"/>
                  <a:pt x="929" y="730"/>
                </a:cubicBezTo>
                <a:cubicBezTo>
                  <a:pt x="920" y="731"/>
                  <a:pt x="911" y="731"/>
                  <a:pt x="903" y="732"/>
                </a:cubicBezTo>
                <a:cubicBezTo>
                  <a:pt x="896" y="732"/>
                  <a:pt x="889" y="732"/>
                  <a:pt x="883" y="732"/>
                </a:cubicBezTo>
                <a:cubicBezTo>
                  <a:pt x="866" y="729"/>
                  <a:pt x="855" y="717"/>
                  <a:pt x="848" y="702"/>
                </a:cubicBezTo>
                <a:cubicBezTo>
                  <a:pt x="841" y="687"/>
                  <a:pt x="833" y="673"/>
                  <a:pt x="829" y="657"/>
                </a:cubicBezTo>
                <a:cubicBezTo>
                  <a:pt x="826" y="642"/>
                  <a:pt x="824" y="626"/>
                  <a:pt x="826" y="610"/>
                </a:cubicBezTo>
                <a:cubicBezTo>
                  <a:pt x="827" y="595"/>
                  <a:pt x="832" y="577"/>
                  <a:pt x="844" y="565"/>
                </a:cubicBezTo>
                <a:cubicBezTo>
                  <a:pt x="849" y="560"/>
                  <a:pt x="854" y="554"/>
                  <a:pt x="860" y="549"/>
                </a:cubicBezTo>
                <a:cubicBezTo>
                  <a:pt x="864" y="547"/>
                  <a:pt x="868" y="546"/>
                  <a:pt x="871" y="547"/>
                </a:cubicBezTo>
                <a:cubicBezTo>
                  <a:pt x="868" y="549"/>
                  <a:pt x="864" y="551"/>
                  <a:pt x="862" y="555"/>
                </a:cubicBezTo>
                <a:cubicBezTo>
                  <a:pt x="856" y="565"/>
                  <a:pt x="855" y="577"/>
                  <a:pt x="848" y="587"/>
                </a:cubicBezTo>
                <a:cubicBezTo>
                  <a:pt x="842" y="597"/>
                  <a:pt x="839" y="609"/>
                  <a:pt x="838" y="621"/>
                </a:cubicBezTo>
                <a:cubicBezTo>
                  <a:pt x="836" y="632"/>
                  <a:pt x="836" y="644"/>
                  <a:pt x="839" y="655"/>
                </a:cubicBezTo>
                <a:cubicBezTo>
                  <a:pt x="840" y="656"/>
                  <a:pt x="841" y="656"/>
                  <a:pt x="841" y="655"/>
                </a:cubicBezTo>
                <a:cubicBezTo>
                  <a:pt x="839" y="636"/>
                  <a:pt x="840" y="613"/>
                  <a:pt x="848" y="595"/>
                </a:cubicBezTo>
                <a:cubicBezTo>
                  <a:pt x="850" y="590"/>
                  <a:pt x="854" y="586"/>
                  <a:pt x="856" y="580"/>
                </a:cubicBezTo>
                <a:cubicBezTo>
                  <a:pt x="858" y="576"/>
                  <a:pt x="859" y="572"/>
                  <a:pt x="861" y="567"/>
                </a:cubicBezTo>
                <a:cubicBezTo>
                  <a:pt x="862" y="562"/>
                  <a:pt x="864" y="557"/>
                  <a:pt x="868" y="553"/>
                </a:cubicBezTo>
                <a:cubicBezTo>
                  <a:pt x="871" y="551"/>
                  <a:pt x="873" y="549"/>
                  <a:pt x="876" y="550"/>
                </a:cubicBezTo>
                <a:cubicBezTo>
                  <a:pt x="877" y="550"/>
                  <a:pt x="877" y="550"/>
                  <a:pt x="877" y="550"/>
                </a:cubicBezTo>
                <a:cubicBezTo>
                  <a:pt x="879" y="552"/>
                  <a:pt x="881" y="554"/>
                  <a:pt x="882" y="556"/>
                </a:cubicBezTo>
                <a:cubicBezTo>
                  <a:pt x="882" y="556"/>
                  <a:pt x="882" y="557"/>
                  <a:pt x="882" y="557"/>
                </a:cubicBezTo>
                <a:cubicBezTo>
                  <a:pt x="880" y="556"/>
                  <a:pt x="877" y="557"/>
                  <a:pt x="875" y="557"/>
                </a:cubicBezTo>
                <a:cubicBezTo>
                  <a:pt x="871" y="558"/>
                  <a:pt x="868" y="560"/>
                  <a:pt x="866" y="564"/>
                </a:cubicBezTo>
                <a:cubicBezTo>
                  <a:pt x="866" y="564"/>
                  <a:pt x="866" y="565"/>
                  <a:pt x="866" y="564"/>
                </a:cubicBezTo>
                <a:cubicBezTo>
                  <a:pt x="869" y="562"/>
                  <a:pt x="872" y="559"/>
                  <a:pt x="875" y="558"/>
                </a:cubicBezTo>
                <a:cubicBezTo>
                  <a:pt x="878" y="558"/>
                  <a:pt x="881" y="559"/>
                  <a:pt x="884" y="559"/>
                </a:cubicBezTo>
                <a:cubicBezTo>
                  <a:pt x="883" y="560"/>
                  <a:pt x="883" y="561"/>
                  <a:pt x="882" y="562"/>
                </a:cubicBezTo>
                <a:cubicBezTo>
                  <a:pt x="880" y="560"/>
                  <a:pt x="877" y="562"/>
                  <a:pt x="875" y="564"/>
                </a:cubicBezTo>
                <a:cubicBezTo>
                  <a:pt x="875" y="564"/>
                  <a:pt x="875" y="564"/>
                  <a:pt x="874" y="564"/>
                </a:cubicBezTo>
                <a:cubicBezTo>
                  <a:pt x="872" y="565"/>
                  <a:pt x="870" y="568"/>
                  <a:pt x="868" y="571"/>
                </a:cubicBezTo>
                <a:cubicBezTo>
                  <a:pt x="866" y="574"/>
                  <a:pt x="864" y="578"/>
                  <a:pt x="862" y="582"/>
                </a:cubicBezTo>
                <a:cubicBezTo>
                  <a:pt x="858" y="589"/>
                  <a:pt x="855" y="596"/>
                  <a:pt x="853" y="604"/>
                </a:cubicBezTo>
                <a:cubicBezTo>
                  <a:pt x="851" y="611"/>
                  <a:pt x="851" y="618"/>
                  <a:pt x="851" y="626"/>
                </a:cubicBezTo>
                <a:cubicBezTo>
                  <a:pt x="850" y="631"/>
                  <a:pt x="849" y="637"/>
                  <a:pt x="852" y="642"/>
                </a:cubicBezTo>
                <a:cubicBezTo>
                  <a:pt x="852" y="643"/>
                  <a:pt x="853" y="642"/>
                  <a:pt x="853" y="642"/>
                </a:cubicBezTo>
                <a:cubicBezTo>
                  <a:pt x="850" y="629"/>
                  <a:pt x="852" y="614"/>
                  <a:pt x="856" y="601"/>
                </a:cubicBezTo>
                <a:cubicBezTo>
                  <a:pt x="858" y="595"/>
                  <a:pt x="861" y="589"/>
                  <a:pt x="864" y="583"/>
                </a:cubicBezTo>
                <a:cubicBezTo>
                  <a:pt x="861" y="592"/>
                  <a:pt x="859" y="602"/>
                  <a:pt x="859" y="610"/>
                </a:cubicBezTo>
                <a:cubicBezTo>
                  <a:pt x="858" y="614"/>
                  <a:pt x="859" y="618"/>
                  <a:pt x="859" y="622"/>
                </a:cubicBezTo>
                <a:cubicBezTo>
                  <a:pt x="859" y="625"/>
                  <a:pt x="858" y="628"/>
                  <a:pt x="859" y="631"/>
                </a:cubicBezTo>
                <a:cubicBezTo>
                  <a:pt x="860" y="638"/>
                  <a:pt x="861" y="646"/>
                  <a:pt x="865" y="652"/>
                </a:cubicBezTo>
                <a:cubicBezTo>
                  <a:pt x="865" y="652"/>
                  <a:pt x="865" y="652"/>
                  <a:pt x="865" y="651"/>
                </a:cubicBezTo>
                <a:cubicBezTo>
                  <a:pt x="863" y="645"/>
                  <a:pt x="861" y="638"/>
                  <a:pt x="860" y="631"/>
                </a:cubicBezTo>
                <a:cubicBezTo>
                  <a:pt x="860" y="627"/>
                  <a:pt x="859" y="624"/>
                  <a:pt x="859" y="620"/>
                </a:cubicBezTo>
                <a:cubicBezTo>
                  <a:pt x="860" y="617"/>
                  <a:pt x="861" y="614"/>
                  <a:pt x="861" y="611"/>
                </a:cubicBezTo>
                <a:cubicBezTo>
                  <a:pt x="861" y="604"/>
                  <a:pt x="862" y="597"/>
                  <a:pt x="864" y="591"/>
                </a:cubicBezTo>
                <a:cubicBezTo>
                  <a:pt x="866" y="584"/>
                  <a:pt x="869" y="579"/>
                  <a:pt x="873" y="573"/>
                </a:cubicBezTo>
                <a:cubicBezTo>
                  <a:pt x="873" y="574"/>
                  <a:pt x="873" y="575"/>
                  <a:pt x="873" y="576"/>
                </a:cubicBezTo>
                <a:cubicBezTo>
                  <a:pt x="871" y="582"/>
                  <a:pt x="869" y="588"/>
                  <a:pt x="867" y="595"/>
                </a:cubicBezTo>
                <a:cubicBezTo>
                  <a:pt x="867" y="599"/>
                  <a:pt x="867" y="603"/>
                  <a:pt x="866" y="607"/>
                </a:cubicBezTo>
                <a:cubicBezTo>
                  <a:pt x="866" y="611"/>
                  <a:pt x="865" y="614"/>
                  <a:pt x="865" y="618"/>
                </a:cubicBezTo>
                <a:cubicBezTo>
                  <a:pt x="866" y="627"/>
                  <a:pt x="866" y="636"/>
                  <a:pt x="868" y="644"/>
                </a:cubicBezTo>
                <a:cubicBezTo>
                  <a:pt x="869" y="652"/>
                  <a:pt x="871" y="660"/>
                  <a:pt x="872" y="668"/>
                </a:cubicBezTo>
                <a:cubicBezTo>
                  <a:pt x="872" y="668"/>
                  <a:pt x="873" y="668"/>
                  <a:pt x="873" y="668"/>
                </a:cubicBezTo>
                <a:cubicBezTo>
                  <a:pt x="873" y="659"/>
                  <a:pt x="870" y="651"/>
                  <a:pt x="869" y="642"/>
                </a:cubicBezTo>
                <a:cubicBezTo>
                  <a:pt x="868" y="634"/>
                  <a:pt x="867" y="626"/>
                  <a:pt x="867" y="618"/>
                </a:cubicBezTo>
                <a:cubicBezTo>
                  <a:pt x="867" y="613"/>
                  <a:pt x="867" y="608"/>
                  <a:pt x="868" y="603"/>
                </a:cubicBezTo>
                <a:cubicBezTo>
                  <a:pt x="869" y="600"/>
                  <a:pt x="868" y="595"/>
                  <a:pt x="869" y="592"/>
                </a:cubicBezTo>
                <a:cubicBezTo>
                  <a:pt x="870" y="588"/>
                  <a:pt x="873" y="584"/>
                  <a:pt x="874" y="579"/>
                </a:cubicBezTo>
                <a:cubicBezTo>
                  <a:pt x="875" y="580"/>
                  <a:pt x="875" y="580"/>
                  <a:pt x="875" y="581"/>
                </a:cubicBezTo>
                <a:cubicBezTo>
                  <a:pt x="875" y="581"/>
                  <a:pt x="875" y="581"/>
                  <a:pt x="875" y="581"/>
                </a:cubicBezTo>
                <a:cubicBezTo>
                  <a:pt x="874" y="584"/>
                  <a:pt x="873" y="589"/>
                  <a:pt x="872" y="592"/>
                </a:cubicBezTo>
                <a:cubicBezTo>
                  <a:pt x="871" y="596"/>
                  <a:pt x="871" y="601"/>
                  <a:pt x="870" y="606"/>
                </a:cubicBezTo>
                <a:cubicBezTo>
                  <a:pt x="870" y="607"/>
                  <a:pt x="872" y="607"/>
                  <a:pt x="872" y="606"/>
                </a:cubicBezTo>
                <a:cubicBezTo>
                  <a:pt x="873" y="601"/>
                  <a:pt x="874" y="596"/>
                  <a:pt x="875" y="591"/>
                </a:cubicBezTo>
                <a:cubicBezTo>
                  <a:pt x="875" y="588"/>
                  <a:pt x="877" y="585"/>
                  <a:pt x="878" y="583"/>
                </a:cubicBezTo>
                <a:cubicBezTo>
                  <a:pt x="879" y="584"/>
                  <a:pt x="881" y="585"/>
                  <a:pt x="883" y="586"/>
                </a:cubicBezTo>
                <a:cubicBezTo>
                  <a:pt x="882" y="587"/>
                  <a:pt x="882" y="588"/>
                  <a:pt x="882" y="589"/>
                </a:cubicBezTo>
                <a:cubicBezTo>
                  <a:pt x="882" y="591"/>
                  <a:pt x="882" y="593"/>
                  <a:pt x="883" y="594"/>
                </a:cubicBezTo>
                <a:cubicBezTo>
                  <a:pt x="883" y="595"/>
                  <a:pt x="884" y="594"/>
                  <a:pt x="884" y="594"/>
                </a:cubicBezTo>
                <a:cubicBezTo>
                  <a:pt x="884" y="592"/>
                  <a:pt x="884" y="590"/>
                  <a:pt x="884" y="589"/>
                </a:cubicBezTo>
                <a:cubicBezTo>
                  <a:pt x="884" y="588"/>
                  <a:pt x="884" y="587"/>
                  <a:pt x="884" y="586"/>
                </a:cubicBezTo>
                <a:cubicBezTo>
                  <a:pt x="886" y="587"/>
                  <a:pt x="889" y="587"/>
                  <a:pt x="891" y="586"/>
                </a:cubicBezTo>
                <a:cubicBezTo>
                  <a:pt x="891" y="591"/>
                  <a:pt x="895" y="598"/>
                  <a:pt x="898" y="602"/>
                </a:cubicBezTo>
                <a:cubicBezTo>
                  <a:pt x="904" y="609"/>
                  <a:pt x="908" y="617"/>
                  <a:pt x="916" y="624"/>
                </a:cubicBezTo>
                <a:cubicBezTo>
                  <a:pt x="916" y="624"/>
                  <a:pt x="917" y="623"/>
                  <a:pt x="916" y="623"/>
                </a:cubicBezTo>
                <a:cubicBezTo>
                  <a:pt x="910" y="617"/>
                  <a:pt x="906" y="609"/>
                  <a:pt x="901" y="601"/>
                </a:cubicBezTo>
                <a:cubicBezTo>
                  <a:pt x="900" y="599"/>
                  <a:pt x="899" y="597"/>
                  <a:pt x="898" y="595"/>
                </a:cubicBezTo>
                <a:cubicBezTo>
                  <a:pt x="900" y="598"/>
                  <a:pt x="902" y="601"/>
                  <a:pt x="904" y="603"/>
                </a:cubicBezTo>
                <a:cubicBezTo>
                  <a:pt x="908" y="608"/>
                  <a:pt x="913" y="612"/>
                  <a:pt x="918" y="616"/>
                </a:cubicBezTo>
                <a:cubicBezTo>
                  <a:pt x="923" y="620"/>
                  <a:pt x="927" y="623"/>
                  <a:pt x="931" y="628"/>
                </a:cubicBezTo>
                <a:cubicBezTo>
                  <a:pt x="931" y="629"/>
                  <a:pt x="932" y="629"/>
                  <a:pt x="932" y="628"/>
                </a:cubicBezTo>
                <a:cubicBezTo>
                  <a:pt x="931" y="624"/>
                  <a:pt x="928" y="622"/>
                  <a:pt x="925" y="619"/>
                </a:cubicBezTo>
                <a:cubicBezTo>
                  <a:pt x="920" y="615"/>
                  <a:pt x="915" y="612"/>
                  <a:pt x="911" y="607"/>
                </a:cubicBezTo>
                <a:cubicBezTo>
                  <a:pt x="904" y="600"/>
                  <a:pt x="899" y="593"/>
                  <a:pt x="896" y="584"/>
                </a:cubicBezTo>
                <a:cubicBezTo>
                  <a:pt x="897" y="584"/>
                  <a:pt x="897" y="584"/>
                  <a:pt x="898" y="584"/>
                </a:cubicBezTo>
                <a:cubicBezTo>
                  <a:pt x="898" y="586"/>
                  <a:pt x="900" y="588"/>
                  <a:pt x="901" y="590"/>
                </a:cubicBezTo>
                <a:cubicBezTo>
                  <a:pt x="903" y="593"/>
                  <a:pt x="906" y="596"/>
                  <a:pt x="908" y="599"/>
                </a:cubicBezTo>
                <a:cubicBezTo>
                  <a:pt x="911" y="602"/>
                  <a:pt x="914" y="604"/>
                  <a:pt x="918" y="607"/>
                </a:cubicBezTo>
                <a:cubicBezTo>
                  <a:pt x="923" y="612"/>
                  <a:pt x="927" y="617"/>
                  <a:pt x="932" y="622"/>
                </a:cubicBezTo>
                <a:cubicBezTo>
                  <a:pt x="932" y="622"/>
                  <a:pt x="933" y="622"/>
                  <a:pt x="933" y="621"/>
                </a:cubicBezTo>
                <a:cubicBezTo>
                  <a:pt x="929" y="612"/>
                  <a:pt x="919" y="607"/>
                  <a:pt x="912" y="599"/>
                </a:cubicBezTo>
                <a:cubicBezTo>
                  <a:pt x="908" y="594"/>
                  <a:pt x="904" y="590"/>
                  <a:pt x="901" y="584"/>
                </a:cubicBezTo>
                <a:cubicBezTo>
                  <a:pt x="902" y="584"/>
                  <a:pt x="904" y="585"/>
                  <a:pt x="905" y="585"/>
                </a:cubicBezTo>
                <a:cubicBezTo>
                  <a:pt x="905" y="585"/>
                  <a:pt x="905" y="585"/>
                  <a:pt x="905" y="585"/>
                </a:cubicBezTo>
                <a:cubicBezTo>
                  <a:pt x="904" y="591"/>
                  <a:pt x="911" y="595"/>
                  <a:pt x="914" y="598"/>
                </a:cubicBezTo>
                <a:cubicBezTo>
                  <a:pt x="921" y="605"/>
                  <a:pt x="928" y="612"/>
                  <a:pt x="936" y="617"/>
                </a:cubicBezTo>
                <a:cubicBezTo>
                  <a:pt x="937" y="617"/>
                  <a:pt x="937" y="617"/>
                  <a:pt x="937" y="616"/>
                </a:cubicBezTo>
                <a:cubicBezTo>
                  <a:pt x="931" y="610"/>
                  <a:pt x="923" y="606"/>
                  <a:pt x="918" y="599"/>
                </a:cubicBezTo>
                <a:cubicBezTo>
                  <a:pt x="914" y="595"/>
                  <a:pt x="908" y="591"/>
                  <a:pt x="907" y="585"/>
                </a:cubicBezTo>
                <a:cubicBezTo>
                  <a:pt x="909" y="586"/>
                  <a:pt x="911" y="586"/>
                  <a:pt x="913" y="587"/>
                </a:cubicBezTo>
                <a:cubicBezTo>
                  <a:pt x="912" y="587"/>
                  <a:pt x="912" y="588"/>
                  <a:pt x="913" y="588"/>
                </a:cubicBezTo>
                <a:cubicBezTo>
                  <a:pt x="915" y="593"/>
                  <a:pt x="920" y="597"/>
                  <a:pt x="924" y="601"/>
                </a:cubicBezTo>
                <a:cubicBezTo>
                  <a:pt x="928" y="605"/>
                  <a:pt x="932" y="609"/>
                  <a:pt x="936" y="613"/>
                </a:cubicBezTo>
                <a:cubicBezTo>
                  <a:pt x="936" y="613"/>
                  <a:pt x="937" y="613"/>
                  <a:pt x="937" y="612"/>
                </a:cubicBezTo>
                <a:cubicBezTo>
                  <a:pt x="937" y="610"/>
                  <a:pt x="935" y="608"/>
                  <a:pt x="933" y="607"/>
                </a:cubicBezTo>
                <a:cubicBezTo>
                  <a:pt x="930" y="604"/>
                  <a:pt x="927" y="601"/>
                  <a:pt x="924" y="598"/>
                </a:cubicBezTo>
                <a:cubicBezTo>
                  <a:pt x="921" y="595"/>
                  <a:pt x="918" y="592"/>
                  <a:pt x="916" y="589"/>
                </a:cubicBezTo>
                <a:cubicBezTo>
                  <a:pt x="916" y="588"/>
                  <a:pt x="915" y="588"/>
                  <a:pt x="915" y="587"/>
                </a:cubicBezTo>
                <a:cubicBezTo>
                  <a:pt x="918" y="588"/>
                  <a:pt x="922" y="588"/>
                  <a:pt x="925" y="588"/>
                </a:cubicBezTo>
                <a:cubicBezTo>
                  <a:pt x="929" y="591"/>
                  <a:pt x="932" y="595"/>
                  <a:pt x="935" y="598"/>
                </a:cubicBezTo>
                <a:close/>
                <a:moveTo>
                  <a:pt x="1145" y="566"/>
                </a:moveTo>
                <a:cubicBezTo>
                  <a:pt x="1133" y="572"/>
                  <a:pt x="1119" y="575"/>
                  <a:pt x="1106" y="580"/>
                </a:cubicBezTo>
                <a:cubicBezTo>
                  <a:pt x="1098" y="583"/>
                  <a:pt x="1090" y="584"/>
                  <a:pt x="1082" y="585"/>
                </a:cubicBezTo>
                <a:cubicBezTo>
                  <a:pt x="1075" y="585"/>
                  <a:pt x="1068" y="586"/>
                  <a:pt x="1061" y="587"/>
                </a:cubicBezTo>
                <a:cubicBezTo>
                  <a:pt x="1046" y="590"/>
                  <a:pt x="1030" y="592"/>
                  <a:pt x="1015" y="595"/>
                </a:cubicBezTo>
                <a:cubicBezTo>
                  <a:pt x="1007" y="596"/>
                  <a:pt x="999" y="597"/>
                  <a:pt x="991" y="596"/>
                </a:cubicBezTo>
                <a:cubicBezTo>
                  <a:pt x="983" y="596"/>
                  <a:pt x="976" y="596"/>
                  <a:pt x="968" y="593"/>
                </a:cubicBezTo>
                <a:cubicBezTo>
                  <a:pt x="963" y="591"/>
                  <a:pt x="958" y="589"/>
                  <a:pt x="953" y="588"/>
                </a:cubicBezTo>
                <a:cubicBezTo>
                  <a:pt x="950" y="587"/>
                  <a:pt x="946" y="585"/>
                  <a:pt x="943" y="586"/>
                </a:cubicBezTo>
                <a:cubicBezTo>
                  <a:pt x="943" y="586"/>
                  <a:pt x="943" y="586"/>
                  <a:pt x="943" y="586"/>
                </a:cubicBezTo>
                <a:cubicBezTo>
                  <a:pt x="939" y="584"/>
                  <a:pt x="934" y="585"/>
                  <a:pt x="931" y="585"/>
                </a:cubicBezTo>
                <a:cubicBezTo>
                  <a:pt x="929" y="585"/>
                  <a:pt x="927" y="585"/>
                  <a:pt x="924" y="584"/>
                </a:cubicBezTo>
                <a:cubicBezTo>
                  <a:pt x="923" y="584"/>
                  <a:pt x="921" y="583"/>
                  <a:pt x="919" y="584"/>
                </a:cubicBezTo>
                <a:cubicBezTo>
                  <a:pt x="919" y="584"/>
                  <a:pt x="919" y="584"/>
                  <a:pt x="919" y="584"/>
                </a:cubicBezTo>
                <a:cubicBezTo>
                  <a:pt x="916" y="583"/>
                  <a:pt x="914" y="583"/>
                  <a:pt x="911" y="582"/>
                </a:cubicBezTo>
                <a:cubicBezTo>
                  <a:pt x="907" y="581"/>
                  <a:pt x="889" y="576"/>
                  <a:pt x="887" y="584"/>
                </a:cubicBezTo>
                <a:cubicBezTo>
                  <a:pt x="885" y="583"/>
                  <a:pt x="882" y="582"/>
                  <a:pt x="880" y="580"/>
                </a:cubicBezTo>
                <a:cubicBezTo>
                  <a:pt x="880" y="579"/>
                  <a:pt x="879" y="579"/>
                  <a:pt x="879" y="579"/>
                </a:cubicBezTo>
                <a:cubicBezTo>
                  <a:pt x="880" y="578"/>
                  <a:pt x="880" y="578"/>
                  <a:pt x="880" y="577"/>
                </a:cubicBezTo>
                <a:cubicBezTo>
                  <a:pt x="880" y="574"/>
                  <a:pt x="882" y="571"/>
                  <a:pt x="883" y="569"/>
                </a:cubicBezTo>
                <a:cubicBezTo>
                  <a:pt x="883" y="569"/>
                  <a:pt x="884" y="569"/>
                  <a:pt x="884" y="568"/>
                </a:cubicBezTo>
                <a:cubicBezTo>
                  <a:pt x="885" y="565"/>
                  <a:pt x="886" y="561"/>
                  <a:pt x="888" y="558"/>
                </a:cubicBezTo>
                <a:cubicBezTo>
                  <a:pt x="889" y="558"/>
                  <a:pt x="890" y="558"/>
                  <a:pt x="891" y="558"/>
                </a:cubicBezTo>
                <a:cubicBezTo>
                  <a:pt x="891" y="559"/>
                  <a:pt x="890" y="560"/>
                  <a:pt x="889" y="561"/>
                </a:cubicBezTo>
                <a:cubicBezTo>
                  <a:pt x="888" y="563"/>
                  <a:pt x="886" y="567"/>
                  <a:pt x="888" y="569"/>
                </a:cubicBezTo>
                <a:cubicBezTo>
                  <a:pt x="888" y="569"/>
                  <a:pt x="889" y="569"/>
                  <a:pt x="889" y="569"/>
                </a:cubicBezTo>
                <a:cubicBezTo>
                  <a:pt x="891" y="567"/>
                  <a:pt x="891" y="563"/>
                  <a:pt x="893" y="561"/>
                </a:cubicBezTo>
                <a:cubicBezTo>
                  <a:pt x="893" y="560"/>
                  <a:pt x="894" y="559"/>
                  <a:pt x="895" y="557"/>
                </a:cubicBezTo>
                <a:cubicBezTo>
                  <a:pt x="897" y="557"/>
                  <a:pt x="899" y="557"/>
                  <a:pt x="901" y="557"/>
                </a:cubicBezTo>
                <a:cubicBezTo>
                  <a:pt x="899" y="558"/>
                  <a:pt x="897" y="560"/>
                  <a:pt x="896" y="562"/>
                </a:cubicBezTo>
                <a:cubicBezTo>
                  <a:pt x="895" y="564"/>
                  <a:pt x="892" y="567"/>
                  <a:pt x="894" y="569"/>
                </a:cubicBezTo>
                <a:cubicBezTo>
                  <a:pt x="894" y="570"/>
                  <a:pt x="895" y="570"/>
                  <a:pt x="895" y="569"/>
                </a:cubicBezTo>
                <a:cubicBezTo>
                  <a:pt x="897" y="568"/>
                  <a:pt x="897" y="565"/>
                  <a:pt x="899" y="563"/>
                </a:cubicBezTo>
                <a:cubicBezTo>
                  <a:pt x="900" y="561"/>
                  <a:pt x="902" y="558"/>
                  <a:pt x="905" y="557"/>
                </a:cubicBezTo>
                <a:cubicBezTo>
                  <a:pt x="905" y="557"/>
                  <a:pt x="906" y="557"/>
                  <a:pt x="907" y="557"/>
                </a:cubicBezTo>
                <a:cubicBezTo>
                  <a:pt x="907" y="557"/>
                  <a:pt x="906" y="558"/>
                  <a:pt x="906" y="559"/>
                </a:cubicBezTo>
                <a:cubicBezTo>
                  <a:pt x="905" y="560"/>
                  <a:pt x="901" y="564"/>
                  <a:pt x="903" y="566"/>
                </a:cubicBezTo>
                <a:cubicBezTo>
                  <a:pt x="903" y="566"/>
                  <a:pt x="904" y="567"/>
                  <a:pt x="904" y="566"/>
                </a:cubicBezTo>
                <a:cubicBezTo>
                  <a:pt x="905" y="566"/>
                  <a:pt x="905" y="565"/>
                  <a:pt x="906" y="564"/>
                </a:cubicBezTo>
                <a:cubicBezTo>
                  <a:pt x="907" y="562"/>
                  <a:pt x="907" y="561"/>
                  <a:pt x="908" y="560"/>
                </a:cubicBezTo>
                <a:cubicBezTo>
                  <a:pt x="909" y="559"/>
                  <a:pt x="910" y="558"/>
                  <a:pt x="911" y="557"/>
                </a:cubicBezTo>
                <a:cubicBezTo>
                  <a:pt x="912" y="557"/>
                  <a:pt x="913" y="557"/>
                  <a:pt x="913" y="557"/>
                </a:cubicBezTo>
                <a:cubicBezTo>
                  <a:pt x="910" y="560"/>
                  <a:pt x="908" y="564"/>
                  <a:pt x="910" y="566"/>
                </a:cubicBezTo>
                <a:cubicBezTo>
                  <a:pt x="911" y="567"/>
                  <a:pt x="911" y="566"/>
                  <a:pt x="911" y="566"/>
                </a:cubicBezTo>
                <a:cubicBezTo>
                  <a:pt x="913" y="564"/>
                  <a:pt x="913" y="562"/>
                  <a:pt x="915" y="560"/>
                </a:cubicBezTo>
                <a:cubicBezTo>
                  <a:pt x="916" y="559"/>
                  <a:pt x="917" y="558"/>
                  <a:pt x="918" y="557"/>
                </a:cubicBezTo>
                <a:cubicBezTo>
                  <a:pt x="918" y="557"/>
                  <a:pt x="919" y="557"/>
                  <a:pt x="920" y="557"/>
                </a:cubicBezTo>
                <a:cubicBezTo>
                  <a:pt x="920" y="557"/>
                  <a:pt x="921" y="557"/>
                  <a:pt x="921" y="557"/>
                </a:cubicBezTo>
                <a:cubicBezTo>
                  <a:pt x="920" y="557"/>
                  <a:pt x="920" y="558"/>
                  <a:pt x="919" y="558"/>
                </a:cubicBezTo>
                <a:cubicBezTo>
                  <a:pt x="918" y="560"/>
                  <a:pt x="916" y="564"/>
                  <a:pt x="917" y="566"/>
                </a:cubicBezTo>
                <a:cubicBezTo>
                  <a:pt x="918" y="567"/>
                  <a:pt x="918" y="567"/>
                  <a:pt x="918" y="566"/>
                </a:cubicBezTo>
                <a:cubicBezTo>
                  <a:pt x="920" y="564"/>
                  <a:pt x="920" y="562"/>
                  <a:pt x="921" y="560"/>
                </a:cubicBezTo>
                <a:cubicBezTo>
                  <a:pt x="922" y="559"/>
                  <a:pt x="923" y="557"/>
                  <a:pt x="924" y="557"/>
                </a:cubicBezTo>
                <a:cubicBezTo>
                  <a:pt x="925" y="557"/>
                  <a:pt x="927" y="557"/>
                  <a:pt x="928" y="557"/>
                </a:cubicBezTo>
                <a:cubicBezTo>
                  <a:pt x="926" y="559"/>
                  <a:pt x="924" y="561"/>
                  <a:pt x="924" y="564"/>
                </a:cubicBezTo>
                <a:cubicBezTo>
                  <a:pt x="924" y="564"/>
                  <a:pt x="924" y="565"/>
                  <a:pt x="924" y="564"/>
                </a:cubicBezTo>
                <a:cubicBezTo>
                  <a:pt x="926" y="563"/>
                  <a:pt x="927" y="561"/>
                  <a:pt x="929" y="559"/>
                </a:cubicBezTo>
                <a:cubicBezTo>
                  <a:pt x="930" y="558"/>
                  <a:pt x="930" y="557"/>
                  <a:pt x="931" y="557"/>
                </a:cubicBezTo>
                <a:cubicBezTo>
                  <a:pt x="932" y="557"/>
                  <a:pt x="933" y="557"/>
                  <a:pt x="933" y="557"/>
                </a:cubicBezTo>
                <a:cubicBezTo>
                  <a:pt x="931" y="559"/>
                  <a:pt x="929" y="562"/>
                  <a:pt x="930" y="565"/>
                </a:cubicBezTo>
                <a:cubicBezTo>
                  <a:pt x="930" y="565"/>
                  <a:pt x="930" y="566"/>
                  <a:pt x="930" y="565"/>
                </a:cubicBezTo>
                <a:cubicBezTo>
                  <a:pt x="931" y="563"/>
                  <a:pt x="932" y="561"/>
                  <a:pt x="934" y="559"/>
                </a:cubicBezTo>
                <a:cubicBezTo>
                  <a:pt x="934" y="559"/>
                  <a:pt x="935" y="558"/>
                  <a:pt x="936" y="557"/>
                </a:cubicBezTo>
                <a:cubicBezTo>
                  <a:pt x="936" y="557"/>
                  <a:pt x="936" y="557"/>
                  <a:pt x="936" y="557"/>
                </a:cubicBezTo>
                <a:cubicBezTo>
                  <a:pt x="936" y="557"/>
                  <a:pt x="936" y="557"/>
                  <a:pt x="937" y="557"/>
                </a:cubicBezTo>
                <a:cubicBezTo>
                  <a:pt x="936" y="557"/>
                  <a:pt x="936" y="558"/>
                  <a:pt x="936" y="558"/>
                </a:cubicBezTo>
                <a:cubicBezTo>
                  <a:pt x="936" y="559"/>
                  <a:pt x="937" y="559"/>
                  <a:pt x="937" y="559"/>
                </a:cubicBezTo>
                <a:cubicBezTo>
                  <a:pt x="937" y="560"/>
                  <a:pt x="939" y="561"/>
                  <a:pt x="940" y="560"/>
                </a:cubicBezTo>
                <a:cubicBezTo>
                  <a:pt x="940" y="560"/>
                  <a:pt x="941" y="559"/>
                  <a:pt x="941" y="559"/>
                </a:cubicBezTo>
                <a:cubicBezTo>
                  <a:pt x="941" y="558"/>
                  <a:pt x="942" y="558"/>
                  <a:pt x="942" y="558"/>
                </a:cubicBezTo>
                <a:cubicBezTo>
                  <a:pt x="942" y="558"/>
                  <a:pt x="942" y="558"/>
                  <a:pt x="943" y="558"/>
                </a:cubicBezTo>
                <a:cubicBezTo>
                  <a:pt x="943" y="557"/>
                  <a:pt x="943" y="557"/>
                  <a:pt x="943" y="557"/>
                </a:cubicBezTo>
                <a:cubicBezTo>
                  <a:pt x="943" y="557"/>
                  <a:pt x="943" y="556"/>
                  <a:pt x="943" y="556"/>
                </a:cubicBezTo>
                <a:cubicBezTo>
                  <a:pt x="945" y="555"/>
                  <a:pt x="946" y="553"/>
                  <a:pt x="947" y="551"/>
                </a:cubicBezTo>
                <a:cubicBezTo>
                  <a:pt x="948" y="550"/>
                  <a:pt x="949" y="549"/>
                  <a:pt x="950" y="548"/>
                </a:cubicBezTo>
                <a:cubicBezTo>
                  <a:pt x="955" y="546"/>
                  <a:pt x="959" y="546"/>
                  <a:pt x="965" y="546"/>
                </a:cubicBezTo>
                <a:cubicBezTo>
                  <a:pt x="974" y="548"/>
                  <a:pt x="983" y="549"/>
                  <a:pt x="993" y="549"/>
                </a:cubicBezTo>
                <a:cubicBezTo>
                  <a:pt x="1013" y="550"/>
                  <a:pt x="1033" y="549"/>
                  <a:pt x="1053" y="547"/>
                </a:cubicBezTo>
                <a:cubicBezTo>
                  <a:pt x="1068" y="546"/>
                  <a:pt x="1083" y="544"/>
                  <a:pt x="1099" y="546"/>
                </a:cubicBezTo>
                <a:cubicBezTo>
                  <a:pt x="1107" y="547"/>
                  <a:pt x="1114" y="551"/>
                  <a:pt x="1122" y="553"/>
                </a:cubicBezTo>
                <a:cubicBezTo>
                  <a:pt x="1129" y="555"/>
                  <a:pt x="1135" y="556"/>
                  <a:pt x="1142" y="555"/>
                </a:cubicBezTo>
                <a:cubicBezTo>
                  <a:pt x="1144" y="555"/>
                  <a:pt x="1158" y="553"/>
                  <a:pt x="1158" y="556"/>
                </a:cubicBezTo>
                <a:cubicBezTo>
                  <a:pt x="1157" y="561"/>
                  <a:pt x="1149" y="564"/>
                  <a:pt x="1145" y="566"/>
                </a:cubicBezTo>
                <a:close/>
                <a:moveTo>
                  <a:pt x="1156" y="551"/>
                </a:moveTo>
                <a:cubicBezTo>
                  <a:pt x="1154" y="551"/>
                  <a:pt x="1151" y="551"/>
                  <a:pt x="1150" y="551"/>
                </a:cubicBezTo>
                <a:cubicBezTo>
                  <a:pt x="1143" y="553"/>
                  <a:pt x="1136" y="553"/>
                  <a:pt x="1129" y="552"/>
                </a:cubicBezTo>
                <a:cubicBezTo>
                  <a:pt x="1126" y="551"/>
                  <a:pt x="1122" y="550"/>
                  <a:pt x="1119" y="549"/>
                </a:cubicBezTo>
                <a:cubicBezTo>
                  <a:pt x="1123" y="548"/>
                  <a:pt x="1128" y="547"/>
                  <a:pt x="1132" y="546"/>
                </a:cubicBezTo>
                <a:cubicBezTo>
                  <a:pt x="1137" y="546"/>
                  <a:pt x="1142" y="547"/>
                  <a:pt x="1147" y="547"/>
                </a:cubicBezTo>
                <a:cubicBezTo>
                  <a:pt x="1147" y="547"/>
                  <a:pt x="1147" y="546"/>
                  <a:pt x="1147" y="546"/>
                </a:cubicBezTo>
                <a:cubicBezTo>
                  <a:pt x="1144" y="542"/>
                  <a:pt x="1136" y="545"/>
                  <a:pt x="1132" y="545"/>
                </a:cubicBezTo>
                <a:cubicBezTo>
                  <a:pt x="1126" y="545"/>
                  <a:pt x="1120" y="545"/>
                  <a:pt x="1114" y="547"/>
                </a:cubicBezTo>
                <a:cubicBezTo>
                  <a:pt x="1113" y="546"/>
                  <a:pt x="1112" y="546"/>
                  <a:pt x="1111" y="546"/>
                </a:cubicBezTo>
                <a:cubicBezTo>
                  <a:pt x="1113" y="545"/>
                  <a:pt x="1114" y="544"/>
                  <a:pt x="1116" y="544"/>
                </a:cubicBezTo>
                <a:cubicBezTo>
                  <a:pt x="1119" y="544"/>
                  <a:pt x="1122" y="542"/>
                  <a:pt x="1125" y="543"/>
                </a:cubicBezTo>
                <a:cubicBezTo>
                  <a:pt x="1125" y="543"/>
                  <a:pt x="1125" y="542"/>
                  <a:pt x="1125" y="542"/>
                </a:cubicBezTo>
                <a:cubicBezTo>
                  <a:pt x="1121" y="542"/>
                  <a:pt x="1117" y="542"/>
                  <a:pt x="1113" y="543"/>
                </a:cubicBezTo>
                <a:cubicBezTo>
                  <a:pt x="1112" y="543"/>
                  <a:pt x="1109" y="543"/>
                  <a:pt x="1108" y="544"/>
                </a:cubicBezTo>
                <a:cubicBezTo>
                  <a:pt x="1105" y="544"/>
                  <a:pt x="1102" y="543"/>
                  <a:pt x="1100" y="543"/>
                </a:cubicBezTo>
                <a:cubicBezTo>
                  <a:pt x="1101" y="543"/>
                  <a:pt x="1101" y="542"/>
                  <a:pt x="1102" y="542"/>
                </a:cubicBezTo>
                <a:cubicBezTo>
                  <a:pt x="1104" y="541"/>
                  <a:pt x="1106" y="540"/>
                  <a:pt x="1107" y="539"/>
                </a:cubicBezTo>
                <a:cubicBezTo>
                  <a:pt x="1107" y="539"/>
                  <a:pt x="1107" y="538"/>
                  <a:pt x="1107" y="538"/>
                </a:cubicBezTo>
                <a:cubicBezTo>
                  <a:pt x="1105" y="538"/>
                  <a:pt x="1103" y="539"/>
                  <a:pt x="1101" y="540"/>
                </a:cubicBezTo>
                <a:cubicBezTo>
                  <a:pt x="1100" y="540"/>
                  <a:pt x="1098" y="540"/>
                  <a:pt x="1098" y="541"/>
                </a:cubicBezTo>
                <a:cubicBezTo>
                  <a:pt x="1097" y="541"/>
                  <a:pt x="1097" y="540"/>
                  <a:pt x="1097" y="540"/>
                </a:cubicBezTo>
                <a:cubicBezTo>
                  <a:pt x="1102" y="538"/>
                  <a:pt x="1107" y="534"/>
                  <a:pt x="1109" y="533"/>
                </a:cubicBezTo>
                <a:cubicBezTo>
                  <a:pt x="1110" y="532"/>
                  <a:pt x="1109" y="531"/>
                  <a:pt x="1108" y="532"/>
                </a:cubicBezTo>
                <a:cubicBezTo>
                  <a:pt x="1105" y="534"/>
                  <a:pt x="1102" y="535"/>
                  <a:pt x="1098" y="537"/>
                </a:cubicBezTo>
                <a:cubicBezTo>
                  <a:pt x="1097" y="538"/>
                  <a:pt x="1095" y="539"/>
                  <a:pt x="1093" y="540"/>
                </a:cubicBezTo>
                <a:cubicBezTo>
                  <a:pt x="1092" y="540"/>
                  <a:pt x="1092" y="540"/>
                  <a:pt x="1091" y="540"/>
                </a:cubicBezTo>
                <a:cubicBezTo>
                  <a:pt x="1093" y="539"/>
                  <a:pt x="1094" y="538"/>
                  <a:pt x="1095" y="537"/>
                </a:cubicBezTo>
                <a:cubicBezTo>
                  <a:pt x="1099" y="533"/>
                  <a:pt x="1104" y="530"/>
                  <a:pt x="1108" y="526"/>
                </a:cubicBezTo>
                <a:cubicBezTo>
                  <a:pt x="1112" y="523"/>
                  <a:pt x="1119" y="521"/>
                  <a:pt x="1121" y="515"/>
                </a:cubicBezTo>
                <a:cubicBezTo>
                  <a:pt x="1122" y="515"/>
                  <a:pt x="1121" y="514"/>
                  <a:pt x="1121" y="515"/>
                </a:cubicBezTo>
                <a:cubicBezTo>
                  <a:pt x="1116" y="518"/>
                  <a:pt x="1111" y="523"/>
                  <a:pt x="1105" y="527"/>
                </a:cubicBezTo>
                <a:cubicBezTo>
                  <a:pt x="1105" y="527"/>
                  <a:pt x="1104" y="527"/>
                  <a:pt x="1104" y="527"/>
                </a:cubicBezTo>
                <a:cubicBezTo>
                  <a:pt x="1105" y="526"/>
                  <a:pt x="1107" y="524"/>
                  <a:pt x="1108" y="523"/>
                </a:cubicBezTo>
                <a:cubicBezTo>
                  <a:pt x="1113" y="518"/>
                  <a:pt x="1117" y="512"/>
                  <a:pt x="1121" y="506"/>
                </a:cubicBezTo>
                <a:cubicBezTo>
                  <a:pt x="1126" y="506"/>
                  <a:pt x="1134" y="509"/>
                  <a:pt x="1136" y="513"/>
                </a:cubicBezTo>
                <a:cubicBezTo>
                  <a:pt x="1138" y="514"/>
                  <a:pt x="1139" y="517"/>
                  <a:pt x="1141" y="518"/>
                </a:cubicBezTo>
                <a:cubicBezTo>
                  <a:pt x="1143" y="519"/>
                  <a:pt x="1145" y="520"/>
                  <a:pt x="1147" y="521"/>
                </a:cubicBezTo>
                <a:cubicBezTo>
                  <a:pt x="1150" y="524"/>
                  <a:pt x="1150" y="527"/>
                  <a:pt x="1152" y="530"/>
                </a:cubicBezTo>
                <a:cubicBezTo>
                  <a:pt x="1152" y="531"/>
                  <a:pt x="1153" y="532"/>
                  <a:pt x="1155" y="534"/>
                </a:cubicBezTo>
                <a:cubicBezTo>
                  <a:pt x="1159" y="539"/>
                  <a:pt x="1158" y="545"/>
                  <a:pt x="1156" y="551"/>
                </a:cubicBezTo>
                <a:close/>
              </a:path>
            </a:pathLst>
          </a:custGeom>
          <a:solidFill>
            <a:srgbClr val="574F1F">
              <a:alpha val="1215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62" name="组合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839" y="3444877"/>
            <a:ext cx="4865687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组合 93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0724" y="1897856"/>
            <a:ext cx="4413251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7" name="组合 926"/>
          <p:cNvGrpSpPr>
            <a:grpSpLocks/>
          </p:cNvGrpSpPr>
          <p:nvPr/>
        </p:nvGrpSpPr>
        <p:grpSpPr bwMode="auto">
          <a:xfrm>
            <a:off x="4594753" y="2551115"/>
            <a:ext cx="2720447" cy="1254957"/>
            <a:chOff x="-8997" y="0"/>
            <a:chExt cx="2720869" cy="1255584"/>
          </a:xfrm>
        </p:grpSpPr>
        <p:grpSp>
          <p:nvGrpSpPr>
            <p:cNvPr id="19470" name="组合 927"/>
            <p:cNvGrpSpPr>
              <a:grpSpLocks/>
            </p:cNvGrpSpPr>
            <p:nvPr/>
          </p:nvGrpSpPr>
          <p:grpSpPr bwMode="auto">
            <a:xfrm>
              <a:off x="-8997" y="0"/>
              <a:ext cx="2720869" cy="848762"/>
              <a:chOff x="-8997" y="0"/>
              <a:chExt cx="2720869" cy="848762"/>
            </a:xfrm>
          </p:grpSpPr>
          <p:sp>
            <p:nvSpPr>
              <p:cNvPr id="19472" name="文本框 929"/>
              <p:cNvSpPr txBox="1">
                <a:spLocks noChangeArrowheads="1"/>
              </p:cNvSpPr>
              <p:nvPr/>
            </p:nvSpPr>
            <p:spPr bwMode="auto">
              <a:xfrm>
                <a:off x="-8997" y="0"/>
                <a:ext cx="2320226" cy="338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solidFill>
                      <a:srgbClr val="413B17"/>
                    </a:solidFill>
                    <a:latin typeface="Vivaldi" pitchFamily="66" charset="0"/>
                  </a:rPr>
                  <a:t>Thanks For Your Attention</a:t>
                </a:r>
                <a:endParaRPr lang="zh-CN" altLang="en-US" sz="1600" dirty="0">
                  <a:solidFill>
                    <a:srgbClr val="413B17"/>
                  </a:solidFill>
                  <a:latin typeface="Vivaldi" pitchFamily="66" charset="0"/>
                </a:endParaRPr>
              </a:p>
            </p:txBody>
          </p:sp>
          <p:sp>
            <p:nvSpPr>
              <p:cNvPr id="19473" name="文本框 930"/>
              <p:cNvSpPr txBox="1">
                <a:spLocks noChangeArrowheads="1"/>
              </p:cNvSpPr>
              <p:nvPr/>
            </p:nvSpPr>
            <p:spPr bwMode="auto">
              <a:xfrm>
                <a:off x="83029" y="263695"/>
                <a:ext cx="2628843" cy="585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dirty="0" smtClean="0">
                    <a:solidFill>
                      <a:srgbClr val="413B17"/>
                    </a:solidFill>
                    <a:latin typeface="隶书" pitchFamily="49" charset="-122"/>
                    <a:ea typeface="隶书" pitchFamily="49" charset="-122"/>
                  </a:rPr>
                  <a:t>感谢一路有你</a:t>
                </a:r>
                <a:endParaRPr lang="zh-CN" altLang="en-US" sz="3200" dirty="0">
                  <a:solidFill>
                    <a:srgbClr val="413B17"/>
                  </a:solidFill>
                  <a:latin typeface="隶书" pitchFamily="49" charset="-122"/>
                  <a:ea typeface="隶书" pitchFamily="49" charset="-122"/>
                </a:endParaRPr>
              </a:p>
            </p:txBody>
          </p:sp>
        </p:grpSp>
        <p:sp>
          <p:nvSpPr>
            <p:cNvPr id="19471" name="文本框 928"/>
            <p:cNvSpPr txBox="1">
              <a:spLocks noChangeArrowheads="1"/>
            </p:cNvSpPr>
            <p:nvPr/>
          </p:nvSpPr>
          <p:spPr bwMode="auto">
            <a:xfrm>
              <a:off x="657007" y="978447"/>
              <a:ext cx="1385530" cy="277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演讲人</a:t>
              </a:r>
              <a:r>
                <a:rPr lang="zh-CN" altLang="en-US" sz="12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：第一</a:t>
              </a:r>
              <a:r>
                <a:rPr lang="en-US" altLang="zh-CN" sz="1200" dirty="0" smtClean="0">
                  <a:solidFill>
                    <a:srgbClr val="413B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endParaRPr lang="zh-CN" altLang="en-US" sz="1200" dirty="0">
                <a:solidFill>
                  <a:srgbClr val="413B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6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>
            <a:grpSpLocks/>
          </p:cNvGrpSpPr>
          <p:nvPr/>
        </p:nvGrpSpPr>
        <p:grpSpPr bwMode="auto">
          <a:xfrm>
            <a:off x="958852" y="1463677"/>
            <a:ext cx="3095625" cy="3097213"/>
            <a:chOff x="385851" y="0"/>
            <a:chExt cx="3096336" cy="3096113"/>
          </a:xfrm>
        </p:grpSpPr>
        <p:sp>
          <p:nvSpPr>
            <p:cNvPr id="5175" name="椭圆 628"/>
            <p:cNvSpPr>
              <a:spLocks noChangeArrowheads="1"/>
            </p:cNvSpPr>
            <p:nvPr/>
          </p:nvSpPr>
          <p:spPr bwMode="auto">
            <a:xfrm>
              <a:off x="385851" y="0"/>
              <a:ext cx="3096336" cy="3096113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DFBE9"/>
                </a:solidFill>
              </a:endParaRPr>
            </a:p>
          </p:txBody>
        </p:sp>
        <p:sp>
          <p:nvSpPr>
            <p:cNvPr id="5166" name="文本框 631"/>
            <p:cNvSpPr txBox="1">
              <a:spLocks noChangeArrowheads="1"/>
            </p:cNvSpPr>
            <p:nvPr/>
          </p:nvSpPr>
          <p:spPr bwMode="auto">
            <a:xfrm>
              <a:off x="1379812" y="799900"/>
              <a:ext cx="1109853" cy="39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Vivaldi" pitchFamily="66" charset="0"/>
                </a:rPr>
                <a:t>Contents</a:t>
              </a:r>
              <a:endParaRPr lang="zh-CN" altLang="en-US" sz="2000">
                <a:latin typeface="Vivaldi" pitchFamily="66" charset="0"/>
              </a:endParaRPr>
            </a:p>
          </p:txBody>
        </p:sp>
        <p:sp>
          <p:nvSpPr>
            <p:cNvPr id="5167" name="文本框 632"/>
            <p:cNvSpPr txBox="1">
              <a:spLocks noChangeArrowheads="1"/>
            </p:cNvSpPr>
            <p:nvPr/>
          </p:nvSpPr>
          <p:spPr bwMode="auto">
            <a:xfrm>
              <a:off x="1278866" y="1068009"/>
              <a:ext cx="1313482" cy="769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400" dirty="0">
                  <a:latin typeface="宋体" panose="02010600030101010101" pitchFamily="2" charset="-122"/>
                </a:rPr>
                <a:t>目录</a:t>
              </a:r>
            </a:p>
          </p:txBody>
        </p:sp>
        <p:grpSp>
          <p:nvGrpSpPr>
            <p:cNvPr id="5168" name="组合 646"/>
            <p:cNvGrpSpPr>
              <a:grpSpLocks/>
            </p:cNvGrpSpPr>
            <p:nvPr/>
          </p:nvGrpSpPr>
          <p:grpSpPr bwMode="auto">
            <a:xfrm flipV="1">
              <a:off x="1236163" y="1857287"/>
              <a:ext cx="1395412" cy="400050"/>
              <a:chOff x="0" y="0"/>
              <a:chExt cx="1395412" cy="400050"/>
            </a:xfrm>
          </p:grpSpPr>
          <p:sp>
            <p:nvSpPr>
              <p:cNvPr id="5169" name="Freeform 1332"/>
              <p:cNvSpPr>
                <a:spLocks noEditPoints="1"/>
              </p:cNvSpPr>
              <p:nvPr/>
            </p:nvSpPr>
            <p:spPr bwMode="auto">
              <a:xfrm>
                <a:off x="919162" y="22225"/>
                <a:ext cx="476250" cy="355600"/>
              </a:xfrm>
              <a:custGeom>
                <a:avLst/>
                <a:gdLst>
                  <a:gd name="T0" fmla="*/ 0 w 43"/>
                  <a:gd name="T1" fmla="*/ 222250 h 32"/>
                  <a:gd name="T2" fmla="*/ 121831 w 43"/>
                  <a:gd name="T3" fmla="*/ 133350 h 32"/>
                  <a:gd name="T4" fmla="*/ 177209 w 43"/>
                  <a:gd name="T5" fmla="*/ 244475 h 32"/>
                  <a:gd name="T6" fmla="*/ 210436 w 43"/>
                  <a:gd name="T7" fmla="*/ 222250 h 32"/>
                  <a:gd name="T8" fmla="*/ 177209 w 43"/>
                  <a:gd name="T9" fmla="*/ 300038 h 32"/>
                  <a:gd name="T10" fmla="*/ 221512 w 43"/>
                  <a:gd name="T11" fmla="*/ 277813 h 32"/>
                  <a:gd name="T12" fmla="*/ 177209 w 43"/>
                  <a:gd name="T13" fmla="*/ 355600 h 32"/>
                  <a:gd name="T14" fmla="*/ 254738 w 43"/>
                  <a:gd name="T15" fmla="*/ 322263 h 32"/>
                  <a:gd name="T16" fmla="*/ 243663 w 43"/>
                  <a:gd name="T17" fmla="*/ 144463 h 32"/>
                  <a:gd name="T18" fmla="*/ 254738 w 43"/>
                  <a:gd name="T19" fmla="*/ 266700 h 32"/>
                  <a:gd name="T20" fmla="*/ 243663 w 43"/>
                  <a:gd name="T21" fmla="*/ 166688 h 32"/>
                  <a:gd name="T22" fmla="*/ 66453 w 43"/>
                  <a:gd name="T23" fmla="*/ 155575 h 32"/>
                  <a:gd name="T24" fmla="*/ 243663 w 43"/>
                  <a:gd name="T25" fmla="*/ 111125 h 32"/>
                  <a:gd name="T26" fmla="*/ 376570 w 43"/>
                  <a:gd name="T27" fmla="*/ 222250 h 32"/>
                  <a:gd name="T28" fmla="*/ 387645 w 43"/>
                  <a:gd name="T29" fmla="*/ 266700 h 32"/>
                  <a:gd name="T30" fmla="*/ 365494 w 43"/>
                  <a:gd name="T31" fmla="*/ 255588 h 32"/>
                  <a:gd name="T32" fmla="*/ 354419 w 43"/>
                  <a:gd name="T33" fmla="*/ 177800 h 32"/>
                  <a:gd name="T34" fmla="*/ 310116 w 43"/>
                  <a:gd name="T35" fmla="*/ 144463 h 32"/>
                  <a:gd name="T36" fmla="*/ 332267 w 43"/>
                  <a:gd name="T37" fmla="*/ 166688 h 32"/>
                  <a:gd name="T38" fmla="*/ 332267 w 43"/>
                  <a:gd name="T39" fmla="*/ 277813 h 32"/>
                  <a:gd name="T40" fmla="*/ 365494 w 43"/>
                  <a:gd name="T41" fmla="*/ 311150 h 32"/>
                  <a:gd name="T42" fmla="*/ 365494 w 43"/>
                  <a:gd name="T43" fmla="*/ 277813 h 32"/>
                  <a:gd name="T44" fmla="*/ 387645 w 43"/>
                  <a:gd name="T45" fmla="*/ 300038 h 32"/>
                  <a:gd name="T46" fmla="*/ 465174 w 43"/>
                  <a:gd name="T47" fmla="*/ 333375 h 32"/>
                  <a:gd name="T48" fmla="*/ 420872 w 43"/>
                  <a:gd name="T49" fmla="*/ 288925 h 32"/>
                  <a:gd name="T50" fmla="*/ 420872 w 43"/>
                  <a:gd name="T51" fmla="*/ 233363 h 32"/>
                  <a:gd name="T52" fmla="*/ 465174 w 43"/>
                  <a:gd name="T53" fmla="*/ 244475 h 32"/>
                  <a:gd name="T54" fmla="*/ 443023 w 43"/>
                  <a:gd name="T55" fmla="*/ 200025 h 32"/>
                  <a:gd name="T56" fmla="*/ 465174 w 43"/>
                  <a:gd name="T57" fmla="*/ 166688 h 32"/>
                  <a:gd name="T58" fmla="*/ 431948 w 43"/>
                  <a:gd name="T59" fmla="*/ 155575 h 32"/>
                  <a:gd name="T60" fmla="*/ 376570 w 43"/>
                  <a:gd name="T61" fmla="*/ 155575 h 32"/>
                  <a:gd name="T62" fmla="*/ 343343 w 43"/>
                  <a:gd name="T63" fmla="*/ 144463 h 32"/>
                  <a:gd name="T64" fmla="*/ 265814 w 43"/>
                  <a:gd name="T65" fmla="*/ 111125 h 32"/>
                  <a:gd name="T66" fmla="*/ 276890 w 43"/>
                  <a:gd name="T67" fmla="*/ 100013 h 32"/>
                  <a:gd name="T68" fmla="*/ 321192 w 43"/>
                  <a:gd name="T69" fmla="*/ 111125 h 32"/>
                  <a:gd name="T70" fmla="*/ 398721 w 43"/>
                  <a:gd name="T71" fmla="*/ 100013 h 32"/>
                  <a:gd name="T72" fmla="*/ 376570 w 43"/>
                  <a:gd name="T73" fmla="*/ 77788 h 32"/>
                  <a:gd name="T74" fmla="*/ 443023 w 43"/>
                  <a:gd name="T75" fmla="*/ 33338 h 32"/>
                  <a:gd name="T76" fmla="*/ 343343 w 43"/>
                  <a:gd name="T77" fmla="*/ 22225 h 32"/>
                  <a:gd name="T78" fmla="*/ 332267 w 43"/>
                  <a:gd name="T79" fmla="*/ 0 h 32"/>
                  <a:gd name="T80" fmla="*/ 299041 w 43"/>
                  <a:gd name="T81" fmla="*/ 33338 h 32"/>
                  <a:gd name="T82" fmla="*/ 276890 w 43"/>
                  <a:gd name="T83" fmla="*/ 88900 h 32"/>
                  <a:gd name="T84" fmla="*/ 99680 w 43"/>
                  <a:gd name="T85" fmla="*/ 122238 h 32"/>
                  <a:gd name="T86" fmla="*/ 0 w 43"/>
                  <a:gd name="T87" fmla="*/ 222250 h 32"/>
                  <a:gd name="T88" fmla="*/ 365494 w 43"/>
                  <a:gd name="T89" fmla="*/ 55563 h 32"/>
                  <a:gd name="T90" fmla="*/ 287965 w 43"/>
                  <a:gd name="T91" fmla="*/ 88900 h 32"/>
                  <a:gd name="T92" fmla="*/ 365494 w 43"/>
                  <a:gd name="T93" fmla="*/ 55563 h 3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43" h="32">
                    <a:moveTo>
                      <a:pt x="0" y="20"/>
                    </a:moveTo>
                    <a:cubicBezTo>
                      <a:pt x="0" y="20"/>
                      <a:pt x="6" y="13"/>
                      <a:pt x="11" y="12"/>
                    </a:cubicBezTo>
                    <a:cubicBezTo>
                      <a:pt x="24" y="11"/>
                      <a:pt x="16" y="21"/>
                      <a:pt x="16" y="22"/>
                    </a:cubicBezTo>
                    <a:cubicBezTo>
                      <a:pt x="17" y="22"/>
                      <a:pt x="19" y="22"/>
                      <a:pt x="19" y="20"/>
                    </a:cubicBezTo>
                    <a:cubicBezTo>
                      <a:pt x="20" y="24"/>
                      <a:pt x="15" y="25"/>
                      <a:pt x="16" y="27"/>
                    </a:cubicBezTo>
                    <a:cubicBezTo>
                      <a:pt x="17" y="26"/>
                      <a:pt x="19" y="26"/>
                      <a:pt x="20" y="25"/>
                    </a:cubicBezTo>
                    <a:cubicBezTo>
                      <a:pt x="20" y="28"/>
                      <a:pt x="15" y="29"/>
                      <a:pt x="16" y="32"/>
                    </a:cubicBezTo>
                    <a:cubicBezTo>
                      <a:pt x="17" y="29"/>
                      <a:pt x="20" y="31"/>
                      <a:pt x="23" y="29"/>
                    </a:cubicBezTo>
                    <a:cubicBezTo>
                      <a:pt x="33" y="23"/>
                      <a:pt x="23" y="13"/>
                      <a:pt x="22" y="13"/>
                    </a:cubicBezTo>
                    <a:cubicBezTo>
                      <a:pt x="29" y="19"/>
                      <a:pt x="23" y="24"/>
                      <a:pt x="23" y="24"/>
                    </a:cubicBezTo>
                    <a:cubicBezTo>
                      <a:pt x="23" y="24"/>
                      <a:pt x="25" y="20"/>
                      <a:pt x="22" y="15"/>
                    </a:cubicBezTo>
                    <a:cubicBezTo>
                      <a:pt x="19" y="10"/>
                      <a:pt x="10" y="11"/>
                      <a:pt x="6" y="14"/>
                    </a:cubicBezTo>
                    <a:cubicBezTo>
                      <a:pt x="9" y="9"/>
                      <a:pt x="21" y="10"/>
                      <a:pt x="22" y="10"/>
                    </a:cubicBezTo>
                    <a:cubicBezTo>
                      <a:pt x="30" y="10"/>
                      <a:pt x="34" y="19"/>
                      <a:pt x="34" y="20"/>
                    </a:cubicBezTo>
                    <a:cubicBezTo>
                      <a:pt x="34" y="22"/>
                      <a:pt x="35" y="24"/>
                      <a:pt x="35" y="24"/>
                    </a:cubicBezTo>
                    <a:cubicBezTo>
                      <a:pt x="35" y="24"/>
                      <a:pt x="34" y="24"/>
                      <a:pt x="33" y="23"/>
                    </a:cubicBezTo>
                    <a:cubicBezTo>
                      <a:pt x="33" y="21"/>
                      <a:pt x="33" y="18"/>
                      <a:pt x="32" y="16"/>
                    </a:cubicBezTo>
                    <a:cubicBezTo>
                      <a:pt x="31" y="14"/>
                      <a:pt x="28" y="13"/>
                      <a:pt x="28" y="13"/>
                    </a:cubicBezTo>
                    <a:cubicBezTo>
                      <a:pt x="28" y="13"/>
                      <a:pt x="30" y="14"/>
                      <a:pt x="30" y="15"/>
                    </a:cubicBezTo>
                    <a:cubicBezTo>
                      <a:pt x="26" y="21"/>
                      <a:pt x="28" y="25"/>
                      <a:pt x="30" y="25"/>
                    </a:cubicBezTo>
                    <a:cubicBezTo>
                      <a:pt x="32" y="26"/>
                      <a:pt x="33" y="27"/>
                      <a:pt x="33" y="28"/>
                    </a:cubicBezTo>
                    <a:cubicBezTo>
                      <a:pt x="34" y="28"/>
                      <a:pt x="33" y="25"/>
                      <a:pt x="33" y="25"/>
                    </a:cubicBezTo>
                    <a:cubicBezTo>
                      <a:pt x="33" y="25"/>
                      <a:pt x="34" y="24"/>
                      <a:pt x="35" y="27"/>
                    </a:cubicBezTo>
                    <a:cubicBezTo>
                      <a:pt x="37" y="30"/>
                      <a:pt x="41" y="31"/>
                      <a:pt x="42" y="30"/>
                    </a:cubicBezTo>
                    <a:cubicBezTo>
                      <a:pt x="41" y="30"/>
                      <a:pt x="38" y="28"/>
                      <a:pt x="38" y="26"/>
                    </a:cubicBezTo>
                    <a:cubicBezTo>
                      <a:pt x="39" y="23"/>
                      <a:pt x="38" y="22"/>
                      <a:pt x="38" y="21"/>
                    </a:cubicBezTo>
                    <a:cubicBezTo>
                      <a:pt x="39" y="21"/>
                      <a:pt x="42" y="21"/>
                      <a:pt x="42" y="22"/>
                    </a:cubicBezTo>
                    <a:cubicBezTo>
                      <a:pt x="43" y="21"/>
                      <a:pt x="41" y="18"/>
                      <a:pt x="40" y="18"/>
                    </a:cubicBezTo>
                    <a:cubicBezTo>
                      <a:pt x="41" y="18"/>
                      <a:pt x="43" y="16"/>
                      <a:pt x="42" y="15"/>
                    </a:cubicBezTo>
                    <a:cubicBezTo>
                      <a:pt x="41" y="17"/>
                      <a:pt x="40" y="14"/>
                      <a:pt x="39" y="14"/>
                    </a:cubicBezTo>
                    <a:cubicBezTo>
                      <a:pt x="37" y="13"/>
                      <a:pt x="35" y="13"/>
                      <a:pt x="34" y="14"/>
                    </a:cubicBezTo>
                    <a:cubicBezTo>
                      <a:pt x="33" y="13"/>
                      <a:pt x="32" y="13"/>
                      <a:pt x="31" y="13"/>
                    </a:cubicBezTo>
                    <a:cubicBezTo>
                      <a:pt x="28" y="11"/>
                      <a:pt x="24" y="10"/>
                      <a:pt x="24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7" y="11"/>
                      <a:pt x="29" y="10"/>
                    </a:cubicBezTo>
                    <a:cubicBezTo>
                      <a:pt x="31" y="10"/>
                      <a:pt x="35" y="7"/>
                      <a:pt x="36" y="9"/>
                    </a:cubicBezTo>
                    <a:cubicBezTo>
                      <a:pt x="36" y="8"/>
                      <a:pt x="35" y="7"/>
                      <a:pt x="34" y="7"/>
                    </a:cubicBezTo>
                    <a:cubicBezTo>
                      <a:pt x="36" y="3"/>
                      <a:pt x="39" y="2"/>
                      <a:pt x="40" y="3"/>
                    </a:cubicBezTo>
                    <a:cubicBezTo>
                      <a:pt x="39" y="0"/>
                      <a:pt x="34" y="2"/>
                      <a:pt x="31" y="2"/>
                    </a:cubicBezTo>
                    <a:cubicBezTo>
                      <a:pt x="32" y="1"/>
                      <a:pt x="30" y="0"/>
                      <a:pt x="30" y="0"/>
                    </a:cubicBezTo>
                    <a:cubicBezTo>
                      <a:pt x="30" y="0"/>
                      <a:pt x="30" y="2"/>
                      <a:pt x="27" y="3"/>
                    </a:cubicBezTo>
                    <a:cubicBezTo>
                      <a:pt x="25" y="4"/>
                      <a:pt x="24" y="7"/>
                      <a:pt x="25" y="8"/>
                    </a:cubicBezTo>
                    <a:cubicBezTo>
                      <a:pt x="21" y="10"/>
                      <a:pt x="14" y="9"/>
                      <a:pt x="9" y="11"/>
                    </a:cubicBezTo>
                    <a:cubicBezTo>
                      <a:pt x="5" y="13"/>
                      <a:pt x="0" y="20"/>
                      <a:pt x="0" y="20"/>
                    </a:cubicBezTo>
                    <a:close/>
                    <a:moveTo>
                      <a:pt x="33" y="5"/>
                    </a:moveTo>
                    <a:cubicBezTo>
                      <a:pt x="34" y="7"/>
                      <a:pt x="26" y="8"/>
                      <a:pt x="26" y="8"/>
                    </a:cubicBezTo>
                    <a:cubicBezTo>
                      <a:pt x="26" y="8"/>
                      <a:pt x="32" y="2"/>
                      <a:pt x="33" y="5"/>
                    </a:cubicBezTo>
                    <a:close/>
                  </a:path>
                </a:pathLst>
              </a:custGeom>
              <a:solidFill>
                <a:schemeClr val="tx1">
                  <a:alpha val="8392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0" name="Freeform 1333"/>
              <p:cNvSpPr>
                <a:spLocks noEditPoints="1"/>
              </p:cNvSpPr>
              <p:nvPr/>
            </p:nvSpPr>
            <p:spPr bwMode="auto">
              <a:xfrm>
                <a:off x="0" y="22225"/>
                <a:ext cx="476250" cy="355600"/>
              </a:xfrm>
              <a:custGeom>
                <a:avLst/>
                <a:gdLst>
                  <a:gd name="T0" fmla="*/ 365494 w 43"/>
                  <a:gd name="T1" fmla="*/ 122238 h 32"/>
                  <a:gd name="T2" fmla="*/ 199360 w 43"/>
                  <a:gd name="T3" fmla="*/ 88900 h 32"/>
                  <a:gd name="T4" fmla="*/ 166134 w 43"/>
                  <a:gd name="T5" fmla="*/ 33338 h 32"/>
                  <a:gd name="T6" fmla="*/ 143983 w 43"/>
                  <a:gd name="T7" fmla="*/ 0 h 32"/>
                  <a:gd name="T8" fmla="*/ 121831 w 43"/>
                  <a:gd name="T9" fmla="*/ 22225 h 32"/>
                  <a:gd name="T10" fmla="*/ 22151 w 43"/>
                  <a:gd name="T11" fmla="*/ 33338 h 32"/>
                  <a:gd name="T12" fmla="*/ 88605 w 43"/>
                  <a:gd name="T13" fmla="*/ 77788 h 32"/>
                  <a:gd name="T14" fmla="*/ 77529 w 43"/>
                  <a:gd name="T15" fmla="*/ 100013 h 32"/>
                  <a:gd name="T16" fmla="*/ 143983 w 43"/>
                  <a:gd name="T17" fmla="*/ 111125 h 32"/>
                  <a:gd name="T18" fmla="*/ 188285 w 43"/>
                  <a:gd name="T19" fmla="*/ 100013 h 32"/>
                  <a:gd name="T20" fmla="*/ 210436 w 43"/>
                  <a:gd name="T21" fmla="*/ 111125 h 32"/>
                  <a:gd name="T22" fmla="*/ 121831 w 43"/>
                  <a:gd name="T23" fmla="*/ 144463 h 32"/>
                  <a:gd name="T24" fmla="*/ 99680 w 43"/>
                  <a:gd name="T25" fmla="*/ 155575 h 32"/>
                  <a:gd name="T26" fmla="*/ 44302 w 43"/>
                  <a:gd name="T27" fmla="*/ 155575 h 32"/>
                  <a:gd name="T28" fmla="*/ 0 w 43"/>
                  <a:gd name="T29" fmla="*/ 166688 h 32"/>
                  <a:gd name="T30" fmla="*/ 33227 w 43"/>
                  <a:gd name="T31" fmla="*/ 200025 h 32"/>
                  <a:gd name="T32" fmla="*/ 11076 w 43"/>
                  <a:gd name="T33" fmla="*/ 244475 h 32"/>
                  <a:gd name="T34" fmla="*/ 55378 w 43"/>
                  <a:gd name="T35" fmla="*/ 233363 h 32"/>
                  <a:gd name="T36" fmla="*/ 44302 w 43"/>
                  <a:gd name="T37" fmla="*/ 288925 h 32"/>
                  <a:gd name="T38" fmla="*/ 0 w 43"/>
                  <a:gd name="T39" fmla="*/ 333375 h 32"/>
                  <a:gd name="T40" fmla="*/ 77529 w 43"/>
                  <a:gd name="T41" fmla="*/ 300038 h 32"/>
                  <a:gd name="T42" fmla="*/ 99680 w 43"/>
                  <a:gd name="T43" fmla="*/ 277813 h 32"/>
                  <a:gd name="T44" fmla="*/ 99680 w 43"/>
                  <a:gd name="T45" fmla="*/ 311150 h 32"/>
                  <a:gd name="T46" fmla="*/ 132907 w 43"/>
                  <a:gd name="T47" fmla="*/ 277813 h 32"/>
                  <a:gd name="T48" fmla="*/ 143983 w 43"/>
                  <a:gd name="T49" fmla="*/ 166688 h 32"/>
                  <a:gd name="T50" fmla="*/ 155058 w 43"/>
                  <a:gd name="T51" fmla="*/ 144463 h 32"/>
                  <a:gd name="T52" fmla="*/ 121831 w 43"/>
                  <a:gd name="T53" fmla="*/ 177800 h 32"/>
                  <a:gd name="T54" fmla="*/ 99680 w 43"/>
                  <a:gd name="T55" fmla="*/ 255588 h 32"/>
                  <a:gd name="T56" fmla="*/ 77529 w 43"/>
                  <a:gd name="T57" fmla="*/ 266700 h 32"/>
                  <a:gd name="T58" fmla="*/ 88605 w 43"/>
                  <a:gd name="T59" fmla="*/ 222250 h 32"/>
                  <a:gd name="T60" fmla="*/ 221512 w 43"/>
                  <a:gd name="T61" fmla="*/ 111125 h 32"/>
                  <a:gd name="T62" fmla="*/ 398721 w 43"/>
                  <a:gd name="T63" fmla="*/ 155575 h 32"/>
                  <a:gd name="T64" fmla="*/ 221512 w 43"/>
                  <a:gd name="T65" fmla="*/ 166688 h 32"/>
                  <a:gd name="T66" fmla="*/ 210436 w 43"/>
                  <a:gd name="T67" fmla="*/ 266700 h 32"/>
                  <a:gd name="T68" fmla="*/ 232587 w 43"/>
                  <a:gd name="T69" fmla="*/ 144463 h 32"/>
                  <a:gd name="T70" fmla="*/ 221512 w 43"/>
                  <a:gd name="T71" fmla="*/ 322263 h 32"/>
                  <a:gd name="T72" fmla="*/ 299041 w 43"/>
                  <a:gd name="T73" fmla="*/ 355600 h 32"/>
                  <a:gd name="T74" fmla="*/ 243663 w 43"/>
                  <a:gd name="T75" fmla="*/ 277813 h 32"/>
                  <a:gd name="T76" fmla="*/ 299041 w 43"/>
                  <a:gd name="T77" fmla="*/ 300038 h 32"/>
                  <a:gd name="T78" fmla="*/ 254738 w 43"/>
                  <a:gd name="T79" fmla="*/ 222250 h 32"/>
                  <a:gd name="T80" fmla="*/ 287965 w 43"/>
                  <a:gd name="T81" fmla="*/ 244475 h 32"/>
                  <a:gd name="T82" fmla="*/ 343343 w 43"/>
                  <a:gd name="T83" fmla="*/ 133350 h 32"/>
                  <a:gd name="T84" fmla="*/ 476250 w 43"/>
                  <a:gd name="T85" fmla="*/ 222250 h 32"/>
                  <a:gd name="T86" fmla="*/ 365494 w 43"/>
                  <a:gd name="T87" fmla="*/ 122238 h 32"/>
                  <a:gd name="T88" fmla="*/ 177209 w 43"/>
                  <a:gd name="T89" fmla="*/ 88900 h 32"/>
                  <a:gd name="T90" fmla="*/ 99680 w 43"/>
                  <a:gd name="T91" fmla="*/ 55563 h 32"/>
                  <a:gd name="T92" fmla="*/ 177209 w 43"/>
                  <a:gd name="T93" fmla="*/ 88900 h 3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43" h="32">
                    <a:moveTo>
                      <a:pt x="33" y="11"/>
                    </a:moveTo>
                    <a:cubicBezTo>
                      <a:pt x="28" y="9"/>
                      <a:pt x="21" y="10"/>
                      <a:pt x="18" y="8"/>
                    </a:cubicBezTo>
                    <a:cubicBezTo>
                      <a:pt x="18" y="7"/>
                      <a:pt x="17" y="4"/>
                      <a:pt x="15" y="3"/>
                    </a:cubicBezTo>
                    <a:cubicBezTo>
                      <a:pt x="12" y="2"/>
                      <a:pt x="13" y="0"/>
                      <a:pt x="13" y="0"/>
                    </a:cubicBezTo>
                    <a:cubicBezTo>
                      <a:pt x="13" y="0"/>
                      <a:pt x="10" y="1"/>
                      <a:pt x="11" y="2"/>
                    </a:cubicBezTo>
                    <a:cubicBezTo>
                      <a:pt x="9" y="2"/>
                      <a:pt x="4" y="0"/>
                      <a:pt x="2" y="3"/>
                    </a:cubicBezTo>
                    <a:cubicBezTo>
                      <a:pt x="3" y="2"/>
                      <a:pt x="6" y="3"/>
                      <a:pt x="8" y="7"/>
                    </a:cubicBezTo>
                    <a:cubicBezTo>
                      <a:pt x="7" y="7"/>
                      <a:pt x="6" y="8"/>
                      <a:pt x="7" y="9"/>
                    </a:cubicBezTo>
                    <a:cubicBezTo>
                      <a:pt x="8" y="7"/>
                      <a:pt x="11" y="10"/>
                      <a:pt x="13" y="10"/>
                    </a:cubicBezTo>
                    <a:cubicBezTo>
                      <a:pt x="16" y="11"/>
                      <a:pt x="17" y="9"/>
                      <a:pt x="17" y="9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10"/>
                      <a:pt x="14" y="11"/>
                      <a:pt x="11" y="13"/>
                    </a:cubicBezTo>
                    <a:cubicBezTo>
                      <a:pt x="11" y="13"/>
                      <a:pt x="10" y="13"/>
                      <a:pt x="9" y="14"/>
                    </a:cubicBezTo>
                    <a:cubicBezTo>
                      <a:pt x="7" y="13"/>
                      <a:pt x="5" y="13"/>
                      <a:pt x="4" y="14"/>
                    </a:cubicBezTo>
                    <a:cubicBezTo>
                      <a:pt x="2" y="14"/>
                      <a:pt x="1" y="17"/>
                      <a:pt x="0" y="15"/>
                    </a:cubicBezTo>
                    <a:cubicBezTo>
                      <a:pt x="0" y="16"/>
                      <a:pt x="1" y="18"/>
                      <a:pt x="3" y="18"/>
                    </a:cubicBezTo>
                    <a:cubicBezTo>
                      <a:pt x="2" y="18"/>
                      <a:pt x="0" y="21"/>
                      <a:pt x="1" y="22"/>
                    </a:cubicBezTo>
                    <a:cubicBezTo>
                      <a:pt x="1" y="21"/>
                      <a:pt x="3" y="21"/>
                      <a:pt x="5" y="21"/>
                    </a:cubicBezTo>
                    <a:cubicBezTo>
                      <a:pt x="4" y="22"/>
                      <a:pt x="3" y="23"/>
                      <a:pt x="4" y="26"/>
                    </a:cubicBezTo>
                    <a:cubicBezTo>
                      <a:pt x="5" y="28"/>
                      <a:pt x="1" y="30"/>
                      <a:pt x="0" y="30"/>
                    </a:cubicBezTo>
                    <a:cubicBezTo>
                      <a:pt x="2" y="31"/>
                      <a:pt x="5" y="30"/>
                      <a:pt x="7" y="27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9" y="25"/>
                      <a:pt x="8" y="28"/>
                      <a:pt x="9" y="28"/>
                    </a:cubicBezTo>
                    <a:cubicBezTo>
                      <a:pt x="10" y="27"/>
                      <a:pt x="11" y="26"/>
                      <a:pt x="12" y="25"/>
                    </a:cubicBezTo>
                    <a:cubicBezTo>
                      <a:pt x="14" y="25"/>
                      <a:pt x="16" y="21"/>
                      <a:pt x="13" y="15"/>
                    </a:cubicBezTo>
                    <a:cubicBezTo>
                      <a:pt x="12" y="14"/>
                      <a:pt x="14" y="13"/>
                      <a:pt x="14" y="13"/>
                    </a:cubicBezTo>
                    <a:cubicBezTo>
                      <a:pt x="14" y="13"/>
                      <a:pt x="12" y="14"/>
                      <a:pt x="11" y="16"/>
                    </a:cubicBezTo>
                    <a:cubicBezTo>
                      <a:pt x="10" y="18"/>
                      <a:pt x="10" y="21"/>
                      <a:pt x="9" y="23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7" y="24"/>
                      <a:pt x="9" y="22"/>
                      <a:pt x="8" y="20"/>
                    </a:cubicBezTo>
                    <a:cubicBezTo>
                      <a:pt x="8" y="19"/>
                      <a:pt x="12" y="10"/>
                      <a:pt x="20" y="10"/>
                    </a:cubicBezTo>
                    <a:cubicBezTo>
                      <a:pt x="21" y="10"/>
                      <a:pt x="33" y="9"/>
                      <a:pt x="36" y="14"/>
                    </a:cubicBezTo>
                    <a:cubicBezTo>
                      <a:pt x="33" y="11"/>
                      <a:pt x="23" y="10"/>
                      <a:pt x="20" y="15"/>
                    </a:cubicBezTo>
                    <a:cubicBezTo>
                      <a:pt x="17" y="20"/>
                      <a:pt x="19" y="24"/>
                      <a:pt x="19" y="24"/>
                    </a:cubicBezTo>
                    <a:cubicBezTo>
                      <a:pt x="19" y="24"/>
                      <a:pt x="14" y="19"/>
                      <a:pt x="21" y="13"/>
                    </a:cubicBezTo>
                    <a:cubicBezTo>
                      <a:pt x="20" y="13"/>
                      <a:pt x="9" y="23"/>
                      <a:pt x="20" y="29"/>
                    </a:cubicBezTo>
                    <a:cubicBezTo>
                      <a:pt x="23" y="31"/>
                      <a:pt x="26" y="29"/>
                      <a:pt x="27" y="32"/>
                    </a:cubicBezTo>
                    <a:cubicBezTo>
                      <a:pt x="27" y="29"/>
                      <a:pt x="23" y="28"/>
                      <a:pt x="22" y="25"/>
                    </a:cubicBezTo>
                    <a:cubicBezTo>
                      <a:pt x="23" y="26"/>
                      <a:pt x="25" y="26"/>
                      <a:pt x="27" y="27"/>
                    </a:cubicBezTo>
                    <a:cubicBezTo>
                      <a:pt x="27" y="25"/>
                      <a:pt x="22" y="24"/>
                      <a:pt x="23" y="20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6" y="21"/>
                      <a:pt x="19" y="11"/>
                      <a:pt x="31" y="12"/>
                    </a:cubicBezTo>
                    <a:cubicBezTo>
                      <a:pt x="37" y="13"/>
                      <a:pt x="43" y="20"/>
                      <a:pt x="43" y="20"/>
                    </a:cubicBezTo>
                    <a:cubicBezTo>
                      <a:pt x="43" y="20"/>
                      <a:pt x="38" y="13"/>
                      <a:pt x="33" y="11"/>
                    </a:cubicBezTo>
                    <a:close/>
                    <a:moveTo>
                      <a:pt x="16" y="8"/>
                    </a:moveTo>
                    <a:cubicBezTo>
                      <a:pt x="16" y="8"/>
                      <a:pt x="9" y="7"/>
                      <a:pt x="9" y="5"/>
                    </a:cubicBezTo>
                    <a:cubicBezTo>
                      <a:pt x="10" y="2"/>
                      <a:pt x="16" y="8"/>
                      <a:pt x="16" y="8"/>
                    </a:cubicBezTo>
                    <a:close/>
                  </a:path>
                </a:pathLst>
              </a:custGeom>
              <a:solidFill>
                <a:schemeClr val="tx1">
                  <a:alpha val="8392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1" name="Freeform 1334"/>
              <p:cNvSpPr>
                <a:spLocks/>
              </p:cNvSpPr>
              <p:nvPr/>
            </p:nvSpPr>
            <p:spPr bwMode="auto">
              <a:xfrm>
                <a:off x="298450" y="177800"/>
                <a:ext cx="366713" cy="222250"/>
              </a:xfrm>
              <a:custGeom>
                <a:avLst/>
                <a:gdLst>
                  <a:gd name="T0" fmla="*/ 366713 w 33"/>
                  <a:gd name="T1" fmla="*/ 122238 h 20"/>
                  <a:gd name="T2" fmla="*/ 366713 w 33"/>
                  <a:gd name="T3" fmla="*/ 133350 h 20"/>
                  <a:gd name="T4" fmla="*/ 255588 w 33"/>
                  <a:gd name="T5" fmla="*/ 122238 h 20"/>
                  <a:gd name="T6" fmla="*/ 200025 w 33"/>
                  <a:gd name="T7" fmla="*/ 166688 h 20"/>
                  <a:gd name="T8" fmla="*/ 244475 w 33"/>
                  <a:gd name="T9" fmla="*/ 122238 h 20"/>
                  <a:gd name="T10" fmla="*/ 255588 w 33"/>
                  <a:gd name="T11" fmla="*/ 111125 h 20"/>
                  <a:gd name="T12" fmla="*/ 133350 w 33"/>
                  <a:gd name="T13" fmla="*/ 144463 h 20"/>
                  <a:gd name="T14" fmla="*/ 111125 w 33"/>
                  <a:gd name="T15" fmla="*/ 177800 h 20"/>
                  <a:gd name="T16" fmla="*/ 66675 w 33"/>
                  <a:gd name="T17" fmla="*/ 222250 h 20"/>
                  <a:gd name="T18" fmla="*/ 122238 w 33"/>
                  <a:gd name="T19" fmla="*/ 144463 h 20"/>
                  <a:gd name="T20" fmla="*/ 88900 w 33"/>
                  <a:gd name="T21" fmla="*/ 144463 h 20"/>
                  <a:gd name="T22" fmla="*/ 0 w 33"/>
                  <a:gd name="T23" fmla="*/ 144463 h 20"/>
                  <a:gd name="T24" fmla="*/ 88900 w 33"/>
                  <a:gd name="T25" fmla="*/ 133350 h 20"/>
                  <a:gd name="T26" fmla="*/ 111125 w 33"/>
                  <a:gd name="T27" fmla="*/ 144463 h 20"/>
                  <a:gd name="T28" fmla="*/ 66675 w 33"/>
                  <a:gd name="T29" fmla="*/ 66675 h 20"/>
                  <a:gd name="T30" fmla="*/ 111125 w 33"/>
                  <a:gd name="T31" fmla="*/ 100013 h 20"/>
                  <a:gd name="T32" fmla="*/ 133350 w 33"/>
                  <a:gd name="T33" fmla="*/ 144463 h 20"/>
                  <a:gd name="T34" fmla="*/ 244475 w 33"/>
                  <a:gd name="T35" fmla="*/ 111125 h 20"/>
                  <a:gd name="T36" fmla="*/ 222250 w 33"/>
                  <a:gd name="T37" fmla="*/ 100013 h 20"/>
                  <a:gd name="T38" fmla="*/ 177800 w 33"/>
                  <a:gd name="T39" fmla="*/ 77788 h 20"/>
                  <a:gd name="T40" fmla="*/ 166688 w 33"/>
                  <a:gd name="T41" fmla="*/ 33338 h 20"/>
                  <a:gd name="T42" fmla="*/ 211138 w 33"/>
                  <a:gd name="T43" fmla="*/ 55563 h 20"/>
                  <a:gd name="T44" fmla="*/ 255588 w 33"/>
                  <a:gd name="T45" fmla="*/ 100013 h 20"/>
                  <a:gd name="T46" fmla="*/ 311150 w 33"/>
                  <a:gd name="T47" fmla="*/ 100013 h 20"/>
                  <a:gd name="T48" fmla="*/ 277813 w 33"/>
                  <a:gd name="T49" fmla="*/ 44450 h 20"/>
                  <a:gd name="T50" fmla="*/ 288925 w 33"/>
                  <a:gd name="T51" fmla="*/ 0 h 20"/>
                  <a:gd name="T52" fmla="*/ 311150 w 33"/>
                  <a:gd name="T53" fmla="*/ 44450 h 20"/>
                  <a:gd name="T54" fmla="*/ 322263 w 33"/>
                  <a:gd name="T55" fmla="*/ 100013 h 20"/>
                  <a:gd name="T56" fmla="*/ 366713 w 33"/>
                  <a:gd name="T57" fmla="*/ 122238 h 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3" h="20">
                    <a:moveTo>
                      <a:pt x="33" y="11"/>
                    </a:move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2"/>
                      <a:pt x="28" y="7"/>
                      <a:pt x="23" y="11"/>
                    </a:cubicBezTo>
                    <a:cubicBezTo>
                      <a:pt x="23" y="12"/>
                      <a:pt x="23" y="15"/>
                      <a:pt x="18" y="15"/>
                    </a:cubicBezTo>
                    <a:cubicBezTo>
                      <a:pt x="19" y="15"/>
                      <a:pt x="19" y="12"/>
                      <a:pt x="22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14" y="15"/>
                      <a:pt x="12" y="13"/>
                    </a:cubicBezTo>
                    <a:cubicBezTo>
                      <a:pt x="11" y="14"/>
                      <a:pt x="11" y="15"/>
                      <a:pt x="10" y="16"/>
                    </a:cubicBezTo>
                    <a:cubicBezTo>
                      <a:pt x="8" y="17"/>
                      <a:pt x="6" y="18"/>
                      <a:pt x="6" y="20"/>
                    </a:cubicBezTo>
                    <a:cubicBezTo>
                      <a:pt x="5" y="19"/>
                      <a:pt x="5" y="14"/>
                      <a:pt x="11" y="13"/>
                    </a:cubicBezTo>
                    <a:cubicBezTo>
                      <a:pt x="10" y="13"/>
                      <a:pt x="8" y="13"/>
                      <a:pt x="8" y="13"/>
                    </a:cubicBezTo>
                    <a:cubicBezTo>
                      <a:pt x="8" y="13"/>
                      <a:pt x="4" y="16"/>
                      <a:pt x="0" y="13"/>
                    </a:cubicBezTo>
                    <a:cubicBezTo>
                      <a:pt x="1" y="12"/>
                      <a:pt x="4" y="9"/>
                      <a:pt x="8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5" y="11"/>
                      <a:pt x="6" y="6"/>
                    </a:cubicBezTo>
                    <a:cubicBezTo>
                      <a:pt x="7" y="7"/>
                      <a:pt x="10" y="7"/>
                      <a:pt x="10" y="9"/>
                    </a:cubicBezTo>
                    <a:cubicBezTo>
                      <a:pt x="11" y="11"/>
                      <a:pt x="10" y="12"/>
                      <a:pt x="12" y="13"/>
                    </a:cubicBezTo>
                    <a:cubicBezTo>
                      <a:pt x="14" y="14"/>
                      <a:pt x="22" y="10"/>
                      <a:pt x="22" y="10"/>
                    </a:cubicBezTo>
                    <a:cubicBezTo>
                      <a:pt x="22" y="10"/>
                      <a:pt x="21" y="9"/>
                      <a:pt x="20" y="9"/>
                    </a:cubicBezTo>
                    <a:cubicBezTo>
                      <a:pt x="19" y="9"/>
                      <a:pt x="17" y="8"/>
                      <a:pt x="16" y="7"/>
                    </a:cubicBezTo>
                    <a:cubicBezTo>
                      <a:pt x="14" y="5"/>
                      <a:pt x="15" y="3"/>
                      <a:pt x="15" y="3"/>
                    </a:cubicBezTo>
                    <a:cubicBezTo>
                      <a:pt x="15" y="3"/>
                      <a:pt x="16" y="3"/>
                      <a:pt x="19" y="5"/>
                    </a:cubicBezTo>
                    <a:cubicBezTo>
                      <a:pt x="22" y="7"/>
                      <a:pt x="19" y="8"/>
                      <a:pt x="23" y="9"/>
                    </a:cubicBezTo>
                    <a:cubicBezTo>
                      <a:pt x="25" y="9"/>
                      <a:pt x="28" y="8"/>
                      <a:pt x="28" y="9"/>
                    </a:cubicBezTo>
                    <a:cubicBezTo>
                      <a:pt x="27" y="8"/>
                      <a:pt x="24" y="6"/>
                      <a:pt x="25" y="4"/>
                    </a:cubicBezTo>
                    <a:cubicBezTo>
                      <a:pt x="25" y="1"/>
                      <a:pt x="26" y="1"/>
                      <a:pt x="26" y="0"/>
                    </a:cubicBezTo>
                    <a:cubicBezTo>
                      <a:pt x="27" y="0"/>
                      <a:pt x="29" y="2"/>
                      <a:pt x="28" y="4"/>
                    </a:cubicBezTo>
                    <a:cubicBezTo>
                      <a:pt x="28" y="6"/>
                      <a:pt x="28" y="8"/>
                      <a:pt x="29" y="9"/>
                    </a:cubicBezTo>
                    <a:cubicBezTo>
                      <a:pt x="31" y="10"/>
                      <a:pt x="33" y="11"/>
                      <a:pt x="33" y="11"/>
                    </a:cubicBezTo>
                    <a:close/>
                  </a:path>
                </a:pathLst>
              </a:custGeom>
              <a:solidFill>
                <a:schemeClr val="tx1">
                  <a:alpha val="8392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2" name="Freeform 1335"/>
              <p:cNvSpPr>
                <a:spLocks/>
              </p:cNvSpPr>
              <p:nvPr/>
            </p:nvSpPr>
            <p:spPr bwMode="auto">
              <a:xfrm>
                <a:off x="720725" y="177800"/>
                <a:ext cx="365125" cy="222250"/>
              </a:xfrm>
              <a:custGeom>
                <a:avLst/>
                <a:gdLst>
                  <a:gd name="T0" fmla="*/ 0 w 33"/>
                  <a:gd name="T1" fmla="*/ 122238 h 20"/>
                  <a:gd name="T2" fmla="*/ 0 w 33"/>
                  <a:gd name="T3" fmla="*/ 133350 h 20"/>
                  <a:gd name="T4" fmla="*/ 121708 w 33"/>
                  <a:gd name="T5" fmla="*/ 122238 h 20"/>
                  <a:gd name="T6" fmla="*/ 165966 w 33"/>
                  <a:gd name="T7" fmla="*/ 166688 h 20"/>
                  <a:gd name="T8" fmla="*/ 121708 w 33"/>
                  <a:gd name="T9" fmla="*/ 122238 h 20"/>
                  <a:gd name="T10" fmla="*/ 110644 w 33"/>
                  <a:gd name="T11" fmla="*/ 111125 h 20"/>
                  <a:gd name="T12" fmla="*/ 243417 w 33"/>
                  <a:gd name="T13" fmla="*/ 144463 h 20"/>
                  <a:gd name="T14" fmla="*/ 265545 w 33"/>
                  <a:gd name="T15" fmla="*/ 177800 h 20"/>
                  <a:gd name="T16" fmla="*/ 298739 w 33"/>
                  <a:gd name="T17" fmla="*/ 222250 h 20"/>
                  <a:gd name="T18" fmla="*/ 243417 w 33"/>
                  <a:gd name="T19" fmla="*/ 144463 h 20"/>
                  <a:gd name="T20" fmla="*/ 287674 w 33"/>
                  <a:gd name="T21" fmla="*/ 144463 h 20"/>
                  <a:gd name="T22" fmla="*/ 365125 w 33"/>
                  <a:gd name="T23" fmla="*/ 144463 h 20"/>
                  <a:gd name="T24" fmla="*/ 287674 w 33"/>
                  <a:gd name="T25" fmla="*/ 133350 h 20"/>
                  <a:gd name="T26" fmla="*/ 254481 w 33"/>
                  <a:gd name="T27" fmla="*/ 144463 h 20"/>
                  <a:gd name="T28" fmla="*/ 298739 w 33"/>
                  <a:gd name="T29" fmla="*/ 66675 h 20"/>
                  <a:gd name="T30" fmla="*/ 254481 w 33"/>
                  <a:gd name="T31" fmla="*/ 100013 h 20"/>
                  <a:gd name="T32" fmla="*/ 232352 w 33"/>
                  <a:gd name="T33" fmla="*/ 144463 h 20"/>
                  <a:gd name="T34" fmla="*/ 121708 w 33"/>
                  <a:gd name="T35" fmla="*/ 111125 h 20"/>
                  <a:gd name="T36" fmla="*/ 143837 w 33"/>
                  <a:gd name="T37" fmla="*/ 100013 h 20"/>
                  <a:gd name="T38" fmla="*/ 199159 w 33"/>
                  <a:gd name="T39" fmla="*/ 77788 h 20"/>
                  <a:gd name="T40" fmla="*/ 210223 w 33"/>
                  <a:gd name="T41" fmla="*/ 33338 h 20"/>
                  <a:gd name="T42" fmla="*/ 154902 w 33"/>
                  <a:gd name="T43" fmla="*/ 55563 h 20"/>
                  <a:gd name="T44" fmla="*/ 121708 w 33"/>
                  <a:gd name="T45" fmla="*/ 100013 h 20"/>
                  <a:gd name="T46" fmla="*/ 55322 w 33"/>
                  <a:gd name="T47" fmla="*/ 100013 h 20"/>
                  <a:gd name="T48" fmla="*/ 99580 w 33"/>
                  <a:gd name="T49" fmla="*/ 44450 h 20"/>
                  <a:gd name="T50" fmla="*/ 88515 w 33"/>
                  <a:gd name="T51" fmla="*/ 0 h 20"/>
                  <a:gd name="T52" fmla="*/ 55322 w 33"/>
                  <a:gd name="T53" fmla="*/ 44450 h 20"/>
                  <a:gd name="T54" fmla="*/ 44258 w 33"/>
                  <a:gd name="T55" fmla="*/ 100013 h 20"/>
                  <a:gd name="T56" fmla="*/ 0 w 33"/>
                  <a:gd name="T57" fmla="*/ 122238 h 2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3" h="20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5" y="7"/>
                      <a:pt x="11" y="11"/>
                    </a:cubicBezTo>
                    <a:cubicBezTo>
                      <a:pt x="10" y="12"/>
                      <a:pt x="10" y="15"/>
                      <a:pt x="15" y="15"/>
                    </a:cubicBezTo>
                    <a:cubicBezTo>
                      <a:pt x="15" y="15"/>
                      <a:pt x="15" y="12"/>
                      <a:pt x="11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20" y="15"/>
                      <a:pt x="22" y="13"/>
                    </a:cubicBezTo>
                    <a:cubicBezTo>
                      <a:pt x="22" y="14"/>
                      <a:pt x="22" y="15"/>
                      <a:pt x="24" y="16"/>
                    </a:cubicBezTo>
                    <a:cubicBezTo>
                      <a:pt x="25" y="17"/>
                      <a:pt x="27" y="18"/>
                      <a:pt x="27" y="20"/>
                    </a:cubicBezTo>
                    <a:cubicBezTo>
                      <a:pt x="28" y="19"/>
                      <a:pt x="29" y="14"/>
                      <a:pt x="22" y="13"/>
                    </a:cubicBezTo>
                    <a:cubicBezTo>
                      <a:pt x="23" y="13"/>
                      <a:pt x="26" y="13"/>
                      <a:pt x="26" y="13"/>
                    </a:cubicBezTo>
                    <a:cubicBezTo>
                      <a:pt x="26" y="13"/>
                      <a:pt x="29" y="16"/>
                      <a:pt x="33" y="13"/>
                    </a:cubicBezTo>
                    <a:cubicBezTo>
                      <a:pt x="32" y="12"/>
                      <a:pt x="29" y="9"/>
                      <a:pt x="26" y="12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8" y="11"/>
                      <a:pt x="27" y="6"/>
                    </a:cubicBezTo>
                    <a:cubicBezTo>
                      <a:pt x="26" y="7"/>
                      <a:pt x="23" y="7"/>
                      <a:pt x="23" y="9"/>
                    </a:cubicBezTo>
                    <a:cubicBezTo>
                      <a:pt x="22" y="11"/>
                      <a:pt x="23" y="12"/>
                      <a:pt x="21" y="13"/>
                    </a:cubicBezTo>
                    <a:cubicBezTo>
                      <a:pt x="19" y="14"/>
                      <a:pt x="11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9"/>
                      <a:pt x="16" y="8"/>
                      <a:pt x="18" y="7"/>
                    </a:cubicBezTo>
                    <a:cubicBezTo>
                      <a:pt x="19" y="5"/>
                      <a:pt x="19" y="3"/>
                      <a:pt x="19" y="3"/>
                    </a:cubicBezTo>
                    <a:cubicBezTo>
                      <a:pt x="19" y="3"/>
                      <a:pt x="17" y="3"/>
                      <a:pt x="14" y="5"/>
                    </a:cubicBezTo>
                    <a:cubicBezTo>
                      <a:pt x="12" y="7"/>
                      <a:pt x="14" y="8"/>
                      <a:pt x="11" y="9"/>
                    </a:cubicBezTo>
                    <a:cubicBezTo>
                      <a:pt x="8" y="9"/>
                      <a:pt x="6" y="8"/>
                      <a:pt x="5" y="9"/>
                    </a:cubicBezTo>
                    <a:cubicBezTo>
                      <a:pt x="6" y="8"/>
                      <a:pt x="9" y="6"/>
                      <a:pt x="9" y="4"/>
                    </a:cubicBezTo>
                    <a:cubicBezTo>
                      <a:pt x="8" y="1"/>
                      <a:pt x="7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6"/>
                      <a:pt x="5" y="8"/>
                      <a:pt x="4" y="9"/>
                    </a:cubicBezTo>
                    <a:cubicBezTo>
                      <a:pt x="2" y="10"/>
                      <a:pt x="0" y="11"/>
                      <a:pt x="0" y="11"/>
                    </a:cubicBezTo>
                    <a:close/>
                  </a:path>
                </a:pathLst>
              </a:custGeom>
              <a:solidFill>
                <a:schemeClr val="tx1">
                  <a:alpha val="8392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3" name="Freeform 1336"/>
              <p:cNvSpPr>
                <a:spLocks noEditPoints="1"/>
              </p:cNvSpPr>
              <p:nvPr/>
            </p:nvSpPr>
            <p:spPr bwMode="auto">
              <a:xfrm>
                <a:off x="565150" y="0"/>
                <a:ext cx="242888" cy="255588"/>
              </a:xfrm>
              <a:custGeom>
                <a:avLst/>
                <a:gdLst>
                  <a:gd name="T0" fmla="*/ 143525 w 22"/>
                  <a:gd name="T1" fmla="*/ 144463 h 23"/>
                  <a:gd name="T2" fmla="*/ 187686 w 22"/>
                  <a:gd name="T3" fmla="*/ 188913 h 23"/>
                  <a:gd name="T4" fmla="*/ 187686 w 22"/>
                  <a:gd name="T5" fmla="*/ 166688 h 23"/>
                  <a:gd name="T6" fmla="*/ 209767 w 22"/>
                  <a:gd name="T7" fmla="*/ 155575 h 23"/>
                  <a:gd name="T8" fmla="*/ 242888 w 22"/>
                  <a:gd name="T9" fmla="*/ 166688 h 23"/>
                  <a:gd name="T10" fmla="*/ 198727 w 22"/>
                  <a:gd name="T11" fmla="*/ 122238 h 23"/>
                  <a:gd name="T12" fmla="*/ 198727 w 22"/>
                  <a:gd name="T13" fmla="*/ 111125 h 23"/>
                  <a:gd name="T14" fmla="*/ 143525 w 22"/>
                  <a:gd name="T15" fmla="*/ 122238 h 23"/>
                  <a:gd name="T16" fmla="*/ 143525 w 22"/>
                  <a:gd name="T17" fmla="*/ 33338 h 23"/>
                  <a:gd name="T18" fmla="*/ 132484 w 22"/>
                  <a:gd name="T19" fmla="*/ 55563 h 23"/>
                  <a:gd name="T20" fmla="*/ 66242 w 22"/>
                  <a:gd name="T21" fmla="*/ 0 h 23"/>
                  <a:gd name="T22" fmla="*/ 77283 w 22"/>
                  <a:gd name="T23" fmla="*/ 33338 h 23"/>
                  <a:gd name="T24" fmla="*/ 88323 w 22"/>
                  <a:gd name="T25" fmla="*/ 66675 h 23"/>
                  <a:gd name="T26" fmla="*/ 66242 w 22"/>
                  <a:gd name="T27" fmla="*/ 66675 h 23"/>
                  <a:gd name="T28" fmla="*/ 99363 w 22"/>
                  <a:gd name="T29" fmla="*/ 100013 h 23"/>
                  <a:gd name="T30" fmla="*/ 132484 w 22"/>
                  <a:gd name="T31" fmla="*/ 144463 h 23"/>
                  <a:gd name="T32" fmla="*/ 99363 w 22"/>
                  <a:gd name="T33" fmla="*/ 122238 h 23"/>
                  <a:gd name="T34" fmla="*/ 66242 w 22"/>
                  <a:gd name="T35" fmla="*/ 100013 h 23"/>
                  <a:gd name="T36" fmla="*/ 77283 w 22"/>
                  <a:gd name="T37" fmla="*/ 111125 h 23"/>
                  <a:gd name="T38" fmla="*/ 0 w 22"/>
                  <a:gd name="T39" fmla="*/ 133350 h 23"/>
                  <a:gd name="T40" fmla="*/ 55202 w 22"/>
                  <a:gd name="T41" fmla="*/ 155575 h 23"/>
                  <a:gd name="T42" fmla="*/ 55202 w 22"/>
                  <a:gd name="T43" fmla="*/ 188913 h 23"/>
                  <a:gd name="T44" fmla="*/ 77283 w 22"/>
                  <a:gd name="T45" fmla="*/ 177800 h 23"/>
                  <a:gd name="T46" fmla="*/ 110404 w 22"/>
                  <a:gd name="T47" fmla="*/ 144463 h 23"/>
                  <a:gd name="T48" fmla="*/ 132484 w 22"/>
                  <a:gd name="T49" fmla="*/ 144463 h 23"/>
                  <a:gd name="T50" fmla="*/ 110404 w 22"/>
                  <a:gd name="T51" fmla="*/ 200025 h 23"/>
                  <a:gd name="T52" fmla="*/ 143525 w 22"/>
                  <a:gd name="T53" fmla="*/ 255588 h 23"/>
                  <a:gd name="T54" fmla="*/ 143525 w 22"/>
                  <a:gd name="T55" fmla="*/ 144463 h 23"/>
                  <a:gd name="T56" fmla="*/ 110404 w 22"/>
                  <a:gd name="T57" fmla="*/ 55563 h 23"/>
                  <a:gd name="T58" fmla="*/ 132484 w 22"/>
                  <a:gd name="T59" fmla="*/ 122238 h 23"/>
                  <a:gd name="T60" fmla="*/ 110404 w 22"/>
                  <a:gd name="T61" fmla="*/ 55563 h 23"/>
                  <a:gd name="T62" fmla="*/ 143525 w 22"/>
                  <a:gd name="T63" fmla="*/ 133350 h 23"/>
                  <a:gd name="T64" fmla="*/ 209767 w 22"/>
                  <a:gd name="T65" fmla="*/ 144463 h 23"/>
                  <a:gd name="T66" fmla="*/ 143525 w 22"/>
                  <a:gd name="T67" fmla="*/ 133350 h 23"/>
                  <a:gd name="T68" fmla="*/ 99363 w 22"/>
                  <a:gd name="T69" fmla="*/ 144463 h 23"/>
                  <a:gd name="T70" fmla="*/ 33121 w 22"/>
                  <a:gd name="T71" fmla="*/ 122238 h 23"/>
                  <a:gd name="T72" fmla="*/ 99363 w 22"/>
                  <a:gd name="T73" fmla="*/ 144463 h 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2" h="23">
                    <a:moveTo>
                      <a:pt x="13" y="13"/>
                    </a:moveTo>
                    <a:cubicBezTo>
                      <a:pt x="12" y="16"/>
                      <a:pt x="17" y="16"/>
                      <a:pt x="17" y="17"/>
                    </a:cubicBezTo>
                    <a:cubicBezTo>
                      <a:pt x="18" y="16"/>
                      <a:pt x="17" y="15"/>
                      <a:pt x="17" y="15"/>
                    </a:cubicBezTo>
                    <a:cubicBezTo>
                      <a:pt x="17" y="15"/>
                      <a:pt x="18" y="15"/>
                      <a:pt x="19" y="14"/>
                    </a:cubicBezTo>
                    <a:cubicBezTo>
                      <a:pt x="20" y="14"/>
                      <a:pt x="21" y="14"/>
                      <a:pt x="22" y="15"/>
                    </a:cubicBezTo>
                    <a:cubicBezTo>
                      <a:pt x="22" y="12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6" y="8"/>
                      <a:pt x="13" y="11"/>
                    </a:cubicBezTo>
                    <a:cubicBezTo>
                      <a:pt x="15" y="8"/>
                      <a:pt x="13" y="3"/>
                      <a:pt x="13" y="3"/>
                    </a:cubicBezTo>
                    <a:cubicBezTo>
                      <a:pt x="13" y="3"/>
                      <a:pt x="13" y="4"/>
                      <a:pt x="12" y="5"/>
                    </a:cubicBezTo>
                    <a:cubicBezTo>
                      <a:pt x="12" y="2"/>
                      <a:pt x="7" y="0"/>
                      <a:pt x="6" y="0"/>
                    </a:cubicBezTo>
                    <a:cubicBezTo>
                      <a:pt x="7" y="0"/>
                      <a:pt x="7" y="2"/>
                      <a:pt x="7" y="3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6"/>
                      <a:pt x="7" y="6"/>
                      <a:pt x="6" y="6"/>
                    </a:cubicBezTo>
                    <a:cubicBezTo>
                      <a:pt x="7" y="7"/>
                      <a:pt x="8" y="9"/>
                      <a:pt x="9" y="9"/>
                    </a:cubicBezTo>
                    <a:cubicBezTo>
                      <a:pt x="11" y="10"/>
                      <a:pt x="10" y="12"/>
                      <a:pt x="12" y="13"/>
                    </a:cubicBezTo>
                    <a:cubicBezTo>
                      <a:pt x="11" y="13"/>
                      <a:pt x="9" y="13"/>
                      <a:pt x="9" y="11"/>
                    </a:cubicBezTo>
                    <a:cubicBezTo>
                      <a:pt x="8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7" y="10"/>
                    </a:cubicBezTo>
                    <a:cubicBezTo>
                      <a:pt x="4" y="8"/>
                      <a:pt x="0" y="11"/>
                      <a:pt x="0" y="12"/>
                    </a:cubicBezTo>
                    <a:cubicBezTo>
                      <a:pt x="1" y="11"/>
                      <a:pt x="3" y="14"/>
                      <a:pt x="5" y="14"/>
                    </a:cubicBezTo>
                    <a:cubicBezTo>
                      <a:pt x="4" y="15"/>
                      <a:pt x="4" y="16"/>
                      <a:pt x="5" y="17"/>
                    </a:cubicBezTo>
                    <a:cubicBezTo>
                      <a:pt x="5" y="15"/>
                      <a:pt x="6" y="15"/>
                      <a:pt x="7" y="16"/>
                    </a:cubicBezTo>
                    <a:cubicBezTo>
                      <a:pt x="9" y="16"/>
                      <a:pt x="10" y="14"/>
                      <a:pt x="10" y="13"/>
                    </a:cubicBezTo>
                    <a:cubicBezTo>
                      <a:pt x="10" y="13"/>
                      <a:pt x="12" y="13"/>
                      <a:pt x="12" y="13"/>
                    </a:cubicBezTo>
                    <a:cubicBezTo>
                      <a:pt x="12" y="13"/>
                      <a:pt x="10" y="15"/>
                      <a:pt x="10" y="18"/>
                    </a:cubicBezTo>
                    <a:cubicBezTo>
                      <a:pt x="9" y="22"/>
                      <a:pt x="13" y="23"/>
                      <a:pt x="13" y="23"/>
                    </a:cubicBezTo>
                    <a:cubicBezTo>
                      <a:pt x="7" y="20"/>
                      <a:pt x="12" y="14"/>
                      <a:pt x="13" y="13"/>
                    </a:cubicBezTo>
                    <a:close/>
                    <a:moveTo>
                      <a:pt x="10" y="5"/>
                    </a:moveTo>
                    <a:cubicBezTo>
                      <a:pt x="11" y="4"/>
                      <a:pt x="12" y="7"/>
                      <a:pt x="12" y="11"/>
                    </a:cubicBezTo>
                    <a:cubicBezTo>
                      <a:pt x="12" y="11"/>
                      <a:pt x="9" y="5"/>
                      <a:pt x="10" y="5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8" y="11"/>
                      <a:pt x="19" y="13"/>
                    </a:cubicBezTo>
                    <a:cubicBezTo>
                      <a:pt x="19" y="14"/>
                      <a:pt x="13" y="12"/>
                      <a:pt x="13" y="12"/>
                    </a:cubicBezTo>
                    <a:close/>
                    <a:moveTo>
                      <a:pt x="9" y="13"/>
                    </a:moveTo>
                    <a:cubicBezTo>
                      <a:pt x="9" y="13"/>
                      <a:pt x="3" y="13"/>
                      <a:pt x="3" y="11"/>
                    </a:cubicBezTo>
                    <a:cubicBezTo>
                      <a:pt x="4" y="10"/>
                      <a:pt x="9" y="13"/>
                      <a:pt x="9" y="13"/>
                    </a:cubicBezTo>
                    <a:close/>
                  </a:path>
                </a:pathLst>
              </a:custGeom>
              <a:solidFill>
                <a:schemeClr val="tx1">
                  <a:alpha val="8392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60" name="组合 2"/>
          <p:cNvGrpSpPr>
            <a:grpSpLocks/>
          </p:cNvGrpSpPr>
          <p:nvPr/>
        </p:nvGrpSpPr>
        <p:grpSpPr bwMode="auto">
          <a:xfrm>
            <a:off x="5505451" y="898527"/>
            <a:ext cx="5972175" cy="1281113"/>
            <a:chOff x="0" y="0"/>
            <a:chExt cx="5972119" cy="1280271"/>
          </a:xfrm>
        </p:grpSpPr>
        <p:sp>
          <p:nvSpPr>
            <p:cNvPr id="5154" name="文本框 647"/>
            <p:cNvSpPr txBox="1">
              <a:spLocks noChangeArrowheads="1"/>
            </p:cNvSpPr>
            <p:nvPr/>
          </p:nvSpPr>
          <p:spPr bwMode="auto">
            <a:xfrm>
              <a:off x="0" y="156662"/>
              <a:ext cx="806623" cy="83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Vivaldi" pitchFamily="66" charset="0"/>
                </a:rPr>
                <a:t>01</a:t>
              </a:r>
              <a:endParaRPr lang="zh-CN" altLang="en-US" sz="4800">
                <a:latin typeface="Vivaldi" pitchFamily="66" charset="0"/>
              </a:endParaRPr>
            </a:p>
          </p:txBody>
        </p:sp>
        <p:grpSp>
          <p:nvGrpSpPr>
            <p:cNvPr id="5155" name="组合 667"/>
            <p:cNvGrpSpPr>
              <a:grpSpLocks/>
            </p:cNvGrpSpPr>
            <p:nvPr/>
          </p:nvGrpSpPr>
          <p:grpSpPr bwMode="auto">
            <a:xfrm>
              <a:off x="355225" y="0"/>
              <a:ext cx="5616894" cy="1280271"/>
              <a:chOff x="0" y="0"/>
              <a:chExt cx="5616894" cy="1280271"/>
            </a:xfrm>
          </p:grpSpPr>
          <p:grpSp>
            <p:nvGrpSpPr>
              <p:cNvPr id="5156" name="组合 659"/>
              <p:cNvGrpSpPr>
                <a:grpSpLocks/>
              </p:cNvGrpSpPr>
              <p:nvPr/>
            </p:nvGrpSpPr>
            <p:grpSpPr bwMode="auto">
              <a:xfrm>
                <a:off x="0" y="0"/>
                <a:ext cx="5616894" cy="1280271"/>
                <a:chOff x="0" y="0"/>
                <a:chExt cx="5616894" cy="1280271"/>
              </a:xfrm>
            </p:grpSpPr>
            <p:pic>
              <p:nvPicPr>
                <p:cNvPr id="5158" name="图片 65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59" name="图片 65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592677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160" name="组合 658"/>
                <p:cNvGrpSpPr>
                  <a:grpSpLocks/>
                </p:cNvGrpSpPr>
                <p:nvPr/>
              </p:nvGrpSpPr>
              <p:grpSpPr bwMode="auto">
                <a:xfrm>
                  <a:off x="702040" y="271285"/>
                  <a:ext cx="3490530" cy="461362"/>
                  <a:chOff x="771" y="111"/>
                  <a:chExt cx="3490530" cy="461362"/>
                </a:xfrm>
              </p:grpSpPr>
              <p:sp>
                <p:nvSpPr>
                  <p:cNvPr id="5161" name="文本框 6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1" y="111"/>
                    <a:ext cx="1723533" cy="4613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400">
                        <a:latin typeface="宋体" panose="02010600030101010101" pitchFamily="2" charset="-122"/>
                      </a:rPr>
                      <a:t>一个小标题</a:t>
                    </a:r>
                  </a:p>
                </p:txBody>
              </p:sp>
              <p:sp>
                <p:nvSpPr>
                  <p:cNvPr id="5162" name="文本框 6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7162" y="30777"/>
                    <a:ext cx="1834139" cy="3998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latin typeface="Vivaldi" pitchFamily="66" charset="0"/>
                      </a:rPr>
                      <a:t>Small Title Here</a:t>
                    </a:r>
                    <a:endParaRPr lang="zh-CN" altLang="en-US" sz="2000">
                      <a:latin typeface="Vivaldi" pitchFamily="66" charset="0"/>
                    </a:endParaRPr>
                  </a:p>
                </p:txBody>
              </p:sp>
            </p:grpSp>
          </p:grpSp>
          <p:sp>
            <p:nvSpPr>
              <p:cNvPr id="5157" name="文本框 666"/>
              <p:cNvSpPr txBox="1">
                <a:spLocks noChangeArrowheads="1"/>
              </p:cNvSpPr>
              <p:nvPr/>
            </p:nvSpPr>
            <p:spPr bwMode="auto">
              <a:xfrm>
                <a:off x="710450" y="638851"/>
                <a:ext cx="43148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14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尽管有很多事让人忧虑，但相比而言</a:t>
                </a:r>
                <a:endParaRPr lang="zh-CN" altLang="zh-CN" sz="1400"/>
              </a:p>
            </p:txBody>
          </p:sp>
        </p:grpSp>
      </p:grpSp>
      <p:grpSp>
        <p:nvGrpSpPr>
          <p:cNvPr id="6170" name="组合 3"/>
          <p:cNvGrpSpPr>
            <a:grpSpLocks/>
          </p:cNvGrpSpPr>
          <p:nvPr/>
        </p:nvGrpSpPr>
        <p:grpSpPr bwMode="auto">
          <a:xfrm>
            <a:off x="5505451" y="2160588"/>
            <a:ext cx="5972175" cy="1281112"/>
            <a:chOff x="0" y="0"/>
            <a:chExt cx="5972119" cy="1280271"/>
          </a:xfrm>
        </p:grpSpPr>
        <p:sp>
          <p:nvSpPr>
            <p:cNvPr id="5145" name="文本框 648"/>
            <p:cNvSpPr txBox="1">
              <a:spLocks noChangeArrowheads="1"/>
            </p:cNvSpPr>
            <p:nvPr/>
          </p:nvSpPr>
          <p:spPr bwMode="auto">
            <a:xfrm>
              <a:off x="0" y="208176"/>
              <a:ext cx="806623" cy="83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Vivaldi" pitchFamily="66" charset="0"/>
                </a:rPr>
                <a:t>02</a:t>
              </a:r>
              <a:endParaRPr lang="zh-CN" altLang="en-US" sz="4800">
                <a:latin typeface="Vivaldi" pitchFamily="66" charset="0"/>
              </a:endParaRPr>
            </a:p>
          </p:txBody>
        </p:sp>
        <p:grpSp>
          <p:nvGrpSpPr>
            <p:cNvPr id="5146" name="组合 668"/>
            <p:cNvGrpSpPr>
              <a:grpSpLocks/>
            </p:cNvGrpSpPr>
            <p:nvPr/>
          </p:nvGrpSpPr>
          <p:grpSpPr bwMode="auto">
            <a:xfrm>
              <a:off x="355225" y="0"/>
              <a:ext cx="5616894" cy="1280271"/>
              <a:chOff x="0" y="0"/>
              <a:chExt cx="5616894" cy="1280271"/>
            </a:xfrm>
          </p:grpSpPr>
          <p:grpSp>
            <p:nvGrpSpPr>
              <p:cNvPr id="5147" name="组合 669"/>
              <p:cNvGrpSpPr>
                <a:grpSpLocks/>
              </p:cNvGrpSpPr>
              <p:nvPr/>
            </p:nvGrpSpPr>
            <p:grpSpPr bwMode="auto">
              <a:xfrm>
                <a:off x="0" y="0"/>
                <a:ext cx="5616894" cy="1280271"/>
                <a:chOff x="0" y="0"/>
                <a:chExt cx="5616894" cy="1280271"/>
              </a:xfrm>
            </p:grpSpPr>
            <p:pic>
              <p:nvPicPr>
                <p:cNvPr id="5149" name="图片 67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50" name="图片 67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592677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151" name="组合 673"/>
                <p:cNvGrpSpPr>
                  <a:grpSpLocks/>
                </p:cNvGrpSpPr>
                <p:nvPr/>
              </p:nvGrpSpPr>
              <p:grpSpPr bwMode="auto">
                <a:xfrm>
                  <a:off x="701269" y="271174"/>
                  <a:ext cx="3491300" cy="461362"/>
                  <a:chOff x="0" y="0"/>
                  <a:chExt cx="3491300" cy="461362"/>
                </a:xfrm>
              </p:grpSpPr>
              <p:sp>
                <p:nvSpPr>
                  <p:cNvPr id="5152" name="文本框 6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23533" cy="4613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zh-CN" sz="2400" dirty="0"/>
                      <a:t>两个小标题</a:t>
                    </a:r>
                  </a:p>
                </p:txBody>
              </p:sp>
              <p:sp>
                <p:nvSpPr>
                  <p:cNvPr id="5153" name="文本框 6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7161" y="30777"/>
                    <a:ext cx="1834139" cy="3998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latin typeface="Vivaldi" pitchFamily="66" charset="0"/>
                      </a:rPr>
                      <a:t>Small Title Here</a:t>
                    </a:r>
                    <a:endParaRPr lang="zh-CN" altLang="en-US" sz="2000">
                      <a:latin typeface="Vivaldi" pitchFamily="66" charset="0"/>
                    </a:endParaRPr>
                  </a:p>
                </p:txBody>
              </p:sp>
            </p:grpSp>
          </p:grpSp>
          <p:sp>
            <p:nvSpPr>
              <p:cNvPr id="5148" name="文本框 670"/>
              <p:cNvSpPr txBox="1">
                <a:spLocks noChangeArrowheads="1"/>
              </p:cNvSpPr>
              <p:nvPr/>
            </p:nvSpPr>
            <p:spPr bwMode="auto">
              <a:xfrm>
                <a:off x="710450" y="638851"/>
                <a:ext cx="43148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14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但相比而言，值得感激的事要多得多</a:t>
                </a:r>
                <a:endParaRPr lang="zh-CN" altLang="zh-CN" sz="1400"/>
              </a:p>
            </p:txBody>
          </p:sp>
        </p:grpSp>
      </p:grpSp>
      <p:grpSp>
        <p:nvGrpSpPr>
          <p:cNvPr id="6180" name="组合 4"/>
          <p:cNvGrpSpPr>
            <a:grpSpLocks/>
          </p:cNvGrpSpPr>
          <p:nvPr/>
        </p:nvGrpSpPr>
        <p:grpSpPr bwMode="auto">
          <a:xfrm>
            <a:off x="5505451" y="3475039"/>
            <a:ext cx="5972175" cy="1279525"/>
            <a:chOff x="0" y="0"/>
            <a:chExt cx="5972119" cy="1280271"/>
          </a:xfrm>
        </p:grpSpPr>
        <p:sp>
          <p:nvSpPr>
            <p:cNvPr id="5136" name="文本框 649"/>
            <p:cNvSpPr txBox="1">
              <a:spLocks noChangeArrowheads="1"/>
            </p:cNvSpPr>
            <p:nvPr/>
          </p:nvSpPr>
          <p:spPr bwMode="auto">
            <a:xfrm>
              <a:off x="0" y="207340"/>
              <a:ext cx="806623" cy="83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Vivaldi" pitchFamily="66" charset="0"/>
                </a:rPr>
                <a:t>03</a:t>
              </a:r>
              <a:endParaRPr lang="zh-CN" altLang="en-US" sz="4800">
                <a:latin typeface="Vivaldi" pitchFamily="66" charset="0"/>
              </a:endParaRPr>
            </a:p>
          </p:txBody>
        </p:sp>
        <p:grpSp>
          <p:nvGrpSpPr>
            <p:cNvPr id="5137" name="组合 991"/>
            <p:cNvGrpSpPr>
              <a:grpSpLocks/>
            </p:cNvGrpSpPr>
            <p:nvPr/>
          </p:nvGrpSpPr>
          <p:grpSpPr bwMode="auto">
            <a:xfrm>
              <a:off x="355225" y="0"/>
              <a:ext cx="5616894" cy="1280271"/>
              <a:chOff x="0" y="0"/>
              <a:chExt cx="5616894" cy="1280271"/>
            </a:xfrm>
          </p:grpSpPr>
          <p:grpSp>
            <p:nvGrpSpPr>
              <p:cNvPr id="5138" name="组合 992"/>
              <p:cNvGrpSpPr>
                <a:grpSpLocks/>
              </p:cNvGrpSpPr>
              <p:nvPr/>
            </p:nvGrpSpPr>
            <p:grpSpPr bwMode="auto">
              <a:xfrm>
                <a:off x="0" y="0"/>
                <a:ext cx="5616894" cy="1280271"/>
                <a:chOff x="0" y="0"/>
                <a:chExt cx="5616894" cy="1280271"/>
              </a:xfrm>
            </p:grpSpPr>
            <p:pic>
              <p:nvPicPr>
                <p:cNvPr id="5140" name="图片 99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1" name="图片 99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592677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142" name="组合 996"/>
                <p:cNvGrpSpPr>
                  <a:grpSpLocks/>
                </p:cNvGrpSpPr>
                <p:nvPr/>
              </p:nvGrpSpPr>
              <p:grpSpPr bwMode="auto">
                <a:xfrm>
                  <a:off x="701269" y="271174"/>
                  <a:ext cx="3491300" cy="461934"/>
                  <a:chOff x="0" y="0"/>
                  <a:chExt cx="3491300" cy="461934"/>
                </a:xfrm>
              </p:grpSpPr>
              <p:sp>
                <p:nvSpPr>
                  <p:cNvPr id="5143" name="文本框 9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23533" cy="461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zh-CN" sz="2400"/>
                      <a:t>三个小标题</a:t>
                    </a:r>
                  </a:p>
                </p:txBody>
              </p:sp>
              <p:sp>
                <p:nvSpPr>
                  <p:cNvPr id="5144" name="文本框 9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7161" y="30777"/>
                    <a:ext cx="1834139" cy="4003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latin typeface="Vivaldi" pitchFamily="66" charset="0"/>
                      </a:rPr>
                      <a:t>Small Title Here</a:t>
                    </a:r>
                    <a:endParaRPr lang="zh-CN" altLang="en-US" sz="2000">
                      <a:latin typeface="Vivaldi" pitchFamily="66" charset="0"/>
                    </a:endParaRPr>
                  </a:p>
                </p:txBody>
              </p:sp>
            </p:grpSp>
          </p:grpSp>
          <p:sp>
            <p:nvSpPr>
              <p:cNvPr id="5139" name="文本框 993"/>
              <p:cNvSpPr txBox="1">
                <a:spLocks noChangeArrowheads="1"/>
              </p:cNvSpPr>
              <p:nvPr/>
            </p:nvSpPr>
            <p:spPr bwMode="auto">
              <a:xfrm>
                <a:off x="710450" y="638851"/>
                <a:ext cx="43148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14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尽管生命的美好有时被蒙上阴影</a:t>
                </a:r>
                <a:endParaRPr lang="zh-CN" altLang="zh-CN" sz="1400"/>
              </a:p>
            </p:txBody>
          </p:sp>
        </p:grpSp>
      </p:grpSp>
      <p:grpSp>
        <p:nvGrpSpPr>
          <p:cNvPr id="6190" name="组合 5"/>
          <p:cNvGrpSpPr>
            <a:grpSpLocks/>
          </p:cNvGrpSpPr>
          <p:nvPr/>
        </p:nvGrpSpPr>
        <p:grpSpPr bwMode="auto">
          <a:xfrm>
            <a:off x="5505451" y="4791077"/>
            <a:ext cx="5972175" cy="1279525"/>
            <a:chOff x="0" y="0"/>
            <a:chExt cx="5972119" cy="1280271"/>
          </a:xfrm>
        </p:grpSpPr>
        <p:sp>
          <p:nvSpPr>
            <p:cNvPr id="5127" name="文本框 650"/>
            <p:cNvSpPr txBox="1">
              <a:spLocks noChangeArrowheads="1"/>
            </p:cNvSpPr>
            <p:nvPr/>
          </p:nvSpPr>
          <p:spPr bwMode="auto">
            <a:xfrm>
              <a:off x="0" y="204998"/>
              <a:ext cx="806623" cy="831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>
                  <a:latin typeface="Vivaldi" pitchFamily="66" charset="0"/>
                </a:rPr>
                <a:t>04</a:t>
              </a:r>
              <a:endParaRPr lang="zh-CN" altLang="en-US" sz="4800">
                <a:latin typeface="Vivaldi" pitchFamily="66" charset="0"/>
              </a:endParaRPr>
            </a:p>
          </p:txBody>
        </p:sp>
        <p:grpSp>
          <p:nvGrpSpPr>
            <p:cNvPr id="5128" name="组合 999"/>
            <p:cNvGrpSpPr>
              <a:grpSpLocks/>
            </p:cNvGrpSpPr>
            <p:nvPr/>
          </p:nvGrpSpPr>
          <p:grpSpPr bwMode="auto">
            <a:xfrm>
              <a:off x="355225" y="0"/>
              <a:ext cx="5616894" cy="1280271"/>
              <a:chOff x="0" y="0"/>
              <a:chExt cx="5616894" cy="1280271"/>
            </a:xfrm>
          </p:grpSpPr>
          <p:grpSp>
            <p:nvGrpSpPr>
              <p:cNvPr id="5129" name="组合 1000"/>
              <p:cNvGrpSpPr>
                <a:grpSpLocks/>
              </p:cNvGrpSpPr>
              <p:nvPr/>
            </p:nvGrpSpPr>
            <p:grpSpPr bwMode="auto">
              <a:xfrm>
                <a:off x="0" y="0"/>
                <a:ext cx="5616894" cy="1280271"/>
                <a:chOff x="0" y="0"/>
                <a:chExt cx="5616894" cy="1280271"/>
              </a:xfrm>
            </p:grpSpPr>
            <p:pic>
              <p:nvPicPr>
                <p:cNvPr id="5131" name="图片 100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32" name="图片 100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592677" y="0"/>
                  <a:ext cx="1024217" cy="1280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5133" name="组合 1004"/>
                <p:cNvGrpSpPr>
                  <a:grpSpLocks/>
                </p:cNvGrpSpPr>
                <p:nvPr/>
              </p:nvGrpSpPr>
              <p:grpSpPr bwMode="auto">
                <a:xfrm>
                  <a:off x="701269" y="271174"/>
                  <a:ext cx="3491300" cy="461934"/>
                  <a:chOff x="0" y="0"/>
                  <a:chExt cx="3491300" cy="461934"/>
                </a:xfrm>
              </p:grpSpPr>
              <p:sp>
                <p:nvSpPr>
                  <p:cNvPr id="5134" name="文本框 10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723533" cy="46193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zh-CN" sz="2400"/>
                      <a:t>四个小标题</a:t>
                    </a:r>
                  </a:p>
                </p:txBody>
              </p:sp>
              <p:sp>
                <p:nvSpPr>
                  <p:cNvPr id="5135" name="文本框 10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7161" y="30777"/>
                    <a:ext cx="1834139" cy="40034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>
                        <a:latin typeface="Vivaldi" pitchFamily="66" charset="0"/>
                      </a:rPr>
                      <a:t>Small Title Here</a:t>
                    </a:r>
                    <a:endParaRPr lang="zh-CN" altLang="en-US" sz="2000">
                      <a:latin typeface="Vivaldi" pitchFamily="66" charset="0"/>
                    </a:endParaRPr>
                  </a:p>
                </p:txBody>
              </p:sp>
            </p:grpSp>
          </p:grpSp>
          <p:sp>
            <p:nvSpPr>
              <p:cNvPr id="5130" name="文本框 1001"/>
              <p:cNvSpPr txBox="1">
                <a:spLocks noChangeArrowheads="1"/>
              </p:cNvSpPr>
              <p:nvPr/>
            </p:nvSpPr>
            <p:spPr bwMode="auto">
              <a:xfrm>
                <a:off x="710450" y="638851"/>
                <a:ext cx="431488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140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但它却永远不会被埋没</a:t>
                </a:r>
                <a:endParaRPr lang="zh-CN" altLang="zh-CN" sz="1400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6"/>
          <p:cNvSpPr txBox="1">
            <a:spLocks noChangeArrowheads="1"/>
          </p:cNvSpPr>
          <p:nvPr/>
        </p:nvSpPr>
        <p:spPr bwMode="auto">
          <a:xfrm>
            <a:off x="5178922" y="2611438"/>
            <a:ext cx="1834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Vivaldi" pitchFamily="66" charset="0"/>
              </a:rPr>
              <a:t>Small Title Here</a:t>
            </a:r>
            <a:endParaRPr lang="zh-CN" altLang="en-US" sz="2000">
              <a:latin typeface="Vivaldi" pitchFamily="66" charset="0"/>
            </a:endParaRPr>
          </a:p>
        </p:txBody>
      </p:sp>
      <p:sp>
        <p:nvSpPr>
          <p:cNvPr id="6150" name="文本框 7"/>
          <p:cNvSpPr txBox="1">
            <a:spLocks noChangeArrowheads="1"/>
          </p:cNvSpPr>
          <p:nvPr/>
        </p:nvSpPr>
        <p:spPr bwMode="auto">
          <a:xfrm>
            <a:off x="4772562" y="293529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latin typeface="宋体" panose="02010600030101010101" pitchFamily="2" charset="-122"/>
              </a:rPr>
              <a:t>{</a:t>
            </a:r>
            <a:r>
              <a:rPr lang="zh-CN" altLang="en-US" sz="3200">
                <a:latin typeface="宋体" panose="02010600030101010101" pitchFamily="2" charset="-122"/>
              </a:rPr>
              <a:t>一个小标题</a:t>
            </a:r>
            <a:r>
              <a:rPr lang="en-US" altLang="zh-CN" sz="3200">
                <a:latin typeface="宋体" panose="02010600030101010101" pitchFamily="2" charset="-122"/>
              </a:rPr>
              <a:t>}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6151" name="组合 8"/>
          <p:cNvGrpSpPr>
            <a:grpSpLocks/>
          </p:cNvGrpSpPr>
          <p:nvPr/>
        </p:nvGrpSpPr>
        <p:grpSpPr bwMode="auto">
          <a:xfrm flipV="1">
            <a:off x="5445126" y="3844925"/>
            <a:ext cx="1352551" cy="387350"/>
            <a:chOff x="0" y="0"/>
            <a:chExt cx="1395412" cy="400050"/>
          </a:xfrm>
        </p:grpSpPr>
        <p:sp>
          <p:nvSpPr>
            <p:cNvPr id="6152" name="Freeform 1332"/>
            <p:cNvSpPr>
              <a:spLocks noEditPoints="1"/>
            </p:cNvSpPr>
            <p:nvPr/>
          </p:nvSpPr>
          <p:spPr bwMode="auto">
            <a:xfrm>
              <a:off x="919162" y="22225"/>
              <a:ext cx="476250" cy="355600"/>
            </a:xfrm>
            <a:custGeom>
              <a:avLst/>
              <a:gdLst>
                <a:gd name="T0" fmla="*/ 0 w 43"/>
                <a:gd name="T1" fmla="*/ 222250 h 32"/>
                <a:gd name="T2" fmla="*/ 121831 w 43"/>
                <a:gd name="T3" fmla="*/ 133350 h 32"/>
                <a:gd name="T4" fmla="*/ 177209 w 43"/>
                <a:gd name="T5" fmla="*/ 244475 h 32"/>
                <a:gd name="T6" fmla="*/ 210436 w 43"/>
                <a:gd name="T7" fmla="*/ 222250 h 32"/>
                <a:gd name="T8" fmla="*/ 177209 w 43"/>
                <a:gd name="T9" fmla="*/ 300038 h 32"/>
                <a:gd name="T10" fmla="*/ 221512 w 43"/>
                <a:gd name="T11" fmla="*/ 277813 h 32"/>
                <a:gd name="T12" fmla="*/ 177209 w 43"/>
                <a:gd name="T13" fmla="*/ 355600 h 32"/>
                <a:gd name="T14" fmla="*/ 254738 w 43"/>
                <a:gd name="T15" fmla="*/ 322263 h 32"/>
                <a:gd name="T16" fmla="*/ 243663 w 43"/>
                <a:gd name="T17" fmla="*/ 144463 h 32"/>
                <a:gd name="T18" fmla="*/ 254738 w 43"/>
                <a:gd name="T19" fmla="*/ 266700 h 32"/>
                <a:gd name="T20" fmla="*/ 243663 w 43"/>
                <a:gd name="T21" fmla="*/ 166688 h 32"/>
                <a:gd name="T22" fmla="*/ 66453 w 43"/>
                <a:gd name="T23" fmla="*/ 155575 h 32"/>
                <a:gd name="T24" fmla="*/ 243663 w 43"/>
                <a:gd name="T25" fmla="*/ 111125 h 32"/>
                <a:gd name="T26" fmla="*/ 376570 w 43"/>
                <a:gd name="T27" fmla="*/ 222250 h 32"/>
                <a:gd name="T28" fmla="*/ 387645 w 43"/>
                <a:gd name="T29" fmla="*/ 266700 h 32"/>
                <a:gd name="T30" fmla="*/ 365494 w 43"/>
                <a:gd name="T31" fmla="*/ 255588 h 32"/>
                <a:gd name="T32" fmla="*/ 354419 w 43"/>
                <a:gd name="T33" fmla="*/ 177800 h 32"/>
                <a:gd name="T34" fmla="*/ 310116 w 43"/>
                <a:gd name="T35" fmla="*/ 144463 h 32"/>
                <a:gd name="T36" fmla="*/ 332267 w 43"/>
                <a:gd name="T37" fmla="*/ 166688 h 32"/>
                <a:gd name="T38" fmla="*/ 332267 w 43"/>
                <a:gd name="T39" fmla="*/ 277813 h 32"/>
                <a:gd name="T40" fmla="*/ 365494 w 43"/>
                <a:gd name="T41" fmla="*/ 311150 h 32"/>
                <a:gd name="T42" fmla="*/ 365494 w 43"/>
                <a:gd name="T43" fmla="*/ 277813 h 32"/>
                <a:gd name="T44" fmla="*/ 387645 w 43"/>
                <a:gd name="T45" fmla="*/ 300038 h 32"/>
                <a:gd name="T46" fmla="*/ 465174 w 43"/>
                <a:gd name="T47" fmla="*/ 333375 h 32"/>
                <a:gd name="T48" fmla="*/ 420872 w 43"/>
                <a:gd name="T49" fmla="*/ 288925 h 32"/>
                <a:gd name="T50" fmla="*/ 420872 w 43"/>
                <a:gd name="T51" fmla="*/ 233363 h 32"/>
                <a:gd name="T52" fmla="*/ 465174 w 43"/>
                <a:gd name="T53" fmla="*/ 244475 h 32"/>
                <a:gd name="T54" fmla="*/ 443023 w 43"/>
                <a:gd name="T55" fmla="*/ 200025 h 32"/>
                <a:gd name="T56" fmla="*/ 465174 w 43"/>
                <a:gd name="T57" fmla="*/ 166688 h 32"/>
                <a:gd name="T58" fmla="*/ 431948 w 43"/>
                <a:gd name="T59" fmla="*/ 155575 h 32"/>
                <a:gd name="T60" fmla="*/ 376570 w 43"/>
                <a:gd name="T61" fmla="*/ 155575 h 32"/>
                <a:gd name="T62" fmla="*/ 343343 w 43"/>
                <a:gd name="T63" fmla="*/ 144463 h 32"/>
                <a:gd name="T64" fmla="*/ 265814 w 43"/>
                <a:gd name="T65" fmla="*/ 111125 h 32"/>
                <a:gd name="T66" fmla="*/ 276890 w 43"/>
                <a:gd name="T67" fmla="*/ 100013 h 32"/>
                <a:gd name="T68" fmla="*/ 321192 w 43"/>
                <a:gd name="T69" fmla="*/ 111125 h 32"/>
                <a:gd name="T70" fmla="*/ 398721 w 43"/>
                <a:gd name="T71" fmla="*/ 100013 h 32"/>
                <a:gd name="T72" fmla="*/ 376570 w 43"/>
                <a:gd name="T73" fmla="*/ 77788 h 32"/>
                <a:gd name="T74" fmla="*/ 443023 w 43"/>
                <a:gd name="T75" fmla="*/ 33338 h 32"/>
                <a:gd name="T76" fmla="*/ 343343 w 43"/>
                <a:gd name="T77" fmla="*/ 22225 h 32"/>
                <a:gd name="T78" fmla="*/ 332267 w 43"/>
                <a:gd name="T79" fmla="*/ 0 h 32"/>
                <a:gd name="T80" fmla="*/ 299041 w 43"/>
                <a:gd name="T81" fmla="*/ 33338 h 32"/>
                <a:gd name="T82" fmla="*/ 276890 w 43"/>
                <a:gd name="T83" fmla="*/ 88900 h 32"/>
                <a:gd name="T84" fmla="*/ 99680 w 43"/>
                <a:gd name="T85" fmla="*/ 122238 h 32"/>
                <a:gd name="T86" fmla="*/ 0 w 43"/>
                <a:gd name="T87" fmla="*/ 222250 h 32"/>
                <a:gd name="T88" fmla="*/ 365494 w 43"/>
                <a:gd name="T89" fmla="*/ 55563 h 32"/>
                <a:gd name="T90" fmla="*/ 287965 w 43"/>
                <a:gd name="T91" fmla="*/ 88900 h 32"/>
                <a:gd name="T92" fmla="*/ 365494 w 43"/>
                <a:gd name="T93" fmla="*/ 55563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0" y="20"/>
                  </a:moveTo>
                  <a:cubicBezTo>
                    <a:pt x="0" y="20"/>
                    <a:pt x="6" y="13"/>
                    <a:pt x="11" y="12"/>
                  </a:cubicBezTo>
                  <a:cubicBezTo>
                    <a:pt x="24" y="11"/>
                    <a:pt x="16" y="21"/>
                    <a:pt x="16" y="22"/>
                  </a:cubicBezTo>
                  <a:cubicBezTo>
                    <a:pt x="17" y="22"/>
                    <a:pt x="19" y="22"/>
                    <a:pt x="19" y="20"/>
                  </a:cubicBezTo>
                  <a:cubicBezTo>
                    <a:pt x="20" y="24"/>
                    <a:pt x="15" y="25"/>
                    <a:pt x="16" y="27"/>
                  </a:cubicBezTo>
                  <a:cubicBezTo>
                    <a:pt x="17" y="26"/>
                    <a:pt x="19" y="26"/>
                    <a:pt x="20" y="25"/>
                  </a:cubicBezTo>
                  <a:cubicBezTo>
                    <a:pt x="20" y="28"/>
                    <a:pt x="15" y="29"/>
                    <a:pt x="16" y="32"/>
                  </a:cubicBezTo>
                  <a:cubicBezTo>
                    <a:pt x="17" y="29"/>
                    <a:pt x="20" y="31"/>
                    <a:pt x="23" y="29"/>
                  </a:cubicBezTo>
                  <a:cubicBezTo>
                    <a:pt x="33" y="23"/>
                    <a:pt x="23" y="13"/>
                    <a:pt x="22" y="13"/>
                  </a:cubicBezTo>
                  <a:cubicBezTo>
                    <a:pt x="29" y="19"/>
                    <a:pt x="23" y="24"/>
                    <a:pt x="23" y="24"/>
                  </a:cubicBezTo>
                  <a:cubicBezTo>
                    <a:pt x="23" y="24"/>
                    <a:pt x="25" y="20"/>
                    <a:pt x="22" y="15"/>
                  </a:cubicBezTo>
                  <a:cubicBezTo>
                    <a:pt x="19" y="10"/>
                    <a:pt x="10" y="11"/>
                    <a:pt x="6" y="14"/>
                  </a:cubicBezTo>
                  <a:cubicBezTo>
                    <a:pt x="9" y="9"/>
                    <a:pt x="21" y="10"/>
                    <a:pt x="22" y="10"/>
                  </a:cubicBezTo>
                  <a:cubicBezTo>
                    <a:pt x="30" y="10"/>
                    <a:pt x="34" y="19"/>
                    <a:pt x="34" y="20"/>
                  </a:cubicBezTo>
                  <a:cubicBezTo>
                    <a:pt x="34" y="22"/>
                    <a:pt x="35" y="24"/>
                    <a:pt x="35" y="24"/>
                  </a:cubicBezTo>
                  <a:cubicBezTo>
                    <a:pt x="35" y="24"/>
                    <a:pt x="34" y="24"/>
                    <a:pt x="33" y="23"/>
                  </a:cubicBezTo>
                  <a:cubicBezTo>
                    <a:pt x="33" y="21"/>
                    <a:pt x="33" y="18"/>
                    <a:pt x="32" y="16"/>
                  </a:cubicBezTo>
                  <a:cubicBezTo>
                    <a:pt x="31" y="14"/>
                    <a:pt x="28" y="13"/>
                    <a:pt x="28" y="13"/>
                  </a:cubicBezTo>
                  <a:cubicBezTo>
                    <a:pt x="28" y="13"/>
                    <a:pt x="30" y="14"/>
                    <a:pt x="30" y="15"/>
                  </a:cubicBezTo>
                  <a:cubicBezTo>
                    <a:pt x="26" y="21"/>
                    <a:pt x="28" y="25"/>
                    <a:pt x="30" y="25"/>
                  </a:cubicBezTo>
                  <a:cubicBezTo>
                    <a:pt x="32" y="26"/>
                    <a:pt x="33" y="27"/>
                    <a:pt x="33" y="28"/>
                  </a:cubicBezTo>
                  <a:cubicBezTo>
                    <a:pt x="34" y="28"/>
                    <a:pt x="33" y="25"/>
                    <a:pt x="33" y="25"/>
                  </a:cubicBezTo>
                  <a:cubicBezTo>
                    <a:pt x="33" y="25"/>
                    <a:pt x="34" y="24"/>
                    <a:pt x="35" y="27"/>
                  </a:cubicBezTo>
                  <a:cubicBezTo>
                    <a:pt x="37" y="30"/>
                    <a:pt x="41" y="31"/>
                    <a:pt x="42" y="30"/>
                  </a:cubicBezTo>
                  <a:cubicBezTo>
                    <a:pt x="41" y="30"/>
                    <a:pt x="38" y="28"/>
                    <a:pt x="38" y="26"/>
                  </a:cubicBezTo>
                  <a:cubicBezTo>
                    <a:pt x="39" y="23"/>
                    <a:pt x="38" y="22"/>
                    <a:pt x="38" y="21"/>
                  </a:cubicBezTo>
                  <a:cubicBezTo>
                    <a:pt x="39" y="21"/>
                    <a:pt x="42" y="21"/>
                    <a:pt x="42" y="22"/>
                  </a:cubicBezTo>
                  <a:cubicBezTo>
                    <a:pt x="43" y="21"/>
                    <a:pt x="41" y="18"/>
                    <a:pt x="40" y="18"/>
                  </a:cubicBezTo>
                  <a:cubicBezTo>
                    <a:pt x="41" y="18"/>
                    <a:pt x="43" y="16"/>
                    <a:pt x="42" y="15"/>
                  </a:cubicBezTo>
                  <a:cubicBezTo>
                    <a:pt x="41" y="17"/>
                    <a:pt x="40" y="14"/>
                    <a:pt x="39" y="14"/>
                  </a:cubicBezTo>
                  <a:cubicBezTo>
                    <a:pt x="37" y="13"/>
                    <a:pt x="35" y="13"/>
                    <a:pt x="34" y="14"/>
                  </a:cubicBezTo>
                  <a:cubicBezTo>
                    <a:pt x="33" y="13"/>
                    <a:pt x="32" y="13"/>
                    <a:pt x="31" y="13"/>
                  </a:cubicBezTo>
                  <a:cubicBezTo>
                    <a:pt x="28" y="11"/>
                    <a:pt x="24" y="10"/>
                    <a:pt x="24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7" y="11"/>
                    <a:pt x="29" y="10"/>
                  </a:cubicBezTo>
                  <a:cubicBezTo>
                    <a:pt x="31" y="10"/>
                    <a:pt x="35" y="7"/>
                    <a:pt x="36" y="9"/>
                  </a:cubicBezTo>
                  <a:cubicBezTo>
                    <a:pt x="36" y="8"/>
                    <a:pt x="35" y="7"/>
                    <a:pt x="34" y="7"/>
                  </a:cubicBezTo>
                  <a:cubicBezTo>
                    <a:pt x="36" y="3"/>
                    <a:pt x="39" y="2"/>
                    <a:pt x="40" y="3"/>
                  </a:cubicBezTo>
                  <a:cubicBezTo>
                    <a:pt x="39" y="0"/>
                    <a:pt x="34" y="2"/>
                    <a:pt x="31" y="2"/>
                  </a:cubicBezTo>
                  <a:cubicBezTo>
                    <a:pt x="32" y="1"/>
                    <a:pt x="30" y="0"/>
                    <a:pt x="30" y="0"/>
                  </a:cubicBezTo>
                  <a:cubicBezTo>
                    <a:pt x="30" y="0"/>
                    <a:pt x="30" y="2"/>
                    <a:pt x="27" y="3"/>
                  </a:cubicBezTo>
                  <a:cubicBezTo>
                    <a:pt x="25" y="4"/>
                    <a:pt x="24" y="7"/>
                    <a:pt x="25" y="8"/>
                  </a:cubicBezTo>
                  <a:cubicBezTo>
                    <a:pt x="21" y="10"/>
                    <a:pt x="14" y="9"/>
                    <a:pt x="9" y="11"/>
                  </a:cubicBezTo>
                  <a:cubicBezTo>
                    <a:pt x="5" y="13"/>
                    <a:pt x="0" y="20"/>
                    <a:pt x="0" y="20"/>
                  </a:cubicBezTo>
                  <a:close/>
                  <a:moveTo>
                    <a:pt x="33" y="5"/>
                  </a:moveTo>
                  <a:cubicBezTo>
                    <a:pt x="34" y="7"/>
                    <a:pt x="26" y="8"/>
                    <a:pt x="26" y="8"/>
                  </a:cubicBezTo>
                  <a:cubicBezTo>
                    <a:pt x="26" y="8"/>
                    <a:pt x="32" y="2"/>
                    <a:pt x="33" y="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Freeform 1333"/>
            <p:cNvSpPr>
              <a:spLocks noEditPoints="1"/>
            </p:cNvSpPr>
            <p:nvPr/>
          </p:nvSpPr>
          <p:spPr bwMode="auto">
            <a:xfrm>
              <a:off x="0" y="22225"/>
              <a:ext cx="476250" cy="355600"/>
            </a:xfrm>
            <a:custGeom>
              <a:avLst/>
              <a:gdLst>
                <a:gd name="T0" fmla="*/ 365494 w 43"/>
                <a:gd name="T1" fmla="*/ 122238 h 32"/>
                <a:gd name="T2" fmla="*/ 199360 w 43"/>
                <a:gd name="T3" fmla="*/ 88900 h 32"/>
                <a:gd name="T4" fmla="*/ 166134 w 43"/>
                <a:gd name="T5" fmla="*/ 33338 h 32"/>
                <a:gd name="T6" fmla="*/ 143983 w 43"/>
                <a:gd name="T7" fmla="*/ 0 h 32"/>
                <a:gd name="T8" fmla="*/ 121831 w 43"/>
                <a:gd name="T9" fmla="*/ 22225 h 32"/>
                <a:gd name="T10" fmla="*/ 22151 w 43"/>
                <a:gd name="T11" fmla="*/ 33338 h 32"/>
                <a:gd name="T12" fmla="*/ 88605 w 43"/>
                <a:gd name="T13" fmla="*/ 77788 h 32"/>
                <a:gd name="T14" fmla="*/ 77529 w 43"/>
                <a:gd name="T15" fmla="*/ 100013 h 32"/>
                <a:gd name="T16" fmla="*/ 143983 w 43"/>
                <a:gd name="T17" fmla="*/ 111125 h 32"/>
                <a:gd name="T18" fmla="*/ 188285 w 43"/>
                <a:gd name="T19" fmla="*/ 100013 h 32"/>
                <a:gd name="T20" fmla="*/ 210436 w 43"/>
                <a:gd name="T21" fmla="*/ 111125 h 32"/>
                <a:gd name="T22" fmla="*/ 121831 w 43"/>
                <a:gd name="T23" fmla="*/ 144463 h 32"/>
                <a:gd name="T24" fmla="*/ 99680 w 43"/>
                <a:gd name="T25" fmla="*/ 155575 h 32"/>
                <a:gd name="T26" fmla="*/ 44302 w 43"/>
                <a:gd name="T27" fmla="*/ 155575 h 32"/>
                <a:gd name="T28" fmla="*/ 0 w 43"/>
                <a:gd name="T29" fmla="*/ 166688 h 32"/>
                <a:gd name="T30" fmla="*/ 33227 w 43"/>
                <a:gd name="T31" fmla="*/ 200025 h 32"/>
                <a:gd name="T32" fmla="*/ 11076 w 43"/>
                <a:gd name="T33" fmla="*/ 244475 h 32"/>
                <a:gd name="T34" fmla="*/ 55378 w 43"/>
                <a:gd name="T35" fmla="*/ 233363 h 32"/>
                <a:gd name="T36" fmla="*/ 44302 w 43"/>
                <a:gd name="T37" fmla="*/ 288925 h 32"/>
                <a:gd name="T38" fmla="*/ 0 w 43"/>
                <a:gd name="T39" fmla="*/ 333375 h 32"/>
                <a:gd name="T40" fmla="*/ 77529 w 43"/>
                <a:gd name="T41" fmla="*/ 300038 h 32"/>
                <a:gd name="T42" fmla="*/ 99680 w 43"/>
                <a:gd name="T43" fmla="*/ 277813 h 32"/>
                <a:gd name="T44" fmla="*/ 99680 w 43"/>
                <a:gd name="T45" fmla="*/ 311150 h 32"/>
                <a:gd name="T46" fmla="*/ 132907 w 43"/>
                <a:gd name="T47" fmla="*/ 277813 h 32"/>
                <a:gd name="T48" fmla="*/ 143983 w 43"/>
                <a:gd name="T49" fmla="*/ 166688 h 32"/>
                <a:gd name="T50" fmla="*/ 155058 w 43"/>
                <a:gd name="T51" fmla="*/ 144463 h 32"/>
                <a:gd name="T52" fmla="*/ 121831 w 43"/>
                <a:gd name="T53" fmla="*/ 177800 h 32"/>
                <a:gd name="T54" fmla="*/ 99680 w 43"/>
                <a:gd name="T55" fmla="*/ 255588 h 32"/>
                <a:gd name="T56" fmla="*/ 77529 w 43"/>
                <a:gd name="T57" fmla="*/ 266700 h 32"/>
                <a:gd name="T58" fmla="*/ 88605 w 43"/>
                <a:gd name="T59" fmla="*/ 222250 h 32"/>
                <a:gd name="T60" fmla="*/ 221512 w 43"/>
                <a:gd name="T61" fmla="*/ 111125 h 32"/>
                <a:gd name="T62" fmla="*/ 398721 w 43"/>
                <a:gd name="T63" fmla="*/ 155575 h 32"/>
                <a:gd name="T64" fmla="*/ 221512 w 43"/>
                <a:gd name="T65" fmla="*/ 166688 h 32"/>
                <a:gd name="T66" fmla="*/ 210436 w 43"/>
                <a:gd name="T67" fmla="*/ 266700 h 32"/>
                <a:gd name="T68" fmla="*/ 232587 w 43"/>
                <a:gd name="T69" fmla="*/ 144463 h 32"/>
                <a:gd name="T70" fmla="*/ 221512 w 43"/>
                <a:gd name="T71" fmla="*/ 322263 h 32"/>
                <a:gd name="T72" fmla="*/ 299041 w 43"/>
                <a:gd name="T73" fmla="*/ 355600 h 32"/>
                <a:gd name="T74" fmla="*/ 243663 w 43"/>
                <a:gd name="T75" fmla="*/ 277813 h 32"/>
                <a:gd name="T76" fmla="*/ 299041 w 43"/>
                <a:gd name="T77" fmla="*/ 300038 h 32"/>
                <a:gd name="T78" fmla="*/ 254738 w 43"/>
                <a:gd name="T79" fmla="*/ 222250 h 32"/>
                <a:gd name="T80" fmla="*/ 287965 w 43"/>
                <a:gd name="T81" fmla="*/ 244475 h 32"/>
                <a:gd name="T82" fmla="*/ 343343 w 43"/>
                <a:gd name="T83" fmla="*/ 133350 h 32"/>
                <a:gd name="T84" fmla="*/ 476250 w 43"/>
                <a:gd name="T85" fmla="*/ 222250 h 32"/>
                <a:gd name="T86" fmla="*/ 365494 w 43"/>
                <a:gd name="T87" fmla="*/ 122238 h 32"/>
                <a:gd name="T88" fmla="*/ 177209 w 43"/>
                <a:gd name="T89" fmla="*/ 88900 h 32"/>
                <a:gd name="T90" fmla="*/ 99680 w 43"/>
                <a:gd name="T91" fmla="*/ 55563 h 32"/>
                <a:gd name="T92" fmla="*/ 177209 w 43"/>
                <a:gd name="T93" fmla="*/ 88900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33" y="11"/>
                  </a:moveTo>
                  <a:cubicBezTo>
                    <a:pt x="28" y="9"/>
                    <a:pt x="21" y="10"/>
                    <a:pt x="18" y="8"/>
                  </a:cubicBezTo>
                  <a:cubicBezTo>
                    <a:pt x="18" y="7"/>
                    <a:pt x="17" y="4"/>
                    <a:pt x="15" y="3"/>
                  </a:cubicBezTo>
                  <a:cubicBezTo>
                    <a:pt x="12" y="2"/>
                    <a:pt x="13" y="0"/>
                    <a:pt x="13" y="0"/>
                  </a:cubicBezTo>
                  <a:cubicBezTo>
                    <a:pt x="13" y="0"/>
                    <a:pt x="10" y="1"/>
                    <a:pt x="11" y="2"/>
                  </a:cubicBezTo>
                  <a:cubicBezTo>
                    <a:pt x="9" y="2"/>
                    <a:pt x="4" y="0"/>
                    <a:pt x="2" y="3"/>
                  </a:cubicBezTo>
                  <a:cubicBezTo>
                    <a:pt x="3" y="2"/>
                    <a:pt x="6" y="3"/>
                    <a:pt x="8" y="7"/>
                  </a:cubicBezTo>
                  <a:cubicBezTo>
                    <a:pt x="7" y="7"/>
                    <a:pt x="6" y="8"/>
                    <a:pt x="7" y="9"/>
                  </a:cubicBezTo>
                  <a:cubicBezTo>
                    <a:pt x="8" y="7"/>
                    <a:pt x="11" y="10"/>
                    <a:pt x="13" y="10"/>
                  </a:cubicBezTo>
                  <a:cubicBezTo>
                    <a:pt x="16" y="11"/>
                    <a:pt x="17" y="9"/>
                    <a:pt x="17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4" y="11"/>
                    <a:pt x="11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7" y="13"/>
                    <a:pt x="5" y="13"/>
                    <a:pt x="4" y="14"/>
                  </a:cubicBezTo>
                  <a:cubicBezTo>
                    <a:pt x="2" y="14"/>
                    <a:pt x="1" y="17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2" y="18"/>
                    <a:pt x="0" y="21"/>
                    <a:pt x="1" y="22"/>
                  </a:cubicBezTo>
                  <a:cubicBezTo>
                    <a:pt x="1" y="21"/>
                    <a:pt x="3" y="21"/>
                    <a:pt x="5" y="21"/>
                  </a:cubicBezTo>
                  <a:cubicBezTo>
                    <a:pt x="4" y="22"/>
                    <a:pt x="3" y="23"/>
                    <a:pt x="4" y="26"/>
                  </a:cubicBezTo>
                  <a:cubicBezTo>
                    <a:pt x="5" y="28"/>
                    <a:pt x="1" y="30"/>
                    <a:pt x="0" y="30"/>
                  </a:cubicBezTo>
                  <a:cubicBezTo>
                    <a:pt x="2" y="31"/>
                    <a:pt x="5" y="30"/>
                    <a:pt x="7" y="27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9" y="25"/>
                    <a:pt x="8" y="28"/>
                    <a:pt x="9" y="28"/>
                  </a:cubicBezTo>
                  <a:cubicBezTo>
                    <a:pt x="10" y="27"/>
                    <a:pt x="11" y="26"/>
                    <a:pt x="12" y="25"/>
                  </a:cubicBezTo>
                  <a:cubicBezTo>
                    <a:pt x="14" y="25"/>
                    <a:pt x="16" y="21"/>
                    <a:pt x="13" y="15"/>
                  </a:cubicBezTo>
                  <a:cubicBezTo>
                    <a:pt x="12" y="14"/>
                    <a:pt x="14" y="13"/>
                    <a:pt x="14" y="13"/>
                  </a:cubicBezTo>
                  <a:cubicBezTo>
                    <a:pt x="14" y="13"/>
                    <a:pt x="12" y="14"/>
                    <a:pt x="11" y="16"/>
                  </a:cubicBezTo>
                  <a:cubicBezTo>
                    <a:pt x="10" y="18"/>
                    <a:pt x="10" y="21"/>
                    <a:pt x="9" y="23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9" y="22"/>
                    <a:pt x="8" y="20"/>
                  </a:cubicBezTo>
                  <a:cubicBezTo>
                    <a:pt x="8" y="19"/>
                    <a:pt x="12" y="10"/>
                    <a:pt x="20" y="10"/>
                  </a:cubicBezTo>
                  <a:cubicBezTo>
                    <a:pt x="21" y="10"/>
                    <a:pt x="33" y="9"/>
                    <a:pt x="36" y="14"/>
                  </a:cubicBezTo>
                  <a:cubicBezTo>
                    <a:pt x="33" y="11"/>
                    <a:pt x="23" y="10"/>
                    <a:pt x="20" y="15"/>
                  </a:cubicBezTo>
                  <a:cubicBezTo>
                    <a:pt x="17" y="20"/>
                    <a:pt x="19" y="24"/>
                    <a:pt x="19" y="24"/>
                  </a:cubicBezTo>
                  <a:cubicBezTo>
                    <a:pt x="19" y="24"/>
                    <a:pt x="14" y="19"/>
                    <a:pt x="21" y="13"/>
                  </a:cubicBezTo>
                  <a:cubicBezTo>
                    <a:pt x="20" y="13"/>
                    <a:pt x="9" y="23"/>
                    <a:pt x="20" y="29"/>
                  </a:cubicBezTo>
                  <a:cubicBezTo>
                    <a:pt x="23" y="31"/>
                    <a:pt x="26" y="29"/>
                    <a:pt x="27" y="32"/>
                  </a:cubicBezTo>
                  <a:cubicBezTo>
                    <a:pt x="27" y="29"/>
                    <a:pt x="23" y="28"/>
                    <a:pt x="22" y="25"/>
                  </a:cubicBezTo>
                  <a:cubicBezTo>
                    <a:pt x="23" y="26"/>
                    <a:pt x="25" y="26"/>
                    <a:pt x="27" y="27"/>
                  </a:cubicBezTo>
                  <a:cubicBezTo>
                    <a:pt x="27" y="25"/>
                    <a:pt x="22" y="24"/>
                    <a:pt x="23" y="20"/>
                  </a:cubicBezTo>
                  <a:cubicBezTo>
                    <a:pt x="23" y="22"/>
                    <a:pt x="25" y="22"/>
                    <a:pt x="26" y="22"/>
                  </a:cubicBezTo>
                  <a:cubicBezTo>
                    <a:pt x="26" y="21"/>
                    <a:pt x="19" y="11"/>
                    <a:pt x="31" y="12"/>
                  </a:cubicBezTo>
                  <a:cubicBezTo>
                    <a:pt x="37" y="13"/>
                    <a:pt x="43" y="20"/>
                    <a:pt x="43" y="20"/>
                  </a:cubicBezTo>
                  <a:cubicBezTo>
                    <a:pt x="43" y="20"/>
                    <a:pt x="38" y="13"/>
                    <a:pt x="33" y="11"/>
                  </a:cubicBezTo>
                  <a:close/>
                  <a:moveTo>
                    <a:pt x="16" y="8"/>
                  </a:moveTo>
                  <a:cubicBezTo>
                    <a:pt x="16" y="8"/>
                    <a:pt x="9" y="7"/>
                    <a:pt x="9" y="5"/>
                  </a:cubicBezTo>
                  <a:cubicBezTo>
                    <a:pt x="10" y="2"/>
                    <a:pt x="16" y="8"/>
                    <a:pt x="16" y="8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Freeform 1334"/>
            <p:cNvSpPr>
              <a:spLocks/>
            </p:cNvSpPr>
            <p:nvPr/>
          </p:nvSpPr>
          <p:spPr bwMode="auto">
            <a:xfrm>
              <a:off x="298450" y="177800"/>
              <a:ext cx="366713" cy="222250"/>
            </a:xfrm>
            <a:custGeom>
              <a:avLst/>
              <a:gdLst>
                <a:gd name="T0" fmla="*/ 366713 w 33"/>
                <a:gd name="T1" fmla="*/ 122238 h 20"/>
                <a:gd name="T2" fmla="*/ 366713 w 33"/>
                <a:gd name="T3" fmla="*/ 133350 h 20"/>
                <a:gd name="T4" fmla="*/ 255588 w 33"/>
                <a:gd name="T5" fmla="*/ 122238 h 20"/>
                <a:gd name="T6" fmla="*/ 200025 w 33"/>
                <a:gd name="T7" fmla="*/ 166688 h 20"/>
                <a:gd name="T8" fmla="*/ 244475 w 33"/>
                <a:gd name="T9" fmla="*/ 122238 h 20"/>
                <a:gd name="T10" fmla="*/ 255588 w 33"/>
                <a:gd name="T11" fmla="*/ 111125 h 20"/>
                <a:gd name="T12" fmla="*/ 133350 w 33"/>
                <a:gd name="T13" fmla="*/ 144463 h 20"/>
                <a:gd name="T14" fmla="*/ 111125 w 33"/>
                <a:gd name="T15" fmla="*/ 177800 h 20"/>
                <a:gd name="T16" fmla="*/ 66675 w 33"/>
                <a:gd name="T17" fmla="*/ 222250 h 20"/>
                <a:gd name="T18" fmla="*/ 122238 w 33"/>
                <a:gd name="T19" fmla="*/ 144463 h 20"/>
                <a:gd name="T20" fmla="*/ 88900 w 33"/>
                <a:gd name="T21" fmla="*/ 144463 h 20"/>
                <a:gd name="T22" fmla="*/ 0 w 33"/>
                <a:gd name="T23" fmla="*/ 144463 h 20"/>
                <a:gd name="T24" fmla="*/ 88900 w 33"/>
                <a:gd name="T25" fmla="*/ 133350 h 20"/>
                <a:gd name="T26" fmla="*/ 111125 w 33"/>
                <a:gd name="T27" fmla="*/ 144463 h 20"/>
                <a:gd name="T28" fmla="*/ 66675 w 33"/>
                <a:gd name="T29" fmla="*/ 66675 h 20"/>
                <a:gd name="T30" fmla="*/ 111125 w 33"/>
                <a:gd name="T31" fmla="*/ 100013 h 20"/>
                <a:gd name="T32" fmla="*/ 133350 w 33"/>
                <a:gd name="T33" fmla="*/ 144463 h 20"/>
                <a:gd name="T34" fmla="*/ 244475 w 33"/>
                <a:gd name="T35" fmla="*/ 111125 h 20"/>
                <a:gd name="T36" fmla="*/ 222250 w 33"/>
                <a:gd name="T37" fmla="*/ 100013 h 20"/>
                <a:gd name="T38" fmla="*/ 177800 w 33"/>
                <a:gd name="T39" fmla="*/ 77788 h 20"/>
                <a:gd name="T40" fmla="*/ 166688 w 33"/>
                <a:gd name="T41" fmla="*/ 33338 h 20"/>
                <a:gd name="T42" fmla="*/ 211138 w 33"/>
                <a:gd name="T43" fmla="*/ 55563 h 20"/>
                <a:gd name="T44" fmla="*/ 255588 w 33"/>
                <a:gd name="T45" fmla="*/ 100013 h 20"/>
                <a:gd name="T46" fmla="*/ 311150 w 33"/>
                <a:gd name="T47" fmla="*/ 100013 h 20"/>
                <a:gd name="T48" fmla="*/ 277813 w 33"/>
                <a:gd name="T49" fmla="*/ 44450 h 20"/>
                <a:gd name="T50" fmla="*/ 288925 w 33"/>
                <a:gd name="T51" fmla="*/ 0 h 20"/>
                <a:gd name="T52" fmla="*/ 311150 w 33"/>
                <a:gd name="T53" fmla="*/ 44450 h 20"/>
                <a:gd name="T54" fmla="*/ 322263 w 33"/>
                <a:gd name="T55" fmla="*/ 100013 h 20"/>
                <a:gd name="T56" fmla="*/ 366713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33" y="11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28" y="7"/>
                    <a:pt x="23" y="11"/>
                  </a:cubicBezTo>
                  <a:cubicBezTo>
                    <a:pt x="23" y="12"/>
                    <a:pt x="23" y="15"/>
                    <a:pt x="18" y="15"/>
                  </a:cubicBezTo>
                  <a:cubicBezTo>
                    <a:pt x="19" y="15"/>
                    <a:pt x="19" y="12"/>
                    <a:pt x="22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14" y="15"/>
                    <a:pt x="12" y="13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8" y="17"/>
                    <a:pt x="6" y="18"/>
                    <a:pt x="6" y="20"/>
                  </a:cubicBezTo>
                  <a:cubicBezTo>
                    <a:pt x="5" y="19"/>
                    <a:pt x="5" y="14"/>
                    <a:pt x="11" y="13"/>
                  </a:cubicBezTo>
                  <a:cubicBezTo>
                    <a:pt x="10" y="13"/>
                    <a:pt x="8" y="13"/>
                    <a:pt x="8" y="13"/>
                  </a:cubicBezTo>
                  <a:cubicBezTo>
                    <a:pt x="8" y="13"/>
                    <a:pt x="4" y="16"/>
                    <a:pt x="0" y="13"/>
                  </a:cubicBezTo>
                  <a:cubicBezTo>
                    <a:pt x="1" y="12"/>
                    <a:pt x="4" y="9"/>
                    <a:pt x="8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5" y="11"/>
                    <a:pt x="6" y="6"/>
                  </a:cubicBezTo>
                  <a:cubicBezTo>
                    <a:pt x="7" y="7"/>
                    <a:pt x="10" y="7"/>
                    <a:pt x="10" y="9"/>
                  </a:cubicBezTo>
                  <a:cubicBezTo>
                    <a:pt x="11" y="11"/>
                    <a:pt x="10" y="12"/>
                    <a:pt x="12" y="13"/>
                  </a:cubicBezTo>
                  <a:cubicBezTo>
                    <a:pt x="14" y="14"/>
                    <a:pt x="22" y="10"/>
                    <a:pt x="22" y="10"/>
                  </a:cubicBezTo>
                  <a:cubicBezTo>
                    <a:pt x="22" y="10"/>
                    <a:pt x="21" y="9"/>
                    <a:pt x="20" y="9"/>
                  </a:cubicBezTo>
                  <a:cubicBezTo>
                    <a:pt x="19" y="9"/>
                    <a:pt x="17" y="8"/>
                    <a:pt x="16" y="7"/>
                  </a:cubicBezTo>
                  <a:cubicBezTo>
                    <a:pt x="14" y="5"/>
                    <a:pt x="15" y="3"/>
                    <a:pt x="15" y="3"/>
                  </a:cubicBezTo>
                  <a:cubicBezTo>
                    <a:pt x="15" y="3"/>
                    <a:pt x="16" y="3"/>
                    <a:pt x="19" y="5"/>
                  </a:cubicBezTo>
                  <a:cubicBezTo>
                    <a:pt x="22" y="7"/>
                    <a:pt x="19" y="8"/>
                    <a:pt x="23" y="9"/>
                  </a:cubicBezTo>
                  <a:cubicBezTo>
                    <a:pt x="25" y="9"/>
                    <a:pt x="28" y="8"/>
                    <a:pt x="28" y="9"/>
                  </a:cubicBezTo>
                  <a:cubicBezTo>
                    <a:pt x="27" y="8"/>
                    <a:pt x="24" y="6"/>
                    <a:pt x="25" y="4"/>
                  </a:cubicBezTo>
                  <a:cubicBezTo>
                    <a:pt x="25" y="1"/>
                    <a:pt x="26" y="1"/>
                    <a:pt x="26" y="0"/>
                  </a:cubicBezTo>
                  <a:cubicBezTo>
                    <a:pt x="27" y="0"/>
                    <a:pt x="29" y="2"/>
                    <a:pt x="28" y="4"/>
                  </a:cubicBezTo>
                  <a:cubicBezTo>
                    <a:pt x="28" y="6"/>
                    <a:pt x="28" y="8"/>
                    <a:pt x="29" y="9"/>
                  </a:cubicBezTo>
                  <a:cubicBezTo>
                    <a:pt x="31" y="10"/>
                    <a:pt x="33" y="11"/>
                    <a:pt x="33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Freeform 1335"/>
            <p:cNvSpPr>
              <a:spLocks/>
            </p:cNvSpPr>
            <p:nvPr/>
          </p:nvSpPr>
          <p:spPr bwMode="auto">
            <a:xfrm>
              <a:off x="720725" y="177800"/>
              <a:ext cx="365125" cy="222250"/>
            </a:xfrm>
            <a:custGeom>
              <a:avLst/>
              <a:gdLst>
                <a:gd name="T0" fmla="*/ 0 w 33"/>
                <a:gd name="T1" fmla="*/ 122238 h 20"/>
                <a:gd name="T2" fmla="*/ 0 w 33"/>
                <a:gd name="T3" fmla="*/ 133350 h 20"/>
                <a:gd name="T4" fmla="*/ 121708 w 33"/>
                <a:gd name="T5" fmla="*/ 122238 h 20"/>
                <a:gd name="T6" fmla="*/ 165966 w 33"/>
                <a:gd name="T7" fmla="*/ 166688 h 20"/>
                <a:gd name="T8" fmla="*/ 121708 w 33"/>
                <a:gd name="T9" fmla="*/ 122238 h 20"/>
                <a:gd name="T10" fmla="*/ 110644 w 33"/>
                <a:gd name="T11" fmla="*/ 111125 h 20"/>
                <a:gd name="T12" fmla="*/ 243417 w 33"/>
                <a:gd name="T13" fmla="*/ 144463 h 20"/>
                <a:gd name="T14" fmla="*/ 265545 w 33"/>
                <a:gd name="T15" fmla="*/ 177800 h 20"/>
                <a:gd name="T16" fmla="*/ 298739 w 33"/>
                <a:gd name="T17" fmla="*/ 222250 h 20"/>
                <a:gd name="T18" fmla="*/ 243417 w 33"/>
                <a:gd name="T19" fmla="*/ 144463 h 20"/>
                <a:gd name="T20" fmla="*/ 287674 w 33"/>
                <a:gd name="T21" fmla="*/ 144463 h 20"/>
                <a:gd name="T22" fmla="*/ 365125 w 33"/>
                <a:gd name="T23" fmla="*/ 144463 h 20"/>
                <a:gd name="T24" fmla="*/ 287674 w 33"/>
                <a:gd name="T25" fmla="*/ 133350 h 20"/>
                <a:gd name="T26" fmla="*/ 254481 w 33"/>
                <a:gd name="T27" fmla="*/ 144463 h 20"/>
                <a:gd name="T28" fmla="*/ 298739 w 33"/>
                <a:gd name="T29" fmla="*/ 66675 h 20"/>
                <a:gd name="T30" fmla="*/ 254481 w 33"/>
                <a:gd name="T31" fmla="*/ 100013 h 20"/>
                <a:gd name="T32" fmla="*/ 232352 w 33"/>
                <a:gd name="T33" fmla="*/ 144463 h 20"/>
                <a:gd name="T34" fmla="*/ 121708 w 33"/>
                <a:gd name="T35" fmla="*/ 111125 h 20"/>
                <a:gd name="T36" fmla="*/ 143837 w 33"/>
                <a:gd name="T37" fmla="*/ 100013 h 20"/>
                <a:gd name="T38" fmla="*/ 199159 w 33"/>
                <a:gd name="T39" fmla="*/ 77788 h 20"/>
                <a:gd name="T40" fmla="*/ 210223 w 33"/>
                <a:gd name="T41" fmla="*/ 33338 h 20"/>
                <a:gd name="T42" fmla="*/ 154902 w 33"/>
                <a:gd name="T43" fmla="*/ 55563 h 20"/>
                <a:gd name="T44" fmla="*/ 121708 w 33"/>
                <a:gd name="T45" fmla="*/ 100013 h 20"/>
                <a:gd name="T46" fmla="*/ 55322 w 33"/>
                <a:gd name="T47" fmla="*/ 100013 h 20"/>
                <a:gd name="T48" fmla="*/ 99580 w 33"/>
                <a:gd name="T49" fmla="*/ 44450 h 20"/>
                <a:gd name="T50" fmla="*/ 88515 w 33"/>
                <a:gd name="T51" fmla="*/ 0 h 20"/>
                <a:gd name="T52" fmla="*/ 55322 w 33"/>
                <a:gd name="T53" fmla="*/ 44450 h 20"/>
                <a:gd name="T54" fmla="*/ 44258 w 33"/>
                <a:gd name="T55" fmla="*/ 100013 h 20"/>
                <a:gd name="T56" fmla="*/ 0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0" y="1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" y="7"/>
                    <a:pt x="11" y="11"/>
                  </a:cubicBezTo>
                  <a:cubicBezTo>
                    <a:pt x="10" y="12"/>
                    <a:pt x="10" y="15"/>
                    <a:pt x="15" y="15"/>
                  </a:cubicBezTo>
                  <a:cubicBezTo>
                    <a:pt x="15" y="15"/>
                    <a:pt x="15" y="12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20" y="15"/>
                    <a:pt x="22" y="13"/>
                  </a:cubicBezTo>
                  <a:cubicBezTo>
                    <a:pt x="22" y="14"/>
                    <a:pt x="22" y="15"/>
                    <a:pt x="24" y="16"/>
                  </a:cubicBezTo>
                  <a:cubicBezTo>
                    <a:pt x="25" y="17"/>
                    <a:pt x="27" y="18"/>
                    <a:pt x="27" y="20"/>
                  </a:cubicBezTo>
                  <a:cubicBezTo>
                    <a:pt x="28" y="19"/>
                    <a:pt x="29" y="14"/>
                    <a:pt x="22" y="13"/>
                  </a:cubicBezTo>
                  <a:cubicBezTo>
                    <a:pt x="23" y="13"/>
                    <a:pt x="26" y="13"/>
                    <a:pt x="26" y="13"/>
                  </a:cubicBezTo>
                  <a:cubicBezTo>
                    <a:pt x="26" y="13"/>
                    <a:pt x="29" y="16"/>
                    <a:pt x="33" y="13"/>
                  </a:cubicBezTo>
                  <a:cubicBezTo>
                    <a:pt x="32" y="12"/>
                    <a:pt x="29" y="9"/>
                    <a:pt x="26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6"/>
                  </a:cubicBezTo>
                  <a:cubicBezTo>
                    <a:pt x="26" y="7"/>
                    <a:pt x="23" y="7"/>
                    <a:pt x="23" y="9"/>
                  </a:cubicBezTo>
                  <a:cubicBezTo>
                    <a:pt x="22" y="11"/>
                    <a:pt x="23" y="12"/>
                    <a:pt x="21" y="13"/>
                  </a:cubicBezTo>
                  <a:cubicBezTo>
                    <a:pt x="19" y="14"/>
                    <a:pt x="11" y="10"/>
                    <a:pt x="11" y="10"/>
                  </a:cubicBezTo>
                  <a:cubicBezTo>
                    <a:pt x="12" y="10"/>
                    <a:pt x="12" y="9"/>
                    <a:pt x="13" y="9"/>
                  </a:cubicBezTo>
                  <a:cubicBezTo>
                    <a:pt x="14" y="9"/>
                    <a:pt x="16" y="8"/>
                    <a:pt x="18" y="7"/>
                  </a:cubicBezTo>
                  <a:cubicBezTo>
                    <a:pt x="19" y="5"/>
                    <a:pt x="19" y="3"/>
                    <a:pt x="19" y="3"/>
                  </a:cubicBezTo>
                  <a:cubicBezTo>
                    <a:pt x="19" y="3"/>
                    <a:pt x="17" y="3"/>
                    <a:pt x="14" y="5"/>
                  </a:cubicBezTo>
                  <a:cubicBezTo>
                    <a:pt x="12" y="7"/>
                    <a:pt x="14" y="8"/>
                    <a:pt x="11" y="9"/>
                  </a:cubicBezTo>
                  <a:cubicBezTo>
                    <a:pt x="8" y="9"/>
                    <a:pt x="6" y="8"/>
                    <a:pt x="5" y="9"/>
                  </a:cubicBezTo>
                  <a:cubicBezTo>
                    <a:pt x="6" y="8"/>
                    <a:pt x="9" y="6"/>
                    <a:pt x="9" y="4"/>
                  </a:cubicBezTo>
                  <a:cubicBezTo>
                    <a:pt x="8" y="1"/>
                    <a:pt x="7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5" y="8"/>
                    <a:pt x="4" y="9"/>
                  </a:cubicBezTo>
                  <a:cubicBezTo>
                    <a:pt x="2" y="10"/>
                    <a:pt x="0" y="11"/>
                    <a:pt x="0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Freeform 1336"/>
            <p:cNvSpPr>
              <a:spLocks noEditPoints="1"/>
            </p:cNvSpPr>
            <p:nvPr/>
          </p:nvSpPr>
          <p:spPr bwMode="auto">
            <a:xfrm>
              <a:off x="565150" y="0"/>
              <a:ext cx="242888" cy="255588"/>
            </a:xfrm>
            <a:custGeom>
              <a:avLst/>
              <a:gdLst>
                <a:gd name="T0" fmla="*/ 143525 w 22"/>
                <a:gd name="T1" fmla="*/ 144463 h 23"/>
                <a:gd name="T2" fmla="*/ 187686 w 22"/>
                <a:gd name="T3" fmla="*/ 188913 h 23"/>
                <a:gd name="T4" fmla="*/ 187686 w 22"/>
                <a:gd name="T5" fmla="*/ 166688 h 23"/>
                <a:gd name="T6" fmla="*/ 209767 w 22"/>
                <a:gd name="T7" fmla="*/ 155575 h 23"/>
                <a:gd name="T8" fmla="*/ 242888 w 22"/>
                <a:gd name="T9" fmla="*/ 166688 h 23"/>
                <a:gd name="T10" fmla="*/ 198727 w 22"/>
                <a:gd name="T11" fmla="*/ 122238 h 23"/>
                <a:gd name="T12" fmla="*/ 198727 w 22"/>
                <a:gd name="T13" fmla="*/ 111125 h 23"/>
                <a:gd name="T14" fmla="*/ 143525 w 22"/>
                <a:gd name="T15" fmla="*/ 122238 h 23"/>
                <a:gd name="T16" fmla="*/ 143525 w 22"/>
                <a:gd name="T17" fmla="*/ 33338 h 23"/>
                <a:gd name="T18" fmla="*/ 132484 w 22"/>
                <a:gd name="T19" fmla="*/ 55563 h 23"/>
                <a:gd name="T20" fmla="*/ 66242 w 22"/>
                <a:gd name="T21" fmla="*/ 0 h 23"/>
                <a:gd name="T22" fmla="*/ 77283 w 22"/>
                <a:gd name="T23" fmla="*/ 33338 h 23"/>
                <a:gd name="T24" fmla="*/ 88323 w 22"/>
                <a:gd name="T25" fmla="*/ 66675 h 23"/>
                <a:gd name="T26" fmla="*/ 66242 w 22"/>
                <a:gd name="T27" fmla="*/ 66675 h 23"/>
                <a:gd name="T28" fmla="*/ 99363 w 22"/>
                <a:gd name="T29" fmla="*/ 100013 h 23"/>
                <a:gd name="T30" fmla="*/ 132484 w 22"/>
                <a:gd name="T31" fmla="*/ 144463 h 23"/>
                <a:gd name="T32" fmla="*/ 99363 w 22"/>
                <a:gd name="T33" fmla="*/ 122238 h 23"/>
                <a:gd name="T34" fmla="*/ 66242 w 22"/>
                <a:gd name="T35" fmla="*/ 100013 h 23"/>
                <a:gd name="T36" fmla="*/ 77283 w 22"/>
                <a:gd name="T37" fmla="*/ 111125 h 23"/>
                <a:gd name="T38" fmla="*/ 0 w 22"/>
                <a:gd name="T39" fmla="*/ 133350 h 23"/>
                <a:gd name="T40" fmla="*/ 55202 w 22"/>
                <a:gd name="T41" fmla="*/ 155575 h 23"/>
                <a:gd name="T42" fmla="*/ 55202 w 22"/>
                <a:gd name="T43" fmla="*/ 188913 h 23"/>
                <a:gd name="T44" fmla="*/ 77283 w 22"/>
                <a:gd name="T45" fmla="*/ 177800 h 23"/>
                <a:gd name="T46" fmla="*/ 110404 w 22"/>
                <a:gd name="T47" fmla="*/ 144463 h 23"/>
                <a:gd name="T48" fmla="*/ 132484 w 22"/>
                <a:gd name="T49" fmla="*/ 144463 h 23"/>
                <a:gd name="T50" fmla="*/ 110404 w 22"/>
                <a:gd name="T51" fmla="*/ 200025 h 23"/>
                <a:gd name="T52" fmla="*/ 143525 w 22"/>
                <a:gd name="T53" fmla="*/ 255588 h 23"/>
                <a:gd name="T54" fmla="*/ 143525 w 22"/>
                <a:gd name="T55" fmla="*/ 144463 h 23"/>
                <a:gd name="T56" fmla="*/ 110404 w 22"/>
                <a:gd name="T57" fmla="*/ 55563 h 23"/>
                <a:gd name="T58" fmla="*/ 132484 w 22"/>
                <a:gd name="T59" fmla="*/ 122238 h 23"/>
                <a:gd name="T60" fmla="*/ 110404 w 22"/>
                <a:gd name="T61" fmla="*/ 55563 h 23"/>
                <a:gd name="T62" fmla="*/ 143525 w 22"/>
                <a:gd name="T63" fmla="*/ 133350 h 23"/>
                <a:gd name="T64" fmla="*/ 209767 w 22"/>
                <a:gd name="T65" fmla="*/ 144463 h 23"/>
                <a:gd name="T66" fmla="*/ 143525 w 22"/>
                <a:gd name="T67" fmla="*/ 133350 h 23"/>
                <a:gd name="T68" fmla="*/ 99363 w 22"/>
                <a:gd name="T69" fmla="*/ 144463 h 23"/>
                <a:gd name="T70" fmla="*/ 33121 w 22"/>
                <a:gd name="T71" fmla="*/ 122238 h 23"/>
                <a:gd name="T72" fmla="*/ 99363 w 22"/>
                <a:gd name="T73" fmla="*/ 144463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3" y="13"/>
                  </a:moveTo>
                  <a:cubicBezTo>
                    <a:pt x="12" y="16"/>
                    <a:pt x="17" y="16"/>
                    <a:pt x="17" y="17"/>
                  </a:cubicBezTo>
                  <a:cubicBezTo>
                    <a:pt x="18" y="16"/>
                    <a:pt x="17" y="15"/>
                    <a:pt x="17" y="15"/>
                  </a:cubicBezTo>
                  <a:cubicBezTo>
                    <a:pt x="17" y="15"/>
                    <a:pt x="18" y="15"/>
                    <a:pt x="19" y="14"/>
                  </a:cubicBezTo>
                  <a:cubicBezTo>
                    <a:pt x="20" y="14"/>
                    <a:pt x="21" y="14"/>
                    <a:pt x="22" y="15"/>
                  </a:cubicBezTo>
                  <a:cubicBezTo>
                    <a:pt x="22" y="12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6" y="8"/>
                    <a:pt x="13" y="11"/>
                  </a:cubicBezTo>
                  <a:cubicBezTo>
                    <a:pt x="15" y="8"/>
                    <a:pt x="13" y="3"/>
                    <a:pt x="13" y="3"/>
                  </a:cubicBezTo>
                  <a:cubicBezTo>
                    <a:pt x="13" y="3"/>
                    <a:pt x="13" y="4"/>
                    <a:pt x="12" y="5"/>
                  </a:cubicBezTo>
                  <a:cubicBezTo>
                    <a:pt x="12" y="2"/>
                    <a:pt x="7" y="0"/>
                    <a:pt x="6" y="0"/>
                  </a:cubicBezTo>
                  <a:cubicBezTo>
                    <a:pt x="7" y="0"/>
                    <a:pt x="7" y="2"/>
                    <a:pt x="7" y="3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7" y="7"/>
                    <a:pt x="8" y="9"/>
                    <a:pt x="9" y="9"/>
                  </a:cubicBezTo>
                  <a:cubicBezTo>
                    <a:pt x="11" y="10"/>
                    <a:pt x="10" y="12"/>
                    <a:pt x="12" y="13"/>
                  </a:cubicBezTo>
                  <a:cubicBezTo>
                    <a:pt x="11" y="13"/>
                    <a:pt x="9" y="13"/>
                    <a:pt x="9" y="11"/>
                  </a:cubicBezTo>
                  <a:cubicBezTo>
                    <a:pt x="8" y="9"/>
                    <a:pt x="6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ubicBezTo>
                    <a:pt x="4" y="8"/>
                    <a:pt x="0" y="11"/>
                    <a:pt x="0" y="12"/>
                  </a:cubicBezTo>
                  <a:cubicBezTo>
                    <a:pt x="1" y="11"/>
                    <a:pt x="3" y="14"/>
                    <a:pt x="5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5" y="15"/>
                    <a:pt x="6" y="15"/>
                    <a:pt x="7" y="16"/>
                  </a:cubicBezTo>
                  <a:cubicBezTo>
                    <a:pt x="9" y="16"/>
                    <a:pt x="10" y="14"/>
                    <a:pt x="10" y="13"/>
                  </a:cubicBezTo>
                  <a:cubicBezTo>
                    <a:pt x="10" y="13"/>
                    <a:pt x="12" y="13"/>
                    <a:pt x="12" y="13"/>
                  </a:cubicBezTo>
                  <a:cubicBezTo>
                    <a:pt x="12" y="13"/>
                    <a:pt x="10" y="15"/>
                    <a:pt x="10" y="18"/>
                  </a:cubicBezTo>
                  <a:cubicBezTo>
                    <a:pt x="9" y="22"/>
                    <a:pt x="13" y="23"/>
                    <a:pt x="13" y="23"/>
                  </a:cubicBezTo>
                  <a:cubicBezTo>
                    <a:pt x="7" y="20"/>
                    <a:pt x="12" y="14"/>
                    <a:pt x="13" y="13"/>
                  </a:cubicBezTo>
                  <a:close/>
                  <a:moveTo>
                    <a:pt x="10" y="5"/>
                  </a:moveTo>
                  <a:cubicBezTo>
                    <a:pt x="11" y="4"/>
                    <a:pt x="12" y="7"/>
                    <a:pt x="12" y="11"/>
                  </a:cubicBezTo>
                  <a:cubicBezTo>
                    <a:pt x="12" y="11"/>
                    <a:pt x="9" y="5"/>
                    <a:pt x="10" y="5"/>
                  </a:cubicBezTo>
                  <a:close/>
                  <a:moveTo>
                    <a:pt x="13" y="12"/>
                  </a:moveTo>
                  <a:cubicBezTo>
                    <a:pt x="13" y="12"/>
                    <a:pt x="18" y="11"/>
                    <a:pt x="19" y="13"/>
                  </a:cubicBezTo>
                  <a:cubicBezTo>
                    <a:pt x="19" y="14"/>
                    <a:pt x="13" y="12"/>
                    <a:pt x="13" y="12"/>
                  </a:cubicBezTo>
                  <a:close/>
                  <a:moveTo>
                    <a:pt x="9" y="13"/>
                  </a:moveTo>
                  <a:cubicBezTo>
                    <a:pt x="9" y="13"/>
                    <a:pt x="3" y="13"/>
                    <a:pt x="3" y="11"/>
                  </a:cubicBezTo>
                  <a:cubicBezTo>
                    <a:pt x="4" y="10"/>
                    <a:pt x="9" y="13"/>
                    <a:pt x="9" y="13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373"/>
          <p:cNvGrpSpPr>
            <a:grpSpLocks/>
          </p:cNvGrpSpPr>
          <p:nvPr/>
        </p:nvGrpSpPr>
        <p:grpSpPr bwMode="auto">
          <a:xfrm>
            <a:off x="1396447" y="2087563"/>
            <a:ext cx="8158717" cy="3840162"/>
            <a:chOff x="1120152" y="0"/>
            <a:chExt cx="8158215" cy="3839317"/>
          </a:xfrm>
        </p:grpSpPr>
        <p:pic>
          <p:nvPicPr>
            <p:cNvPr id="7190" name="图片 357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6722" b="35516"/>
            <a:stretch>
              <a:fillRect/>
            </a:stretch>
          </p:blipFill>
          <p:spPr bwMode="auto">
            <a:xfrm rot="3973013" flipH="1">
              <a:off x="1974965" y="1353946"/>
              <a:ext cx="1290102" cy="1109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85" name="组合 355"/>
            <p:cNvGrpSpPr>
              <a:grpSpLocks/>
            </p:cNvGrpSpPr>
            <p:nvPr/>
          </p:nvGrpSpPr>
          <p:grpSpPr bwMode="auto">
            <a:xfrm>
              <a:off x="1120152" y="0"/>
              <a:ext cx="8158215" cy="3839317"/>
              <a:chOff x="0" y="0"/>
              <a:chExt cx="8158215" cy="3839317"/>
            </a:xfrm>
          </p:grpSpPr>
          <p:sp>
            <p:nvSpPr>
              <p:cNvPr id="7188" name="任意多边形 48"/>
              <p:cNvSpPr>
                <a:spLocks/>
              </p:cNvSpPr>
              <p:nvPr/>
            </p:nvSpPr>
            <p:spPr bwMode="auto">
              <a:xfrm rot="157902">
                <a:off x="554" y="0"/>
                <a:ext cx="7244904" cy="3839317"/>
              </a:xfrm>
              <a:custGeom>
                <a:avLst/>
                <a:gdLst>
                  <a:gd name="T0" fmla="*/ 863046 w 7245131"/>
                  <a:gd name="T1" fmla="*/ 3707 h 3408812"/>
                  <a:gd name="T2" fmla="*/ 1033632 w 7245131"/>
                  <a:gd name="T3" fmla="*/ 29260 h 3408812"/>
                  <a:gd name="T4" fmla="*/ 1391671 w 7245131"/>
                  <a:gd name="T5" fmla="*/ 10708 h 3408812"/>
                  <a:gd name="T6" fmla="*/ 1929813 w 7245131"/>
                  <a:gd name="T7" fmla="*/ 3707 h 3408812"/>
                  <a:gd name="T8" fmla="*/ 2672739 w 7245131"/>
                  <a:gd name="T9" fmla="*/ 132442 h 3408812"/>
                  <a:gd name="T10" fmla="*/ 3072777 w 7245131"/>
                  <a:gd name="T11" fmla="*/ 3707 h 3408812"/>
                  <a:gd name="T12" fmla="*/ 4308137 w 7245131"/>
                  <a:gd name="T13" fmla="*/ 9093 h 3408812"/>
                  <a:gd name="T14" fmla="*/ 4634828 w 7245131"/>
                  <a:gd name="T15" fmla="*/ 153898 h 3408812"/>
                  <a:gd name="T16" fmla="*/ 4920569 w 7245131"/>
                  <a:gd name="T17" fmla="*/ 46618 h 3408812"/>
                  <a:gd name="T18" fmla="*/ 5511100 w 7245131"/>
                  <a:gd name="T19" fmla="*/ 68074 h 3408812"/>
                  <a:gd name="T20" fmla="*/ 5853990 w 7245131"/>
                  <a:gd name="T21" fmla="*/ 25162 h 3408812"/>
                  <a:gd name="T22" fmla="*/ 6693386 w 7245131"/>
                  <a:gd name="T23" fmla="*/ 0 h 3408812"/>
                  <a:gd name="T24" fmla="*/ 7130300 w 7245131"/>
                  <a:gd name="T25" fmla="*/ 68074 h 3408812"/>
                  <a:gd name="T26" fmla="*/ 7244904 w 7245131"/>
                  <a:gd name="T27" fmla="*/ 131446 h 3408812"/>
                  <a:gd name="T28" fmla="*/ 7182636 w 7245131"/>
                  <a:gd name="T29" fmla="*/ 1311518 h 3408812"/>
                  <a:gd name="T30" fmla="*/ 7144537 w 7245131"/>
                  <a:gd name="T31" fmla="*/ 1719180 h 3408812"/>
                  <a:gd name="T32" fmla="*/ 7201685 w 7245131"/>
                  <a:gd name="T33" fmla="*/ 2083929 h 3408812"/>
                  <a:gd name="T34" fmla="*/ 7068340 w 7245131"/>
                  <a:gd name="T35" fmla="*/ 2513046 h 3408812"/>
                  <a:gd name="T36" fmla="*/ 7239784 w 7245131"/>
                  <a:gd name="T37" fmla="*/ 2791973 h 3408812"/>
                  <a:gd name="T38" fmla="*/ 7239784 w 7245131"/>
                  <a:gd name="T39" fmla="*/ 3306913 h 3408812"/>
                  <a:gd name="T40" fmla="*/ 7182636 w 7245131"/>
                  <a:gd name="T41" fmla="*/ 3650207 h 3408812"/>
                  <a:gd name="T42" fmla="*/ 7244904 w 7245131"/>
                  <a:gd name="T43" fmla="*/ 3839317 h 3408812"/>
                  <a:gd name="T44" fmla="*/ 6550436 w 7245131"/>
                  <a:gd name="T45" fmla="*/ 3714702 h 3408812"/>
                  <a:gd name="T46" fmla="*/ 6207547 w 7245131"/>
                  <a:gd name="T47" fmla="*/ 3736158 h 3408812"/>
                  <a:gd name="T48" fmla="*/ 5559867 w 7245131"/>
                  <a:gd name="T49" fmla="*/ 3757614 h 3408812"/>
                  <a:gd name="T50" fmla="*/ 5140780 w 7245131"/>
                  <a:gd name="T51" fmla="*/ 3800525 h 3408812"/>
                  <a:gd name="T52" fmla="*/ 4645495 w 7245131"/>
                  <a:gd name="T53" fmla="*/ 3779069 h 3408812"/>
                  <a:gd name="T54" fmla="*/ 4054964 w 7245131"/>
                  <a:gd name="T55" fmla="*/ 3779069 h 3408812"/>
                  <a:gd name="T56" fmla="*/ 3689629 w 7245131"/>
                  <a:gd name="T57" fmla="*/ 3837195 h 3408812"/>
                  <a:gd name="T58" fmla="*/ 3110197 w 7245131"/>
                  <a:gd name="T59" fmla="*/ 3824510 h 3408812"/>
                  <a:gd name="T60" fmla="*/ 2702456 w 7245131"/>
                  <a:gd name="T61" fmla="*/ 3757614 h 3408812"/>
                  <a:gd name="T62" fmla="*/ 2400564 w 7245131"/>
                  <a:gd name="T63" fmla="*/ 3839317 h 3408812"/>
                  <a:gd name="T64" fmla="*/ 949911 w 7245131"/>
                  <a:gd name="T65" fmla="*/ 3779069 h 3408812"/>
                  <a:gd name="T66" fmla="*/ 187935 w 7245131"/>
                  <a:gd name="T67" fmla="*/ 3821981 h 3408812"/>
                  <a:gd name="T68" fmla="*/ 16651 w 7245131"/>
                  <a:gd name="T69" fmla="*/ 3838985 h 3408812"/>
                  <a:gd name="T70" fmla="*/ 96448 w 7245131"/>
                  <a:gd name="T71" fmla="*/ 3522736 h 3408812"/>
                  <a:gd name="T72" fmla="*/ 0 w 7245131"/>
                  <a:gd name="T73" fmla="*/ 2988713 h 3408812"/>
                  <a:gd name="T74" fmla="*/ 172646 w 7245131"/>
                  <a:gd name="T75" fmla="*/ 2879060 h 3408812"/>
                  <a:gd name="T76" fmla="*/ 153596 w 7245131"/>
                  <a:gd name="T77" fmla="*/ 2685957 h 3408812"/>
                  <a:gd name="T78" fmla="*/ 1201 w 7245131"/>
                  <a:gd name="T79" fmla="*/ 2449943 h 3408812"/>
                  <a:gd name="T80" fmla="*/ 96448 w 7245131"/>
                  <a:gd name="T81" fmla="*/ 2020825 h 3408812"/>
                  <a:gd name="T82" fmla="*/ 0 w 7245131"/>
                  <a:gd name="T83" fmla="*/ 1824788 h 3408812"/>
                  <a:gd name="T84" fmla="*/ 39300 w 7245131"/>
                  <a:gd name="T85" fmla="*/ 1291326 h 3408812"/>
                  <a:gd name="T86" fmla="*/ 0 w 7245131"/>
                  <a:gd name="T87" fmla="*/ 0 h 340881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7245131" h="3408812">
                    <a:moveTo>
                      <a:pt x="0" y="0"/>
                    </a:moveTo>
                    <a:lnTo>
                      <a:pt x="861412" y="0"/>
                    </a:lnTo>
                    <a:lnTo>
                      <a:pt x="863073" y="3291"/>
                    </a:lnTo>
                    <a:lnTo>
                      <a:pt x="864719" y="0"/>
                    </a:lnTo>
                    <a:lnTo>
                      <a:pt x="944475" y="0"/>
                    </a:lnTo>
                    <a:lnTo>
                      <a:pt x="1033664" y="25979"/>
                    </a:lnTo>
                    <a:cubicBezTo>
                      <a:pt x="1103228" y="46242"/>
                      <a:pt x="1173078" y="65292"/>
                      <a:pt x="1244073" y="79491"/>
                    </a:cubicBezTo>
                    <a:cubicBezTo>
                      <a:pt x="1280008" y="86678"/>
                      <a:pt x="1333468" y="33410"/>
                      <a:pt x="1358373" y="22341"/>
                    </a:cubicBezTo>
                    <a:cubicBezTo>
                      <a:pt x="1367548" y="18263"/>
                      <a:pt x="1379279" y="13843"/>
                      <a:pt x="1391715" y="9507"/>
                    </a:cubicBezTo>
                    <a:lnTo>
                      <a:pt x="1420677" y="0"/>
                    </a:lnTo>
                    <a:lnTo>
                      <a:pt x="1889061" y="0"/>
                    </a:lnTo>
                    <a:lnTo>
                      <a:pt x="1929873" y="3291"/>
                    </a:lnTo>
                    <a:cubicBezTo>
                      <a:pt x="1952628" y="5819"/>
                      <a:pt x="1966545" y="31152"/>
                      <a:pt x="1987023" y="41391"/>
                    </a:cubicBezTo>
                    <a:cubicBezTo>
                      <a:pt x="2004984" y="50371"/>
                      <a:pt x="2024315" y="57462"/>
                      <a:pt x="2044173" y="60441"/>
                    </a:cubicBezTo>
                    <a:cubicBezTo>
                      <a:pt x="2311999" y="100615"/>
                      <a:pt x="2406696" y="100958"/>
                      <a:pt x="2672823" y="117591"/>
                    </a:cubicBezTo>
                    <a:cubicBezTo>
                      <a:pt x="2749023" y="111241"/>
                      <a:pt x="2827748" y="119006"/>
                      <a:pt x="2901423" y="98541"/>
                    </a:cubicBezTo>
                    <a:cubicBezTo>
                      <a:pt x="2945543" y="86285"/>
                      <a:pt x="2972282" y="36821"/>
                      <a:pt x="3015723" y="22341"/>
                    </a:cubicBezTo>
                    <a:lnTo>
                      <a:pt x="3072873" y="3291"/>
                    </a:lnTo>
                    <a:lnTo>
                      <a:pt x="3074843" y="0"/>
                    </a:lnTo>
                    <a:lnTo>
                      <a:pt x="4296332" y="0"/>
                    </a:lnTo>
                    <a:lnTo>
                      <a:pt x="4308272" y="8073"/>
                    </a:lnTo>
                    <a:cubicBezTo>
                      <a:pt x="4368319" y="49048"/>
                      <a:pt x="4292937" y="-3328"/>
                      <a:pt x="4501623" y="41391"/>
                    </a:cubicBezTo>
                    <a:cubicBezTo>
                      <a:pt x="4535060" y="48556"/>
                      <a:pt x="4565123" y="66791"/>
                      <a:pt x="4596873" y="79491"/>
                    </a:cubicBezTo>
                    <a:cubicBezTo>
                      <a:pt x="4609573" y="98541"/>
                      <a:pt x="4615923" y="123941"/>
                      <a:pt x="4634973" y="136641"/>
                    </a:cubicBezTo>
                    <a:cubicBezTo>
                      <a:pt x="4691809" y="174532"/>
                      <a:pt x="4769197" y="146020"/>
                      <a:pt x="4825473" y="136641"/>
                    </a:cubicBezTo>
                    <a:cubicBezTo>
                      <a:pt x="4844523" y="123941"/>
                      <a:pt x="4866434" y="114730"/>
                      <a:pt x="4882623" y="98541"/>
                    </a:cubicBezTo>
                    <a:cubicBezTo>
                      <a:pt x="4898812" y="82352"/>
                      <a:pt x="4902845" y="55694"/>
                      <a:pt x="4920723" y="41391"/>
                    </a:cubicBezTo>
                    <a:cubicBezTo>
                      <a:pt x="4936403" y="28847"/>
                      <a:pt x="4958823" y="28691"/>
                      <a:pt x="4977873" y="22341"/>
                    </a:cubicBezTo>
                    <a:cubicBezTo>
                      <a:pt x="5136623" y="28691"/>
                      <a:pt x="5295650" y="30071"/>
                      <a:pt x="5454123" y="41391"/>
                    </a:cubicBezTo>
                    <a:cubicBezTo>
                      <a:pt x="5474152" y="42822"/>
                      <a:pt x="5493312" y="51461"/>
                      <a:pt x="5511273" y="60441"/>
                    </a:cubicBezTo>
                    <a:cubicBezTo>
                      <a:pt x="5531751" y="70680"/>
                      <a:pt x="5549373" y="85841"/>
                      <a:pt x="5568423" y="98541"/>
                    </a:cubicBezTo>
                    <a:cubicBezTo>
                      <a:pt x="5619223" y="92191"/>
                      <a:pt x="5671156" y="91908"/>
                      <a:pt x="5720823" y="79491"/>
                    </a:cubicBezTo>
                    <a:cubicBezTo>
                      <a:pt x="5968660" y="17532"/>
                      <a:pt x="5661417" y="60892"/>
                      <a:pt x="5854173" y="22341"/>
                    </a:cubicBezTo>
                    <a:cubicBezTo>
                      <a:pt x="5886186" y="15939"/>
                      <a:pt x="5914295" y="10510"/>
                      <a:pt x="5939540" y="5880"/>
                    </a:cubicBezTo>
                    <a:lnTo>
                      <a:pt x="5973877" y="0"/>
                    </a:lnTo>
                    <a:lnTo>
                      <a:pt x="6693596" y="0"/>
                    </a:lnTo>
                    <a:lnTo>
                      <a:pt x="6711423" y="3291"/>
                    </a:lnTo>
                    <a:cubicBezTo>
                      <a:pt x="6750555" y="12322"/>
                      <a:pt x="6785640" y="38886"/>
                      <a:pt x="6825723" y="41391"/>
                    </a:cubicBezTo>
                    <a:lnTo>
                      <a:pt x="7130523" y="60441"/>
                    </a:lnTo>
                    <a:cubicBezTo>
                      <a:pt x="7203032" y="84611"/>
                      <a:pt x="7221761" y="96105"/>
                      <a:pt x="7239193" y="98191"/>
                    </a:cubicBezTo>
                    <a:lnTo>
                      <a:pt x="7245131" y="97532"/>
                    </a:lnTo>
                    <a:lnTo>
                      <a:pt x="7245131" y="116707"/>
                    </a:lnTo>
                    <a:lnTo>
                      <a:pt x="7245131" y="1034797"/>
                    </a:lnTo>
                    <a:lnTo>
                      <a:pt x="7240011" y="1050157"/>
                    </a:lnTo>
                    <a:cubicBezTo>
                      <a:pt x="7166153" y="1197873"/>
                      <a:pt x="7230744" y="1020809"/>
                      <a:pt x="7182861" y="1164457"/>
                    </a:cubicBezTo>
                    <a:cubicBezTo>
                      <a:pt x="7176511" y="1227957"/>
                      <a:pt x="7175572" y="1292233"/>
                      <a:pt x="7163811" y="1354957"/>
                    </a:cubicBezTo>
                    <a:cubicBezTo>
                      <a:pt x="7156410" y="1394430"/>
                      <a:pt x="7125711" y="1469257"/>
                      <a:pt x="7125711" y="1469257"/>
                    </a:cubicBezTo>
                    <a:cubicBezTo>
                      <a:pt x="7132061" y="1488307"/>
                      <a:pt x="7139477" y="1507034"/>
                      <a:pt x="7144761" y="1526407"/>
                    </a:cubicBezTo>
                    <a:cubicBezTo>
                      <a:pt x="7158539" y="1576925"/>
                      <a:pt x="7166302" y="1629131"/>
                      <a:pt x="7182861" y="1678807"/>
                    </a:cubicBezTo>
                    <a:lnTo>
                      <a:pt x="7220961" y="1793107"/>
                    </a:lnTo>
                    <a:cubicBezTo>
                      <a:pt x="7214611" y="1812157"/>
                      <a:pt x="7214455" y="1834577"/>
                      <a:pt x="7201911" y="1850257"/>
                    </a:cubicBezTo>
                    <a:cubicBezTo>
                      <a:pt x="7187608" y="1868135"/>
                      <a:pt x="7162144" y="1873457"/>
                      <a:pt x="7144761" y="1888357"/>
                    </a:cubicBezTo>
                    <a:cubicBezTo>
                      <a:pt x="7117488" y="1911734"/>
                      <a:pt x="7093961" y="1939157"/>
                      <a:pt x="7068561" y="1964557"/>
                    </a:cubicBezTo>
                    <a:cubicBezTo>
                      <a:pt x="7032267" y="2073439"/>
                      <a:pt x="7030454" y="2053425"/>
                      <a:pt x="7068561" y="2231257"/>
                    </a:cubicBezTo>
                    <a:cubicBezTo>
                      <a:pt x="7073358" y="2253644"/>
                      <a:pt x="7093353" y="2269776"/>
                      <a:pt x="7106661" y="2288407"/>
                    </a:cubicBezTo>
                    <a:cubicBezTo>
                      <a:pt x="7125115" y="2314243"/>
                      <a:pt x="7145604" y="2338596"/>
                      <a:pt x="7163811" y="2364607"/>
                    </a:cubicBezTo>
                    <a:cubicBezTo>
                      <a:pt x="7190070" y="2402120"/>
                      <a:pt x="7214611" y="2440807"/>
                      <a:pt x="7240011" y="2478907"/>
                    </a:cubicBezTo>
                    <a:lnTo>
                      <a:pt x="7245131" y="2486587"/>
                    </a:lnTo>
                    <a:lnTo>
                      <a:pt x="7245131" y="2921644"/>
                    </a:lnTo>
                    <a:lnTo>
                      <a:pt x="7240011" y="2936107"/>
                    </a:lnTo>
                    <a:cubicBezTo>
                      <a:pt x="7229772" y="2956585"/>
                      <a:pt x="7214611" y="2974207"/>
                      <a:pt x="7201911" y="2993257"/>
                    </a:cubicBezTo>
                    <a:cubicBezTo>
                      <a:pt x="7189211" y="3044057"/>
                      <a:pt x="7153542" y="3094310"/>
                      <a:pt x="7163811" y="3145657"/>
                    </a:cubicBezTo>
                    <a:cubicBezTo>
                      <a:pt x="7170161" y="3177407"/>
                      <a:pt x="7169463" y="3211430"/>
                      <a:pt x="7182861" y="3240907"/>
                    </a:cubicBezTo>
                    <a:cubicBezTo>
                      <a:pt x="7195813" y="3269401"/>
                      <a:pt x="7216364" y="3301608"/>
                      <a:pt x="7240071" y="3332020"/>
                    </a:cubicBezTo>
                    <a:lnTo>
                      <a:pt x="7245131" y="3337921"/>
                    </a:lnTo>
                    <a:lnTo>
                      <a:pt x="7245131" y="3408812"/>
                    </a:lnTo>
                    <a:lnTo>
                      <a:pt x="6643452" y="3408812"/>
                    </a:lnTo>
                    <a:lnTo>
                      <a:pt x="6607791" y="3355320"/>
                    </a:lnTo>
                    <a:cubicBezTo>
                      <a:pt x="6590544" y="3334624"/>
                      <a:pt x="6569691" y="3317220"/>
                      <a:pt x="6550641" y="3298170"/>
                    </a:cubicBezTo>
                    <a:cubicBezTo>
                      <a:pt x="6340791" y="3245707"/>
                      <a:pt x="6586414" y="3281698"/>
                      <a:pt x="6436341" y="3336270"/>
                    </a:cubicBezTo>
                    <a:cubicBezTo>
                      <a:pt x="6382301" y="3355921"/>
                      <a:pt x="6322041" y="3348970"/>
                      <a:pt x="6264891" y="3355320"/>
                    </a:cubicBezTo>
                    <a:cubicBezTo>
                      <a:pt x="6245841" y="3342620"/>
                      <a:pt x="6228219" y="3327459"/>
                      <a:pt x="6207741" y="3317220"/>
                    </a:cubicBezTo>
                    <a:cubicBezTo>
                      <a:pt x="6133477" y="3280088"/>
                      <a:pt x="5959545" y="3276616"/>
                      <a:pt x="5921991" y="3279120"/>
                    </a:cubicBezTo>
                    <a:cubicBezTo>
                      <a:pt x="5899146" y="3280643"/>
                      <a:pt x="5883891" y="3304520"/>
                      <a:pt x="5864841" y="3317220"/>
                    </a:cubicBezTo>
                    <a:lnTo>
                      <a:pt x="5560041" y="3336270"/>
                    </a:lnTo>
                    <a:cubicBezTo>
                      <a:pt x="5519958" y="3338775"/>
                      <a:pt x="5485355" y="3367768"/>
                      <a:pt x="5445741" y="3374370"/>
                    </a:cubicBezTo>
                    <a:cubicBezTo>
                      <a:pt x="5370317" y="3386941"/>
                      <a:pt x="5293341" y="3387070"/>
                      <a:pt x="5217141" y="3393420"/>
                    </a:cubicBezTo>
                    <a:cubicBezTo>
                      <a:pt x="5191741" y="3387070"/>
                      <a:pt x="5166499" y="3380050"/>
                      <a:pt x="5140941" y="3374370"/>
                    </a:cubicBezTo>
                    <a:cubicBezTo>
                      <a:pt x="4923279" y="3326001"/>
                      <a:pt x="5155327" y="3382729"/>
                      <a:pt x="4969491" y="3336270"/>
                    </a:cubicBezTo>
                    <a:cubicBezTo>
                      <a:pt x="4880591" y="3329920"/>
                      <a:pt x="4791764" y="3311986"/>
                      <a:pt x="4702791" y="3317220"/>
                    </a:cubicBezTo>
                    <a:cubicBezTo>
                      <a:pt x="4679935" y="3318564"/>
                      <a:pt x="4667361" y="3348080"/>
                      <a:pt x="4645641" y="3355320"/>
                    </a:cubicBezTo>
                    <a:cubicBezTo>
                      <a:pt x="4608998" y="3367534"/>
                      <a:pt x="4569441" y="3368020"/>
                      <a:pt x="4531341" y="3374370"/>
                    </a:cubicBezTo>
                    <a:lnTo>
                      <a:pt x="4112241" y="3393420"/>
                    </a:lnTo>
                    <a:cubicBezTo>
                      <a:pt x="4089364" y="3392505"/>
                      <a:pt x="4077542" y="3359810"/>
                      <a:pt x="4055091" y="3355320"/>
                    </a:cubicBezTo>
                    <a:cubicBezTo>
                      <a:pt x="3980112" y="3340324"/>
                      <a:pt x="3902691" y="3342620"/>
                      <a:pt x="3826491" y="3336270"/>
                    </a:cubicBezTo>
                    <a:cubicBezTo>
                      <a:pt x="3794741" y="3348970"/>
                      <a:pt x="3761827" y="3359077"/>
                      <a:pt x="3731241" y="3374370"/>
                    </a:cubicBezTo>
                    <a:cubicBezTo>
                      <a:pt x="3715883" y="3382050"/>
                      <a:pt x="3704220" y="3398269"/>
                      <a:pt x="3689745" y="3406928"/>
                    </a:cubicBezTo>
                    <a:lnTo>
                      <a:pt x="3684423" y="3408812"/>
                    </a:lnTo>
                    <a:lnTo>
                      <a:pt x="3134075" y="3408812"/>
                    </a:lnTo>
                    <a:lnTo>
                      <a:pt x="3110294" y="3395665"/>
                    </a:lnTo>
                    <a:cubicBezTo>
                      <a:pt x="3056296" y="3361754"/>
                      <a:pt x="3106853" y="3362072"/>
                      <a:pt x="2969241" y="3336270"/>
                    </a:cubicBezTo>
                    <a:cubicBezTo>
                      <a:pt x="2906517" y="3324509"/>
                      <a:pt x="2842241" y="3323570"/>
                      <a:pt x="2778741" y="3317220"/>
                    </a:cubicBezTo>
                    <a:lnTo>
                      <a:pt x="2702541" y="3336270"/>
                    </a:lnTo>
                    <a:cubicBezTo>
                      <a:pt x="2651741" y="3348970"/>
                      <a:pt x="2600659" y="3360592"/>
                      <a:pt x="2550141" y="3374370"/>
                    </a:cubicBezTo>
                    <a:cubicBezTo>
                      <a:pt x="2530768" y="3379654"/>
                      <a:pt x="2512593" y="3389064"/>
                      <a:pt x="2492991" y="3393420"/>
                    </a:cubicBezTo>
                    <a:lnTo>
                      <a:pt x="2400639" y="3408812"/>
                    </a:lnTo>
                    <a:lnTo>
                      <a:pt x="1015784" y="3408812"/>
                    </a:lnTo>
                    <a:lnTo>
                      <a:pt x="1004964" y="3400688"/>
                    </a:lnTo>
                    <a:cubicBezTo>
                      <a:pt x="987105" y="3384775"/>
                      <a:pt x="969955" y="3366439"/>
                      <a:pt x="949941" y="3355320"/>
                    </a:cubicBezTo>
                    <a:cubicBezTo>
                      <a:pt x="932388" y="3345568"/>
                      <a:pt x="912598" y="3332969"/>
                      <a:pt x="892791" y="3336270"/>
                    </a:cubicBezTo>
                    <a:cubicBezTo>
                      <a:pt x="870207" y="3340034"/>
                      <a:pt x="858461" y="3372520"/>
                      <a:pt x="835641" y="3374370"/>
                    </a:cubicBezTo>
                    <a:cubicBezTo>
                      <a:pt x="620354" y="3391826"/>
                      <a:pt x="403841" y="3387070"/>
                      <a:pt x="187941" y="3393420"/>
                    </a:cubicBezTo>
                    <a:lnTo>
                      <a:pt x="218725" y="3408812"/>
                    </a:lnTo>
                    <a:lnTo>
                      <a:pt x="16442" y="3408812"/>
                    </a:lnTo>
                    <a:lnTo>
                      <a:pt x="16652" y="3408517"/>
                    </a:lnTo>
                    <a:cubicBezTo>
                      <a:pt x="23282" y="3399069"/>
                      <a:pt x="30773" y="3388171"/>
                      <a:pt x="39301" y="3375379"/>
                    </a:cubicBezTo>
                    <a:cubicBezTo>
                      <a:pt x="64701" y="3362679"/>
                      <a:pt x="98995" y="3360387"/>
                      <a:pt x="115501" y="3337279"/>
                    </a:cubicBezTo>
                    <a:cubicBezTo>
                      <a:pt x="164458" y="3268740"/>
                      <a:pt x="117465" y="3190770"/>
                      <a:pt x="96451" y="3127729"/>
                    </a:cubicBezTo>
                    <a:cubicBezTo>
                      <a:pt x="64701" y="3121379"/>
                      <a:pt x="32809" y="3115703"/>
                      <a:pt x="1201" y="3108679"/>
                    </a:cubicBezTo>
                    <a:lnTo>
                      <a:pt x="0" y="3108514"/>
                    </a:lnTo>
                    <a:lnTo>
                      <a:pt x="0" y="2653587"/>
                    </a:lnTo>
                    <a:lnTo>
                      <a:pt x="18193" y="2637287"/>
                    </a:lnTo>
                    <a:cubicBezTo>
                      <a:pt x="48044" y="2613292"/>
                      <a:pt x="20165" y="2656971"/>
                      <a:pt x="96451" y="2613379"/>
                    </a:cubicBezTo>
                    <a:cubicBezTo>
                      <a:pt x="124018" y="2597627"/>
                      <a:pt x="147251" y="2575279"/>
                      <a:pt x="172651" y="2556229"/>
                    </a:cubicBezTo>
                    <a:cubicBezTo>
                      <a:pt x="210299" y="2543680"/>
                      <a:pt x="260094" y="2532651"/>
                      <a:pt x="286951" y="2499079"/>
                    </a:cubicBezTo>
                    <a:cubicBezTo>
                      <a:pt x="299495" y="2483399"/>
                      <a:pt x="299651" y="2460979"/>
                      <a:pt x="306001" y="2441929"/>
                    </a:cubicBezTo>
                    <a:cubicBezTo>
                      <a:pt x="243162" y="2420983"/>
                      <a:pt x="221938" y="2415151"/>
                      <a:pt x="153601" y="2384779"/>
                    </a:cubicBezTo>
                    <a:cubicBezTo>
                      <a:pt x="127651" y="2373245"/>
                      <a:pt x="103503" y="2357866"/>
                      <a:pt x="77401" y="2346679"/>
                    </a:cubicBezTo>
                    <a:cubicBezTo>
                      <a:pt x="58944" y="2338769"/>
                      <a:pt x="28406" y="2345979"/>
                      <a:pt x="20251" y="2327629"/>
                    </a:cubicBezTo>
                    <a:cubicBezTo>
                      <a:pt x="-541" y="2280846"/>
                      <a:pt x="7551" y="2226029"/>
                      <a:pt x="1201" y="2175229"/>
                    </a:cubicBezTo>
                    <a:cubicBezTo>
                      <a:pt x="20251" y="2156179"/>
                      <a:pt x="43407" y="2140495"/>
                      <a:pt x="58351" y="2118079"/>
                    </a:cubicBezTo>
                    <a:cubicBezTo>
                      <a:pt x="69490" y="2101371"/>
                      <a:pt x="75055" y="2080872"/>
                      <a:pt x="77401" y="2060929"/>
                    </a:cubicBezTo>
                    <a:cubicBezTo>
                      <a:pt x="87815" y="1972413"/>
                      <a:pt x="90101" y="1883129"/>
                      <a:pt x="96451" y="1794229"/>
                    </a:cubicBezTo>
                    <a:cubicBezTo>
                      <a:pt x="80905" y="1747590"/>
                      <a:pt x="68726" y="1702074"/>
                      <a:pt x="39301" y="1660879"/>
                    </a:cubicBezTo>
                    <a:cubicBezTo>
                      <a:pt x="31472" y="1649918"/>
                      <a:pt x="21947" y="1640393"/>
                      <a:pt x="11998" y="1631227"/>
                    </a:cubicBezTo>
                    <a:lnTo>
                      <a:pt x="0" y="1620173"/>
                    </a:lnTo>
                    <a:lnTo>
                      <a:pt x="0" y="1162856"/>
                    </a:lnTo>
                    <a:lnTo>
                      <a:pt x="17311" y="1160215"/>
                    </a:lnTo>
                    <a:cubicBezTo>
                      <a:pt x="29303" y="1159085"/>
                      <a:pt x="39100" y="1156567"/>
                      <a:pt x="39301" y="1146529"/>
                    </a:cubicBezTo>
                    <a:cubicBezTo>
                      <a:pt x="45528" y="835182"/>
                      <a:pt x="13901" y="524229"/>
                      <a:pt x="1201" y="213079"/>
                    </a:cubicBezTo>
                    <a:lnTo>
                      <a:pt x="0" y="225673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ffectLst>
                <a:outerShdw sx="98000" sy="98000" algn="ctr" rotWithShape="0">
                  <a:schemeClr val="tx1">
                    <a:alpha val="3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pic>
            <p:nvPicPr>
              <p:cNvPr id="7189" name="组合 49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3369" y="972415"/>
                <a:ext cx="3322116" cy="2687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187" name="Freeform 5"/>
            <p:cNvSpPr>
              <a:spLocks noEditPoints="1"/>
            </p:cNvSpPr>
            <p:nvPr/>
          </p:nvSpPr>
          <p:spPr bwMode="auto">
            <a:xfrm>
              <a:off x="1339721" y="194793"/>
              <a:ext cx="1701800" cy="1593850"/>
            </a:xfrm>
            <a:custGeom>
              <a:avLst/>
              <a:gdLst>
                <a:gd name="T0" fmla="*/ 1664804 w 184"/>
                <a:gd name="T1" fmla="*/ 676460 h 172"/>
                <a:gd name="T2" fmla="*/ 776909 w 184"/>
                <a:gd name="T3" fmla="*/ 315063 h 172"/>
                <a:gd name="T4" fmla="*/ 1035878 w 184"/>
                <a:gd name="T5" fmla="*/ 185331 h 172"/>
                <a:gd name="T6" fmla="*/ 1119118 w 184"/>
                <a:gd name="T7" fmla="*/ 185331 h 172"/>
                <a:gd name="T8" fmla="*/ 1156114 w 184"/>
                <a:gd name="T9" fmla="*/ 213131 h 172"/>
                <a:gd name="T10" fmla="*/ 628926 w 184"/>
                <a:gd name="T11" fmla="*/ 352130 h 172"/>
                <a:gd name="T12" fmla="*/ 906393 w 184"/>
                <a:gd name="T13" fmla="*/ 315063 h 172"/>
                <a:gd name="T14" fmla="*/ 1230105 w 184"/>
                <a:gd name="T15" fmla="*/ 277997 h 172"/>
                <a:gd name="T16" fmla="*/ 453197 w 184"/>
                <a:gd name="T17" fmla="*/ 315063 h 172"/>
                <a:gd name="T18" fmla="*/ 1285599 w 184"/>
                <a:gd name="T19" fmla="*/ 259464 h 172"/>
                <a:gd name="T20" fmla="*/ 1313346 w 184"/>
                <a:gd name="T21" fmla="*/ 565261 h 172"/>
                <a:gd name="T22" fmla="*/ 1146865 w 184"/>
                <a:gd name="T23" fmla="*/ 463328 h 172"/>
                <a:gd name="T24" fmla="*/ 1109870 w 184"/>
                <a:gd name="T25" fmla="*/ 1111988 h 172"/>
                <a:gd name="T26" fmla="*/ 693668 w 184"/>
                <a:gd name="T27" fmla="*/ 1102722 h 172"/>
                <a:gd name="T28" fmla="*/ 878647 w 184"/>
                <a:gd name="T29" fmla="*/ 1288053 h 172"/>
                <a:gd name="T30" fmla="*/ 1082123 w 184"/>
                <a:gd name="T31" fmla="*/ 1288053 h 172"/>
                <a:gd name="T32" fmla="*/ 1331843 w 184"/>
                <a:gd name="T33" fmla="*/ 722792 h 172"/>
                <a:gd name="T34" fmla="*/ 1498324 w 184"/>
                <a:gd name="T35" fmla="*/ 546728 h 172"/>
                <a:gd name="T36" fmla="*/ 1368839 w 184"/>
                <a:gd name="T37" fmla="*/ 481862 h 172"/>
                <a:gd name="T38" fmla="*/ 1322595 w 184"/>
                <a:gd name="T39" fmla="*/ 361396 h 172"/>
                <a:gd name="T40" fmla="*/ 749162 w 184"/>
                <a:gd name="T41" fmla="*/ 352130 h 172"/>
                <a:gd name="T42" fmla="*/ 906393 w 184"/>
                <a:gd name="T43" fmla="*/ 537461 h 172"/>
                <a:gd name="T44" fmla="*/ 249721 w 184"/>
                <a:gd name="T45" fmla="*/ 871058 h 172"/>
                <a:gd name="T46" fmla="*/ 1193110 w 184"/>
                <a:gd name="T47" fmla="*/ 565261 h 172"/>
                <a:gd name="T48" fmla="*/ 943389 w 184"/>
                <a:gd name="T49" fmla="*/ 500395 h 172"/>
                <a:gd name="T50" fmla="*/ 1202359 w 184"/>
                <a:gd name="T51" fmla="*/ 593060 h 172"/>
                <a:gd name="T52" fmla="*/ 619677 w 184"/>
                <a:gd name="T53" fmla="*/ 769125 h 172"/>
                <a:gd name="T54" fmla="*/ 517939 w 184"/>
                <a:gd name="T55" fmla="*/ 824725 h 172"/>
                <a:gd name="T56" fmla="*/ 767660 w 184"/>
                <a:gd name="T57" fmla="*/ 694993 h 172"/>
                <a:gd name="T58" fmla="*/ 55493 w 184"/>
                <a:gd name="T59" fmla="*/ 769125 h 172"/>
                <a:gd name="T60" fmla="*/ 1035878 w 184"/>
                <a:gd name="T61" fmla="*/ 769125 h 172"/>
                <a:gd name="T62" fmla="*/ 1137616 w 184"/>
                <a:gd name="T63" fmla="*/ 815458 h 172"/>
                <a:gd name="T64" fmla="*/ 1267101 w 184"/>
                <a:gd name="T65" fmla="*/ 1010056 h 172"/>
                <a:gd name="T66" fmla="*/ 943389 w 184"/>
                <a:gd name="T67" fmla="*/ 852524 h 172"/>
                <a:gd name="T68" fmla="*/ 1091372 w 184"/>
                <a:gd name="T69" fmla="*/ 889591 h 172"/>
                <a:gd name="T70" fmla="*/ 1091372 w 184"/>
                <a:gd name="T71" fmla="*/ 945190 h 172"/>
                <a:gd name="T72" fmla="*/ 342210 w 184"/>
                <a:gd name="T73" fmla="*/ 1149055 h 172"/>
                <a:gd name="T74" fmla="*/ 869398 w 184"/>
                <a:gd name="T75" fmla="*/ 1065656 h 172"/>
                <a:gd name="T76" fmla="*/ 860149 w 184"/>
                <a:gd name="T77" fmla="*/ 1093455 h 172"/>
                <a:gd name="T78" fmla="*/ 1239354 w 184"/>
                <a:gd name="T79" fmla="*/ 1158321 h 172"/>
                <a:gd name="T80" fmla="*/ 517939 w 184"/>
                <a:gd name="T81" fmla="*/ 1241720 h 172"/>
                <a:gd name="T82" fmla="*/ 536437 w 184"/>
                <a:gd name="T83" fmla="*/ 1260253 h 172"/>
                <a:gd name="T84" fmla="*/ 647424 w 184"/>
                <a:gd name="T85" fmla="*/ 1278787 h 172"/>
                <a:gd name="T86" fmla="*/ 712166 w 184"/>
                <a:gd name="T87" fmla="*/ 1334386 h 172"/>
                <a:gd name="T88" fmla="*/ 943389 w 184"/>
                <a:gd name="T89" fmla="*/ 1334386 h 172"/>
                <a:gd name="T90" fmla="*/ 813904 w 184"/>
                <a:gd name="T91" fmla="*/ 1352919 h 172"/>
                <a:gd name="T92" fmla="*/ 702917 w 184"/>
                <a:gd name="T93" fmla="*/ 1417785 h 172"/>
                <a:gd name="T94" fmla="*/ 1248603 w 184"/>
                <a:gd name="T95" fmla="*/ 1482651 h 172"/>
                <a:gd name="T96" fmla="*/ 1072874 w 184"/>
                <a:gd name="T97" fmla="*/ 1334386 h 172"/>
                <a:gd name="T98" fmla="*/ 749162 w 184"/>
                <a:gd name="T99" fmla="*/ 843258 h 172"/>
                <a:gd name="T100" fmla="*/ 360708 w 184"/>
                <a:gd name="T101" fmla="*/ 657926 h 172"/>
                <a:gd name="T102" fmla="*/ 1544568 w 184"/>
                <a:gd name="T103" fmla="*/ 472595 h 172"/>
                <a:gd name="T104" fmla="*/ 1461328 w 184"/>
                <a:gd name="T105" fmla="*/ 342863 h 172"/>
                <a:gd name="T106" fmla="*/ 332961 w 184"/>
                <a:gd name="T107" fmla="*/ 268731 h 172"/>
                <a:gd name="T108" fmla="*/ 499441 w 184"/>
                <a:gd name="T109" fmla="*/ 176065 h 172"/>
                <a:gd name="T110" fmla="*/ 1035878 w 184"/>
                <a:gd name="T111" fmla="*/ 64866 h 172"/>
                <a:gd name="T112" fmla="*/ 1516822 w 184"/>
                <a:gd name="T113" fmla="*/ 444795 h 172"/>
                <a:gd name="T114" fmla="*/ 1054376 w 184"/>
                <a:gd name="T115" fmla="*/ 1519717 h 172"/>
                <a:gd name="T116" fmla="*/ 508690 w 184"/>
                <a:gd name="T117" fmla="*/ 1436318 h 172"/>
                <a:gd name="T118" fmla="*/ 628926 w 184"/>
                <a:gd name="T119" fmla="*/ 101932 h 172"/>
                <a:gd name="T120" fmla="*/ 906393 w 184"/>
                <a:gd name="T121" fmla="*/ 92666 h 17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84" h="172">
                  <a:moveTo>
                    <a:pt x="87" y="3"/>
                  </a:moveTo>
                  <a:cubicBezTo>
                    <a:pt x="86" y="3"/>
                    <a:pt x="86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6" y="6"/>
                    <a:pt x="85" y="4"/>
                  </a:cubicBezTo>
                  <a:cubicBezTo>
                    <a:pt x="76" y="5"/>
                    <a:pt x="66" y="7"/>
                    <a:pt x="60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5" y="12"/>
                    <a:pt x="52" y="16"/>
                    <a:pt x="52" y="18"/>
                  </a:cubicBezTo>
                  <a:cubicBezTo>
                    <a:pt x="50" y="17"/>
                    <a:pt x="53" y="16"/>
                    <a:pt x="51" y="15"/>
                  </a:cubicBezTo>
                  <a:cubicBezTo>
                    <a:pt x="50" y="16"/>
                    <a:pt x="49" y="17"/>
                    <a:pt x="49" y="18"/>
                  </a:cubicBezTo>
                  <a:cubicBezTo>
                    <a:pt x="33" y="21"/>
                    <a:pt x="27" y="39"/>
                    <a:pt x="17" y="51"/>
                  </a:cubicBezTo>
                  <a:cubicBezTo>
                    <a:pt x="18" y="54"/>
                    <a:pt x="17" y="54"/>
                    <a:pt x="17" y="57"/>
                  </a:cubicBezTo>
                  <a:cubicBezTo>
                    <a:pt x="0" y="80"/>
                    <a:pt x="14" y="126"/>
                    <a:pt x="28" y="144"/>
                  </a:cubicBezTo>
                  <a:cubicBezTo>
                    <a:pt x="43" y="163"/>
                    <a:pt x="66" y="172"/>
                    <a:pt x="90" y="172"/>
                  </a:cubicBezTo>
                  <a:cubicBezTo>
                    <a:pt x="136" y="172"/>
                    <a:pt x="184" y="139"/>
                    <a:pt x="178" y="88"/>
                  </a:cubicBezTo>
                  <a:cubicBezTo>
                    <a:pt x="179" y="88"/>
                    <a:pt x="179" y="87"/>
                    <a:pt x="180" y="87"/>
                  </a:cubicBezTo>
                  <a:cubicBezTo>
                    <a:pt x="180" y="87"/>
                    <a:pt x="181" y="87"/>
                    <a:pt x="181" y="87"/>
                  </a:cubicBezTo>
                  <a:cubicBezTo>
                    <a:pt x="179" y="84"/>
                    <a:pt x="180" y="80"/>
                    <a:pt x="179" y="77"/>
                  </a:cubicBezTo>
                  <a:cubicBezTo>
                    <a:pt x="180" y="77"/>
                    <a:pt x="179" y="80"/>
                    <a:pt x="181" y="80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1" y="77"/>
                    <a:pt x="182" y="75"/>
                    <a:pt x="180" y="73"/>
                  </a:cubicBezTo>
                  <a:cubicBezTo>
                    <a:pt x="181" y="72"/>
                    <a:pt x="182" y="71"/>
                    <a:pt x="182" y="70"/>
                  </a:cubicBezTo>
                  <a:cubicBezTo>
                    <a:pt x="181" y="69"/>
                    <a:pt x="181" y="67"/>
                    <a:pt x="180" y="66"/>
                  </a:cubicBezTo>
                  <a:cubicBezTo>
                    <a:pt x="180" y="66"/>
                    <a:pt x="180" y="66"/>
                    <a:pt x="180" y="66"/>
                  </a:cubicBezTo>
                  <a:cubicBezTo>
                    <a:pt x="182" y="66"/>
                    <a:pt x="181" y="64"/>
                    <a:pt x="182" y="63"/>
                  </a:cubicBezTo>
                  <a:cubicBezTo>
                    <a:pt x="176" y="58"/>
                    <a:pt x="169" y="51"/>
                    <a:pt x="168" y="44"/>
                  </a:cubicBezTo>
                  <a:cubicBezTo>
                    <a:pt x="160" y="37"/>
                    <a:pt x="152" y="21"/>
                    <a:pt x="138" y="18"/>
                  </a:cubicBezTo>
                  <a:cubicBezTo>
                    <a:pt x="135" y="12"/>
                    <a:pt x="124" y="8"/>
                    <a:pt x="119" y="8"/>
                  </a:cubicBezTo>
                  <a:cubicBezTo>
                    <a:pt x="115" y="4"/>
                    <a:pt x="107" y="3"/>
                    <a:pt x="100" y="3"/>
                  </a:cubicBezTo>
                  <a:cubicBezTo>
                    <a:pt x="99" y="3"/>
                    <a:pt x="98" y="3"/>
                    <a:pt x="97" y="3"/>
                  </a:cubicBezTo>
                  <a:cubicBezTo>
                    <a:pt x="95" y="3"/>
                    <a:pt x="94" y="3"/>
                    <a:pt x="93" y="3"/>
                  </a:cubicBezTo>
                  <a:cubicBezTo>
                    <a:pt x="91" y="3"/>
                    <a:pt x="89" y="3"/>
                    <a:pt x="87" y="3"/>
                  </a:cubicBezTo>
                  <a:moveTo>
                    <a:pt x="87" y="13"/>
                  </a:moveTo>
                  <a:cubicBezTo>
                    <a:pt x="87" y="17"/>
                    <a:pt x="81" y="15"/>
                    <a:pt x="79" y="18"/>
                  </a:cubicBezTo>
                  <a:cubicBezTo>
                    <a:pt x="83" y="20"/>
                    <a:pt x="79" y="27"/>
                    <a:pt x="83" y="28"/>
                  </a:cubicBezTo>
                  <a:cubicBezTo>
                    <a:pt x="80" y="31"/>
                    <a:pt x="83" y="35"/>
                    <a:pt x="85" y="35"/>
                  </a:cubicBezTo>
                  <a:cubicBezTo>
                    <a:pt x="85" y="35"/>
                    <a:pt x="86" y="35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28"/>
                    <a:pt x="81" y="23"/>
                    <a:pt x="84" y="19"/>
                  </a:cubicBezTo>
                  <a:cubicBezTo>
                    <a:pt x="87" y="21"/>
                    <a:pt x="87" y="30"/>
                    <a:pt x="86" y="33"/>
                  </a:cubicBezTo>
                  <a:cubicBezTo>
                    <a:pt x="87" y="33"/>
                    <a:pt x="86" y="35"/>
                    <a:pt x="88" y="36"/>
                  </a:cubicBezTo>
                  <a:cubicBezTo>
                    <a:pt x="91" y="32"/>
                    <a:pt x="86" y="25"/>
                    <a:pt x="90" y="21"/>
                  </a:cubicBezTo>
                  <a:cubicBezTo>
                    <a:pt x="86" y="19"/>
                    <a:pt x="90" y="14"/>
                    <a:pt x="87" y="13"/>
                  </a:cubicBezTo>
                  <a:moveTo>
                    <a:pt x="96" y="14"/>
                  </a:moveTo>
                  <a:cubicBezTo>
                    <a:pt x="91" y="14"/>
                    <a:pt x="90" y="31"/>
                    <a:pt x="93" y="35"/>
                  </a:cubicBezTo>
                  <a:cubicBezTo>
                    <a:pt x="94" y="32"/>
                    <a:pt x="92" y="28"/>
                    <a:pt x="96" y="26"/>
                  </a:cubicBezTo>
                  <a:cubicBezTo>
                    <a:pt x="95" y="23"/>
                    <a:pt x="96" y="20"/>
                    <a:pt x="98" y="20"/>
                  </a:cubicBezTo>
                  <a:cubicBezTo>
                    <a:pt x="98" y="20"/>
                    <a:pt x="98" y="20"/>
                    <a:pt x="99" y="20"/>
                  </a:cubicBezTo>
                  <a:cubicBezTo>
                    <a:pt x="99" y="19"/>
                    <a:pt x="99" y="17"/>
                    <a:pt x="99" y="15"/>
                  </a:cubicBezTo>
                  <a:cubicBezTo>
                    <a:pt x="98" y="14"/>
                    <a:pt x="97" y="14"/>
                    <a:pt x="96" y="14"/>
                  </a:cubicBezTo>
                  <a:moveTo>
                    <a:pt x="115" y="15"/>
                  </a:moveTo>
                  <a:cubicBezTo>
                    <a:pt x="105" y="15"/>
                    <a:pt x="105" y="29"/>
                    <a:pt x="107" y="36"/>
                  </a:cubicBezTo>
                  <a:cubicBezTo>
                    <a:pt x="109" y="36"/>
                    <a:pt x="112" y="36"/>
                    <a:pt x="111" y="33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0" y="32"/>
                    <a:pt x="110" y="33"/>
                    <a:pt x="110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0" y="30"/>
                    <a:pt x="108" y="22"/>
                    <a:pt x="112" y="20"/>
                  </a:cubicBezTo>
                  <a:cubicBezTo>
                    <a:pt x="112" y="20"/>
                    <a:pt x="113" y="21"/>
                    <a:pt x="113" y="21"/>
                  </a:cubicBezTo>
                  <a:cubicBezTo>
                    <a:pt x="114" y="23"/>
                    <a:pt x="113" y="26"/>
                    <a:pt x="114" y="26"/>
                  </a:cubicBezTo>
                  <a:cubicBezTo>
                    <a:pt x="115" y="23"/>
                    <a:pt x="117" y="22"/>
                    <a:pt x="118" y="21"/>
                  </a:cubicBezTo>
                  <a:cubicBezTo>
                    <a:pt x="117" y="19"/>
                    <a:pt x="117" y="17"/>
                    <a:pt x="115" y="15"/>
                  </a:cubicBezTo>
                  <a:cubicBezTo>
                    <a:pt x="115" y="15"/>
                    <a:pt x="115" y="15"/>
                    <a:pt x="115" y="15"/>
                  </a:cubicBezTo>
                  <a:moveTo>
                    <a:pt x="74" y="17"/>
                  </a:moveTo>
                  <a:cubicBezTo>
                    <a:pt x="71" y="18"/>
                    <a:pt x="70" y="19"/>
                    <a:pt x="68" y="20"/>
                  </a:cubicBezTo>
                  <a:cubicBezTo>
                    <a:pt x="70" y="24"/>
                    <a:pt x="71" y="34"/>
                    <a:pt x="76" y="38"/>
                  </a:cubicBezTo>
                  <a:cubicBezTo>
                    <a:pt x="75" y="35"/>
                    <a:pt x="76" y="32"/>
                    <a:pt x="73" y="31"/>
                  </a:cubicBezTo>
                  <a:cubicBezTo>
                    <a:pt x="73" y="30"/>
                    <a:pt x="73" y="28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5" y="29"/>
                    <a:pt x="77" y="29"/>
                    <a:pt x="78" y="29"/>
                  </a:cubicBezTo>
                  <a:cubicBezTo>
                    <a:pt x="78" y="32"/>
                    <a:pt x="78" y="34"/>
                    <a:pt x="77" y="36"/>
                  </a:cubicBezTo>
                  <a:cubicBezTo>
                    <a:pt x="77" y="36"/>
                    <a:pt x="78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2"/>
                    <a:pt x="80" y="30"/>
                    <a:pt x="78" y="27"/>
                  </a:cubicBezTo>
                  <a:cubicBezTo>
                    <a:pt x="79" y="25"/>
                    <a:pt x="78" y="22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6" y="20"/>
                    <a:pt x="75" y="18"/>
                    <a:pt x="74" y="17"/>
                  </a:cubicBezTo>
                  <a:moveTo>
                    <a:pt x="121" y="20"/>
                  </a:moveTo>
                  <a:cubicBezTo>
                    <a:pt x="120" y="21"/>
                    <a:pt x="120" y="23"/>
                    <a:pt x="121" y="25"/>
                  </a:cubicBezTo>
                  <a:cubicBezTo>
                    <a:pt x="120" y="25"/>
                    <a:pt x="120" y="24"/>
                    <a:pt x="119" y="24"/>
                  </a:cubicBezTo>
                  <a:cubicBezTo>
                    <a:pt x="117" y="29"/>
                    <a:pt x="115" y="32"/>
                    <a:pt x="113" y="38"/>
                  </a:cubicBezTo>
                  <a:cubicBezTo>
                    <a:pt x="116" y="38"/>
                    <a:pt x="117" y="40"/>
                    <a:pt x="120" y="4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0" y="39"/>
                    <a:pt x="121" y="37"/>
                    <a:pt x="119" y="37"/>
                  </a:cubicBezTo>
                  <a:cubicBezTo>
                    <a:pt x="119" y="37"/>
                    <a:pt x="118" y="38"/>
                    <a:pt x="117" y="38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118" y="35"/>
                    <a:pt x="118" y="33"/>
                    <a:pt x="119" y="31"/>
                  </a:cubicBezTo>
                  <a:cubicBezTo>
                    <a:pt x="119" y="31"/>
                    <a:pt x="119" y="31"/>
                    <a:pt x="119" y="31"/>
                  </a:cubicBezTo>
                  <a:cubicBezTo>
                    <a:pt x="120" y="31"/>
                    <a:pt x="121" y="31"/>
                    <a:pt x="121" y="32"/>
                  </a:cubicBezTo>
                  <a:cubicBezTo>
                    <a:pt x="121" y="32"/>
                    <a:pt x="122" y="32"/>
                    <a:pt x="123" y="32"/>
                  </a:cubicBezTo>
                  <a:cubicBezTo>
                    <a:pt x="123" y="32"/>
                    <a:pt x="123" y="32"/>
                    <a:pt x="124" y="32"/>
                  </a:cubicBezTo>
                  <a:cubicBezTo>
                    <a:pt x="125" y="31"/>
                    <a:pt x="122" y="29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2" y="28"/>
                    <a:pt x="122" y="28"/>
                    <a:pt x="122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5"/>
                    <a:pt x="123" y="25"/>
                    <a:pt x="123" y="22"/>
                  </a:cubicBezTo>
                  <a:cubicBezTo>
                    <a:pt x="124" y="22"/>
                    <a:pt x="124" y="23"/>
                    <a:pt x="125" y="23"/>
                  </a:cubicBezTo>
                  <a:cubicBezTo>
                    <a:pt x="125" y="23"/>
                    <a:pt x="126" y="22"/>
                    <a:pt x="126" y="22"/>
                  </a:cubicBezTo>
                  <a:cubicBezTo>
                    <a:pt x="124" y="21"/>
                    <a:pt x="123" y="20"/>
                    <a:pt x="121" y="20"/>
                  </a:cubicBezTo>
                  <a:moveTo>
                    <a:pt x="128" y="21"/>
                  </a:moveTo>
                  <a:cubicBezTo>
                    <a:pt x="126" y="21"/>
                    <a:pt x="126" y="25"/>
                    <a:pt x="128" y="25"/>
                  </a:cubicBezTo>
                  <a:cubicBezTo>
                    <a:pt x="128" y="24"/>
                    <a:pt x="130" y="23"/>
                    <a:pt x="129" y="21"/>
                  </a:cubicBezTo>
                  <a:cubicBezTo>
                    <a:pt x="129" y="21"/>
                    <a:pt x="129" y="21"/>
                    <a:pt x="128" y="21"/>
                  </a:cubicBezTo>
                  <a:moveTo>
                    <a:pt x="65" y="22"/>
                  </a:moveTo>
                  <a:cubicBezTo>
                    <a:pt x="64" y="22"/>
                    <a:pt x="64" y="22"/>
                    <a:pt x="63" y="22"/>
                  </a:cubicBezTo>
                  <a:cubicBezTo>
                    <a:pt x="62" y="22"/>
                    <a:pt x="61" y="22"/>
                    <a:pt x="60" y="22"/>
                  </a:cubicBezTo>
                  <a:cubicBezTo>
                    <a:pt x="60" y="22"/>
                    <a:pt x="60" y="22"/>
                    <a:pt x="59" y="22"/>
                  </a:cubicBezTo>
                  <a:cubicBezTo>
                    <a:pt x="58" y="24"/>
                    <a:pt x="58" y="25"/>
                    <a:pt x="59" y="27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60" y="27"/>
                    <a:pt x="60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1" y="27"/>
                    <a:pt x="62" y="28"/>
                    <a:pt x="61" y="28"/>
                  </a:cubicBezTo>
                  <a:cubicBezTo>
                    <a:pt x="60" y="28"/>
                    <a:pt x="60" y="28"/>
                    <a:pt x="60" y="27"/>
                  </a:cubicBezTo>
                  <a:cubicBezTo>
                    <a:pt x="58" y="31"/>
                    <a:pt x="61" y="33"/>
                    <a:pt x="64" y="33"/>
                  </a:cubicBezTo>
                  <a:cubicBezTo>
                    <a:pt x="65" y="33"/>
                    <a:pt x="66" y="33"/>
                    <a:pt x="67" y="32"/>
                  </a:cubicBezTo>
                  <a:cubicBezTo>
                    <a:pt x="68" y="35"/>
                    <a:pt x="68" y="35"/>
                    <a:pt x="68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8" y="38"/>
                    <a:pt x="68" y="39"/>
                    <a:pt x="67" y="39"/>
                  </a:cubicBezTo>
                  <a:cubicBezTo>
                    <a:pt x="66" y="38"/>
                    <a:pt x="67" y="35"/>
                    <a:pt x="65" y="35"/>
                  </a:cubicBezTo>
                  <a:cubicBezTo>
                    <a:pt x="64" y="35"/>
                    <a:pt x="64" y="36"/>
                    <a:pt x="64" y="36"/>
                  </a:cubicBezTo>
                  <a:cubicBezTo>
                    <a:pt x="63" y="38"/>
                    <a:pt x="66" y="40"/>
                    <a:pt x="68" y="40"/>
                  </a:cubicBezTo>
                  <a:cubicBezTo>
                    <a:pt x="70" y="40"/>
                    <a:pt x="72" y="38"/>
                    <a:pt x="71" y="33"/>
                  </a:cubicBezTo>
                  <a:cubicBezTo>
                    <a:pt x="69" y="33"/>
                    <a:pt x="69" y="30"/>
                    <a:pt x="67" y="29"/>
                  </a:cubicBezTo>
                  <a:cubicBezTo>
                    <a:pt x="67" y="30"/>
                    <a:pt x="66" y="30"/>
                    <a:pt x="66" y="30"/>
                  </a:cubicBezTo>
                  <a:cubicBezTo>
                    <a:pt x="65" y="30"/>
                    <a:pt x="63" y="29"/>
                    <a:pt x="63" y="29"/>
                  </a:cubicBezTo>
                  <a:cubicBezTo>
                    <a:pt x="63" y="28"/>
                    <a:pt x="64" y="28"/>
                    <a:pt x="64" y="28"/>
                  </a:cubicBezTo>
                  <a:cubicBezTo>
                    <a:pt x="64" y="28"/>
                    <a:pt x="64" y="28"/>
                    <a:pt x="65" y="28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6" y="29"/>
                    <a:pt x="66" y="28"/>
                  </a:cubicBezTo>
                  <a:cubicBezTo>
                    <a:pt x="66" y="26"/>
                    <a:pt x="66" y="25"/>
                    <a:pt x="67" y="24"/>
                  </a:cubicBezTo>
                  <a:cubicBezTo>
                    <a:pt x="66" y="22"/>
                    <a:pt x="66" y="22"/>
                    <a:pt x="65" y="22"/>
                  </a:cubicBezTo>
                  <a:moveTo>
                    <a:pt x="99" y="22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9" y="22"/>
                    <a:pt x="99" y="22"/>
                    <a:pt x="99" y="22"/>
                  </a:cubicBezTo>
                  <a:moveTo>
                    <a:pt x="99" y="22"/>
                  </a:moveTo>
                  <a:cubicBezTo>
                    <a:pt x="95" y="23"/>
                    <a:pt x="95" y="31"/>
                    <a:pt x="98" y="34"/>
                  </a:cubicBezTo>
                  <a:cubicBezTo>
                    <a:pt x="101" y="30"/>
                    <a:pt x="98" y="26"/>
                    <a:pt x="99" y="22"/>
                  </a:cubicBezTo>
                  <a:moveTo>
                    <a:pt x="132" y="24"/>
                  </a:moveTo>
                  <a:cubicBezTo>
                    <a:pt x="131" y="24"/>
                    <a:pt x="130" y="24"/>
                    <a:pt x="130" y="25"/>
                  </a:cubicBezTo>
                  <a:cubicBezTo>
                    <a:pt x="131" y="29"/>
                    <a:pt x="126" y="31"/>
                    <a:pt x="129" y="33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7" y="32"/>
                    <a:pt x="127" y="34"/>
                    <a:pt x="127" y="36"/>
                  </a:cubicBezTo>
                  <a:cubicBezTo>
                    <a:pt x="124" y="36"/>
                    <a:pt x="121" y="40"/>
                    <a:pt x="124" y="42"/>
                  </a:cubicBezTo>
                  <a:cubicBezTo>
                    <a:pt x="124" y="41"/>
                    <a:pt x="126" y="40"/>
                    <a:pt x="125" y="38"/>
                  </a:cubicBezTo>
                  <a:cubicBezTo>
                    <a:pt x="125" y="38"/>
                    <a:pt x="126" y="38"/>
                    <a:pt x="126" y="38"/>
                  </a:cubicBezTo>
                  <a:cubicBezTo>
                    <a:pt x="127" y="38"/>
                    <a:pt x="127" y="38"/>
                    <a:pt x="128" y="37"/>
                  </a:cubicBezTo>
                  <a:cubicBezTo>
                    <a:pt x="128" y="40"/>
                    <a:pt x="124" y="41"/>
                    <a:pt x="126" y="44"/>
                  </a:cubicBezTo>
                  <a:cubicBezTo>
                    <a:pt x="127" y="44"/>
                    <a:pt x="128" y="44"/>
                    <a:pt x="128" y="44"/>
                  </a:cubicBezTo>
                  <a:cubicBezTo>
                    <a:pt x="129" y="43"/>
                    <a:pt x="128" y="40"/>
                    <a:pt x="128" y="40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9" y="40"/>
                    <a:pt x="129" y="41"/>
                    <a:pt x="129" y="41"/>
                  </a:cubicBezTo>
                  <a:cubicBezTo>
                    <a:pt x="129" y="41"/>
                    <a:pt x="129" y="42"/>
                    <a:pt x="129" y="42"/>
                  </a:cubicBezTo>
                  <a:cubicBezTo>
                    <a:pt x="129" y="42"/>
                    <a:pt x="130" y="42"/>
                    <a:pt x="130" y="42"/>
                  </a:cubicBezTo>
                  <a:cubicBezTo>
                    <a:pt x="132" y="41"/>
                    <a:pt x="131" y="38"/>
                    <a:pt x="133" y="38"/>
                  </a:cubicBezTo>
                  <a:cubicBezTo>
                    <a:pt x="133" y="34"/>
                    <a:pt x="131" y="34"/>
                    <a:pt x="133" y="31"/>
                  </a:cubicBezTo>
                  <a:cubicBezTo>
                    <a:pt x="133" y="31"/>
                    <a:pt x="133" y="30"/>
                    <a:pt x="133" y="30"/>
                  </a:cubicBezTo>
                  <a:cubicBezTo>
                    <a:pt x="132" y="30"/>
                    <a:pt x="132" y="31"/>
                    <a:pt x="132" y="31"/>
                  </a:cubicBezTo>
                  <a:cubicBezTo>
                    <a:pt x="132" y="31"/>
                    <a:pt x="131" y="31"/>
                    <a:pt x="131" y="31"/>
                  </a:cubicBezTo>
                  <a:cubicBezTo>
                    <a:pt x="131" y="31"/>
                    <a:pt x="131" y="31"/>
                    <a:pt x="131" y="30"/>
                  </a:cubicBezTo>
                  <a:cubicBezTo>
                    <a:pt x="131" y="30"/>
                    <a:pt x="131" y="28"/>
                    <a:pt x="132" y="28"/>
                  </a:cubicBezTo>
                  <a:cubicBezTo>
                    <a:pt x="132" y="29"/>
                    <a:pt x="132" y="30"/>
                    <a:pt x="133" y="30"/>
                  </a:cubicBezTo>
                  <a:cubicBezTo>
                    <a:pt x="133" y="30"/>
                    <a:pt x="134" y="30"/>
                    <a:pt x="134" y="30"/>
                  </a:cubicBezTo>
                  <a:cubicBezTo>
                    <a:pt x="134" y="28"/>
                    <a:pt x="132" y="29"/>
                    <a:pt x="132" y="2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7"/>
                    <a:pt x="134" y="27"/>
                    <a:pt x="134" y="28"/>
                  </a:cubicBezTo>
                  <a:cubicBezTo>
                    <a:pt x="134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7"/>
                  </a:cubicBezTo>
                  <a:cubicBezTo>
                    <a:pt x="133" y="27"/>
                    <a:pt x="133" y="27"/>
                    <a:pt x="133" y="24"/>
                  </a:cubicBezTo>
                  <a:cubicBezTo>
                    <a:pt x="133" y="24"/>
                    <a:pt x="132" y="24"/>
                    <a:pt x="132" y="24"/>
                  </a:cubicBezTo>
                  <a:moveTo>
                    <a:pt x="53" y="25"/>
                  </a:moveTo>
                  <a:cubicBezTo>
                    <a:pt x="51" y="26"/>
                    <a:pt x="54" y="27"/>
                    <a:pt x="51" y="28"/>
                  </a:cubicBezTo>
                  <a:cubicBezTo>
                    <a:pt x="54" y="34"/>
                    <a:pt x="58" y="37"/>
                    <a:pt x="61" y="43"/>
                  </a:cubicBezTo>
                  <a:cubicBezTo>
                    <a:pt x="59" y="44"/>
                    <a:pt x="58" y="45"/>
                    <a:pt x="57" y="45"/>
                  </a:cubicBezTo>
                  <a:cubicBezTo>
                    <a:pt x="53" y="45"/>
                    <a:pt x="51" y="38"/>
                    <a:pt x="47" y="35"/>
                  </a:cubicBezTo>
                  <a:cubicBezTo>
                    <a:pt x="47" y="35"/>
                    <a:pt x="47" y="35"/>
                    <a:pt x="48" y="35"/>
                  </a:cubicBezTo>
                  <a:cubicBezTo>
                    <a:pt x="48" y="35"/>
                    <a:pt x="49" y="35"/>
                    <a:pt x="49" y="34"/>
                  </a:cubicBezTo>
                  <a:cubicBezTo>
                    <a:pt x="48" y="33"/>
                    <a:pt x="48" y="31"/>
                    <a:pt x="46" y="31"/>
                  </a:cubicBezTo>
                  <a:cubicBezTo>
                    <a:pt x="45" y="33"/>
                    <a:pt x="47" y="34"/>
                    <a:pt x="43" y="35"/>
                  </a:cubicBezTo>
                  <a:cubicBezTo>
                    <a:pt x="47" y="40"/>
                    <a:pt x="52" y="44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0" y="49"/>
                    <a:pt x="59" y="44"/>
                    <a:pt x="64" y="44"/>
                  </a:cubicBezTo>
                  <a:cubicBezTo>
                    <a:pt x="64" y="38"/>
                    <a:pt x="55" y="37"/>
                    <a:pt x="59" y="30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7" y="30"/>
                    <a:pt x="57" y="32"/>
                    <a:pt x="56" y="32"/>
                  </a:cubicBezTo>
                  <a:cubicBezTo>
                    <a:pt x="56" y="30"/>
                    <a:pt x="54" y="31"/>
                    <a:pt x="55" y="29"/>
                  </a:cubicBezTo>
                  <a:cubicBezTo>
                    <a:pt x="55" y="29"/>
                    <a:pt x="56" y="29"/>
                    <a:pt x="56" y="28"/>
                  </a:cubicBezTo>
                  <a:cubicBezTo>
                    <a:pt x="56" y="26"/>
                    <a:pt x="54" y="25"/>
                    <a:pt x="53" y="25"/>
                  </a:cubicBezTo>
                  <a:moveTo>
                    <a:pt x="138" y="26"/>
                  </a:moveTo>
                  <a:cubicBezTo>
                    <a:pt x="138" y="26"/>
                    <a:pt x="138" y="26"/>
                    <a:pt x="137" y="26"/>
                  </a:cubicBezTo>
                  <a:cubicBezTo>
                    <a:pt x="136" y="27"/>
                    <a:pt x="138" y="27"/>
                    <a:pt x="138" y="28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6" y="28"/>
                    <a:pt x="136" y="30"/>
                    <a:pt x="135" y="30"/>
                  </a:cubicBezTo>
                  <a:cubicBezTo>
                    <a:pt x="135" y="32"/>
                    <a:pt x="135" y="33"/>
                    <a:pt x="134" y="3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7" y="35"/>
                    <a:pt x="138" y="30"/>
                    <a:pt x="139" y="28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28"/>
                    <a:pt x="139" y="28"/>
                    <a:pt x="139" y="27"/>
                  </a:cubicBezTo>
                  <a:cubicBezTo>
                    <a:pt x="138" y="27"/>
                    <a:pt x="138" y="26"/>
                    <a:pt x="138" y="26"/>
                  </a:cubicBezTo>
                  <a:moveTo>
                    <a:pt x="112" y="28"/>
                  </a:moveTo>
                  <a:cubicBezTo>
                    <a:pt x="111" y="30"/>
                    <a:pt x="111" y="32"/>
                    <a:pt x="112" y="33"/>
                  </a:cubicBezTo>
                  <a:cubicBezTo>
                    <a:pt x="113" y="31"/>
                    <a:pt x="114" y="29"/>
                    <a:pt x="112" y="28"/>
                  </a:cubicBezTo>
                  <a:moveTo>
                    <a:pt x="142" y="29"/>
                  </a:moveTo>
                  <a:cubicBezTo>
                    <a:pt x="141" y="29"/>
                    <a:pt x="140" y="29"/>
                    <a:pt x="139" y="29"/>
                  </a:cubicBezTo>
                  <a:cubicBezTo>
                    <a:pt x="139" y="30"/>
                    <a:pt x="139" y="32"/>
                    <a:pt x="138" y="33"/>
                  </a:cubicBezTo>
                  <a:cubicBezTo>
                    <a:pt x="141" y="33"/>
                    <a:pt x="143" y="34"/>
                    <a:pt x="143" y="38"/>
                  </a:cubicBezTo>
                  <a:cubicBezTo>
                    <a:pt x="144" y="38"/>
                    <a:pt x="145" y="39"/>
                    <a:pt x="146" y="39"/>
                  </a:cubicBezTo>
                  <a:cubicBezTo>
                    <a:pt x="146" y="39"/>
                    <a:pt x="147" y="39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7" y="46"/>
                    <a:pt x="135" y="46"/>
                    <a:pt x="135" y="53"/>
                  </a:cubicBezTo>
                  <a:cubicBezTo>
                    <a:pt x="138" y="53"/>
                    <a:pt x="140" y="49"/>
                    <a:pt x="143" y="49"/>
                  </a:cubicBezTo>
                  <a:cubicBezTo>
                    <a:pt x="143" y="49"/>
                    <a:pt x="143" y="49"/>
                    <a:pt x="144" y="49"/>
                  </a:cubicBezTo>
                  <a:cubicBezTo>
                    <a:pt x="142" y="51"/>
                    <a:pt x="142" y="54"/>
                    <a:pt x="138" y="54"/>
                  </a:cubicBezTo>
                  <a:cubicBezTo>
                    <a:pt x="138" y="57"/>
                    <a:pt x="138" y="63"/>
                    <a:pt x="141" y="63"/>
                  </a:cubicBezTo>
                  <a:cubicBezTo>
                    <a:pt x="141" y="63"/>
                    <a:pt x="142" y="63"/>
                    <a:pt x="142" y="63"/>
                  </a:cubicBezTo>
                  <a:cubicBezTo>
                    <a:pt x="143" y="63"/>
                    <a:pt x="141" y="62"/>
                    <a:pt x="142" y="61"/>
                  </a:cubicBezTo>
                  <a:cubicBezTo>
                    <a:pt x="142" y="61"/>
                    <a:pt x="142" y="61"/>
                    <a:pt x="142" y="61"/>
                  </a:cubicBezTo>
                  <a:cubicBezTo>
                    <a:pt x="143" y="61"/>
                    <a:pt x="143" y="60"/>
                    <a:pt x="144" y="60"/>
                  </a:cubicBezTo>
                  <a:cubicBezTo>
                    <a:pt x="144" y="59"/>
                    <a:pt x="145" y="59"/>
                    <a:pt x="146" y="59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6" y="60"/>
                    <a:pt x="147" y="60"/>
                    <a:pt x="147" y="60"/>
                  </a:cubicBezTo>
                  <a:cubicBezTo>
                    <a:pt x="144" y="62"/>
                    <a:pt x="148" y="65"/>
                    <a:pt x="145" y="66"/>
                  </a:cubicBezTo>
                  <a:cubicBezTo>
                    <a:pt x="144" y="65"/>
                    <a:pt x="143" y="65"/>
                    <a:pt x="142" y="65"/>
                  </a:cubicBezTo>
                  <a:cubicBezTo>
                    <a:pt x="141" y="65"/>
                    <a:pt x="140" y="65"/>
                    <a:pt x="139" y="65"/>
                  </a:cubicBezTo>
                  <a:cubicBezTo>
                    <a:pt x="137" y="58"/>
                    <a:pt x="129" y="54"/>
                    <a:pt x="125" y="48"/>
                  </a:cubicBezTo>
                  <a:cubicBezTo>
                    <a:pt x="125" y="48"/>
                    <a:pt x="125" y="48"/>
                    <a:pt x="124" y="48"/>
                  </a:cubicBezTo>
                  <a:cubicBezTo>
                    <a:pt x="123" y="48"/>
                    <a:pt x="119" y="45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6" y="43"/>
                    <a:pt x="116" y="43"/>
                  </a:cubicBezTo>
                  <a:cubicBezTo>
                    <a:pt x="116" y="41"/>
                    <a:pt x="115" y="40"/>
                    <a:pt x="113" y="40"/>
                  </a:cubicBezTo>
                  <a:cubicBezTo>
                    <a:pt x="112" y="41"/>
                    <a:pt x="111" y="42"/>
                    <a:pt x="109" y="43"/>
                  </a:cubicBezTo>
                  <a:cubicBezTo>
                    <a:pt x="109" y="42"/>
                    <a:pt x="110" y="42"/>
                    <a:pt x="110" y="41"/>
                  </a:cubicBezTo>
                  <a:cubicBezTo>
                    <a:pt x="105" y="40"/>
                    <a:pt x="97" y="38"/>
                    <a:pt x="91" y="38"/>
                  </a:cubicBezTo>
                  <a:cubicBezTo>
                    <a:pt x="90" y="38"/>
                    <a:pt x="89" y="38"/>
                    <a:pt x="88" y="38"/>
                  </a:cubicBezTo>
                  <a:cubicBezTo>
                    <a:pt x="88" y="39"/>
                    <a:pt x="87" y="40"/>
                    <a:pt x="87" y="41"/>
                  </a:cubicBezTo>
                  <a:cubicBezTo>
                    <a:pt x="103" y="41"/>
                    <a:pt x="112" y="45"/>
                    <a:pt x="124" y="50"/>
                  </a:cubicBezTo>
                  <a:cubicBezTo>
                    <a:pt x="123" y="53"/>
                    <a:pt x="125" y="53"/>
                    <a:pt x="127" y="53"/>
                  </a:cubicBezTo>
                  <a:cubicBezTo>
                    <a:pt x="127" y="53"/>
                    <a:pt x="128" y="53"/>
                    <a:pt x="128" y="53"/>
                  </a:cubicBezTo>
                  <a:cubicBezTo>
                    <a:pt x="128" y="58"/>
                    <a:pt x="134" y="58"/>
                    <a:pt x="133" y="63"/>
                  </a:cubicBezTo>
                  <a:cubicBezTo>
                    <a:pt x="134" y="63"/>
                    <a:pt x="135" y="64"/>
                    <a:pt x="136" y="65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5" y="65"/>
                    <a:pt x="134" y="65"/>
                    <a:pt x="134" y="65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8" y="68"/>
                    <a:pt x="139" y="73"/>
                    <a:pt x="142" y="77"/>
                  </a:cubicBezTo>
                  <a:cubicBezTo>
                    <a:pt x="138" y="76"/>
                    <a:pt x="137" y="74"/>
                    <a:pt x="133" y="74"/>
                  </a:cubicBezTo>
                  <a:cubicBezTo>
                    <a:pt x="132" y="74"/>
                    <a:pt x="131" y="74"/>
                    <a:pt x="131" y="74"/>
                  </a:cubicBezTo>
                  <a:cubicBezTo>
                    <a:pt x="136" y="84"/>
                    <a:pt x="153" y="80"/>
                    <a:pt x="161" y="86"/>
                  </a:cubicBezTo>
                  <a:cubicBezTo>
                    <a:pt x="160" y="88"/>
                    <a:pt x="160" y="90"/>
                    <a:pt x="160" y="92"/>
                  </a:cubicBezTo>
                  <a:cubicBezTo>
                    <a:pt x="165" y="92"/>
                    <a:pt x="165" y="97"/>
                    <a:pt x="167" y="100"/>
                  </a:cubicBezTo>
                  <a:cubicBezTo>
                    <a:pt x="166" y="108"/>
                    <a:pt x="163" y="118"/>
                    <a:pt x="153" y="119"/>
                  </a:cubicBezTo>
                  <a:cubicBezTo>
                    <a:pt x="152" y="121"/>
                    <a:pt x="153" y="124"/>
                    <a:pt x="151" y="124"/>
                  </a:cubicBezTo>
                  <a:cubicBezTo>
                    <a:pt x="150" y="124"/>
                    <a:pt x="149" y="124"/>
                    <a:pt x="149" y="124"/>
                  </a:cubicBezTo>
                  <a:cubicBezTo>
                    <a:pt x="148" y="124"/>
                    <a:pt x="147" y="124"/>
                    <a:pt x="147" y="125"/>
                  </a:cubicBezTo>
                  <a:cubicBezTo>
                    <a:pt x="142" y="119"/>
                    <a:pt x="129" y="120"/>
                    <a:pt x="121" y="116"/>
                  </a:cubicBezTo>
                  <a:cubicBezTo>
                    <a:pt x="120" y="118"/>
                    <a:pt x="119" y="118"/>
                    <a:pt x="120" y="120"/>
                  </a:cubicBezTo>
                  <a:cubicBezTo>
                    <a:pt x="122" y="121"/>
                    <a:pt x="128" y="120"/>
                    <a:pt x="129" y="124"/>
                  </a:cubicBezTo>
                  <a:cubicBezTo>
                    <a:pt x="121" y="127"/>
                    <a:pt x="114" y="135"/>
                    <a:pt x="105" y="135"/>
                  </a:cubicBezTo>
                  <a:cubicBezTo>
                    <a:pt x="104" y="135"/>
                    <a:pt x="104" y="135"/>
                    <a:pt x="103" y="135"/>
                  </a:cubicBezTo>
                  <a:cubicBezTo>
                    <a:pt x="102" y="136"/>
                    <a:pt x="101" y="136"/>
                    <a:pt x="100" y="137"/>
                  </a:cubicBezTo>
                  <a:cubicBezTo>
                    <a:pt x="99" y="136"/>
                    <a:pt x="98" y="135"/>
                    <a:pt x="97" y="135"/>
                  </a:cubicBezTo>
                  <a:cubicBezTo>
                    <a:pt x="96" y="135"/>
                    <a:pt x="96" y="135"/>
                    <a:pt x="96" y="135"/>
                  </a:cubicBezTo>
                  <a:cubicBezTo>
                    <a:pt x="96" y="136"/>
                    <a:pt x="97" y="138"/>
                    <a:pt x="96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5" y="137"/>
                    <a:pt x="93" y="136"/>
                    <a:pt x="93" y="135"/>
                  </a:cubicBezTo>
                  <a:cubicBezTo>
                    <a:pt x="93" y="135"/>
                    <a:pt x="92" y="135"/>
                    <a:pt x="92" y="135"/>
                  </a:cubicBezTo>
                  <a:cubicBezTo>
                    <a:pt x="91" y="135"/>
                    <a:pt x="90" y="135"/>
                    <a:pt x="89" y="136"/>
                  </a:cubicBezTo>
                  <a:cubicBezTo>
                    <a:pt x="78" y="134"/>
                    <a:pt x="64" y="129"/>
                    <a:pt x="58" y="118"/>
                  </a:cubicBezTo>
                  <a:cubicBezTo>
                    <a:pt x="58" y="118"/>
                    <a:pt x="59" y="118"/>
                    <a:pt x="59" y="118"/>
                  </a:cubicBezTo>
                  <a:cubicBezTo>
                    <a:pt x="60" y="118"/>
                    <a:pt x="61" y="119"/>
                    <a:pt x="62" y="119"/>
                  </a:cubicBezTo>
                  <a:cubicBezTo>
                    <a:pt x="65" y="118"/>
                    <a:pt x="63" y="116"/>
                    <a:pt x="63" y="115"/>
                  </a:cubicBezTo>
                  <a:cubicBezTo>
                    <a:pt x="66" y="118"/>
                    <a:pt x="73" y="124"/>
                    <a:pt x="77" y="124"/>
                  </a:cubicBezTo>
                  <a:cubicBezTo>
                    <a:pt x="80" y="124"/>
                    <a:pt x="82" y="122"/>
                    <a:pt x="82" y="116"/>
                  </a:cubicBezTo>
                  <a:cubicBezTo>
                    <a:pt x="81" y="115"/>
                    <a:pt x="80" y="114"/>
                    <a:pt x="79" y="114"/>
                  </a:cubicBezTo>
                  <a:cubicBezTo>
                    <a:pt x="76" y="114"/>
                    <a:pt x="74" y="116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6" y="119"/>
                    <a:pt x="76" y="119"/>
                    <a:pt x="77" y="119"/>
                  </a:cubicBezTo>
                  <a:cubicBezTo>
                    <a:pt x="77" y="120"/>
                    <a:pt x="78" y="120"/>
                    <a:pt x="78" y="120"/>
                  </a:cubicBezTo>
                  <a:cubicBezTo>
                    <a:pt x="79" y="120"/>
                    <a:pt x="79" y="120"/>
                    <a:pt x="79" y="120"/>
                  </a:cubicBezTo>
                  <a:cubicBezTo>
                    <a:pt x="79" y="119"/>
                    <a:pt x="79" y="117"/>
                    <a:pt x="80" y="117"/>
                  </a:cubicBezTo>
                  <a:cubicBezTo>
                    <a:pt x="80" y="117"/>
                    <a:pt x="80" y="117"/>
                    <a:pt x="80" y="117"/>
                  </a:cubicBezTo>
                  <a:cubicBezTo>
                    <a:pt x="80" y="119"/>
                    <a:pt x="81" y="121"/>
                    <a:pt x="79" y="122"/>
                  </a:cubicBezTo>
                  <a:cubicBezTo>
                    <a:pt x="79" y="121"/>
                    <a:pt x="78" y="121"/>
                    <a:pt x="77" y="121"/>
                  </a:cubicBezTo>
                  <a:cubicBezTo>
                    <a:pt x="77" y="121"/>
                    <a:pt x="76" y="121"/>
                    <a:pt x="76" y="121"/>
                  </a:cubicBezTo>
                  <a:cubicBezTo>
                    <a:pt x="76" y="121"/>
                    <a:pt x="75" y="121"/>
                    <a:pt x="75" y="121"/>
                  </a:cubicBezTo>
                  <a:cubicBezTo>
                    <a:pt x="75" y="121"/>
                    <a:pt x="74" y="121"/>
                    <a:pt x="74" y="121"/>
                  </a:cubicBezTo>
                  <a:cubicBezTo>
                    <a:pt x="72" y="117"/>
                    <a:pt x="68" y="115"/>
                    <a:pt x="65" y="111"/>
                  </a:cubicBezTo>
                  <a:cubicBezTo>
                    <a:pt x="64" y="111"/>
                    <a:pt x="64" y="111"/>
                    <a:pt x="63" y="111"/>
                  </a:cubicBezTo>
                  <a:cubicBezTo>
                    <a:pt x="61" y="111"/>
                    <a:pt x="59" y="111"/>
                    <a:pt x="58" y="112"/>
                  </a:cubicBezTo>
                  <a:cubicBezTo>
                    <a:pt x="60" y="113"/>
                    <a:pt x="57" y="116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8" y="118"/>
                    <a:pt x="57" y="118"/>
                    <a:pt x="57" y="118"/>
                  </a:cubicBezTo>
                  <a:cubicBezTo>
                    <a:pt x="54" y="113"/>
                    <a:pt x="50" y="108"/>
                    <a:pt x="51" y="101"/>
                  </a:cubicBezTo>
                  <a:cubicBezTo>
                    <a:pt x="50" y="101"/>
                    <a:pt x="49" y="101"/>
                    <a:pt x="49" y="101"/>
                  </a:cubicBezTo>
                  <a:cubicBezTo>
                    <a:pt x="47" y="101"/>
                    <a:pt x="46" y="101"/>
                    <a:pt x="46" y="102"/>
                  </a:cubicBezTo>
                  <a:cubicBezTo>
                    <a:pt x="50" y="124"/>
                    <a:pt x="72" y="139"/>
                    <a:pt x="95" y="139"/>
                  </a:cubicBezTo>
                  <a:cubicBezTo>
                    <a:pt x="102" y="139"/>
                    <a:pt x="109" y="138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5" y="135"/>
                    <a:pt x="116" y="137"/>
                    <a:pt x="115" y="137"/>
                  </a:cubicBezTo>
                  <a:cubicBezTo>
                    <a:pt x="114" y="137"/>
                    <a:pt x="113" y="137"/>
                    <a:pt x="111" y="137"/>
                  </a:cubicBezTo>
                  <a:cubicBezTo>
                    <a:pt x="111" y="138"/>
                    <a:pt x="110" y="139"/>
                    <a:pt x="110" y="141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2" y="141"/>
                    <a:pt x="112" y="141"/>
                    <a:pt x="112" y="141"/>
                  </a:cubicBezTo>
                  <a:cubicBezTo>
                    <a:pt x="112" y="140"/>
                    <a:pt x="112" y="140"/>
                    <a:pt x="113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3" y="142"/>
                    <a:pt x="114" y="142"/>
                    <a:pt x="115" y="143"/>
                  </a:cubicBezTo>
                  <a:cubicBezTo>
                    <a:pt x="114" y="144"/>
                    <a:pt x="114" y="145"/>
                    <a:pt x="113" y="146"/>
                  </a:cubicBezTo>
                  <a:cubicBezTo>
                    <a:pt x="116" y="149"/>
                    <a:pt x="114" y="157"/>
                    <a:pt x="119" y="159"/>
                  </a:cubicBezTo>
                  <a:cubicBezTo>
                    <a:pt x="120" y="158"/>
                    <a:pt x="118" y="155"/>
                    <a:pt x="119" y="154"/>
                  </a:cubicBezTo>
                  <a:cubicBezTo>
                    <a:pt x="121" y="152"/>
                    <a:pt x="122" y="153"/>
                    <a:pt x="123" y="151"/>
                  </a:cubicBezTo>
                  <a:cubicBezTo>
                    <a:pt x="123" y="154"/>
                    <a:pt x="125" y="155"/>
                    <a:pt x="127" y="156"/>
                  </a:cubicBezTo>
                  <a:cubicBezTo>
                    <a:pt x="125" y="149"/>
                    <a:pt x="119" y="145"/>
                    <a:pt x="116" y="139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118" y="139"/>
                    <a:pt x="118" y="139"/>
                    <a:pt x="118" y="139"/>
                  </a:cubicBezTo>
                  <a:cubicBezTo>
                    <a:pt x="119" y="136"/>
                    <a:pt x="117" y="136"/>
                    <a:pt x="117" y="134"/>
                  </a:cubicBezTo>
                  <a:cubicBezTo>
                    <a:pt x="117" y="133"/>
                    <a:pt x="118" y="133"/>
                    <a:pt x="118" y="133"/>
                  </a:cubicBezTo>
                  <a:cubicBezTo>
                    <a:pt x="119" y="133"/>
                    <a:pt x="119" y="134"/>
                    <a:pt x="120" y="134"/>
                  </a:cubicBezTo>
                  <a:cubicBezTo>
                    <a:pt x="120" y="134"/>
                    <a:pt x="121" y="134"/>
                    <a:pt x="121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1"/>
                    <a:pt x="124" y="131"/>
                    <a:pt x="125" y="129"/>
                  </a:cubicBezTo>
                  <a:cubicBezTo>
                    <a:pt x="127" y="126"/>
                    <a:pt x="131" y="125"/>
                    <a:pt x="135" y="125"/>
                  </a:cubicBezTo>
                  <a:cubicBezTo>
                    <a:pt x="141" y="125"/>
                    <a:pt x="147" y="127"/>
                    <a:pt x="154" y="128"/>
                  </a:cubicBezTo>
                  <a:cubicBezTo>
                    <a:pt x="154" y="125"/>
                    <a:pt x="154" y="122"/>
                    <a:pt x="156" y="121"/>
                  </a:cubicBezTo>
                  <a:cubicBezTo>
                    <a:pt x="170" y="121"/>
                    <a:pt x="174" y="96"/>
                    <a:pt x="163" y="88"/>
                  </a:cubicBezTo>
                  <a:cubicBezTo>
                    <a:pt x="164" y="87"/>
                    <a:pt x="164" y="85"/>
                    <a:pt x="164" y="83"/>
                  </a:cubicBezTo>
                  <a:cubicBezTo>
                    <a:pt x="160" y="81"/>
                    <a:pt x="153" y="81"/>
                    <a:pt x="150" y="78"/>
                  </a:cubicBezTo>
                  <a:cubicBezTo>
                    <a:pt x="151" y="77"/>
                    <a:pt x="153" y="78"/>
                    <a:pt x="153" y="76"/>
                  </a:cubicBezTo>
                  <a:cubicBezTo>
                    <a:pt x="152" y="75"/>
                    <a:pt x="151" y="75"/>
                    <a:pt x="151" y="75"/>
                  </a:cubicBezTo>
                  <a:cubicBezTo>
                    <a:pt x="150" y="75"/>
                    <a:pt x="149" y="75"/>
                    <a:pt x="148" y="76"/>
                  </a:cubicBezTo>
                  <a:cubicBezTo>
                    <a:pt x="147" y="76"/>
                    <a:pt x="147" y="76"/>
                    <a:pt x="146" y="76"/>
                  </a:cubicBezTo>
                  <a:cubicBezTo>
                    <a:pt x="145" y="76"/>
                    <a:pt x="145" y="76"/>
                    <a:pt x="144" y="76"/>
                  </a:cubicBezTo>
                  <a:cubicBezTo>
                    <a:pt x="144" y="80"/>
                    <a:pt x="150" y="76"/>
                    <a:pt x="149" y="79"/>
                  </a:cubicBezTo>
                  <a:cubicBezTo>
                    <a:pt x="147" y="79"/>
                    <a:pt x="146" y="78"/>
                    <a:pt x="144" y="78"/>
                  </a:cubicBezTo>
                  <a:cubicBezTo>
                    <a:pt x="144" y="78"/>
                    <a:pt x="144" y="78"/>
                    <a:pt x="143" y="78"/>
                  </a:cubicBezTo>
                  <a:cubicBezTo>
                    <a:pt x="145" y="76"/>
                    <a:pt x="143" y="74"/>
                    <a:pt x="143" y="72"/>
                  </a:cubicBezTo>
                  <a:cubicBezTo>
                    <a:pt x="143" y="72"/>
                    <a:pt x="144" y="73"/>
                    <a:pt x="144" y="73"/>
                  </a:cubicBezTo>
                  <a:cubicBezTo>
                    <a:pt x="144" y="73"/>
                    <a:pt x="145" y="73"/>
                    <a:pt x="145" y="72"/>
                  </a:cubicBezTo>
                  <a:cubicBezTo>
                    <a:pt x="145" y="70"/>
                    <a:pt x="143" y="71"/>
                    <a:pt x="143" y="69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4" y="69"/>
                    <a:pt x="144" y="68"/>
                    <a:pt x="145" y="68"/>
                  </a:cubicBezTo>
                  <a:cubicBezTo>
                    <a:pt x="146" y="69"/>
                    <a:pt x="146" y="70"/>
                    <a:pt x="148" y="71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46" y="71"/>
                    <a:pt x="147" y="73"/>
                    <a:pt x="147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74"/>
                    <a:pt x="148" y="74"/>
                    <a:pt x="148" y="74"/>
                  </a:cubicBezTo>
                  <a:cubicBezTo>
                    <a:pt x="148" y="74"/>
                    <a:pt x="148" y="74"/>
                    <a:pt x="149" y="74"/>
                  </a:cubicBezTo>
                  <a:cubicBezTo>
                    <a:pt x="149" y="74"/>
                    <a:pt x="150" y="74"/>
                    <a:pt x="151" y="73"/>
                  </a:cubicBezTo>
                  <a:cubicBezTo>
                    <a:pt x="151" y="72"/>
                    <a:pt x="149" y="71"/>
                    <a:pt x="150" y="69"/>
                  </a:cubicBezTo>
                  <a:cubicBezTo>
                    <a:pt x="150" y="69"/>
                    <a:pt x="151" y="69"/>
                    <a:pt x="151" y="69"/>
                  </a:cubicBezTo>
                  <a:cubicBezTo>
                    <a:pt x="152" y="69"/>
                    <a:pt x="151" y="68"/>
                    <a:pt x="151" y="67"/>
                  </a:cubicBezTo>
                  <a:cubicBezTo>
                    <a:pt x="155" y="65"/>
                    <a:pt x="164" y="65"/>
                    <a:pt x="162" y="59"/>
                  </a:cubicBezTo>
                  <a:cubicBezTo>
                    <a:pt x="157" y="61"/>
                    <a:pt x="152" y="65"/>
                    <a:pt x="148" y="65"/>
                  </a:cubicBezTo>
                  <a:cubicBezTo>
                    <a:pt x="147" y="65"/>
                    <a:pt x="147" y="65"/>
                    <a:pt x="147" y="65"/>
                  </a:cubicBezTo>
                  <a:cubicBezTo>
                    <a:pt x="152" y="62"/>
                    <a:pt x="154" y="58"/>
                    <a:pt x="160" y="56"/>
                  </a:cubicBezTo>
                  <a:cubicBezTo>
                    <a:pt x="160" y="54"/>
                    <a:pt x="159" y="54"/>
                    <a:pt x="159" y="52"/>
                  </a:cubicBezTo>
                  <a:cubicBezTo>
                    <a:pt x="159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6" y="52"/>
                  </a:cubicBezTo>
                  <a:cubicBezTo>
                    <a:pt x="156" y="52"/>
                    <a:pt x="155" y="53"/>
                    <a:pt x="155" y="53"/>
                  </a:cubicBezTo>
                  <a:cubicBezTo>
                    <a:pt x="155" y="53"/>
                    <a:pt x="154" y="52"/>
                    <a:pt x="154" y="52"/>
                  </a:cubicBezTo>
                  <a:cubicBezTo>
                    <a:pt x="153" y="54"/>
                    <a:pt x="151" y="56"/>
                    <a:pt x="149" y="57"/>
                  </a:cubicBezTo>
                  <a:cubicBezTo>
                    <a:pt x="149" y="57"/>
                    <a:pt x="150" y="57"/>
                    <a:pt x="150" y="57"/>
                  </a:cubicBezTo>
                  <a:cubicBezTo>
                    <a:pt x="151" y="57"/>
                    <a:pt x="151" y="57"/>
                    <a:pt x="152" y="57"/>
                  </a:cubicBezTo>
                  <a:cubicBezTo>
                    <a:pt x="152" y="56"/>
                    <a:pt x="153" y="56"/>
                    <a:pt x="154" y="56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53" y="57"/>
                    <a:pt x="152" y="59"/>
                    <a:pt x="149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49" y="57"/>
                    <a:pt x="148" y="56"/>
                    <a:pt x="147" y="56"/>
                  </a:cubicBezTo>
                  <a:cubicBezTo>
                    <a:pt x="145" y="56"/>
                    <a:pt x="145" y="58"/>
                    <a:pt x="145" y="59"/>
                  </a:cubicBezTo>
                  <a:cubicBezTo>
                    <a:pt x="144" y="58"/>
                    <a:pt x="144" y="57"/>
                    <a:pt x="143" y="57"/>
                  </a:cubicBezTo>
                  <a:cubicBezTo>
                    <a:pt x="142" y="57"/>
                    <a:pt x="142" y="57"/>
                    <a:pt x="142" y="58"/>
                  </a:cubicBezTo>
                  <a:cubicBezTo>
                    <a:pt x="140" y="54"/>
                    <a:pt x="144" y="52"/>
                    <a:pt x="148" y="52"/>
                  </a:cubicBezTo>
                  <a:cubicBezTo>
                    <a:pt x="154" y="48"/>
                    <a:pt x="155" y="44"/>
                    <a:pt x="150" y="38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8" y="38"/>
                    <a:pt x="148" y="37"/>
                    <a:pt x="148" y="37"/>
                  </a:cubicBezTo>
                  <a:cubicBezTo>
                    <a:pt x="147" y="37"/>
                    <a:pt x="147" y="36"/>
                    <a:pt x="146" y="36"/>
                  </a:cubicBezTo>
                  <a:cubicBezTo>
                    <a:pt x="146" y="36"/>
                    <a:pt x="146" y="37"/>
                    <a:pt x="146" y="37"/>
                  </a:cubicBezTo>
                  <a:cubicBezTo>
                    <a:pt x="145" y="33"/>
                    <a:pt x="141" y="32"/>
                    <a:pt x="142" y="29"/>
                  </a:cubicBezTo>
                  <a:moveTo>
                    <a:pt x="95" y="34"/>
                  </a:moveTo>
                  <a:cubicBezTo>
                    <a:pt x="95" y="34"/>
                    <a:pt x="94" y="34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6" y="34"/>
                    <a:pt x="96" y="34"/>
                    <a:pt x="95" y="34"/>
                  </a:cubicBezTo>
                  <a:moveTo>
                    <a:pt x="139" y="35"/>
                  </a:moveTo>
                  <a:cubicBezTo>
                    <a:pt x="138" y="39"/>
                    <a:pt x="134" y="42"/>
                    <a:pt x="134" y="46"/>
                  </a:cubicBezTo>
                  <a:cubicBezTo>
                    <a:pt x="134" y="46"/>
                    <a:pt x="133" y="46"/>
                    <a:pt x="133" y="46"/>
                  </a:cubicBezTo>
                  <a:cubicBezTo>
                    <a:pt x="132" y="46"/>
                    <a:pt x="131" y="47"/>
                    <a:pt x="130" y="48"/>
                  </a:cubicBezTo>
                  <a:cubicBezTo>
                    <a:pt x="130" y="48"/>
                    <a:pt x="131" y="48"/>
                    <a:pt x="131" y="49"/>
                  </a:cubicBezTo>
                  <a:cubicBezTo>
                    <a:pt x="135" y="47"/>
                    <a:pt x="141" y="41"/>
                    <a:pt x="140" y="38"/>
                  </a:cubicBezTo>
                  <a:cubicBezTo>
                    <a:pt x="141" y="38"/>
                    <a:pt x="141" y="39"/>
                    <a:pt x="142" y="39"/>
                  </a:cubicBezTo>
                  <a:cubicBezTo>
                    <a:pt x="142" y="39"/>
                    <a:pt x="142" y="39"/>
                    <a:pt x="143" y="39"/>
                  </a:cubicBezTo>
                  <a:cubicBezTo>
                    <a:pt x="143" y="36"/>
                    <a:pt x="141" y="36"/>
                    <a:pt x="139" y="35"/>
                  </a:cubicBezTo>
                  <a:moveTo>
                    <a:pt x="97" y="35"/>
                  </a:moveTo>
                  <a:cubicBezTo>
                    <a:pt x="97" y="35"/>
                    <a:pt x="97" y="35"/>
                    <a:pt x="97" y="36"/>
                  </a:cubicBezTo>
                  <a:cubicBezTo>
                    <a:pt x="97" y="36"/>
                    <a:pt x="98" y="36"/>
                    <a:pt x="98" y="36"/>
                  </a:cubicBezTo>
                  <a:cubicBezTo>
                    <a:pt x="98" y="36"/>
                    <a:pt x="98" y="35"/>
                    <a:pt x="98" y="35"/>
                  </a:cubicBezTo>
                  <a:cubicBezTo>
                    <a:pt x="98" y="35"/>
                    <a:pt x="98" y="35"/>
                    <a:pt x="97" y="35"/>
                  </a:cubicBezTo>
                  <a:moveTo>
                    <a:pt x="110" y="37"/>
                  </a:moveTo>
                  <a:cubicBezTo>
                    <a:pt x="110" y="37"/>
                    <a:pt x="110" y="37"/>
                    <a:pt x="109" y="37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1" y="37"/>
                    <a:pt x="111" y="37"/>
                    <a:pt x="110" y="37"/>
                  </a:cubicBezTo>
                  <a:moveTo>
                    <a:pt x="81" y="38"/>
                  </a:moveTo>
                  <a:cubicBezTo>
                    <a:pt x="81" y="39"/>
                    <a:pt x="81" y="40"/>
                    <a:pt x="79" y="41"/>
                  </a:cubicBezTo>
                  <a:cubicBezTo>
                    <a:pt x="79" y="40"/>
                    <a:pt x="79" y="40"/>
                    <a:pt x="79" y="39"/>
                  </a:cubicBezTo>
                  <a:cubicBezTo>
                    <a:pt x="77" y="39"/>
                    <a:pt x="77" y="42"/>
                    <a:pt x="76" y="43"/>
                  </a:cubicBezTo>
                  <a:cubicBezTo>
                    <a:pt x="72" y="44"/>
                    <a:pt x="65" y="48"/>
                    <a:pt x="61" y="52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70" y="50"/>
                    <a:pt x="76" y="44"/>
                    <a:pt x="84" y="42"/>
                  </a:cubicBezTo>
                  <a:cubicBezTo>
                    <a:pt x="84" y="40"/>
                    <a:pt x="82" y="39"/>
                    <a:pt x="81" y="38"/>
                  </a:cubicBezTo>
                  <a:moveTo>
                    <a:pt x="86" y="41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5" y="41"/>
                    <a:pt x="85" y="42"/>
                  </a:cubicBezTo>
                  <a:cubicBezTo>
                    <a:pt x="86" y="42"/>
                    <a:pt x="87" y="42"/>
                    <a:pt x="86" y="41"/>
                  </a:cubicBezTo>
                  <a:moveTo>
                    <a:pt x="98" y="46"/>
                  </a:moveTo>
                  <a:cubicBezTo>
                    <a:pt x="98" y="46"/>
                    <a:pt x="98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moveTo>
                    <a:pt x="98" y="46"/>
                  </a:moveTo>
                  <a:cubicBezTo>
                    <a:pt x="94" y="48"/>
                    <a:pt x="90" y="48"/>
                    <a:pt x="88" y="51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9" y="51"/>
                    <a:pt x="89" y="52"/>
                    <a:pt x="90" y="52"/>
                  </a:cubicBezTo>
                  <a:cubicBezTo>
                    <a:pt x="90" y="50"/>
                    <a:pt x="92" y="49"/>
                    <a:pt x="94" y="49"/>
                  </a:cubicBezTo>
                  <a:cubicBezTo>
                    <a:pt x="96" y="49"/>
                    <a:pt x="99" y="52"/>
                    <a:pt x="98" y="55"/>
                  </a:cubicBezTo>
                  <a:cubicBezTo>
                    <a:pt x="97" y="56"/>
                    <a:pt x="97" y="57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6" y="55"/>
                    <a:pt x="97" y="52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2" y="53"/>
                    <a:pt x="92" y="57"/>
                    <a:pt x="94" y="59"/>
                  </a:cubicBezTo>
                  <a:cubicBezTo>
                    <a:pt x="94" y="59"/>
                    <a:pt x="95" y="59"/>
                    <a:pt x="95" y="59"/>
                  </a:cubicBezTo>
                  <a:cubicBezTo>
                    <a:pt x="96" y="59"/>
                    <a:pt x="97" y="58"/>
                    <a:pt x="98" y="58"/>
                  </a:cubicBezTo>
                  <a:cubicBezTo>
                    <a:pt x="98" y="57"/>
                    <a:pt x="99" y="57"/>
                    <a:pt x="99" y="57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4"/>
                    <a:pt x="102" y="50"/>
                    <a:pt x="100" y="48"/>
                  </a:cubicBezTo>
                  <a:cubicBezTo>
                    <a:pt x="99" y="48"/>
                    <a:pt x="98" y="48"/>
                    <a:pt x="98" y="48"/>
                  </a:cubicBezTo>
                  <a:cubicBezTo>
                    <a:pt x="98" y="48"/>
                    <a:pt x="97" y="48"/>
                    <a:pt x="98" y="46"/>
                  </a:cubicBezTo>
                  <a:moveTo>
                    <a:pt x="82" y="47"/>
                  </a:moveTo>
                  <a:cubicBezTo>
                    <a:pt x="81" y="47"/>
                    <a:pt x="80" y="47"/>
                    <a:pt x="79" y="47"/>
                  </a:cubicBezTo>
                  <a:cubicBezTo>
                    <a:pt x="76" y="51"/>
                    <a:pt x="80" y="55"/>
                    <a:pt x="84" y="55"/>
                  </a:cubicBezTo>
                  <a:cubicBezTo>
                    <a:pt x="85" y="55"/>
                    <a:pt x="87" y="54"/>
                    <a:pt x="87" y="52"/>
                  </a:cubicBezTo>
                  <a:cubicBezTo>
                    <a:pt x="87" y="52"/>
                    <a:pt x="86" y="52"/>
                    <a:pt x="86" y="52"/>
                  </a:cubicBezTo>
                  <a:cubicBezTo>
                    <a:pt x="85" y="52"/>
                    <a:pt x="85" y="52"/>
                    <a:pt x="84" y="52"/>
                  </a:cubicBezTo>
                  <a:cubicBezTo>
                    <a:pt x="83" y="53"/>
                    <a:pt x="83" y="53"/>
                    <a:pt x="82" y="53"/>
                  </a:cubicBezTo>
                  <a:cubicBezTo>
                    <a:pt x="82" y="53"/>
                    <a:pt x="82" y="53"/>
                    <a:pt x="81" y="52"/>
                  </a:cubicBezTo>
                  <a:cubicBezTo>
                    <a:pt x="82" y="51"/>
                    <a:pt x="85" y="51"/>
                    <a:pt x="84" y="48"/>
                  </a:cubicBezTo>
                  <a:cubicBezTo>
                    <a:pt x="83" y="47"/>
                    <a:pt x="83" y="47"/>
                    <a:pt x="82" y="47"/>
                  </a:cubicBezTo>
                  <a:moveTo>
                    <a:pt x="35" y="48"/>
                  </a:moveTo>
                  <a:cubicBezTo>
                    <a:pt x="34" y="48"/>
                    <a:pt x="34" y="48"/>
                    <a:pt x="34" y="48"/>
                  </a:cubicBezTo>
                  <a:cubicBezTo>
                    <a:pt x="34" y="51"/>
                    <a:pt x="33" y="52"/>
                    <a:pt x="32" y="56"/>
                  </a:cubicBezTo>
                  <a:cubicBezTo>
                    <a:pt x="18" y="58"/>
                    <a:pt x="14" y="78"/>
                    <a:pt x="25" y="87"/>
                  </a:cubicBezTo>
                  <a:cubicBezTo>
                    <a:pt x="25" y="90"/>
                    <a:pt x="22" y="94"/>
                    <a:pt x="27" y="94"/>
                  </a:cubicBezTo>
                  <a:cubicBezTo>
                    <a:pt x="28" y="92"/>
                    <a:pt x="26" y="87"/>
                    <a:pt x="28" y="86"/>
                  </a:cubicBezTo>
                  <a:cubicBezTo>
                    <a:pt x="17" y="81"/>
                    <a:pt x="21" y="57"/>
                    <a:pt x="35" y="57"/>
                  </a:cubicBezTo>
                  <a:cubicBezTo>
                    <a:pt x="34" y="53"/>
                    <a:pt x="40" y="54"/>
                    <a:pt x="39" y="49"/>
                  </a:cubicBezTo>
                  <a:cubicBezTo>
                    <a:pt x="38" y="49"/>
                    <a:pt x="36" y="48"/>
                    <a:pt x="35" y="48"/>
                  </a:cubicBezTo>
                  <a:moveTo>
                    <a:pt x="112" y="51"/>
                  </a:moveTo>
                  <a:cubicBezTo>
                    <a:pt x="107" y="52"/>
                    <a:pt x="104" y="59"/>
                    <a:pt x="109" y="63"/>
                  </a:cubicBezTo>
                  <a:cubicBezTo>
                    <a:pt x="111" y="62"/>
                    <a:pt x="113" y="62"/>
                    <a:pt x="114" y="61"/>
                  </a:cubicBezTo>
                  <a:cubicBezTo>
                    <a:pt x="115" y="59"/>
                    <a:pt x="114" y="58"/>
                    <a:pt x="112" y="58"/>
                  </a:cubicBezTo>
                  <a:cubicBezTo>
                    <a:pt x="112" y="58"/>
                    <a:pt x="111" y="58"/>
                    <a:pt x="110" y="59"/>
                  </a:cubicBezTo>
                  <a:cubicBezTo>
                    <a:pt x="110" y="60"/>
                    <a:pt x="111" y="60"/>
                    <a:pt x="110" y="61"/>
                  </a:cubicBezTo>
                  <a:cubicBezTo>
                    <a:pt x="109" y="60"/>
                    <a:pt x="108" y="59"/>
                    <a:pt x="108" y="58"/>
                  </a:cubicBezTo>
                  <a:cubicBezTo>
                    <a:pt x="109" y="57"/>
                    <a:pt x="108" y="56"/>
                    <a:pt x="109" y="55"/>
                  </a:cubicBezTo>
                  <a:cubicBezTo>
                    <a:pt x="109" y="55"/>
                    <a:pt x="109" y="55"/>
                    <a:pt x="110" y="55"/>
                  </a:cubicBezTo>
                  <a:cubicBezTo>
                    <a:pt x="110" y="55"/>
                    <a:pt x="111" y="55"/>
                    <a:pt x="111" y="55"/>
                  </a:cubicBezTo>
                  <a:cubicBezTo>
                    <a:pt x="112" y="55"/>
                    <a:pt x="112" y="54"/>
                    <a:pt x="113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7" y="57"/>
                    <a:pt x="120" y="66"/>
                    <a:pt x="125" y="66"/>
                  </a:cubicBezTo>
                  <a:cubicBezTo>
                    <a:pt x="126" y="66"/>
                    <a:pt x="128" y="65"/>
                    <a:pt x="129" y="64"/>
                  </a:cubicBezTo>
                  <a:cubicBezTo>
                    <a:pt x="129" y="63"/>
                    <a:pt x="129" y="62"/>
                    <a:pt x="129" y="61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7" y="61"/>
                    <a:pt x="127" y="59"/>
                    <a:pt x="125" y="59"/>
                  </a:cubicBezTo>
                  <a:cubicBezTo>
                    <a:pt x="124" y="61"/>
                    <a:pt x="127" y="60"/>
                    <a:pt x="127" y="62"/>
                  </a:cubicBezTo>
                  <a:cubicBezTo>
                    <a:pt x="126" y="63"/>
                    <a:pt x="126" y="63"/>
                    <a:pt x="124" y="63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2" y="61"/>
                    <a:pt x="118" y="59"/>
                    <a:pt x="119" y="55"/>
                  </a:cubicBezTo>
                  <a:cubicBezTo>
                    <a:pt x="119" y="55"/>
                    <a:pt x="119" y="55"/>
                    <a:pt x="119" y="55"/>
                  </a:cubicBezTo>
                  <a:cubicBezTo>
                    <a:pt x="117" y="55"/>
                    <a:pt x="115" y="52"/>
                    <a:pt x="112" y="51"/>
                  </a:cubicBezTo>
                  <a:moveTo>
                    <a:pt x="104" y="52"/>
                  </a:moveTo>
                  <a:cubicBezTo>
                    <a:pt x="104" y="52"/>
                    <a:pt x="104" y="52"/>
                    <a:pt x="104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4" y="52"/>
                    <a:pt x="104" y="52"/>
                  </a:cubicBezTo>
                  <a:moveTo>
                    <a:pt x="174" y="53"/>
                  </a:moveTo>
                  <a:cubicBezTo>
                    <a:pt x="174" y="53"/>
                    <a:pt x="174" y="53"/>
                    <a:pt x="174" y="53"/>
                  </a:cubicBezTo>
                  <a:cubicBezTo>
                    <a:pt x="174" y="53"/>
                    <a:pt x="174" y="54"/>
                    <a:pt x="174" y="5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75" y="54"/>
                    <a:pt x="175" y="54"/>
                    <a:pt x="175" y="53"/>
                  </a:cubicBezTo>
                  <a:cubicBezTo>
                    <a:pt x="175" y="53"/>
                    <a:pt x="175" y="53"/>
                    <a:pt x="174" y="53"/>
                  </a:cubicBezTo>
                  <a:moveTo>
                    <a:pt x="103" y="54"/>
                  </a:moveTo>
                  <a:cubicBezTo>
                    <a:pt x="103" y="54"/>
                    <a:pt x="103" y="54"/>
                    <a:pt x="102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2" y="55"/>
                    <a:pt x="101" y="57"/>
                    <a:pt x="102" y="58"/>
                  </a:cubicBezTo>
                  <a:cubicBezTo>
                    <a:pt x="103" y="58"/>
                    <a:pt x="104" y="58"/>
                    <a:pt x="105" y="58"/>
                  </a:cubicBezTo>
                  <a:cubicBezTo>
                    <a:pt x="104" y="56"/>
                    <a:pt x="105" y="56"/>
                    <a:pt x="105" y="54"/>
                  </a:cubicBezTo>
                  <a:cubicBezTo>
                    <a:pt x="105" y="54"/>
                    <a:pt x="104" y="54"/>
                    <a:pt x="103" y="54"/>
                  </a:cubicBezTo>
                  <a:moveTo>
                    <a:pt x="40" y="62"/>
                  </a:moveTo>
                  <a:cubicBezTo>
                    <a:pt x="35" y="62"/>
                    <a:pt x="31" y="67"/>
                    <a:pt x="30" y="72"/>
                  </a:cubicBezTo>
                  <a:cubicBezTo>
                    <a:pt x="29" y="77"/>
                    <a:pt x="31" y="82"/>
                    <a:pt x="37" y="82"/>
                  </a:cubicBezTo>
                  <a:cubicBezTo>
                    <a:pt x="37" y="82"/>
                    <a:pt x="38" y="82"/>
                    <a:pt x="38" y="82"/>
                  </a:cubicBezTo>
                  <a:cubicBezTo>
                    <a:pt x="39" y="74"/>
                    <a:pt x="44" y="70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moveTo>
                    <a:pt x="144" y="62"/>
                  </a:moveTo>
                  <a:cubicBezTo>
                    <a:pt x="144" y="62"/>
                    <a:pt x="143" y="63"/>
                    <a:pt x="143" y="63"/>
                  </a:cubicBezTo>
                  <a:cubicBezTo>
                    <a:pt x="143" y="63"/>
                    <a:pt x="143" y="63"/>
                    <a:pt x="143" y="63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45" y="63"/>
                    <a:pt x="145" y="62"/>
                    <a:pt x="144" y="62"/>
                  </a:cubicBezTo>
                  <a:moveTo>
                    <a:pt x="131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65"/>
                    <a:pt x="130" y="65"/>
                    <a:pt x="131" y="65"/>
                  </a:cubicBezTo>
                  <a:cubicBezTo>
                    <a:pt x="131" y="65"/>
                    <a:pt x="131" y="64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moveTo>
                    <a:pt x="137" y="69"/>
                  </a:moveTo>
                  <a:cubicBezTo>
                    <a:pt x="137" y="69"/>
                    <a:pt x="137" y="69"/>
                    <a:pt x="136" y="69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37" y="70"/>
                    <a:pt x="137" y="70"/>
                    <a:pt x="137" y="69"/>
                  </a:cubicBezTo>
                  <a:cubicBezTo>
                    <a:pt x="137" y="69"/>
                    <a:pt x="137" y="69"/>
                    <a:pt x="137" y="69"/>
                  </a:cubicBezTo>
                  <a:moveTo>
                    <a:pt x="42" y="71"/>
                  </a:moveTo>
                  <a:cubicBezTo>
                    <a:pt x="41" y="71"/>
                    <a:pt x="41" y="72"/>
                    <a:pt x="41" y="73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2" y="73"/>
                    <a:pt x="43" y="73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moveTo>
                    <a:pt x="66" y="71"/>
                  </a:moveTo>
                  <a:cubicBezTo>
                    <a:pt x="66" y="72"/>
                    <a:pt x="66" y="73"/>
                    <a:pt x="66" y="74"/>
                  </a:cubicBezTo>
                  <a:cubicBezTo>
                    <a:pt x="65" y="74"/>
                    <a:pt x="64" y="74"/>
                    <a:pt x="63" y="74"/>
                  </a:cubicBezTo>
                  <a:cubicBezTo>
                    <a:pt x="63" y="77"/>
                    <a:pt x="62" y="78"/>
                    <a:pt x="62" y="81"/>
                  </a:cubicBezTo>
                  <a:cubicBezTo>
                    <a:pt x="65" y="81"/>
                    <a:pt x="65" y="78"/>
                    <a:pt x="66" y="75"/>
                  </a:cubicBezTo>
                  <a:cubicBezTo>
                    <a:pt x="67" y="76"/>
                    <a:pt x="68" y="75"/>
                    <a:pt x="68" y="76"/>
                  </a:cubicBezTo>
                  <a:cubicBezTo>
                    <a:pt x="69" y="79"/>
                    <a:pt x="69" y="82"/>
                    <a:pt x="67" y="83"/>
                  </a:cubicBezTo>
                  <a:cubicBezTo>
                    <a:pt x="67" y="83"/>
                    <a:pt x="66" y="83"/>
                    <a:pt x="66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5" y="83"/>
                    <a:pt x="64" y="83"/>
                    <a:pt x="64" y="83"/>
                  </a:cubicBezTo>
                  <a:cubicBezTo>
                    <a:pt x="65" y="87"/>
                    <a:pt x="62" y="87"/>
                    <a:pt x="59" y="87"/>
                  </a:cubicBezTo>
                  <a:cubicBezTo>
                    <a:pt x="59" y="90"/>
                    <a:pt x="63" y="92"/>
                    <a:pt x="65" y="92"/>
                  </a:cubicBezTo>
                  <a:cubicBezTo>
                    <a:pt x="67" y="92"/>
                    <a:pt x="68" y="91"/>
                    <a:pt x="69" y="90"/>
                  </a:cubicBezTo>
                  <a:cubicBezTo>
                    <a:pt x="68" y="89"/>
                    <a:pt x="65" y="89"/>
                    <a:pt x="63" y="88"/>
                  </a:cubicBezTo>
                  <a:cubicBezTo>
                    <a:pt x="70" y="88"/>
                    <a:pt x="75" y="74"/>
                    <a:pt x="66" y="71"/>
                  </a:cubicBezTo>
                  <a:moveTo>
                    <a:pt x="59" y="71"/>
                  </a:moveTo>
                  <a:cubicBezTo>
                    <a:pt x="59" y="73"/>
                    <a:pt x="58" y="74"/>
                    <a:pt x="57" y="74"/>
                  </a:cubicBezTo>
                  <a:cubicBezTo>
                    <a:pt x="56" y="74"/>
                    <a:pt x="57" y="72"/>
                    <a:pt x="5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5"/>
                    <a:pt x="55" y="76"/>
                    <a:pt x="56" y="78"/>
                  </a:cubicBezTo>
                  <a:cubicBezTo>
                    <a:pt x="56" y="78"/>
                    <a:pt x="57" y="78"/>
                    <a:pt x="57" y="78"/>
                  </a:cubicBezTo>
                  <a:cubicBezTo>
                    <a:pt x="58" y="78"/>
                    <a:pt x="59" y="78"/>
                    <a:pt x="59" y="79"/>
                  </a:cubicBezTo>
                  <a:cubicBezTo>
                    <a:pt x="56" y="81"/>
                    <a:pt x="57" y="86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9"/>
                    <a:pt x="55" y="89"/>
                    <a:pt x="56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8" y="85"/>
                    <a:pt x="65" y="75"/>
                    <a:pt x="59" y="71"/>
                  </a:cubicBezTo>
                  <a:moveTo>
                    <a:pt x="41" y="74"/>
                  </a:moveTo>
                  <a:cubicBezTo>
                    <a:pt x="41" y="75"/>
                    <a:pt x="41" y="76"/>
                    <a:pt x="41" y="78"/>
                  </a:cubicBezTo>
                  <a:cubicBezTo>
                    <a:pt x="43" y="78"/>
                    <a:pt x="45" y="79"/>
                    <a:pt x="46" y="79"/>
                  </a:cubicBezTo>
                  <a:cubicBezTo>
                    <a:pt x="47" y="79"/>
                    <a:pt x="47" y="79"/>
                    <a:pt x="48" y="79"/>
                  </a:cubicBezTo>
                  <a:cubicBezTo>
                    <a:pt x="48" y="77"/>
                    <a:pt x="46" y="77"/>
                    <a:pt x="47" y="75"/>
                  </a:cubicBezTo>
                  <a:cubicBezTo>
                    <a:pt x="46" y="75"/>
                    <a:pt x="46" y="75"/>
                    <a:pt x="45" y="75"/>
                  </a:cubicBezTo>
                  <a:cubicBezTo>
                    <a:pt x="44" y="75"/>
                    <a:pt x="42" y="75"/>
                    <a:pt x="41" y="74"/>
                  </a:cubicBezTo>
                  <a:moveTo>
                    <a:pt x="83" y="75"/>
                  </a:moveTo>
                  <a:cubicBezTo>
                    <a:pt x="82" y="75"/>
                    <a:pt x="81" y="75"/>
                    <a:pt x="81" y="75"/>
                  </a:cubicBezTo>
                  <a:cubicBezTo>
                    <a:pt x="81" y="78"/>
                    <a:pt x="80" y="80"/>
                    <a:pt x="79" y="80"/>
                  </a:cubicBezTo>
                  <a:cubicBezTo>
                    <a:pt x="78" y="80"/>
                    <a:pt x="78" y="80"/>
                    <a:pt x="78" y="79"/>
                  </a:cubicBezTo>
                  <a:cubicBezTo>
                    <a:pt x="78" y="82"/>
                    <a:pt x="76" y="82"/>
                    <a:pt x="76" y="84"/>
                  </a:cubicBezTo>
                  <a:cubicBezTo>
                    <a:pt x="76" y="84"/>
                    <a:pt x="78" y="84"/>
                    <a:pt x="77" y="85"/>
                  </a:cubicBezTo>
                  <a:cubicBezTo>
                    <a:pt x="77" y="85"/>
                    <a:pt x="76" y="85"/>
                    <a:pt x="76" y="85"/>
                  </a:cubicBezTo>
                  <a:cubicBezTo>
                    <a:pt x="79" y="88"/>
                    <a:pt x="75" y="91"/>
                    <a:pt x="78" y="94"/>
                  </a:cubicBezTo>
                  <a:cubicBezTo>
                    <a:pt x="78" y="94"/>
                    <a:pt x="79" y="94"/>
                    <a:pt x="79" y="94"/>
                  </a:cubicBezTo>
                  <a:cubicBezTo>
                    <a:pt x="87" y="94"/>
                    <a:pt x="87" y="87"/>
                    <a:pt x="87" y="79"/>
                  </a:cubicBezTo>
                  <a:cubicBezTo>
                    <a:pt x="86" y="78"/>
                    <a:pt x="83" y="78"/>
                    <a:pt x="83" y="75"/>
                  </a:cubicBezTo>
                  <a:moveTo>
                    <a:pt x="53" y="77"/>
                  </a:moveTo>
                  <a:cubicBezTo>
                    <a:pt x="52" y="77"/>
                    <a:pt x="51" y="78"/>
                    <a:pt x="51" y="78"/>
                  </a:cubicBezTo>
                  <a:cubicBezTo>
                    <a:pt x="52" y="79"/>
                    <a:pt x="52" y="81"/>
                    <a:pt x="54" y="81"/>
                  </a:cubicBezTo>
                  <a:cubicBezTo>
                    <a:pt x="54" y="80"/>
                    <a:pt x="55" y="80"/>
                    <a:pt x="55" y="80"/>
                  </a:cubicBezTo>
                  <a:cubicBezTo>
                    <a:pt x="55" y="80"/>
                    <a:pt x="56" y="80"/>
                    <a:pt x="56" y="80"/>
                  </a:cubicBezTo>
                  <a:cubicBezTo>
                    <a:pt x="56" y="79"/>
                    <a:pt x="54" y="77"/>
                    <a:pt x="53" y="77"/>
                  </a:cubicBezTo>
                  <a:moveTo>
                    <a:pt x="92" y="80"/>
                  </a:moveTo>
                  <a:cubicBezTo>
                    <a:pt x="92" y="80"/>
                    <a:pt x="91" y="80"/>
                    <a:pt x="91" y="81"/>
                  </a:cubicBezTo>
                  <a:cubicBezTo>
                    <a:pt x="91" y="81"/>
                    <a:pt x="91" y="82"/>
                    <a:pt x="91" y="83"/>
                  </a:cubicBezTo>
                  <a:cubicBezTo>
                    <a:pt x="92" y="83"/>
                    <a:pt x="94" y="83"/>
                    <a:pt x="94" y="84"/>
                  </a:cubicBezTo>
                  <a:cubicBezTo>
                    <a:pt x="92" y="87"/>
                    <a:pt x="90" y="93"/>
                    <a:pt x="87" y="94"/>
                  </a:cubicBezTo>
                  <a:cubicBezTo>
                    <a:pt x="88" y="94"/>
                    <a:pt x="88" y="96"/>
                    <a:pt x="88" y="97"/>
                  </a:cubicBezTo>
                  <a:cubicBezTo>
                    <a:pt x="89" y="97"/>
                    <a:pt x="90" y="97"/>
                    <a:pt x="90" y="97"/>
                  </a:cubicBezTo>
                  <a:cubicBezTo>
                    <a:pt x="91" y="95"/>
                    <a:pt x="92" y="93"/>
                    <a:pt x="91" y="90"/>
                  </a:cubicBezTo>
                  <a:cubicBezTo>
                    <a:pt x="95" y="89"/>
                    <a:pt x="97" y="86"/>
                    <a:pt x="98" y="82"/>
                  </a:cubicBezTo>
                  <a:cubicBezTo>
                    <a:pt x="96" y="82"/>
                    <a:pt x="94" y="80"/>
                    <a:pt x="92" y="80"/>
                  </a:cubicBezTo>
                  <a:moveTo>
                    <a:pt x="6" y="80"/>
                  </a:moveTo>
                  <a:cubicBezTo>
                    <a:pt x="6" y="80"/>
                    <a:pt x="6" y="80"/>
                    <a:pt x="6" y="81"/>
                  </a:cubicBezTo>
                  <a:cubicBezTo>
                    <a:pt x="6" y="81"/>
                    <a:pt x="6" y="82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7" y="82"/>
                    <a:pt x="7" y="82"/>
                  </a:cubicBezTo>
                  <a:cubicBezTo>
                    <a:pt x="7" y="81"/>
                    <a:pt x="7" y="80"/>
                    <a:pt x="6" y="80"/>
                  </a:cubicBezTo>
                  <a:moveTo>
                    <a:pt x="112" y="83"/>
                  </a:moveTo>
                  <a:cubicBezTo>
                    <a:pt x="111" y="85"/>
                    <a:pt x="110" y="86"/>
                    <a:pt x="108" y="86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88"/>
                    <a:pt x="109" y="88"/>
                    <a:pt x="110" y="89"/>
                  </a:cubicBezTo>
                  <a:cubicBezTo>
                    <a:pt x="111" y="88"/>
                    <a:pt x="111" y="86"/>
                    <a:pt x="112" y="86"/>
                  </a:cubicBezTo>
                  <a:cubicBezTo>
                    <a:pt x="114" y="87"/>
                    <a:pt x="114" y="88"/>
                    <a:pt x="114" y="90"/>
                  </a:cubicBezTo>
                  <a:cubicBezTo>
                    <a:pt x="112" y="91"/>
                    <a:pt x="111" y="93"/>
                    <a:pt x="109" y="94"/>
                  </a:cubicBezTo>
                  <a:cubicBezTo>
                    <a:pt x="110" y="94"/>
                    <a:pt x="110" y="94"/>
                    <a:pt x="110" y="94"/>
                  </a:cubicBezTo>
                  <a:cubicBezTo>
                    <a:pt x="112" y="94"/>
                    <a:pt x="113" y="96"/>
                    <a:pt x="113" y="97"/>
                  </a:cubicBezTo>
                  <a:cubicBezTo>
                    <a:pt x="112" y="99"/>
                    <a:pt x="111" y="100"/>
                    <a:pt x="109" y="100"/>
                  </a:cubicBezTo>
                  <a:cubicBezTo>
                    <a:pt x="108" y="99"/>
                    <a:pt x="110" y="98"/>
                    <a:pt x="109" y="96"/>
                  </a:cubicBezTo>
                  <a:cubicBezTo>
                    <a:pt x="109" y="96"/>
                    <a:pt x="109" y="96"/>
                    <a:pt x="109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7" y="96"/>
                    <a:pt x="107" y="96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5" y="99"/>
                    <a:pt x="108" y="102"/>
                    <a:pt x="111" y="102"/>
                  </a:cubicBezTo>
                  <a:cubicBezTo>
                    <a:pt x="112" y="102"/>
                    <a:pt x="113" y="101"/>
                    <a:pt x="114" y="101"/>
                  </a:cubicBezTo>
                  <a:cubicBezTo>
                    <a:pt x="114" y="94"/>
                    <a:pt x="121" y="85"/>
                    <a:pt x="112" y="83"/>
                  </a:cubicBezTo>
                  <a:moveTo>
                    <a:pt x="73" y="84"/>
                  </a:moveTo>
                  <a:cubicBezTo>
                    <a:pt x="72" y="84"/>
                    <a:pt x="71" y="84"/>
                    <a:pt x="71" y="85"/>
                  </a:cubicBezTo>
                  <a:cubicBezTo>
                    <a:pt x="71" y="85"/>
                    <a:pt x="72" y="85"/>
                    <a:pt x="73" y="85"/>
                  </a:cubicBezTo>
                  <a:cubicBezTo>
                    <a:pt x="74" y="85"/>
                    <a:pt x="75" y="85"/>
                    <a:pt x="75" y="84"/>
                  </a:cubicBezTo>
                  <a:cubicBezTo>
                    <a:pt x="74" y="84"/>
                    <a:pt x="73" y="84"/>
                    <a:pt x="73" y="84"/>
                  </a:cubicBezTo>
                  <a:moveTo>
                    <a:pt x="137" y="85"/>
                  </a:moveTo>
                  <a:cubicBezTo>
                    <a:pt x="137" y="85"/>
                    <a:pt x="137" y="85"/>
                    <a:pt x="136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5"/>
                    <a:pt x="137" y="85"/>
                    <a:pt x="137" y="85"/>
                  </a:cubicBezTo>
                  <a:moveTo>
                    <a:pt x="104" y="87"/>
                  </a:moveTo>
                  <a:cubicBezTo>
                    <a:pt x="104" y="87"/>
                    <a:pt x="104" y="87"/>
                    <a:pt x="104" y="87"/>
                  </a:cubicBezTo>
                  <a:cubicBezTo>
                    <a:pt x="104" y="88"/>
                    <a:pt x="103" y="88"/>
                    <a:pt x="103" y="88"/>
                  </a:cubicBezTo>
                  <a:cubicBezTo>
                    <a:pt x="103" y="88"/>
                    <a:pt x="102" y="88"/>
                    <a:pt x="102" y="88"/>
                  </a:cubicBezTo>
                  <a:cubicBezTo>
                    <a:pt x="101" y="87"/>
                    <a:pt x="101" y="87"/>
                    <a:pt x="101" y="87"/>
                  </a:cubicBezTo>
                  <a:cubicBezTo>
                    <a:pt x="100" y="87"/>
                    <a:pt x="100" y="87"/>
                    <a:pt x="100" y="88"/>
                  </a:cubicBezTo>
                  <a:cubicBezTo>
                    <a:pt x="100" y="90"/>
                    <a:pt x="104" y="89"/>
                    <a:pt x="106" y="90"/>
                  </a:cubicBezTo>
                  <a:cubicBezTo>
                    <a:pt x="105" y="89"/>
                    <a:pt x="106" y="87"/>
                    <a:pt x="104" y="87"/>
                  </a:cubicBezTo>
                  <a:moveTo>
                    <a:pt x="123" y="88"/>
                  </a:moveTo>
                  <a:cubicBezTo>
                    <a:pt x="123" y="88"/>
                    <a:pt x="123" y="88"/>
                    <a:pt x="123" y="88"/>
                  </a:cubicBezTo>
                  <a:cubicBezTo>
                    <a:pt x="122" y="89"/>
                    <a:pt x="120" y="90"/>
                    <a:pt x="121" y="93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21" y="94"/>
                    <a:pt x="122" y="94"/>
                    <a:pt x="122" y="93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2" y="93"/>
                    <a:pt x="123" y="93"/>
                    <a:pt x="123" y="93"/>
                  </a:cubicBezTo>
                  <a:cubicBezTo>
                    <a:pt x="123" y="94"/>
                    <a:pt x="123" y="96"/>
                    <a:pt x="123" y="97"/>
                  </a:cubicBezTo>
                  <a:cubicBezTo>
                    <a:pt x="123" y="97"/>
                    <a:pt x="122" y="97"/>
                    <a:pt x="122" y="97"/>
                  </a:cubicBezTo>
                  <a:cubicBezTo>
                    <a:pt x="122" y="97"/>
                    <a:pt x="122" y="97"/>
                    <a:pt x="122" y="97"/>
                  </a:cubicBezTo>
                  <a:cubicBezTo>
                    <a:pt x="121" y="97"/>
                    <a:pt x="121" y="96"/>
                    <a:pt x="121" y="96"/>
                  </a:cubicBezTo>
                  <a:cubicBezTo>
                    <a:pt x="121" y="96"/>
                    <a:pt x="121" y="97"/>
                    <a:pt x="121" y="97"/>
                  </a:cubicBezTo>
                  <a:cubicBezTo>
                    <a:pt x="122" y="99"/>
                    <a:pt x="123" y="100"/>
                    <a:pt x="123" y="101"/>
                  </a:cubicBezTo>
                  <a:cubicBezTo>
                    <a:pt x="127" y="99"/>
                    <a:pt x="125" y="92"/>
                    <a:pt x="126" y="89"/>
                  </a:cubicBezTo>
                  <a:cubicBezTo>
                    <a:pt x="125" y="89"/>
                    <a:pt x="125" y="88"/>
                    <a:pt x="123" y="88"/>
                  </a:cubicBezTo>
                  <a:moveTo>
                    <a:pt x="134" y="90"/>
                  </a:moveTo>
                  <a:cubicBezTo>
                    <a:pt x="134" y="92"/>
                    <a:pt x="134" y="95"/>
                    <a:pt x="132" y="95"/>
                  </a:cubicBezTo>
                  <a:cubicBezTo>
                    <a:pt x="134" y="100"/>
                    <a:pt x="129" y="103"/>
                    <a:pt x="130" y="109"/>
                  </a:cubicBezTo>
                  <a:cubicBezTo>
                    <a:pt x="130" y="109"/>
                    <a:pt x="130" y="109"/>
                    <a:pt x="131" y="109"/>
                  </a:cubicBezTo>
                  <a:cubicBezTo>
                    <a:pt x="131" y="109"/>
                    <a:pt x="132" y="109"/>
                    <a:pt x="133" y="109"/>
                  </a:cubicBezTo>
                  <a:cubicBezTo>
                    <a:pt x="134" y="109"/>
                    <a:pt x="135" y="110"/>
                    <a:pt x="136" y="110"/>
                  </a:cubicBezTo>
                  <a:cubicBezTo>
                    <a:pt x="136" y="110"/>
                    <a:pt x="137" y="109"/>
                    <a:pt x="137" y="109"/>
                  </a:cubicBezTo>
                  <a:cubicBezTo>
                    <a:pt x="136" y="108"/>
                    <a:pt x="134" y="108"/>
                    <a:pt x="133" y="106"/>
                  </a:cubicBezTo>
                  <a:cubicBezTo>
                    <a:pt x="134" y="104"/>
                    <a:pt x="133" y="101"/>
                    <a:pt x="135" y="100"/>
                  </a:cubicBezTo>
                  <a:cubicBezTo>
                    <a:pt x="136" y="101"/>
                    <a:pt x="136" y="102"/>
                    <a:pt x="138" y="102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9" y="100"/>
                    <a:pt x="138" y="99"/>
                    <a:pt x="136" y="98"/>
                  </a:cubicBezTo>
                  <a:cubicBezTo>
                    <a:pt x="136" y="98"/>
                    <a:pt x="136" y="99"/>
                    <a:pt x="136" y="99"/>
                  </a:cubicBezTo>
                  <a:cubicBezTo>
                    <a:pt x="135" y="99"/>
                    <a:pt x="135" y="99"/>
                    <a:pt x="135" y="99"/>
                  </a:cubicBezTo>
                  <a:cubicBezTo>
                    <a:pt x="136" y="97"/>
                    <a:pt x="135" y="94"/>
                    <a:pt x="137" y="93"/>
                  </a:cubicBezTo>
                  <a:cubicBezTo>
                    <a:pt x="137" y="93"/>
                    <a:pt x="137" y="93"/>
                    <a:pt x="137" y="93"/>
                  </a:cubicBezTo>
                  <a:cubicBezTo>
                    <a:pt x="138" y="93"/>
                    <a:pt x="138" y="94"/>
                    <a:pt x="138" y="94"/>
                  </a:cubicBezTo>
                  <a:cubicBezTo>
                    <a:pt x="139" y="94"/>
                    <a:pt x="139" y="94"/>
                    <a:pt x="140" y="94"/>
                  </a:cubicBezTo>
                  <a:cubicBezTo>
                    <a:pt x="140" y="94"/>
                    <a:pt x="140" y="94"/>
                    <a:pt x="140" y="94"/>
                  </a:cubicBezTo>
                  <a:cubicBezTo>
                    <a:pt x="141" y="93"/>
                    <a:pt x="142" y="93"/>
                    <a:pt x="142" y="92"/>
                  </a:cubicBezTo>
                  <a:cubicBezTo>
                    <a:pt x="139" y="90"/>
                    <a:pt x="137" y="91"/>
                    <a:pt x="134" y="90"/>
                  </a:cubicBezTo>
                  <a:moveTo>
                    <a:pt x="99" y="91"/>
                  </a:moveTo>
                  <a:cubicBezTo>
                    <a:pt x="99" y="91"/>
                    <a:pt x="99" y="91"/>
                    <a:pt x="99" y="91"/>
                  </a:cubicBezTo>
                  <a:cubicBezTo>
                    <a:pt x="98" y="91"/>
                    <a:pt x="98" y="92"/>
                    <a:pt x="98" y="93"/>
                  </a:cubicBezTo>
                  <a:cubicBezTo>
                    <a:pt x="99" y="93"/>
                    <a:pt x="100" y="93"/>
                    <a:pt x="101" y="93"/>
                  </a:cubicBezTo>
                  <a:cubicBezTo>
                    <a:pt x="101" y="92"/>
                    <a:pt x="101" y="91"/>
                    <a:pt x="99" y="91"/>
                  </a:cubicBezTo>
                  <a:moveTo>
                    <a:pt x="102" y="92"/>
                  </a:moveTo>
                  <a:cubicBezTo>
                    <a:pt x="102" y="92"/>
                    <a:pt x="102" y="92"/>
                    <a:pt x="101" y="92"/>
                  </a:cubicBezTo>
                  <a:cubicBezTo>
                    <a:pt x="101" y="94"/>
                    <a:pt x="102" y="94"/>
                    <a:pt x="103" y="94"/>
                  </a:cubicBezTo>
                  <a:cubicBezTo>
                    <a:pt x="104" y="94"/>
                    <a:pt x="104" y="94"/>
                    <a:pt x="105" y="94"/>
                  </a:cubicBezTo>
                  <a:cubicBezTo>
                    <a:pt x="105" y="93"/>
                    <a:pt x="104" y="92"/>
                    <a:pt x="102" y="92"/>
                  </a:cubicBezTo>
                  <a:moveTo>
                    <a:pt x="146" y="93"/>
                  </a:moveTo>
                  <a:cubicBezTo>
                    <a:pt x="142" y="93"/>
                    <a:pt x="145" y="100"/>
                    <a:pt x="146" y="101"/>
                  </a:cubicBezTo>
                  <a:cubicBezTo>
                    <a:pt x="144" y="104"/>
                    <a:pt x="138" y="109"/>
                    <a:pt x="142" y="112"/>
                  </a:cubicBezTo>
                  <a:cubicBezTo>
                    <a:pt x="143" y="110"/>
                    <a:pt x="143" y="106"/>
                    <a:pt x="146" y="106"/>
                  </a:cubicBezTo>
                  <a:cubicBezTo>
                    <a:pt x="146" y="108"/>
                    <a:pt x="145" y="110"/>
                    <a:pt x="146" y="113"/>
                  </a:cubicBezTo>
                  <a:cubicBezTo>
                    <a:pt x="146" y="113"/>
                    <a:pt x="147" y="113"/>
                    <a:pt x="148" y="113"/>
                  </a:cubicBezTo>
                  <a:cubicBezTo>
                    <a:pt x="148" y="107"/>
                    <a:pt x="148" y="104"/>
                    <a:pt x="148" y="99"/>
                  </a:cubicBezTo>
                  <a:cubicBezTo>
                    <a:pt x="148" y="99"/>
                    <a:pt x="148" y="99"/>
                    <a:pt x="149" y="99"/>
                  </a:cubicBezTo>
                  <a:cubicBezTo>
                    <a:pt x="151" y="99"/>
                    <a:pt x="150" y="96"/>
                    <a:pt x="152" y="95"/>
                  </a:cubicBezTo>
                  <a:cubicBezTo>
                    <a:pt x="152" y="95"/>
                    <a:pt x="152" y="95"/>
                    <a:pt x="151" y="95"/>
                  </a:cubicBezTo>
                  <a:cubicBezTo>
                    <a:pt x="151" y="95"/>
                    <a:pt x="150" y="96"/>
                    <a:pt x="149" y="96"/>
                  </a:cubicBezTo>
                  <a:cubicBezTo>
                    <a:pt x="149" y="97"/>
                    <a:pt x="148" y="98"/>
                    <a:pt x="148" y="98"/>
                  </a:cubicBezTo>
                  <a:cubicBezTo>
                    <a:pt x="148" y="98"/>
                    <a:pt x="148" y="97"/>
                    <a:pt x="148" y="97"/>
                  </a:cubicBezTo>
                  <a:cubicBezTo>
                    <a:pt x="148" y="95"/>
                    <a:pt x="147" y="94"/>
                    <a:pt x="146" y="93"/>
                  </a:cubicBezTo>
                  <a:moveTo>
                    <a:pt x="120" y="96"/>
                  </a:moveTo>
                  <a:cubicBezTo>
                    <a:pt x="119" y="96"/>
                    <a:pt x="118" y="96"/>
                    <a:pt x="118" y="96"/>
                  </a:cubicBezTo>
                  <a:cubicBezTo>
                    <a:pt x="117" y="98"/>
                    <a:pt x="118" y="98"/>
                    <a:pt x="119" y="98"/>
                  </a:cubicBezTo>
                  <a:cubicBezTo>
                    <a:pt x="119" y="98"/>
                    <a:pt x="120" y="98"/>
                    <a:pt x="120" y="98"/>
                  </a:cubicBezTo>
                  <a:cubicBezTo>
                    <a:pt x="120" y="98"/>
                    <a:pt x="120" y="97"/>
                    <a:pt x="120" y="96"/>
                  </a:cubicBezTo>
                  <a:moveTo>
                    <a:pt x="157" y="96"/>
                  </a:moveTo>
                  <a:cubicBezTo>
                    <a:pt x="151" y="96"/>
                    <a:pt x="151" y="109"/>
                    <a:pt x="150" y="114"/>
                  </a:cubicBezTo>
                  <a:cubicBezTo>
                    <a:pt x="150" y="114"/>
                    <a:pt x="151" y="114"/>
                    <a:pt x="151" y="114"/>
                  </a:cubicBezTo>
                  <a:cubicBezTo>
                    <a:pt x="151" y="114"/>
                    <a:pt x="151" y="114"/>
                    <a:pt x="152" y="114"/>
                  </a:cubicBezTo>
                  <a:cubicBezTo>
                    <a:pt x="152" y="114"/>
                    <a:pt x="152" y="114"/>
                    <a:pt x="152" y="114"/>
                  </a:cubicBezTo>
                  <a:cubicBezTo>
                    <a:pt x="153" y="114"/>
                    <a:pt x="153" y="114"/>
                    <a:pt x="153" y="114"/>
                  </a:cubicBezTo>
                  <a:cubicBezTo>
                    <a:pt x="152" y="110"/>
                    <a:pt x="154" y="107"/>
                    <a:pt x="156" y="106"/>
                  </a:cubicBezTo>
                  <a:cubicBezTo>
                    <a:pt x="153" y="105"/>
                    <a:pt x="154" y="98"/>
                    <a:pt x="157" y="98"/>
                  </a:cubicBezTo>
                  <a:cubicBezTo>
                    <a:pt x="157" y="98"/>
                    <a:pt x="157" y="98"/>
                    <a:pt x="157" y="98"/>
                  </a:cubicBezTo>
                  <a:cubicBezTo>
                    <a:pt x="159" y="101"/>
                    <a:pt x="154" y="105"/>
                    <a:pt x="158" y="107"/>
                  </a:cubicBezTo>
                  <a:cubicBezTo>
                    <a:pt x="161" y="105"/>
                    <a:pt x="161" y="101"/>
                    <a:pt x="161" y="97"/>
                  </a:cubicBezTo>
                  <a:cubicBezTo>
                    <a:pt x="160" y="97"/>
                    <a:pt x="158" y="96"/>
                    <a:pt x="157" y="96"/>
                  </a:cubicBezTo>
                  <a:moveTo>
                    <a:pt x="118" y="102"/>
                  </a:moveTo>
                  <a:cubicBezTo>
                    <a:pt x="117" y="102"/>
                    <a:pt x="116" y="103"/>
                    <a:pt x="115" y="103"/>
                  </a:cubicBezTo>
                  <a:cubicBezTo>
                    <a:pt x="117" y="103"/>
                    <a:pt x="120" y="106"/>
                    <a:pt x="122" y="106"/>
                  </a:cubicBezTo>
                  <a:cubicBezTo>
                    <a:pt x="123" y="106"/>
                    <a:pt x="124" y="106"/>
                    <a:pt x="124" y="105"/>
                  </a:cubicBezTo>
                  <a:cubicBezTo>
                    <a:pt x="123" y="103"/>
                    <a:pt x="120" y="102"/>
                    <a:pt x="118" y="102"/>
                  </a:cubicBezTo>
                  <a:moveTo>
                    <a:pt x="41" y="109"/>
                  </a:moveTo>
                  <a:cubicBezTo>
                    <a:pt x="40" y="110"/>
                    <a:pt x="42" y="110"/>
                    <a:pt x="41" y="111"/>
                  </a:cubicBezTo>
                  <a:cubicBezTo>
                    <a:pt x="41" y="111"/>
                    <a:pt x="41" y="111"/>
                    <a:pt x="40" y="111"/>
                  </a:cubicBezTo>
                  <a:cubicBezTo>
                    <a:pt x="39" y="111"/>
                    <a:pt x="38" y="112"/>
                    <a:pt x="36" y="112"/>
                  </a:cubicBezTo>
                  <a:cubicBezTo>
                    <a:pt x="36" y="114"/>
                    <a:pt x="37" y="114"/>
                    <a:pt x="37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40" y="115"/>
                    <a:pt x="40" y="114"/>
                    <a:pt x="41" y="114"/>
                  </a:cubicBezTo>
                  <a:cubicBezTo>
                    <a:pt x="42" y="114"/>
                    <a:pt x="43" y="114"/>
                    <a:pt x="43" y="116"/>
                  </a:cubicBezTo>
                  <a:cubicBezTo>
                    <a:pt x="43" y="117"/>
                    <a:pt x="41" y="117"/>
                    <a:pt x="40" y="118"/>
                  </a:cubicBezTo>
                  <a:cubicBezTo>
                    <a:pt x="37" y="118"/>
                    <a:pt x="37" y="114"/>
                    <a:pt x="34" y="113"/>
                  </a:cubicBezTo>
                  <a:cubicBezTo>
                    <a:pt x="33" y="114"/>
                    <a:pt x="35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2" y="116"/>
                    <a:pt x="32" y="115"/>
                    <a:pt x="31" y="115"/>
                  </a:cubicBezTo>
                  <a:cubicBezTo>
                    <a:pt x="29" y="115"/>
                    <a:pt x="28" y="116"/>
                    <a:pt x="27" y="117"/>
                  </a:cubicBezTo>
                  <a:cubicBezTo>
                    <a:pt x="28" y="120"/>
                    <a:pt x="30" y="127"/>
                    <a:pt x="33" y="127"/>
                  </a:cubicBezTo>
                  <a:cubicBezTo>
                    <a:pt x="33" y="127"/>
                    <a:pt x="33" y="127"/>
                    <a:pt x="34" y="126"/>
                  </a:cubicBezTo>
                  <a:cubicBezTo>
                    <a:pt x="35" y="133"/>
                    <a:pt x="38" y="138"/>
                    <a:pt x="43" y="141"/>
                  </a:cubicBezTo>
                  <a:cubicBezTo>
                    <a:pt x="45" y="136"/>
                    <a:pt x="39" y="132"/>
                    <a:pt x="36" y="129"/>
                  </a:cubicBezTo>
                  <a:cubicBezTo>
                    <a:pt x="38" y="128"/>
                    <a:pt x="37" y="126"/>
                    <a:pt x="37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6" y="124"/>
                    <a:pt x="36" y="125"/>
                    <a:pt x="36" y="125"/>
                  </a:cubicBezTo>
                  <a:cubicBezTo>
                    <a:pt x="36" y="126"/>
                    <a:pt x="36" y="126"/>
                    <a:pt x="35" y="126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3" y="124"/>
                    <a:pt x="32" y="122"/>
                    <a:pt x="32" y="119"/>
                  </a:cubicBezTo>
                  <a:cubicBezTo>
                    <a:pt x="33" y="120"/>
                    <a:pt x="36" y="119"/>
                    <a:pt x="36" y="121"/>
                  </a:cubicBezTo>
                  <a:cubicBezTo>
                    <a:pt x="37" y="121"/>
                    <a:pt x="37" y="121"/>
                    <a:pt x="38" y="121"/>
                  </a:cubicBezTo>
                  <a:cubicBezTo>
                    <a:pt x="39" y="121"/>
                    <a:pt x="39" y="121"/>
                    <a:pt x="40" y="122"/>
                  </a:cubicBezTo>
                  <a:cubicBezTo>
                    <a:pt x="43" y="120"/>
                    <a:pt x="46" y="119"/>
                    <a:pt x="47" y="116"/>
                  </a:cubicBezTo>
                  <a:cubicBezTo>
                    <a:pt x="45" y="113"/>
                    <a:pt x="44" y="110"/>
                    <a:pt x="41" y="109"/>
                  </a:cubicBezTo>
                  <a:moveTo>
                    <a:pt x="156" y="114"/>
                  </a:moveTo>
                  <a:cubicBezTo>
                    <a:pt x="155" y="114"/>
                    <a:pt x="155" y="114"/>
                    <a:pt x="154" y="114"/>
                  </a:cubicBezTo>
                  <a:cubicBezTo>
                    <a:pt x="154" y="115"/>
                    <a:pt x="154" y="115"/>
                    <a:pt x="154" y="116"/>
                  </a:cubicBezTo>
                  <a:cubicBezTo>
                    <a:pt x="155" y="116"/>
                    <a:pt x="155" y="116"/>
                    <a:pt x="156" y="116"/>
                  </a:cubicBezTo>
                  <a:cubicBezTo>
                    <a:pt x="156" y="115"/>
                    <a:pt x="156" y="115"/>
                    <a:pt x="156" y="114"/>
                  </a:cubicBezTo>
                  <a:moveTo>
                    <a:pt x="94" y="115"/>
                  </a:moveTo>
                  <a:cubicBezTo>
                    <a:pt x="94" y="115"/>
                    <a:pt x="94" y="115"/>
                    <a:pt x="94" y="115"/>
                  </a:cubicBezTo>
                  <a:cubicBezTo>
                    <a:pt x="93" y="116"/>
                    <a:pt x="94" y="116"/>
                    <a:pt x="94" y="116"/>
                  </a:cubicBezTo>
                  <a:cubicBezTo>
                    <a:pt x="95" y="116"/>
                    <a:pt x="96" y="116"/>
                    <a:pt x="96" y="116"/>
                  </a:cubicBezTo>
                  <a:cubicBezTo>
                    <a:pt x="95" y="116"/>
                    <a:pt x="95" y="115"/>
                    <a:pt x="94" y="115"/>
                  </a:cubicBezTo>
                  <a:moveTo>
                    <a:pt x="93" y="118"/>
                  </a:moveTo>
                  <a:cubicBezTo>
                    <a:pt x="90" y="118"/>
                    <a:pt x="87" y="121"/>
                    <a:pt x="88" y="126"/>
                  </a:cubicBezTo>
                  <a:cubicBezTo>
                    <a:pt x="90" y="128"/>
                    <a:pt x="92" y="129"/>
                    <a:pt x="94" y="129"/>
                  </a:cubicBezTo>
                  <a:cubicBezTo>
                    <a:pt x="96" y="129"/>
                    <a:pt x="99" y="128"/>
                    <a:pt x="101" y="127"/>
                  </a:cubicBezTo>
                  <a:cubicBezTo>
                    <a:pt x="103" y="126"/>
                    <a:pt x="106" y="125"/>
                    <a:pt x="108" y="125"/>
                  </a:cubicBezTo>
                  <a:cubicBezTo>
                    <a:pt x="108" y="125"/>
                    <a:pt x="109" y="125"/>
                    <a:pt x="109" y="125"/>
                  </a:cubicBezTo>
                  <a:cubicBezTo>
                    <a:pt x="109" y="125"/>
                    <a:pt x="109" y="125"/>
                    <a:pt x="109" y="125"/>
                  </a:cubicBezTo>
                  <a:cubicBezTo>
                    <a:pt x="107" y="125"/>
                    <a:pt x="106" y="126"/>
                    <a:pt x="106" y="128"/>
                  </a:cubicBezTo>
                  <a:cubicBezTo>
                    <a:pt x="107" y="129"/>
                    <a:pt x="108" y="129"/>
                    <a:pt x="108" y="131"/>
                  </a:cubicBezTo>
                  <a:cubicBezTo>
                    <a:pt x="108" y="131"/>
                    <a:pt x="108" y="131"/>
                    <a:pt x="109" y="131"/>
                  </a:cubicBezTo>
                  <a:cubicBezTo>
                    <a:pt x="110" y="131"/>
                    <a:pt x="111" y="130"/>
                    <a:pt x="112" y="130"/>
                  </a:cubicBezTo>
                  <a:cubicBezTo>
                    <a:pt x="112" y="128"/>
                    <a:pt x="112" y="126"/>
                    <a:pt x="112" y="124"/>
                  </a:cubicBezTo>
                  <a:cubicBezTo>
                    <a:pt x="110" y="124"/>
                    <a:pt x="109" y="122"/>
                    <a:pt x="107" y="121"/>
                  </a:cubicBezTo>
                  <a:cubicBezTo>
                    <a:pt x="103" y="124"/>
                    <a:pt x="96" y="126"/>
                    <a:pt x="92" y="126"/>
                  </a:cubicBezTo>
                  <a:cubicBezTo>
                    <a:pt x="91" y="126"/>
                    <a:pt x="89" y="121"/>
                    <a:pt x="92" y="120"/>
                  </a:cubicBezTo>
                  <a:cubicBezTo>
                    <a:pt x="92" y="121"/>
                    <a:pt x="92" y="123"/>
                    <a:pt x="92" y="124"/>
                  </a:cubicBezTo>
                  <a:cubicBezTo>
                    <a:pt x="93" y="124"/>
                    <a:pt x="94" y="124"/>
                    <a:pt x="95" y="124"/>
                  </a:cubicBezTo>
                  <a:cubicBezTo>
                    <a:pt x="95" y="124"/>
                    <a:pt x="96" y="124"/>
                    <a:pt x="97" y="124"/>
                  </a:cubicBezTo>
                  <a:cubicBezTo>
                    <a:pt x="97" y="121"/>
                    <a:pt x="97" y="121"/>
                    <a:pt x="97" y="119"/>
                  </a:cubicBezTo>
                  <a:cubicBezTo>
                    <a:pt x="95" y="118"/>
                    <a:pt x="94" y="118"/>
                    <a:pt x="93" y="118"/>
                  </a:cubicBezTo>
                  <a:moveTo>
                    <a:pt x="85" y="118"/>
                  </a:moveTo>
                  <a:cubicBezTo>
                    <a:pt x="83" y="118"/>
                    <a:pt x="82" y="123"/>
                    <a:pt x="85" y="124"/>
                  </a:cubicBezTo>
                  <a:cubicBezTo>
                    <a:pt x="86" y="123"/>
                    <a:pt x="87" y="121"/>
                    <a:pt x="87" y="120"/>
                  </a:cubicBezTo>
                  <a:cubicBezTo>
                    <a:pt x="87" y="119"/>
                    <a:pt x="86" y="118"/>
                    <a:pt x="85" y="118"/>
                  </a:cubicBezTo>
                  <a:moveTo>
                    <a:pt x="49" y="122"/>
                  </a:moveTo>
                  <a:cubicBezTo>
                    <a:pt x="49" y="122"/>
                    <a:pt x="49" y="122"/>
                    <a:pt x="49" y="122"/>
                  </a:cubicBezTo>
                  <a:cubicBezTo>
                    <a:pt x="49" y="123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6" y="124"/>
                    <a:pt x="46" y="125"/>
                    <a:pt x="46" y="125"/>
                  </a:cubicBezTo>
                  <a:cubicBezTo>
                    <a:pt x="45" y="125"/>
                    <a:pt x="45" y="125"/>
                    <a:pt x="44" y="125"/>
                  </a:cubicBezTo>
                  <a:cubicBezTo>
                    <a:pt x="42" y="125"/>
                    <a:pt x="40" y="128"/>
                    <a:pt x="38" y="129"/>
                  </a:cubicBezTo>
                  <a:cubicBezTo>
                    <a:pt x="39" y="129"/>
                    <a:pt x="39" y="130"/>
                    <a:pt x="39" y="131"/>
                  </a:cubicBezTo>
                  <a:cubicBezTo>
                    <a:pt x="41" y="131"/>
                    <a:pt x="42" y="130"/>
                    <a:pt x="43" y="130"/>
                  </a:cubicBezTo>
                  <a:cubicBezTo>
                    <a:pt x="45" y="132"/>
                    <a:pt x="43" y="133"/>
                    <a:pt x="44" y="136"/>
                  </a:cubicBezTo>
                  <a:cubicBezTo>
                    <a:pt x="50" y="135"/>
                    <a:pt x="50" y="129"/>
                    <a:pt x="54" y="126"/>
                  </a:cubicBezTo>
                  <a:cubicBezTo>
                    <a:pt x="53" y="124"/>
                    <a:pt x="52" y="122"/>
                    <a:pt x="49" y="122"/>
                  </a:cubicBezTo>
                  <a:moveTo>
                    <a:pt x="135" y="125"/>
                  </a:moveTo>
                  <a:cubicBezTo>
                    <a:pt x="134" y="125"/>
                    <a:pt x="134" y="125"/>
                    <a:pt x="134" y="125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35" y="125"/>
                    <a:pt x="135" y="125"/>
                    <a:pt x="135" y="125"/>
                  </a:cubicBezTo>
                  <a:moveTo>
                    <a:pt x="33" y="128"/>
                  </a:moveTo>
                  <a:cubicBezTo>
                    <a:pt x="33" y="128"/>
                    <a:pt x="32" y="129"/>
                    <a:pt x="33" y="129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33" y="129"/>
                    <a:pt x="34" y="129"/>
                    <a:pt x="34" y="129"/>
                  </a:cubicBezTo>
                  <a:cubicBezTo>
                    <a:pt x="33" y="129"/>
                    <a:pt x="33" y="128"/>
                    <a:pt x="33" y="128"/>
                  </a:cubicBezTo>
                  <a:moveTo>
                    <a:pt x="101" y="132"/>
                  </a:moveTo>
                  <a:cubicBezTo>
                    <a:pt x="100" y="133"/>
                    <a:pt x="100" y="133"/>
                    <a:pt x="101" y="133"/>
                  </a:cubicBezTo>
                  <a:cubicBezTo>
                    <a:pt x="101" y="133"/>
                    <a:pt x="102" y="133"/>
                    <a:pt x="101" y="132"/>
                  </a:cubicBezTo>
                  <a:moveTo>
                    <a:pt x="126" y="134"/>
                  </a:moveTo>
                  <a:cubicBezTo>
                    <a:pt x="126" y="134"/>
                    <a:pt x="125" y="134"/>
                    <a:pt x="125" y="134"/>
                  </a:cubicBezTo>
                  <a:cubicBezTo>
                    <a:pt x="125" y="135"/>
                    <a:pt x="126" y="136"/>
                    <a:pt x="125" y="136"/>
                  </a:cubicBezTo>
                  <a:cubicBezTo>
                    <a:pt x="124" y="136"/>
                    <a:pt x="124" y="136"/>
                    <a:pt x="124" y="136"/>
                  </a:cubicBezTo>
                  <a:cubicBezTo>
                    <a:pt x="124" y="142"/>
                    <a:pt x="128" y="149"/>
                    <a:pt x="133" y="151"/>
                  </a:cubicBezTo>
                  <a:cubicBezTo>
                    <a:pt x="135" y="151"/>
                    <a:pt x="137" y="150"/>
                    <a:pt x="138" y="148"/>
                  </a:cubicBezTo>
                  <a:cubicBezTo>
                    <a:pt x="137" y="142"/>
                    <a:pt x="135" y="134"/>
                    <a:pt x="126" y="134"/>
                  </a:cubicBezTo>
                  <a:moveTo>
                    <a:pt x="56" y="134"/>
                  </a:moveTo>
                  <a:cubicBezTo>
                    <a:pt x="56" y="134"/>
                    <a:pt x="56" y="134"/>
                    <a:pt x="56" y="134"/>
                  </a:cubicBezTo>
                  <a:cubicBezTo>
                    <a:pt x="56" y="134"/>
                    <a:pt x="56" y="135"/>
                    <a:pt x="56" y="135"/>
                  </a:cubicBezTo>
                  <a:cubicBezTo>
                    <a:pt x="56" y="135"/>
                    <a:pt x="57" y="135"/>
                    <a:pt x="57" y="135"/>
                  </a:cubicBezTo>
                  <a:cubicBezTo>
                    <a:pt x="58" y="135"/>
                    <a:pt x="58" y="135"/>
                    <a:pt x="58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58" y="134"/>
                    <a:pt x="57" y="134"/>
                    <a:pt x="57" y="134"/>
                  </a:cubicBezTo>
                  <a:cubicBezTo>
                    <a:pt x="57" y="134"/>
                    <a:pt x="57" y="134"/>
                    <a:pt x="56" y="134"/>
                  </a:cubicBezTo>
                  <a:moveTo>
                    <a:pt x="69" y="134"/>
                  </a:moveTo>
                  <a:cubicBezTo>
                    <a:pt x="69" y="134"/>
                    <a:pt x="69" y="134"/>
                    <a:pt x="68" y="135"/>
                  </a:cubicBezTo>
                  <a:cubicBezTo>
                    <a:pt x="68" y="135"/>
                    <a:pt x="68" y="135"/>
                    <a:pt x="68" y="135"/>
                  </a:cubicBezTo>
                  <a:cubicBezTo>
                    <a:pt x="69" y="135"/>
                    <a:pt x="69" y="135"/>
                    <a:pt x="70" y="135"/>
                  </a:cubicBezTo>
                  <a:cubicBezTo>
                    <a:pt x="70" y="135"/>
                    <a:pt x="70" y="135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0" y="134"/>
                    <a:pt x="69" y="134"/>
                    <a:pt x="69" y="134"/>
                  </a:cubicBezTo>
                  <a:moveTo>
                    <a:pt x="62" y="135"/>
                  </a:moveTo>
                  <a:cubicBezTo>
                    <a:pt x="60" y="135"/>
                    <a:pt x="57" y="135"/>
                    <a:pt x="56" y="137"/>
                  </a:cubicBezTo>
                  <a:cubicBezTo>
                    <a:pt x="56" y="137"/>
                    <a:pt x="56" y="137"/>
                    <a:pt x="56" y="137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9" y="137"/>
                    <a:pt x="57" y="136"/>
                    <a:pt x="58" y="136"/>
                  </a:cubicBezTo>
                  <a:cubicBezTo>
                    <a:pt x="58" y="136"/>
                    <a:pt x="58" y="136"/>
                    <a:pt x="58" y="136"/>
                  </a:cubicBezTo>
                  <a:cubicBezTo>
                    <a:pt x="60" y="136"/>
                    <a:pt x="60" y="138"/>
                    <a:pt x="59" y="139"/>
                  </a:cubicBezTo>
                  <a:cubicBezTo>
                    <a:pt x="58" y="139"/>
                    <a:pt x="57" y="139"/>
                    <a:pt x="57" y="139"/>
                  </a:cubicBezTo>
                  <a:cubicBezTo>
                    <a:pt x="56" y="140"/>
                    <a:pt x="57" y="141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7" y="142"/>
                    <a:pt x="57" y="142"/>
                    <a:pt x="58" y="142"/>
                  </a:cubicBezTo>
                  <a:cubicBezTo>
                    <a:pt x="58" y="141"/>
                    <a:pt x="58" y="141"/>
                    <a:pt x="59" y="141"/>
                  </a:cubicBezTo>
                  <a:cubicBezTo>
                    <a:pt x="59" y="141"/>
                    <a:pt x="59" y="141"/>
                    <a:pt x="59" y="141"/>
                  </a:cubicBezTo>
                  <a:cubicBezTo>
                    <a:pt x="58" y="144"/>
                    <a:pt x="59" y="146"/>
                    <a:pt x="61" y="147"/>
                  </a:cubicBezTo>
                  <a:cubicBezTo>
                    <a:pt x="60" y="148"/>
                    <a:pt x="59" y="149"/>
                    <a:pt x="58" y="150"/>
                  </a:cubicBezTo>
                  <a:cubicBezTo>
                    <a:pt x="59" y="147"/>
                    <a:pt x="58" y="145"/>
                    <a:pt x="56" y="143"/>
                  </a:cubicBezTo>
                  <a:cubicBezTo>
                    <a:pt x="54" y="145"/>
                    <a:pt x="53" y="147"/>
                    <a:pt x="53" y="150"/>
                  </a:cubicBezTo>
                  <a:cubicBezTo>
                    <a:pt x="55" y="152"/>
                    <a:pt x="58" y="153"/>
                    <a:pt x="60" y="155"/>
                  </a:cubicBezTo>
                  <a:cubicBezTo>
                    <a:pt x="64" y="153"/>
                    <a:pt x="67" y="144"/>
                    <a:pt x="62" y="141"/>
                  </a:cubicBezTo>
                  <a:cubicBezTo>
                    <a:pt x="62" y="139"/>
                    <a:pt x="62" y="138"/>
                    <a:pt x="64" y="137"/>
                  </a:cubicBezTo>
                  <a:cubicBezTo>
                    <a:pt x="65" y="138"/>
                    <a:pt x="65" y="138"/>
                    <a:pt x="66" y="139"/>
                  </a:cubicBezTo>
                  <a:cubicBezTo>
                    <a:pt x="65" y="140"/>
                    <a:pt x="66" y="142"/>
                    <a:pt x="65" y="143"/>
                  </a:cubicBezTo>
                  <a:cubicBezTo>
                    <a:pt x="66" y="144"/>
                    <a:pt x="66" y="144"/>
                    <a:pt x="67" y="144"/>
                  </a:cubicBezTo>
                  <a:cubicBezTo>
                    <a:pt x="67" y="144"/>
                    <a:pt x="67" y="143"/>
                    <a:pt x="68" y="143"/>
                  </a:cubicBezTo>
                  <a:cubicBezTo>
                    <a:pt x="69" y="141"/>
                    <a:pt x="70" y="140"/>
                    <a:pt x="70" y="138"/>
                  </a:cubicBezTo>
                  <a:cubicBezTo>
                    <a:pt x="68" y="136"/>
                    <a:pt x="65" y="135"/>
                    <a:pt x="62" y="135"/>
                  </a:cubicBezTo>
                  <a:moveTo>
                    <a:pt x="74" y="140"/>
                  </a:moveTo>
                  <a:cubicBezTo>
                    <a:pt x="72" y="146"/>
                    <a:pt x="68" y="150"/>
                    <a:pt x="68" y="158"/>
                  </a:cubicBezTo>
                  <a:cubicBezTo>
                    <a:pt x="69" y="159"/>
                    <a:pt x="71" y="159"/>
                    <a:pt x="73" y="159"/>
                  </a:cubicBezTo>
                  <a:cubicBezTo>
                    <a:pt x="73" y="158"/>
                    <a:pt x="73" y="157"/>
                    <a:pt x="74" y="157"/>
                  </a:cubicBezTo>
                  <a:cubicBezTo>
                    <a:pt x="74" y="157"/>
                    <a:pt x="74" y="157"/>
                    <a:pt x="75" y="157"/>
                  </a:cubicBezTo>
                  <a:cubicBezTo>
                    <a:pt x="73" y="158"/>
                    <a:pt x="75" y="160"/>
                    <a:pt x="75" y="161"/>
                  </a:cubicBezTo>
                  <a:cubicBezTo>
                    <a:pt x="76" y="161"/>
                    <a:pt x="77" y="161"/>
                    <a:pt x="78" y="161"/>
                  </a:cubicBezTo>
                  <a:cubicBezTo>
                    <a:pt x="78" y="160"/>
                    <a:pt x="78" y="159"/>
                    <a:pt x="78" y="158"/>
                  </a:cubicBezTo>
                  <a:cubicBezTo>
                    <a:pt x="77" y="158"/>
                    <a:pt x="76" y="157"/>
                    <a:pt x="76" y="155"/>
                  </a:cubicBezTo>
                  <a:cubicBezTo>
                    <a:pt x="76" y="155"/>
                    <a:pt x="76" y="155"/>
                    <a:pt x="75" y="155"/>
                  </a:cubicBezTo>
                  <a:cubicBezTo>
                    <a:pt x="75" y="155"/>
                    <a:pt x="74" y="155"/>
                    <a:pt x="74" y="156"/>
                  </a:cubicBezTo>
                  <a:cubicBezTo>
                    <a:pt x="74" y="156"/>
                    <a:pt x="73" y="156"/>
                    <a:pt x="73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3" y="156"/>
                    <a:pt x="72" y="155"/>
                    <a:pt x="72" y="155"/>
                  </a:cubicBezTo>
                  <a:cubicBezTo>
                    <a:pt x="73" y="155"/>
                    <a:pt x="73" y="152"/>
                    <a:pt x="74" y="151"/>
                  </a:cubicBezTo>
                  <a:cubicBezTo>
                    <a:pt x="75" y="152"/>
                    <a:pt x="77" y="152"/>
                    <a:pt x="79" y="153"/>
                  </a:cubicBezTo>
                  <a:cubicBezTo>
                    <a:pt x="81" y="149"/>
                    <a:pt x="76" y="149"/>
                    <a:pt x="75" y="147"/>
                  </a:cubicBezTo>
                  <a:cubicBezTo>
                    <a:pt x="75" y="146"/>
                    <a:pt x="75" y="145"/>
                    <a:pt x="76" y="143"/>
                  </a:cubicBezTo>
                  <a:cubicBezTo>
                    <a:pt x="76" y="144"/>
                    <a:pt x="76" y="144"/>
                    <a:pt x="77" y="144"/>
                  </a:cubicBezTo>
                  <a:cubicBezTo>
                    <a:pt x="77" y="144"/>
                    <a:pt x="77" y="143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3"/>
                    <a:pt x="79" y="143"/>
                    <a:pt x="79" y="143"/>
                  </a:cubicBezTo>
                  <a:cubicBezTo>
                    <a:pt x="79" y="145"/>
                    <a:pt x="80" y="146"/>
                    <a:pt x="81" y="146"/>
                  </a:cubicBezTo>
                  <a:cubicBezTo>
                    <a:pt x="81" y="145"/>
                    <a:pt x="82" y="144"/>
                    <a:pt x="82" y="142"/>
                  </a:cubicBezTo>
                  <a:cubicBezTo>
                    <a:pt x="81" y="142"/>
                    <a:pt x="81" y="141"/>
                    <a:pt x="80" y="141"/>
                  </a:cubicBezTo>
                  <a:cubicBezTo>
                    <a:pt x="80" y="142"/>
                    <a:pt x="79" y="142"/>
                    <a:pt x="78" y="142"/>
                  </a:cubicBezTo>
                  <a:cubicBezTo>
                    <a:pt x="78" y="140"/>
                    <a:pt x="75" y="141"/>
                    <a:pt x="74" y="140"/>
                  </a:cubicBezTo>
                  <a:moveTo>
                    <a:pt x="99" y="142"/>
                  </a:moveTo>
                  <a:cubicBezTo>
                    <a:pt x="99" y="142"/>
                    <a:pt x="99" y="142"/>
                    <a:pt x="99" y="142"/>
                  </a:cubicBezTo>
                  <a:cubicBezTo>
                    <a:pt x="99" y="145"/>
                    <a:pt x="100" y="153"/>
                    <a:pt x="98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9" y="156"/>
                    <a:pt x="100" y="159"/>
                    <a:pt x="103" y="161"/>
                  </a:cubicBezTo>
                  <a:cubicBezTo>
                    <a:pt x="103" y="160"/>
                    <a:pt x="104" y="158"/>
                    <a:pt x="105" y="158"/>
                  </a:cubicBezTo>
                  <a:cubicBezTo>
                    <a:pt x="101" y="154"/>
                    <a:pt x="101" y="146"/>
                    <a:pt x="104" y="146"/>
                  </a:cubicBezTo>
                  <a:cubicBezTo>
                    <a:pt x="106" y="146"/>
                    <a:pt x="107" y="147"/>
                    <a:pt x="109" y="148"/>
                  </a:cubicBezTo>
                  <a:cubicBezTo>
                    <a:pt x="109" y="145"/>
                    <a:pt x="107" y="144"/>
                    <a:pt x="106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04" y="142"/>
                    <a:pt x="103" y="143"/>
                    <a:pt x="102" y="144"/>
                  </a:cubicBezTo>
                  <a:cubicBezTo>
                    <a:pt x="102" y="143"/>
                    <a:pt x="101" y="142"/>
                    <a:pt x="99" y="142"/>
                  </a:cubicBezTo>
                  <a:moveTo>
                    <a:pt x="89" y="144"/>
                  </a:moveTo>
                  <a:cubicBezTo>
                    <a:pt x="88" y="144"/>
                    <a:pt x="87" y="144"/>
                    <a:pt x="86" y="144"/>
                  </a:cubicBezTo>
                  <a:cubicBezTo>
                    <a:pt x="87" y="146"/>
                    <a:pt x="84" y="146"/>
                    <a:pt x="85" y="149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49"/>
                    <a:pt x="84" y="149"/>
                    <a:pt x="84" y="149"/>
                  </a:cubicBezTo>
                  <a:cubicBezTo>
                    <a:pt x="84" y="149"/>
                    <a:pt x="84" y="149"/>
                    <a:pt x="84" y="149"/>
                  </a:cubicBezTo>
                  <a:cubicBezTo>
                    <a:pt x="83" y="149"/>
                    <a:pt x="82" y="149"/>
                    <a:pt x="82" y="150"/>
                  </a:cubicBezTo>
                  <a:cubicBezTo>
                    <a:pt x="82" y="151"/>
                    <a:pt x="84" y="150"/>
                    <a:pt x="84" y="151"/>
                  </a:cubicBezTo>
                  <a:cubicBezTo>
                    <a:pt x="82" y="159"/>
                    <a:pt x="85" y="163"/>
                    <a:pt x="92" y="163"/>
                  </a:cubicBezTo>
                  <a:cubicBezTo>
                    <a:pt x="93" y="163"/>
                    <a:pt x="94" y="163"/>
                    <a:pt x="96" y="163"/>
                  </a:cubicBezTo>
                  <a:cubicBezTo>
                    <a:pt x="95" y="161"/>
                    <a:pt x="94" y="158"/>
                    <a:pt x="94" y="155"/>
                  </a:cubicBezTo>
                  <a:cubicBezTo>
                    <a:pt x="92" y="155"/>
                    <a:pt x="92" y="156"/>
                    <a:pt x="91" y="156"/>
                  </a:cubicBezTo>
                  <a:cubicBezTo>
                    <a:pt x="91" y="156"/>
                    <a:pt x="91" y="156"/>
                    <a:pt x="90" y="156"/>
                  </a:cubicBezTo>
                  <a:cubicBezTo>
                    <a:pt x="89" y="158"/>
                    <a:pt x="91" y="158"/>
                    <a:pt x="91" y="160"/>
                  </a:cubicBezTo>
                  <a:cubicBezTo>
                    <a:pt x="91" y="160"/>
                    <a:pt x="90" y="160"/>
                    <a:pt x="90" y="160"/>
                  </a:cubicBezTo>
                  <a:cubicBezTo>
                    <a:pt x="90" y="160"/>
                    <a:pt x="89" y="160"/>
                    <a:pt x="89" y="160"/>
                  </a:cubicBezTo>
                  <a:cubicBezTo>
                    <a:pt x="89" y="160"/>
                    <a:pt x="88" y="160"/>
                    <a:pt x="88" y="160"/>
                  </a:cubicBezTo>
                  <a:cubicBezTo>
                    <a:pt x="88" y="160"/>
                    <a:pt x="88" y="160"/>
                    <a:pt x="87" y="160"/>
                  </a:cubicBezTo>
                  <a:cubicBezTo>
                    <a:pt x="87" y="154"/>
                    <a:pt x="86" y="151"/>
                    <a:pt x="88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90" y="146"/>
                    <a:pt x="92" y="147"/>
                    <a:pt x="92" y="148"/>
                  </a:cubicBezTo>
                  <a:cubicBezTo>
                    <a:pt x="92" y="149"/>
                    <a:pt x="92" y="151"/>
                    <a:pt x="92" y="151"/>
                  </a:cubicBezTo>
                  <a:cubicBezTo>
                    <a:pt x="93" y="151"/>
                    <a:pt x="94" y="151"/>
                    <a:pt x="95" y="151"/>
                  </a:cubicBezTo>
                  <a:cubicBezTo>
                    <a:pt x="97" y="147"/>
                    <a:pt x="94" y="144"/>
                    <a:pt x="89" y="144"/>
                  </a:cubicBezTo>
                  <a:moveTo>
                    <a:pt x="71" y="146"/>
                  </a:moveTo>
                  <a:cubicBezTo>
                    <a:pt x="70" y="146"/>
                    <a:pt x="69" y="146"/>
                    <a:pt x="68" y="146"/>
                  </a:cubicBezTo>
                  <a:cubicBezTo>
                    <a:pt x="68" y="147"/>
                    <a:pt x="69" y="148"/>
                    <a:pt x="70" y="148"/>
                  </a:cubicBezTo>
                  <a:cubicBezTo>
                    <a:pt x="70" y="148"/>
                    <a:pt x="70" y="148"/>
                    <a:pt x="70" y="148"/>
                  </a:cubicBezTo>
                  <a:cubicBezTo>
                    <a:pt x="70" y="147"/>
                    <a:pt x="71" y="147"/>
                    <a:pt x="71" y="146"/>
                  </a:cubicBezTo>
                  <a:moveTo>
                    <a:pt x="108" y="151"/>
                  </a:moveTo>
                  <a:cubicBezTo>
                    <a:pt x="108" y="151"/>
                    <a:pt x="107" y="152"/>
                    <a:pt x="107" y="152"/>
                  </a:cubicBezTo>
                  <a:cubicBezTo>
                    <a:pt x="109" y="154"/>
                    <a:pt x="107" y="156"/>
                    <a:pt x="108" y="160"/>
                  </a:cubicBezTo>
                  <a:cubicBezTo>
                    <a:pt x="109" y="160"/>
                    <a:pt x="110" y="160"/>
                    <a:pt x="110" y="160"/>
                  </a:cubicBezTo>
                  <a:cubicBezTo>
                    <a:pt x="110" y="156"/>
                    <a:pt x="111" y="151"/>
                    <a:pt x="108" y="151"/>
                  </a:cubicBezTo>
                  <a:moveTo>
                    <a:pt x="76" y="153"/>
                  </a:moveTo>
                  <a:cubicBezTo>
                    <a:pt x="76" y="153"/>
                    <a:pt x="76" y="153"/>
                    <a:pt x="76" y="154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3"/>
                    <a:pt x="76" y="153"/>
                    <a:pt x="76" y="153"/>
                  </a:cubicBezTo>
                  <a:moveTo>
                    <a:pt x="57" y="155"/>
                  </a:moveTo>
                  <a:cubicBezTo>
                    <a:pt x="57" y="155"/>
                    <a:pt x="57" y="155"/>
                    <a:pt x="57" y="156"/>
                  </a:cubicBezTo>
                  <a:cubicBezTo>
                    <a:pt x="57" y="156"/>
                    <a:pt x="57" y="156"/>
                    <a:pt x="57" y="156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5"/>
                  </a:cubicBezTo>
                  <a:moveTo>
                    <a:pt x="89" y="157"/>
                  </a:moveTo>
                  <a:cubicBezTo>
                    <a:pt x="89" y="157"/>
                    <a:pt x="89" y="158"/>
                    <a:pt x="88" y="158"/>
                  </a:cubicBezTo>
                  <a:cubicBezTo>
                    <a:pt x="88" y="159"/>
                    <a:pt x="88" y="159"/>
                    <a:pt x="88" y="159"/>
                  </a:cubicBezTo>
                  <a:cubicBezTo>
                    <a:pt x="88" y="159"/>
                    <a:pt x="88" y="158"/>
                    <a:pt x="88" y="158"/>
                  </a:cubicBezTo>
                  <a:cubicBezTo>
                    <a:pt x="89" y="158"/>
                    <a:pt x="89" y="157"/>
                    <a:pt x="89" y="157"/>
                  </a:cubicBezTo>
                  <a:moveTo>
                    <a:pt x="108" y="164"/>
                  </a:moveTo>
                  <a:cubicBezTo>
                    <a:pt x="108" y="164"/>
                    <a:pt x="108" y="164"/>
                    <a:pt x="108" y="164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8" y="164"/>
                    <a:pt x="109" y="164"/>
                    <a:pt x="109" y="164"/>
                  </a:cubicBezTo>
                  <a:cubicBezTo>
                    <a:pt x="109" y="164"/>
                    <a:pt x="109" y="164"/>
                    <a:pt x="108" y="164"/>
                  </a:cubicBezTo>
                  <a:moveTo>
                    <a:pt x="61" y="163"/>
                  </a:moveTo>
                  <a:cubicBezTo>
                    <a:pt x="61" y="163"/>
                    <a:pt x="60" y="163"/>
                    <a:pt x="60" y="163"/>
                  </a:cubicBezTo>
                  <a:cubicBezTo>
                    <a:pt x="61" y="163"/>
                    <a:pt x="62" y="162"/>
                    <a:pt x="63" y="162"/>
                  </a:cubicBezTo>
                  <a:cubicBezTo>
                    <a:pt x="63" y="162"/>
                    <a:pt x="62" y="163"/>
                    <a:pt x="61" y="163"/>
                  </a:cubicBezTo>
                  <a:moveTo>
                    <a:pt x="135" y="160"/>
                  </a:moveTo>
                  <a:cubicBezTo>
                    <a:pt x="135" y="159"/>
                    <a:pt x="135" y="159"/>
                    <a:pt x="135" y="159"/>
                  </a:cubicBezTo>
                  <a:cubicBezTo>
                    <a:pt x="136" y="159"/>
                    <a:pt x="136" y="159"/>
                    <a:pt x="136" y="159"/>
                  </a:cubicBezTo>
                  <a:cubicBezTo>
                    <a:pt x="136" y="160"/>
                    <a:pt x="136" y="160"/>
                    <a:pt x="136" y="160"/>
                  </a:cubicBezTo>
                  <a:cubicBezTo>
                    <a:pt x="135" y="160"/>
                    <a:pt x="135" y="160"/>
                    <a:pt x="135" y="160"/>
                  </a:cubicBezTo>
                  <a:moveTo>
                    <a:pt x="118" y="153"/>
                  </a:moveTo>
                  <a:cubicBezTo>
                    <a:pt x="118" y="153"/>
                    <a:pt x="118" y="153"/>
                    <a:pt x="118" y="153"/>
                  </a:cubicBezTo>
                  <a:cubicBezTo>
                    <a:pt x="118" y="153"/>
                    <a:pt x="118" y="152"/>
                    <a:pt x="118" y="152"/>
                  </a:cubicBezTo>
                  <a:cubicBezTo>
                    <a:pt x="118" y="152"/>
                    <a:pt x="118" y="153"/>
                    <a:pt x="118" y="153"/>
                  </a:cubicBezTo>
                  <a:cubicBezTo>
                    <a:pt x="119" y="153"/>
                    <a:pt x="118" y="153"/>
                    <a:pt x="118" y="153"/>
                  </a:cubicBezTo>
                  <a:moveTo>
                    <a:pt x="118" y="149"/>
                  </a:moveTo>
                  <a:cubicBezTo>
                    <a:pt x="117" y="149"/>
                    <a:pt x="117" y="149"/>
                    <a:pt x="117" y="149"/>
                  </a:cubicBezTo>
                  <a:cubicBezTo>
                    <a:pt x="118" y="147"/>
                    <a:pt x="116" y="146"/>
                    <a:pt x="116" y="145"/>
                  </a:cubicBezTo>
                  <a:cubicBezTo>
                    <a:pt x="116" y="145"/>
                    <a:pt x="116" y="145"/>
                    <a:pt x="116" y="145"/>
                  </a:cubicBezTo>
                  <a:cubicBezTo>
                    <a:pt x="118" y="145"/>
                    <a:pt x="118" y="147"/>
                    <a:pt x="120" y="147"/>
                  </a:cubicBezTo>
                  <a:cubicBezTo>
                    <a:pt x="119" y="148"/>
                    <a:pt x="119" y="149"/>
                    <a:pt x="118" y="149"/>
                  </a:cubicBezTo>
                  <a:moveTo>
                    <a:pt x="116" y="144"/>
                  </a:moveTo>
                  <a:cubicBezTo>
                    <a:pt x="116" y="144"/>
                    <a:pt x="116" y="144"/>
                    <a:pt x="116" y="144"/>
                  </a:cubicBezTo>
                  <a:cubicBezTo>
                    <a:pt x="116" y="143"/>
                    <a:pt x="116" y="143"/>
                    <a:pt x="116" y="143"/>
                  </a:cubicBezTo>
                  <a:cubicBezTo>
                    <a:pt x="116" y="143"/>
                    <a:pt x="116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moveTo>
                    <a:pt x="134" y="148"/>
                  </a:moveTo>
                  <a:cubicBezTo>
                    <a:pt x="130" y="148"/>
                    <a:pt x="127" y="142"/>
                    <a:pt x="126" y="139"/>
                  </a:cubicBezTo>
                  <a:cubicBezTo>
                    <a:pt x="126" y="137"/>
                    <a:pt x="128" y="137"/>
                    <a:pt x="128" y="136"/>
                  </a:cubicBezTo>
                  <a:cubicBezTo>
                    <a:pt x="133" y="137"/>
                    <a:pt x="133" y="143"/>
                    <a:pt x="137" y="145"/>
                  </a:cubicBezTo>
                  <a:cubicBezTo>
                    <a:pt x="136" y="146"/>
                    <a:pt x="133" y="146"/>
                    <a:pt x="135" y="147"/>
                  </a:cubicBezTo>
                  <a:cubicBezTo>
                    <a:pt x="135" y="148"/>
                    <a:pt x="134" y="148"/>
                    <a:pt x="134" y="148"/>
                  </a:cubicBezTo>
                  <a:moveTo>
                    <a:pt x="46" y="133"/>
                  </a:moveTo>
                  <a:cubicBezTo>
                    <a:pt x="46" y="133"/>
                    <a:pt x="45" y="133"/>
                    <a:pt x="45" y="133"/>
                  </a:cubicBezTo>
                  <a:cubicBezTo>
                    <a:pt x="45" y="132"/>
                    <a:pt x="45" y="132"/>
                    <a:pt x="46" y="132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moveTo>
                    <a:pt x="47" y="129"/>
                  </a:moveTo>
                  <a:cubicBezTo>
                    <a:pt x="46" y="129"/>
                    <a:pt x="46" y="129"/>
                    <a:pt x="46" y="129"/>
                  </a:cubicBezTo>
                  <a:cubicBezTo>
                    <a:pt x="46" y="127"/>
                    <a:pt x="48" y="127"/>
                    <a:pt x="49" y="126"/>
                  </a:cubicBezTo>
                  <a:cubicBezTo>
                    <a:pt x="50" y="128"/>
                    <a:pt x="48" y="129"/>
                    <a:pt x="47" y="129"/>
                  </a:cubicBezTo>
                  <a:moveTo>
                    <a:pt x="79" y="91"/>
                  </a:moveTo>
                  <a:cubicBezTo>
                    <a:pt x="79" y="90"/>
                    <a:pt x="79" y="90"/>
                    <a:pt x="79" y="90"/>
                  </a:cubicBezTo>
                  <a:cubicBezTo>
                    <a:pt x="80" y="90"/>
                    <a:pt x="80" y="90"/>
                    <a:pt x="80" y="91"/>
                  </a:cubicBezTo>
                  <a:cubicBezTo>
                    <a:pt x="80" y="91"/>
                    <a:pt x="80" y="91"/>
                    <a:pt x="81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80" y="92"/>
                    <a:pt x="80" y="92"/>
                    <a:pt x="80" y="91"/>
                  </a:cubicBezTo>
                  <a:cubicBezTo>
                    <a:pt x="80" y="91"/>
                    <a:pt x="79" y="91"/>
                    <a:pt x="79" y="91"/>
                  </a:cubicBezTo>
                  <a:cubicBezTo>
                    <a:pt x="79" y="91"/>
                    <a:pt x="79" y="91"/>
                    <a:pt x="79" y="91"/>
                  </a:cubicBezTo>
                  <a:moveTo>
                    <a:pt x="81" y="90"/>
                  </a:moveTo>
                  <a:cubicBezTo>
                    <a:pt x="78" y="88"/>
                    <a:pt x="80" y="80"/>
                    <a:pt x="84" y="79"/>
                  </a:cubicBezTo>
                  <a:cubicBezTo>
                    <a:pt x="85" y="81"/>
                    <a:pt x="83" y="85"/>
                    <a:pt x="86" y="85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5" y="86"/>
                    <a:pt x="84" y="85"/>
                    <a:pt x="84" y="85"/>
                  </a:cubicBezTo>
                  <a:cubicBezTo>
                    <a:pt x="83" y="85"/>
                    <a:pt x="83" y="87"/>
                    <a:pt x="83" y="88"/>
                  </a:cubicBezTo>
                  <a:cubicBezTo>
                    <a:pt x="83" y="88"/>
                    <a:pt x="82" y="88"/>
                    <a:pt x="82" y="88"/>
                  </a:cubicBezTo>
                  <a:cubicBezTo>
                    <a:pt x="81" y="88"/>
                    <a:pt x="81" y="89"/>
                    <a:pt x="81" y="90"/>
                  </a:cubicBezTo>
                  <a:moveTo>
                    <a:pt x="37" y="65"/>
                  </a:moveTo>
                  <a:cubicBezTo>
                    <a:pt x="37" y="65"/>
                    <a:pt x="37" y="65"/>
                    <a:pt x="38" y="64"/>
                  </a:cubicBezTo>
                  <a:cubicBezTo>
                    <a:pt x="38" y="64"/>
                    <a:pt x="38" y="64"/>
                    <a:pt x="39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7" y="66"/>
                    <a:pt x="39" y="67"/>
                    <a:pt x="40" y="69"/>
                  </a:cubicBezTo>
                  <a:cubicBezTo>
                    <a:pt x="40" y="71"/>
                    <a:pt x="39" y="69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8" y="71"/>
                    <a:pt x="38" y="71"/>
                    <a:pt x="37" y="71"/>
                  </a:cubicBezTo>
                  <a:cubicBezTo>
                    <a:pt x="36" y="74"/>
                    <a:pt x="37" y="77"/>
                    <a:pt x="37" y="80"/>
                  </a:cubicBezTo>
                  <a:cubicBezTo>
                    <a:pt x="36" y="80"/>
                    <a:pt x="36" y="80"/>
                    <a:pt x="35" y="80"/>
                  </a:cubicBezTo>
                  <a:cubicBezTo>
                    <a:pt x="35" y="80"/>
                    <a:pt x="34" y="80"/>
                    <a:pt x="33" y="80"/>
                  </a:cubicBezTo>
                  <a:cubicBezTo>
                    <a:pt x="33" y="77"/>
                    <a:pt x="33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5" y="71"/>
                    <a:pt x="34" y="71"/>
                    <a:pt x="35" y="68"/>
                  </a:cubicBezTo>
                  <a:cubicBezTo>
                    <a:pt x="35" y="68"/>
                    <a:pt x="36" y="68"/>
                    <a:pt x="36" y="68"/>
                  </a:cubicBezTo>
                  <a:cubicBezTo>
                    <a:pt x="36" y="68"/>
                    <a:pt x="37" y="67"/>
                    <a:pt x="37" y="67"/>
                  </a:cubicBezTo>
                  <a:cubicBezTo>
                    <a:pt x="37" y="66"/>
                    <a:pt x="36" y="66"/>
                    <a:pt x="36" y="65"/>
                  </a:cubicBezTo>
                  <a:cubicBezTo>
                    <a:pt x="36" y="65"/>
                    <a:pt x="36" y="65"/>
                    <a:pt x="37" y="65"/>
                  </a:cubicBezTo>
                  <a:moveTo>
                    <a:pt x="140" y="60"/>
                  </a:moveTo>
                  <a:cubicBezTo>
                    <a:pt x="140" y="60"/>
                    <a:pt x="140" y="60"/>
                    <a:pt x="139" y="60"/>
                  </a:cubicBezTo>
                  <a:cubicBezTo>
                    <a:pt x="139" y="59"/>
                    <a:pt x="140" y="59"/>
                    <a:pt x="140" y="59"/>
                  </a:cubicBezTo>
                  <a:cubicBezTo>
                    <a:pt x="140" y="59"/>
                    <a:pt x="140" y="59"/>
                    <a:pt x="140" y="59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0" y="60"/>
                    <a:pt x="140" y="60"/>
                    <a:pt x="140" y="60"/>
                  </a:cubicBezTo>
                  <a:moveTo>
                    <a:pt x="167" y="51"/>
                  </a:moveTo>
                  <a:cubicBezTo>
                    <a:pt x="167" y="51"/>
                    <a:pt x="167" y="51"/>
                    <a:pt x="167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1"/>
                    <a:pt x="167" y="51"/>
                    <a:pt x="167" y="51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167" y="52"/>
                    <a:pt x="167" y="51"/>
                  </a:cubicBezTo>
                  <a:cubicBezTo>
                    <a:pt x="167" y="51"/>
                    <a:pt x="167" y="51"/>
                    <a:pt x="167" y="51"/>
                  </a:cubicBezTo>
                  <a:moveTo>
                    <a:pt x="80" y="50"/>
                  </a:moveTo>
                  <a:cubicBezTo>
                    <a:pt x="80" y="50"/>
                    <a:pt x="80" y="50"/>
                    <a:pt x="80" y="49"/>
                  </a:cubicBezTo>
                  <a:cubicBezTo>
                    <a:pt x="80" y="49"/>
                    <a:pt x="81" y="49"/>
                    <a:pt x="81" y="49"/>
                  </a:cubicBezTo>
                  <a:cubicBezTo>
                    <a:pt x="81" y="49"/>
                    <a:pt x="81" y="49"/>
                    <a:pt x="81" y="50"/>
                  </a:cubicBezTo>
                  <a:cubicBezTo>
                    <a:pt x="81" y="50"/>
                    <a:pt x="81" y="50"/>
                    <a:pt x="80" y="50"/>
                  </a:cubicBezTo>
                  <a:moveTo>
                    <a:pt x="149" y="44"/>
                  </a:moveTo>
                  <a:cubicBezTo>
                    <a:pt x="149" y="44"/>
                    <a:pt x="150" y="43"/>
                    <a:pt x="150" y="42"/>
                  </a:cubicBezTo>
                  <a:cubicBezTo>
                    <a:pt x="152" y="42"/>
                    <a:pt x="149" y="45"/>
                    <a:pt x="151" y="45"/>
                  </a:cubicBezTo>
                  <a:cubicBezTo>
                    <a:pt x="150" y="47"/>
                    <a:pt x="147" y="48"/>
                    <a:pt x="145" y="49"/>
                  </a:cubicBezTo>
                  <a:cubicBezTo>
                    <a:pt x="144" y="47"/>
                    <a:pt x="145" y="47"/>
                    <a:pt x="144" y="45"/>
                  </a:cubicBezTo>
                  <a:cubicBezTo>
                    <a:pt x="145" y="45"/>
                    <a:pt x="146" y="46"/>
                    <a:pt x="146" y="46"/>
                  </a:cubicBezTo>
                  <a:cubicBezTo>
                    <a:pt x="147" y="46"/>
                    <a:pt x="148" y="45"/>
                    <a:pt x="148" y="44"/>
                  </a:cubicBezTo>
                  <a:cubicBezTo>
                    <a:pt x="148" y="44"/>
                    <a:pt x="148" y="44"/>
                    <a:pt x="149" y="44"/>
                  </a:cubicBezTo>
                  <a:moveTo>
                    <a:pt x="158" y="38"/>
                  </a:moveTo>
                  <a:cubicBezTo>
                    <a:pt x="158" y="37"/>
                    <a:pt x="158" y="37"/>
                    <a:pt x="158" y="37"/>
                  </a:cubicBezTo>
                  <a:cubicBezTo>
                    <a:pt x="158" y="37"/>
                    <a:pt x="159" y="37"/>
                    <a:pt x="159" y="37"/>
                  </a:cubicBezTo>
                  <a:cubicBezTo>
                    <a:pt x="159" y="38"/>
                    <a:pt x="159" y="38"/>
                    <a:pt x="159" y="38"/>
                  </a:cubicBezTo>
                  <a:cubicBezTo>
                    <a:pt x="159" y="38"/>
                    <a:pt x="158" y="38"/>
                    <a:pt x="158" y="38"/>
                  </a:cubicBezTo>
                  <a:moveTo>
                    <a:pt x="130" y="38"/>
                  </a:moveTo>
                  <a:cubicBezTo>
                    <a:pt x="130" y="38"/>
                    <a:pt x="129" y="38"/>
                    <a:pt x="129" y="38"/>
                  </a:cubicBezTo>
                  <a:cubicBezTo>
                    <a:pt x="129" y="37"/>
                    <a:pt x="129" y="37"/>
                    <a:pt x="128" y="37"/>
                  </a:cubicBezTo>
                  <a:cubicBezTo>
                    <a:pt x="128" y="36"/>
                    <a:pt x="128" y="35"/>
                    <a:pt x="128" y="35"/>
                  </a:cubicBezTo>
                  <a:cubicBezTo>
                    <a:pt x="129" y="35"/>
                    <a:pt x="129" y="35"/>
                    <a:pt x="130" y="35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1" y="36"/>
                    <a:pt x="131" y="36"/>
                    <a:pt x="132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32" y="37"/>
                    <a:pt x="131" y="38"/>
                    <a:pt x="130" y="38"/>
                  </a:cubicBezTo>
                  <a:moveTo>
                    <a:pt x="153" y="34"/>
                  </a:moveTo>
                  <a:cubicBezTo>
                    <a:pt x="153" y="34"/>
                    <a:pt x="153" y="34"/>
                    <a:pt x="153" y="34"/>
                  </a:cubicBezTo>
                  <a:cubicBezTo>
                    <a:pt x="153" y="33"/>
                    <a:pt x="153" y="32"/>
                    <a:pt x="153" y="31"/>
                  </a:cubicBezTo>
                  <a:cubicBezTo>
                    <a:pt x="154" y="31"/>
                    <a:pt x="155" y="34"/>
                    <a:pt x="153" y="34"/>
                  </a:cubicBezTo>
                  <a:moveTo>
                    <a:pt x="36" y="30"/>
                  </a:moveTo>
                  <a:cubicBezTo>
                    <a:pt x="36" y="30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7" y="29"/>
                    <a:pt x="37" y="29"/>
                  </a:cubicBezTo>
                  <a:cubicBezTo>
                    <a:pt x="37" y="29"/>
                    <a:pt x="37" y="30"/>
                    <a:pt x="36" y="30"/>
                  </a:cubicBezTo>
                  <a:moveTo>
                    <a:pt x="62" y="25"/>
                  </a:moveTo>
                  <a:cubicBezTo>
                    <a:pt x="62" y="25"/>
                    <a:pt x="61" y="25"/>
                    <a:pt x="61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5"/>
                    <a:pt x="62" y="25"/>
                    <a:pt x="62" y="25"/>
                  </a:cubicBezTo>
                  <a:moveTo>
                    <a:pt x="72" y="28"/>
                  </a:moveTo>
                  <a:cubicBezTo>
                    <a:pt x="74" y="26"/>
                    <a:pt x="70" y="21"/>
                    <a:pt x="74" y="20"/>
                  </a:cubicBezTo>
                  <a:cubicBezTo>
                    <a:pt x="74" y="21"/>
                    <a:pt x="75" y="28"/>
                    <a:pt x="72" y="28"/>
                  </a:cubicBezTo>
                  <a:moveTo>
                    <a:pt x="138" y="21"/>
                  </a:moveTo>
                  <a:cubicBezTo>
                    <a:pt x="137" y="21"/>
                    <a:pt x="137" y="20"/>
                    <a:pt x="137" y="19"/>
                  </a:cubicBezTo>
                  <a:cubicBezTo>
                    <a:pt x="138" y="19"/>
                    <a:pt x="138" y="20"/>
                    <a:pt x="138" y="21"/>
                  </a:cubicBezTo>
                  <a:cubicBezTo>
                    <a:pt x="138" y="21"/>
                    <a:pt x="138" y="21"/>
                    <a:pt x="138" y="21"/>
                  </a:cubicBezTo>
                  <a:moveTo>
                    <a:pt x="54" y="19"/>
                  </a:moveTo>
                  <a:cubicBezTo>
                    <a:pt x="53" y="19"/>
                    <a:pt x="53" y="18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7"/>
                    <a:pt x="54" y="18"/>
                    <a:pt x="54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18"/>
                    <a:pt x="54" y="18"/>
                    <a:pt x="54" y="19"/>
                  </a:cubicBezTo>
                  <a:moveTo>
                    <a:pt x="60" y="15"/>
                  </a:moveTo>
                  <a:cubicBezTo>
                    <a:pt x="60" y="15"/>
                    <a:pt x="60" y="15"/>
                    <a:pt x="60" y="14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4"/>
                    <a:pt x="60" y="14"/>
                  </a:cubicBezTo>
                  <a:cubicBezTo>
                    <a:pt x="60" y="15"/>
                    <a:pt x="60" y="15"/>
                    <a:pt x="60" y="15"/>
                  </a:cubicBezTo>
                  <a:moveTo>
                    <a:pt x="122" y="13"/>
                  </a:moveTo>
                  <a:cubicBezTo>
                    <a:pt x="122" y="13"/>
                    <a:pt x="123" y="13"/>
                    <a:pt x="123" y="12"/>
                  </a:cubicBezTo>
                  <a:cubicBezTo>
                    <a:pt x="124" y="12"/>
                    <a:pt x="124" y="12"/>
                    <a:pt x="124" y="12"/>
                  </a:cubicBezTo>
                  <a:cubicBezTo>
                    <a:pt x="124" y="13"/>
                    <a:pt x="124" y="13"/>
                    <a:pt x="124" y="14"/>
                  </a:cubicBezTo>
                  <a:cubicBezTo>
                    <a:pt x="123" y="13"/>
                    <a:pt x="123" y="13"/>
                    <a:pt x="122" y="13"/>
                  </a:cubicBezTo>
                  <a:cubicBezTo>
                    <a:pt x="122" y="13"/>
                    <a:pt x="122" y="13"/>
                    <a:pt x="122" y="13"/>
                  </a:cubicBezTo>
                  <a:moveTo>
                    <a:pt x="108" y="9"/>
                  </a:moveTo>
                  <a:cubicBezTo>
                    <a:pt x="107" y="9"/>
                    <a:pt x="106" y="9"/>
                    <a:pt x="106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8" y="8"/>
                    <a:pt x="108" y="8"/>
                  </a:cubicBezTo>
                  <a:cubicBezTo>
                    <a:pt x="108" y="8"/>
                    <a:pt x="109" y="9"/>
                    <a:pt x="109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09" y="9"/>
                    <a:pt x="109" y="9"/>
                    <a:pt x="108" y="9"/>
                  </a:cubicBezTo>
                  <a:moveTo>
                    <a:pt x="112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2" y="6"/>
                    <a:pt x="112" y="6"/>
                  </a:cubicBezTo>
                  <a:cubicBezTo>
                    <a:pt x="113" y="6"/>
                    <a:pt x="113" y="7"/>
                    <a:pt x="113" y="7"/>
                  </a:cubicBezTo>
                  <a:cubicBezTo>
                    <a:pt x="113" y="7"/>
                    <a:pt x="112" y="7"/>
                    <a:pt x="112" y="7"/>
                  </a:cubicBezTo>
                  <a:moveTo>
                    <a:pt x="102" y="10"/>
                  </a:moveTo>
                  <a:cubicBezTo>
                    <a:pt x="103" y="9"/>
                    <a:pt x="103" y="7"/>
                    <a:pt x="103" y="5"/>
                  </a:cubicBezTo>
                  <a:cubicBezTo>
                    <a:pt x="104" y="7"/>
                    <a:pt x="106" y="11"/>
                    <a:pt x="109" y="11"/>
                  </a:cubicBezTo>
                  <a:cubicBezTo>
                    <a:pt x="110" y="11"/>
                    <a:pt x="111" y="10"/>
                    <a:pt x="112" y="9"/>
                  </a:cubicBezTo>
                  <a:cubicBezTo>
                    <a:pt x="113" y="10"/>
                    <a:pt x="112" y="12"/>
                    <a:pt x="114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116" y="12"/>
                    <a:pt x="116" y="11"/>
                  </a:cubicBezTo>
                  <a:cubicBezTo>
                    <a:pt x="116" y="11"/>
                    <a:pt x="117" y="11"/>
                    <a:pt x="117" y="11"/>
                  </a:cubicBezTo>
                  <a:cubicBezTo>
                    <a:pt x="117" y="11"/>
                    <a:pt x="117" y="11"/>
                    <a:pt x="118" y="11"/>
                  </a:cubicBezTo>
                  <a:cubicBezTo>
                    <a:pt x="117" y="15"/>
                    <a:pt x="125" y="14"/>
                    <a:pt x="128" y="17"/>
                  </a:cubicBezTo>
                  <a:cubicBezTo>
                    <a:pt x="130" y="17"/>
                    <a:pt x="129" y="14"/>
                    <a:pt x="130" y="14"/>
                  </a:cubicBezTo>
                  <a:cubicBezTo>
                    <a:pt x="131" y="14"/>
                    <a:pt x="131" y="14"/>
                    <a:pt x="131" y="15"/>
                  </a:cubicBezTo>
                  <a:cubicBezTo>
                    <a:pt x="132" y="22"/>
                    <a:pt x="141" y="22"/>
                    <a:pt x="146" y="26"/>
                  </a:cubicBezTo>
                  <a:cubicBezTo>
                    <a:pt x="150" y="34"/>
                    <a:pt x="161" y="40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4" y="49"/>
                    <a:pt x="164" y="48"/>
                    <a:pt x="164" y="48"/>
                  </a:cubicBezTo>
                  <a:cubicBezTo>
                    <a:pt x="163" y="47"/>
                    <a:pt x="163" y="46"/>
                    <a:pt x="164" y="46"/>
                  </a:cubicBezTo>
                  <a:cubicBezTo>
                    <a:pt x="164" y="46"/>
                    <a:pt x="164" y="46"/>
                    <a:pt x="164" y="46"/>
                  </a:cubicBezTo>
                  <a:cubicBezTo>
                    <a:pt x="176" y="75"/>
                    <a:pt x="176" y="106"/>
                    <a:pt x="161" y="134"/>
                  </a:cubicBezTo>
                  <a:cubicBezTo>
                    <a:pt x="161" y="133"/>
                    <a:pt x="160" y="133"/>
                    <a:pt x="160" y="133"/>
                  </a:cubicBezTo>
                  <a:cubicBezTo>
                    <a:pt x="159" y="133"/>
                    <a:pt x="158" y="134"/>
                    <a:pt x="158" y="136"/>
                  </a:cubicBezTo>
                  <a:cubicBezTo>
                    <a:pt x="157" y="137"/>
                    <a:pt x="156" y="138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54" y="140"/>
                    <a:pt x="154" y="140"/>
                    <a:pt x="154" y="142"/>
                  </a:cubicBezTo>
                  <a:cubicBezTo>
                    <a:pt x="152" y="142"/>
                    <a:pt x="150" y="144"/>
                    <a:pt x="14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145"/>
                    <a:pt x="148" y="147"/>
                    <a:pt x="149" y="147"/>
                  </a:cubicBezTo>
                  <a:cubicBezTo>
                    <a:pt x="149" y="148"/>
                    <a:pt x="145" y="148"/>
                    <a:pt x="144" y="148"/>
                  </a:cubicBezTo>
                  <a:cubicBezTo>
                    <a:pt x="144" y="150"/>
                    <a:pt x="145" y="151"/>
                    <a:pt x="144" y="151"/>
                  </a:cubicBezTo>
                  <a:cubicBezTo>
                    <a:pt x="144" y="151"/>
                    <a:pt x="143" y="151"/>
                    <a:pt x="143" y="151"/>
                  </a:cubicBezTo>
                  <a:cubicBezTo>
                    <a:pt x="140" y="151"/>
                    <a:pt x="138" y="154"/>
                    <a:pt x="137" y="156"/>
                  </a:cubicBezTo>
                  <a:cubicBezTo>
                    <a:pt x="132" y="157"/>
                    <a:pt x="128" y="159"/>
                    <a:pt x="124" y="162"/>
                  </a:cubicBezTo>
                  <a:cubicBezTo>
                    <a:pt x="121" y="162"/>
                    <a:pt x="118" y="162"/>
                    <a:pt x="119" y="165"/>
                  </a:cubicBezTo>
                  <a:cubicBezTo>
                    <a:pt x="119" y="165"/>
                    <a:pt x="118" y="165"/>
                    <a:pt x="118" y="165"/>
                  </a:cubicBezTo>
                  <a:cubicBezTo>
                    <a:pt x="117" y="165"/>
                    <a:pt x="116" y="164"/>
                    <a:pt x="115" y="163"/>
                  </a:cubicBezTo>
                  <a:cubicBezTo>
                    <a:pt x="115" y="164"/>
                    <a:pt x="114" y="164"/>
                    <a:pt x="114" y="164"/>
                  </a:cubicBezTo>
                  <a:cubicBezTo>
                    <a:pt x="114" y="164"/>
                    <a:pt x="114" y="164"/>
                    <a:pt x="112" y="163"/>
                  </a:cubicBezTo>
                  <a:cubicBezTo>
                    <a:pt x="111" y="164"/>
                    <a:pt x="113" y="164"/>
                    <a:pt x="112" y="165"/>
                  </a:cubicBezTo>
                  <a:cubicBezTo>
                    <a:pt x="109" y="165"/>
                    <a:pt x="109" y="159"/>
                    <a:pt x="106" y="158"/>
                  </a:cubicBezTo>
                  <a:cubicBezTo>
                    <a:pt x="105" y="158"/>
                    <a:pt x="105" y="159"/>
                    <a:pt x="104" y="159"/>
                  </a:cubicBezTo>
                  <a:cubicBezTo>
                    <a:pt x="104" y="162"/>
                    <a:pt x="105" y="162"/>
                    <a:pt x="105" y="165"/>
                  </a:cubicBezTo>
                  <a:cubicBezTo>
                    <a:pt x="105" y="166"/>
                    <a:pt x="102" y="165"/>
                    <a:pt x="102" y="166"/>
                  </a:cubicBezTo>
                  <a:cubicBezTo>
                    <a:pt x="101" y="165"/>
                    <a:pt x="101" y="163"/>
                    <a:pt x="100" y="162"/>
                  </a:cubicBezTo>
                  <a:cubicBezTo>
                    <a:pt x="99" y="163"/>
                    <a:pt x="99" y="165"/>
                    <a:pt x="100" y="166"/>
                  </a:cubicBezTo>
                  <a:cubicBezTo>
                    <a:pt x="99" y="166"/>
                    <a:pt x="98" y="166"/>
                    <a:pt x="97" y="166"/>
                  </a:cubicBezTo>
                  <a:cubicBezTo>
                    <a:pt x="95" y="166"/>
                    <a:pt x="93" y="166"/>
                    <a:pt x="92" y="166"/>
                  </a:cubicBezTo>
                  <a:cubicBezTo>
                    <a:pt x="90" y="166"/>
                    <a:pt x="88" y="166"/>
                    <a:pt x="87" y="166"/>
                  </a:cubicBezTo>
                  <a:cubicBezTo>
                    <a:pt x="85" y="166"/>
                    <a:pt x="84" y="166"/>
                    <a:pt x="83" y="166"/>
                  </a:cubicBezTo>
                  <a:cubicBezTo>
                    <a:pt x="79" y="165"/>
                    <a:pt x="72" y="163"/>
                    <a:pt x="68" y="163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0"/>
                    <a:pt x="65" y="161"/>
                    <a:pt x="64" y="159"/>
                  </a:cubicBezTo>
                  <a:cubicBezTo>
                    <a:pt x="64" y="160"/>
                    <a:pt x="63" y="160"/>
                    <a:pt x="63" y="160"/>
                  </a:cubicBezTo>
                  <a:cubicBezTo>
                    <a:pt x="62" y="160"/>
                    <a:pt x="61" y="159"/>
                    <a:pt x="60" y="159"/>
                  </a:cubicBezTo>
                  <a:cubicBezTo>
                    <a:pt x="59" y="158"/>
                    <a:pt x="58" y="157"/>
                    <a:pt x="57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56"/>
                    <a:pt x="56" y="155"/>
                    <a:pt x="55" y="155"/>
                  </a:cubicBezTo>
                  <a:cubicBezTo>
                    <a:pt x="55" y="154"/>
                    <a:pt x="55" y="154"/>
                    <a:pt x="55" y="154"/>
                  </a:cubicBezTo>
                  <a:cubicBezTo>
                    <a:pt x="54" y="154"/>
                    <a:pt x="54" y="155"/>
                    <a:pt x="54" y="155"/>
                  </a:cubicBezTo>
                  <a:cubicBezTo>
                    <a:pt x="54" y="155"/>
                    <a:pt x="53" y="155"/>
                    <a:pt x="53" y="155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4" y="153"/>
                    <a:pt x="53" y="154"/>
                    <a:pt x="52" y="152"/>
                  </a:cubicBezTo>
                  <a:cubicBezTo>
                    <a:pt x="51" y="152"/>
                    <a:pt x="53" y="153"/>
                    <a:pt x="52" y="154"/>
                  </a:cubicBezTo>
                  <a:cubicBezTo>
                    <a:pt x="40" y="149"/>
                    <a:pt x="32" y="136"/>
                    <a:pt x="26" y="130"/>
                  </a:cubicBezTo>
                  <a:cubicBezTo>
                    <a:pt x="14" y="111"/>
                    <a:pt x="12" y="78"/>
                    <a:pt x="20" y="55"/>
                  </a:cubicBezTo>
                  <a:cubicBezTo>
                    <a:pt x="24" y="53"/>
                    <a:pt x="28" y="46"/>
                    <a:pt x="28" y="43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30" y="43"/>
                  </a:cubicBezTo>
                  <a:cubicBezTo>
                    <a:pt x="35" y="35"/>
                    <a:pt x="42" y="30"/>
                    <a:pt x="48" y="23"/>
                  </a:cubicBezTo>
                  <a:cubicBezTo>
                    <a:pt x="48" y="23"/>
                    <a:pt x="48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50" y="21"/>
                    <a:pt x="50" y="19"/>
                  </a:cubicBezTo>
                  <a:cubicBezTo>
                    <a:pt x="50" y="19"/>
                    <a:pt x="51" y="20"/>
                    <a:pt x="52" y="20"/>
                  </a:cubicBezTo>
                  <a:cubicBezTo>
                    <a:pt x="57" y="20"/>
                    <a:pt x="61" y="17"/>
                    <a:pt x="63" y="14"/>
                  </a:cubicBezTo>
                  <a:cubicBezTo>
                    <a:pt x="64" y="14"/>
                    <a:pt x="64" y="14"/>
                    <a:pt x="65" y="14"/>
                  </a:cubicBezTo>
                  <a:cubicBezTo>
                    <a:pt x="66" y="14"/>
                    <a:pt x="66" y="14"/>
                    <a:pt x="68" y="14"/>
                  </a:cubicBezTo>
                  <a:cubicBezTo>
                    <a:pt x="68" y="12"/>
                    <a:pt x="68" y="11"/>
                    <a:pt x="68" y="11"/>
                  </a:cubicBezTo>
                  <a:cubicBezTo>
                    <a:pt x="70" y="11"/>
                    <a:pt x="72" y="11"/>
                    <a:pt x="75" y="11"/>
                  </a:cubicBezTo>
                  <a:cubicBezTo>
                    <a:pt x="78" y="11"/>
                    <a:pt x="81" y="11"/>
                    <a:pt x="81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3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4" y="8"/>
                    <a:pt x="84" y="8"/>
                    <a:pt x="85" y="7"/>
                  </a:cubicBezTo>
                  <a:cubicBezTo>
                    <a:pt x="85" y="8"/>
                    <a:pt x="84" y="8"/>
                    <a:pt x="84" y="9"/>
                  </a:cubicBezTo>
                  <a:cubicBezTo>
                    <a:pt x="85" y="9"/>
                    <a:pt x="86" y="9"/>
                    <a:pt x="87" y="9"/>
                  </a:cubicBezTo>
                  <a:cubicBezTo>
                    <a:pt x="86" y="8"/>
                    <a:pt x="88" y="6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9" y="6"/>
                    <a:pt x="89" y="7"/>
                    <a:pt x="90" y="7"/>
                  </a:cubicBezTo>
                  <a:cubicBezTo>
                    <a:pt x="90" y="7"/>
                    <a:pt x="91" y="7"/>
                    <a:pt x="91" y="7"/>
                  </a:cubicBezTo>
                  <a:cubicBezTo>
                    <a:pt x="91" y="7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7"/>
                    <a:pt x="92" y="8"/>
                    <a:pt x="92" y="9"/>
                  </a:cubicBezTo>
                  <a:cubicBezTo>
                    <a:pt x="93" y="9"/>
                    <a:pt x="94" y="9"/>
                    <a:pt x="96" y="10"/>
                  </a:cubicBezTo>
                  <a:cubicBezTo>
                    <a:pt x="97" y="10"/>
                    <a:pt x="96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8"/>
                    <a:pt x="97" y="8"/>
                    <a:pt x="98" y="10"/>
                  </a:cubicBezTo>
                  <a:cubicBezTo>
                    <a:pt x="98" y="9"/>
                    <a:pt x="100" y="9"/>
                    <a:pt x="100" y="7"/>
                  </a:cubicBezTo>
                  <a:cubicBezTo>
                    <a:pt x="100" y="8"/>
                    <a:pt x="100" y="10"/>
                    <a:pt x="102" y="10"/>
                  </a:cubicBezTo>
                  <a:moveTo>
                    <a:pt x="93" y="6"/>
                  </a:moveTo>
                  <a:cubicBezTo>
                    <a:pt x="93" y="6"/>
                    <a:pt x="93" y="6"/>
                    <a:pt x="92" y="6"/>
                  </a:cubicBezTo>
                  <a:cubicBezTo>
                    <a:pt x="92" y="6"/>
                    <a:pt x="93" y="5"/>
                    <a:pt x="93" y="5"/>
                  </a:cubicBezTo>
                  <a:cubicBezTo>
                    <a:pt x="94" y="5"/>
                    <a:pt x="94" y="6"/>
                    <a:pt x="94" y="6"/>
                  </a:cubicBezTo>
                  <a:cubicBezTo>
                    <a:pt x="93" y="6"/>
                    <a:pt x="93" y="6"/>
                    <a:pt x="93" y="6"/>
                  </a:cubicBezTo>
                  <a:moveTo>
                    <a:pt x="82" y="0"/>
                  </a:moveTo>
                  <a:cubicBezTo>
                    <a:pt x="82" y="1"/>
                    <a:pt x="82" y="2"/>
                    <a:pt x="83" y="2"/>
                  </a:cubicBezTo>
                  <a:cubicBezTo>
                    <a:pt x="83" y="1"/>
                    <a:pt x="83" y="0"/>
                    <a:pt x="82" y="0"/>
                  </a:cubicBezTo>
                </a:path>
              </a:pathLst>
            </a:custGeom>
            <a:solidFill>
              <a:schemeClr val="tx1">
                <a:alpha val="2117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4" name="矩形 370"/>
          <p:cNvSpPr>
            <a:spLocks noChangeArrowheads="1"/>
          </p:cNvSpPr>
          <p:nvPr/>
        </p:nvSpPr>
        <p:spPr bwMode="auto">
          <a:xfrm>
            <a:off x="3514725" y="4546601"/>
            <a:ext cx="40465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Vivaldi" pitchFamily="66" charset="0"/>
              </a:rPr>
              <a:t>He doesn't haunt my dreams as I feared that night. Instead I am flying far across fields and woods, looking down on those below me. Suddenly I fall to the ground and it is only when I wake up that I realize I was shot by a hunter, brought down by the burden of not the bullet but the soul of the man who shot it.</a:t>
            </a:r>
            <a:endParaRPr lang="zh-CN" altLang="en-US" sz="1200">
              <a:latin typeface="Vivaldi" pitchFamily="66" charset="0"/>
            </a:endParaRPr>
          </a:p>
        </p:txBody>
      </p:sp>
      <p:grpSp>
        <p:nvGrpSpPr>
          <p:cNvPr id="8205" name="组合 1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7180" name="组合 2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7182" name="Group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3" name="文本框 5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7181" name="文本框 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13" name="矩形 360"/>
          <p:cNvSpPr>
            <a:spLocks noChangeArrowheads="1"/>
          </p:cNvSpPr>
          <p:nvPr/>
        </p:nvSpPr>
        <p:spPr bwMode="auto">
          <a:xfrm>
            <a:off x="3486151" y="3289301"/>
            <a:ext cx="41036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那天晚上，出乎意料的是，他并没有入到我的梦中。在梦里，我飞过田野和森林，俯瞰着大地。突然间，我掉了下来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醒来后才发现原来自己被猎人打中了，但是令我坠落的不是他的子弹，而是他的灵魂。</a:t>
            </a:r>
          </a:p>
        </p:txBody>
      </p:sp>
      <p:grpSp>
        <p:nvGrpSpPr>
          <p:cNvPr id="8214" name="组合 375"/>
          <p:cNvGrpSpPr>
            <a:grpSpLocks/>
          </p:cNvGrpSpPr>
          <p:nvPr/>
        </p:nvGrpSpPr>
        <p:grpSpPr bwMode="auto">
          <a:xfrm>
            <a:off x="3586163" y="2725738"/>
            <a:ext cx="3905251" cy="400110"/>
            <a:chOff x="0" y="0"/>
            <a:chExt cx="3905165" cy="400170"/>
          </a:xfrm>
        </p:grpSpPr>
        <p:sp>
          <p:nvSpPr>
            <p:cNvPr id="7176" name="矩形 365"/>
            <p:cNvSpPr>
              <a:spLocks noChangeArrowheads="1"/>
            </p:cNvSpPr>
            <p:nvPr/>
          </p:nvSpPr>
          <p:spPr bwMode="auto">
            <a:xfrm>
              <a:off x="1219173" y="0"/>
              <a:ext cx="1467036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  <a:endParaRPr lang="zh-CN" altLang="en-US" sz="2000"/>
            </a:p>
          </p:txBody>
        </p:sp>
        <p:cxnSp>
          <p:nvCxnSpPr>
            <p:cNvPr id="7177" name="直接连接符 372"/>
            <p:cNvCxnSpPr>
              <a:cxnSpLocks noChangeShapeType="1"/>
            </p:cNvCxnSpPr>
            <p:nvPr/>
          </p:nvCxnSpPr>
          <p:spPr bwMode="auto">
            <a:xfrm>
              <a:off x="0" y="376293"/>
              <a:ext cx="3905165" cy="952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77272" y="960120"/>
            <a:ext cx="3555051" cy="4248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utoUpdateAnimBg="0"/>
      <p:bldP spid="82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8239" name="组合 2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8241" name="Group 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42" name="文本框 5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8240" name="文本框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3" name="组合 126"/>
          <p:cNvGrpSpPr>
            <a:grpSpLocks/>
          </p:cNvGrpSpPr>
          <p:nvPr/>
        </p:nvGrpSpPr>
        <p:grpSpPr bwMode="auto">
          <a:xfrm>
            <a:off x="4592004" y="2731069"/>
            <a:ext cx="2938200" cy="2267866"/>
            <a:chOff x="443911" y="299024"/>
            <a:chExt cx="2938500" cy="2267904"/>
          </a:xfrm>
        </p:grpSpPr>
        <p:pic>
          <p:nvPicPr>
            <p:cNvPr id="8235" name="图片 81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464"/>
            <a:stretch>
              <a:fillRect/>
            </a:stretch>
          </p:blipFill>
          <p:spPr bwMode="auto">
            <a:xfrm rot="19170724" flipH="1">
              <a:off x="443911" y="1259919"/>
              <a:ext cx="1135956" cy="91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25" name="组合 120"/>
            <p:cNvGrpSpPr>
              <a:grpSpLocks/>
            </p:cNvGrpSpPr>
            <p:nvPr/>
          </p:nvGrpSpPr>
          <p:grpSpPr bwMode="auto">
            <a:xfrm>
              <a:off x="599983" y="299024"/>
              <a:ext cx="2782428" cy="2267904"/>
              <a:chOff x="0" y="0"/>
              <a:chExt cx="2782428" cy="2267904"/>
            </a:xfrm>
          </p:grpSpPr>
          <p:grpSp>
            <p:nvGrpSpPr>
              <p:cNvPr id="8227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2782428" cy="2267904"/>
                <a:chOff x="0" y="0"/>
                <a:chExt cx="6538" cy="5329"/>
              </a:xfrm>
            </p:grpSpPr>
            <p:sp>
              <p:nvSpPr>
                <p:cNvPr id="8231" name="Freeform 5"/>
                <p:cNvSpPr>
                  <a:spLocks/>
                </p:cNvSpPr>
                <p:nvPr/>
              </p:nvSpPr>
              <p:spPr bwMode="auto">
                <a:xfrm>
                  <a:off x="0" y="-1"/>
                  <a:ext cx="6536" cy="5331"/>
                </a:xfrm>
                <a:custGeom>
                  <a:avLst/>
                  <a:gdLst>
                    <a:gd name="T0" fmla="*/ 1196 w 2765"/>
                    <a:gd name="T1" fmla="*/ 4465 h 2253"/>
                    <a:gd name="T2" fmla="*/ 3246 w 2765"/>
                    <a:gd name="T3" fmla="*/ 5331 h 2253"/>
                    <a:gd name="T4" fmla="*/ 5295 w 2765"/>
                    <a:gd name="T5" fmla="*/ 4465 h 2253"/>
                    <a:gd name="T6" fmla="*/ 5295 w 2765"/>
                    <a:gd name="T7" fmla="*/ 4465 h 2253"/>
                    <a:gd name="T8" fmla="*/ 5716 w 2765"/>
                    <a:gd name="T9" fmla="*/ 4403 h 2253"/>
                    <a:gd name="T10" fmla="*/ 6300 w 2765"/>
                    <a:gd name="T11" fmla="*/ 3566 h 2253"/>
                    <a:gd name="T12" fmla="*/ 6262 w 2765"/>
                    <a:gd name="T13" fmla="*/ 2842 h 2253"/>
                    <a:gd name="T14" fmla="*/ 6536 w 2765"/>
                    <a:gd name="T15" fmla="*/ 2605 h 2253"/>
                    <a:gd name="T16" fmla="*/ 6262 w 2765"/>
                    <a:gd name="T17" fmla="*/ 2369 h 2253"/>
                    <a:gd name="T18" fmla="*/ 6300 w 2765"/>
                    <a:gd name="T19" fmla="*/ 1644 h 2253"/>
                    <a:gd name="T20" fmla="*/ 5716 w 2765"/>
                    <a:gd name="T21" fmla="*/ 807 h 2253"/>
                    <a:gd name="T22" fmla="*/ 5189 w 2765"/>
                    <a:gd name="T23" fmla="*/ 748 h 2253"/>
                    <a:gd name="T24" fmla="*/ 5186 w 2765"/>
                    <a:gd name="T25" fmla="*/ 748 h 2253"/>
                    <a:gd name="T26" fmla="*/ 3246 w 2765"/>
                    <a:gd name="T27" fmla="*/ 0 h 2253"/>
                    <a:gd name="T28" fmla="*/ 1307 w 2765"/>
                    <a:gd name="T29" fmla="*/ 745 h 2253"/>
                    <a:gd name="T30" fmla="*/ 1305 w 2765"/>
                    <a:gd name="T31" fmla="*/ 745 h 2253"/>
                    <a:gd name="T32" fmla="*/ 823 w 2765"/>
                    <a:gd name="T33" fmla="*/ 807 h 2253"/>
                    <a:gd name="T34" fmla="*/ 239 w 2765"/>
                    <a:gd name="T35" fmla="*/ 1644 h 2253"/>
                    <a:gd name="T36" fmla="*/ 277 w 2765"/>
                    <a:gd name="T37" fmla="*/ 2369 h 2253"/>
                    <a:gd name="T38" fmla="*/ 0 w 2765"/>
                    <a:gd name="T39" fmla="*/ 2605 h 2253"/>
                    <a:gd name="T40" fmla="*/ 277 w 2765"/>
                    <a:gd name="T41" fmla="*/ 2842 h 2253"/>
                    <a:gd name="T42" fmla="*/ 239 w 2765"/>
                    <a:gd name="T43" fmla="*/ 3566 h 2253"/>
                    <a:gd name="T44" fmla="*/ 823 w 2765"/>
                    <a:gd name="T45" fmla="*/ 4403 h 2253"/>
                    <a:gd name="T46" fmla="*/ 1196 w 2765"/>
                    <a:gd name="T47" fmla="*/ 4463 h 2253"/>
                    <a:gd name="T48" fmla="*/ 1196 w 2765"/>
                    <a:gd name="T49" fmla="*/ 4465 h 225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2765" h="2253">
                      <a:moveTo>
                        <a:pt x="506" y="1887"/>
                      </a:moveTo>
                      <a:cubicBezTo>
                        <a:pt x="697" y="2108"/>
                        <a:pt x="1014" y="2253"/>
                        <a:pt x="1373" y="2253"/>
                      </a:cubicBezTo>
                      <a:cubicBezTo>
                        <a:pt x="1732" y="2253"/>
                        <a:pt x="2049" y="2108"/>
                        <a:pt x="2240" y="1887"/>
                      </a:cubicBezTo>
                      <a:cubicBezTo>
                        <a:pt x="2240" y="1887"/>
                        <a:pt x="2240" y="1887"/>
                        <a:pt x="2240" y="1887"/>
                      </a:cubicBezTo>
                      <a:cubicBezTo>
                        <a:pt x="2299" y="1887"/>
                        <a:pt x="2358" y="1880"/>
                        <a:pt x="2418" y="1861"/>
                      </a:cubicBezTo>
                      <a:cubicBezTo>
                        <a:pt x="2589" y="1808"/>
                        <a:pt x="2667" y="1656"/>
                        <a:pt x="2665" y="1507"/>
                      </a:cubicBezTo>
                      <a:cubicBezTo>
                        <a:pt x="2662" y="1373"/>
                        <a:pt x="2610" y="1290"/>
                        <a:pt x="2649" y="1201"/>
                      </a:cubicBezTo>
                      <a:cubicBezTo>
                        <a:pt x="2686" y="1115"/>
                        <a:pt x="2765" y="1101"/>
                        <a:pt x="2765" y="1101"/>
                      </a:cubicBezTo>
                      <a:cubicBezTo>
                        <a:pt x="2765" y="1101"/>
                        <a:pt x="2686" y="1087"/>
                        <a:pt x="2649" y="1001"/>
                      </a:cubicBezTo>
                      <a:cubicBezTo>
                        <a:pt x="2610" y="912"/>
                        <a:pt x="2662" y="830"/>
                        <a:pt x="2665" y="695"/>
                      </a:cubicBezTo>
                      <a:cubicBezTo>
                        <a:pt x="2667" y="546"/>
                        <a:pt x="2589" y="394"/>
                        <a:pt x="2418" y="341"/>
                      </a:cubicBezTo>
                      <a:cubicBezTo>
                        <a:pt x="2343" y="317"/>
                        <a:pt x="2267" y="312"/>
                        <a:pt x="2195" y="316"/>
                      </a:cubicBezTo>
                      <a:cubicBezTo>
                        <a:pt x="2194" y="316"/>
                        <a:pt x="2194" y="316"/>
                        <a:pt x="2194" y="316"/>
                      </a:cubicBezTo>
                      <a:cubicBezTo>
                        <a:pt x="2001" y="123"/>
                        <a:pt x="1705" y="0"/>
                        <a:pt x="1373" y="0"/>
                      </a:cubicBezTo>
                      <a:cubicBezTo>
                        <a:pt x="1042" y="0"/>
                        <a:pt x="747" y="123"/>
                        <a:pt x="553" y="315"/>
                      </a:cubicBezTo>
                      <a:cubicBezTo>
                        <a:pt x="552" y="315"/>
                        <a:pt x="552" y="315"/>
                        <a:pt x="552" y="315"/>
                      </a:cubicBezTo>
                      <a:cubicBezTo>
                        <a:pt x="486" y="313"/>
                        <a:pt x="417" y="319"/>
                        <a:pt x="348" y="341"/>
                      </a:cubicBezTo>
                      <a:cubicBezTo>
                        <a:pt x="177" y="394"/>
                        <a:pt x="99" y="546"/>
                        <a:pt x="101" y="695"/>
                      </a:cubicBezTo>
                      <a:cubicBezTo>
                        <a:pt x="104" y="830"/>
                        <a:pt x="155" y="912"/>
                        <a:pt x="117" y="1001"/>
                      </a:cubicBezTo>
                      <a:cubicBezTo>
                        <a:pt x="80" y="1087"/>
                        <a:pt x="0" y="1101"/>
                        <a:pt x="0" y="1101"/>
                      </a:cubicBezTo>
                      <a:cubicBezTo>
                        <a:pt x="0" y="1101"/>
                        <a:pt x="80" y="1115"/>
                        <a:pt x="117" y="1201"/>
                      </a:cubicBezTo>
                      <a:cubicBezTo>
                        <a:pt x="155" y="1290"/>
                        <a:pt x="104" y="1373"/>
                        <a:pt x="101" y="1507"/>
                      </a:cubicBezTo>
                      <a:cubicBezTo>
                        <a:pt x="99" y="1656"/>
                        <a:pt x="177" y="1808"/>
                        <a:pt x="348" y="1861"/>
                      </a:cubicBezTo>
                      <a:cubicBezTo>
                        <a:pt x="401" y="1878"/>
                        <a:pt x="454" y="1885"/>
                        <a:pt x="506" y="1886"/>
                      </a:cubicBezTo>
                      <a:lnTo>
                        <a:pt x="506" y="1887"/>
                      </a:lnTo>
                      <a:close/>
                    </a:path>
                  </a:pathLst>
                </a:custGeom>
                <a:solidFill>
                  <a:srgbClr val="D6C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2" name="Freeform 6"/>
                <p:cNvSpPr>
                  <a:spLocks/>
                </p:cNvSpPr>
                <p:nvPr/>
              </p:nvSpPr>
              <p:spPr bwMode="auto">
                <a:xfrm>
                  <a:off x="158" y="61"/>
                  <a:ext cx="6224" cy="5205"/>
                </a:xfrm>
                <a:custGeom>
                  <a:avLst/>
                  <a:gdLst>
                    <a:gd name="T0" fmla="*/ 1194 w 2632"/>
                    <a:gd name="T1" fmla="*/ 729 h 2200"/>
                    <a:gd name="T2" fmla="*/ 1178 w 2632"/>
                    <a:gd name="T3" fmla="*/ 745 h 2200"/>
                    <a:gd name="T4" fmla="*/ 1149 w 2632"/>
                    <a:gd name="T5" fmla="*/ 748 h 2200"/>
                    <a:gd name="T6" fmla="*/ 1145 w 2632"/>
                    <a:gd name="T7" fmla="*/ 748 h 2200"/>
                    <a:gd name="T8" fmla="*/ 683 w 2632"/>
                    <a:gd name="T9" fmla="*/ 804 h 2200"/>
                    <a:gd name="T10" fmla="*/ 144 w 2632"/>
                    <a:gd name="T11" fmla="*/ 1569 h 2200"/>
                    <a:gd name="T12" fmla="*/ 144 w 2632"/>
                    <a:gd name="T13" fmla="*/ 1583 h 2200"/>
                    <a:gd name="T14" fmla="*/ 184 w 2632"/>
                    <a:gd name="T15" fmla="*/ 1900 h 2200"/>
                    <a:gd name="T16" fmla="*/ 215 w 2632"/>
                    <a:gd name="T17" fmla="*/ 2139 h 2200"/>
                    <a:gd name="T18" fmla="*/ 175 w 2632"/>
                    <a:gd name="T19" fmla="*/ 2333 h 2200"/>
                    <a:gd name="T20" fmla="*/ 0 w 2632"/>
                    <a:gd name="T21" fmla="*/ 2543 h 2200"/>
                    <a:gd name="T22" fmla="*/ 175 w 2632"/>
                    <a:gd name="T23" fmla="*/ 2754 h 2200"/>
                    <a:gd name="T24" fmla="*/ 215 w 2632"/>
                    <a:gd name="T25" fmla="*/ 2948 h 2200"/>
                    <a:gd name="T26" fmla="*/ 184 w 2632"/>
                    <a:gd name="T27" fmla="*/ 3189 h 2200"/>
                    <a:gd name="T28" fmla="*/ 144 w 2632"/>
                    <a:gd name="T29" fmla="*/ 3506 h 2200"/>
                    <a:gd name="T30" fmla="*/ 144 w 2632"/>
                    <a:gd name="T31" fmla="*/ 3520 h 2200"/>
                    <a:gd name="T32" fmla="*/ 683 w 2632"/>
                    <a:gd name="T33" fmla="*/ 4282 h 2200"/>
                    <a:gd name="T34" fmla="*/ 1040 w 2632"/>
                    <a:gd name="T35" fmla="*/ 4339 h 2200"/>
                    <a:gd name="T36" fmla="*/ 1066 w 2632"/>
                    <a:gd name="T37" fmla="*/ 4339 h 2200"/>
                    <a:gd name="T38" fmla="*/ 1085 w 2632"/>
                    <a:gd name="T39" fmla="*/ 4360 h 2200"/>
                    <a:gd name="T40" fmla="*/ 3088 w 2632"/>
                    <a:gd name="T41" fmla="*/ 5205 h 2200"/>
                    <a:gd name="T42" fmla="*/ 5091 w 2632"/>
                    <a:gd name="T43" fmla="*/ 4363 h 2200"/>
                    <a:gd name="T44" fmla="*/ 5110 w 2632"/>
                    <a:gd name="T45" fmla="*/ 4341 h 2200"/>
                    <a:gd name="T46" fmla="*/ 5139 w 2632"/>
                    <a:gd name="T47" fmla="*/ 4341 h 2200"/>
                    <a:gd name="T48" fmla="*/ 5541 w 2632"/>
                    <a:gd name="T49" fmla="*/ 4282 h 2200"/>
                    <a:gd name="T50" fmla="*/ 6080 w 2632"/>
                    <a:gd name="T51" fmla="*/ 3520 h 2200"/>
                    <a:gd name="T52" fmla="*/ 6080 w 2632"/>
                    <a:gd name="T53" fmla="*/ 3506 h 2200"/>
                    <a:gd name="T54" fmla="*/ 6040 w 2632"/>
                    <a:gd name="T55" fmla="*/ 3189 h 2200"/>
                    <a:gd name="T56" fmla="*/ 6009 w 2632"/>
                    <a:gd name="T57" fmla="*/ 2948 h 2200"/>
                    <a:gd name="T58" fmla="*/ 6047 w 2632"/>
                    <a:gd name="T59" fmla="*/ 2754 h 2200"/>
                    <a:gd name="T60" fmla="*/ 6224 w 2632"/>
                    <a:gd name="T61" fmla="*/ 2543 h 2200"/>
                    <a:gd name="T62" fmla="*/ 6047 w 2632"/>
                    <a:gd name="T63" fmla="*/ 2333 h 2200"/>
                    <a:gd name="T64" fmla="*/ 6009 w 2632"/>
                    <a:gd name="T65" fmla="*/ 2139 h 2200"/>
                    <a:gd name="T66" fmla="*/ 6040 w 2632"/>
                    <a:gd name="T67" fmla="*/ 1900 h 2200"/>
                    <a:gd name="T68" fmla="*/ 6080 w 2632"/>
                    <a:gd name="T69" fmla="*/ 1583 h 2200"/>
                    <a:gd name="T70" fmla="*/ 6080 w 2632"/>
                    <a:gd name="T71" fmla="*/ 1569 h 2200"/>
                    <a:gd name="T72" fmla="*/ 5541 w 2632"/>
                    <a:gd name="T73" fmla="*/ 804 h 2200"/>
                    <a:gd name="T74" fmla="*/ 5035 w 2632"/>
                    <a:gd name="T75" fmla="*/ 750 h 2200"/>
                    <a:gd name="T76" fmla="*/ 5006 w 2632"/>
                    <a:gd name="T77" fmla="*/ 750 h 2200"/>
                    <a:gd name="T78" fmla="*/ 4987 w 2632"/>
                    <a:gd name="T79" fmla="*/ 731 h 2200"/>
                    <a:gd name="T80" fmla="*/ 3088 w 2632"/>
                    <a:gd name="T81" fmla="*/ 0 h 2200"/>
                    <a:gd name="T82" fmla="*/ 1194 w 2632"/>
                    <a:gd name="T83" fmla="*/ 729 h 220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632" h="2200">
                      <a:moveTo>
                        <a:pt x="505" y="308"/>
                      </a:moveTo>
                      <a:cubicBezTo>
                        <a:pt x="498" y="315"/>
                        <a:pt x="498" y="315"/>
                        <a:pt x="498" y="315"/>
                      </a:cubicBezTo>
                      <a:cubicBezTo>
                        <a:pt x="486" y="316"/>
                        <a:pt x="486" y="316"/>
                        <a:pt x="486" y="316"/>
                      </a:cubicBezTo>
                      <a:cubicBezTo>
                        <a:pt x="484" y="316"/>
                        <a:pt x="484" y="316"/>
                        <a:pt x="484" y="316"/>
                      </a:cubicBezTo>
                      <a:cubicBezTo>
                        <a:pt x="412" y="314"/>
                        <a:pt x="348" y="322"/>
                        <a:pt x="289" y="340"/>
                      </a:cubicBezTo>
                      <a:cubicBezTo>
                        <a:pt x="121" y="393"/>
                        <a:pt x="61" y="540"/>
                        <a:pt x="61" y="663"/>
                      </a:cubicBezTo>
                      <a:cubicBezTo>
                        <a:pt x="61" y="665"/>
                        <a:pt x="61" y="667"/>
                        <a:pt x="61" y="669"/>
                      </a:cubicBezTo>
                      <a:cubicBezTo>
                        <a:pt x="62" y="719"/>
                        <a:pt x="70" y="764"/>
                        <a:pt x="78" y="803"/>
                      </a:cubicBezTo>
                      <a:cubicBezTo>
                        <a:pt x="85" y="838"/>
                        <a:pt x="91" y="871"/>
                        <a:pt x="91" y="904"/>
                      </a:cubicBezTo>
                      <a:cubicBezTo>
                        <a:pt x="91" y="931"/>
                        <a:pt x="87" y="958"/>
                        <a:pt x="74" y="986"/>
                      </a:cubicBezTo>
                      <a:cubicBezTo>
                        <a:pt x="55" y="1030"/>
                        <a:pt x="26" y="1058"/>
                        <a:pt x="0" y="1075"/>
                      </a:cubicBezTo>
                      <a:cubicBezTo>
                        <a:pt x="26" y="1092"/>
                        <a:pt x="55" y="1120"/>
                        <a:pt x="74" y="1164"/>
                      </a:cubicBezTo>
                      <a:cubicBezTo>
                        <a:pt x="87" y="1192"/>
                        <a:pt x="91" y="1219"/>
                        <a:pt x="91" y="1246"/>
                      </a:cubicBezTo>
                      <a:cubicBezTo>
                        <a:pt x="91" y="1279"/>
                        <a:pt x="85" y="1312"/>
                        <a:pt x="78" y="1348"/>
                      </a:cubicBezTo>
                      <a:cubicBezTo>
                        <a:pt x="70" y="1387"/>
                        <a:pt x="62" y="1431"/>
                        <a:pt x="61" y="1482"/>
                      </a:cubicBezTo>
                      <a:cubicBezTo>
                        <a:pt x="61" y="1484"/>
                        <a:pt x="61" y="1486"/>
                        <a:pt x="61" y="1488"/>
                      </a:cubicBezTo>
                      <a:cubicBezTo>
                        <a:pt x="61" y="1610"/>
                        <a:pt x="121" y="1757"/>
                        <a:pt x="289" y="1810"/>
                      </a:cubicBezTo>
                      <a:cubicBezTo>
                        <a:pt x="334" y="1824"/>
                        <a:pt x="384" y="1832"/>
                        <a:pt x="440" y="1834"/>
                      </a:cubicBezTo>
                      <a:cubicBezTo>
                        <a:pt x="451" y="1834"/>
                        <a:pt x="451" y="1834"/>
                        <a:pt x="451" y="1834"/>
                      </a:cubicBezTo>
                      <a:cubicBezTo>
                        <a:pt x="459" y="1843"/>
                        <a:pt x="459" y="1843"/>
                        <a:pt x="459" y="1843"/>
                      </a:cubicBezTo>
                      <a:cubicBezTo>
                        <a:pt x="652" y="2066"/>
                        <a:pt x="968" y="2200"/>
                        <a:pt x="1306" y="2200"/>
                      </a:cubicBezTo>
                      <a:cubicBezTo>
                        <a:pt x="1644" y="2200"/>
                        <a:pt x="1960" y="2067"/>
                        <a:pt x="2153" y="1844"/>
                      </a:cubicBezTo>
                      <a:cubicBezTo>
                        <a:pt x="2161" y="1835"/>
                        <a:pt x="2161" y="1835"/>
                        <a:pt x="2161" y="1835"/>
                      </a:cubicBezTo>
                      <a:cubicBezTo>
                        <a:pt x="2173" y="1835"/>
                        <a:pt x="2173" y="1835"/>
                        <a:pt x="2173" y="1835"/>
                      </a:cubicBezTo>
                      <a:cubicBezTo>
                        <a:pt x="2235" y="1834"/>
                        <a:pt x="2290" y="1826"/>
                        <a:pt x="2343" y="1810"/>
                      </a:cubicBezTo>
                      <a:cubicBezTo>
                        <a:pt x="2511" y="1757"/>
                        <a:pt x="2571" y="1610"/>
                        <a:pt x="2571" y="1488"/>
                      </a:cubicBezTo>
                      <a:cubicBezTo>
                        <a:pt x="2571" y="1486"/>
                        <a:pt x="2571" y="1484"/>
                        <a:pt x="2571" y="1482"/>
                      </a:cubicBezTo>
                      <a:cubicBezTo>
                        <a:pt x="2570" y="1431"/>
                        <a:pt x="2562" y="1387"/>
                        <a:pt x="2554" y="1348"/>
                      </a:cubicBezTo>
                      <a:cubicBezTo>
                        <a:pt x="2547" y="1312"/>
                        <a:pt x="2541" y="1279"/>
                        <a:pt x="2541" y="1246"/>
                      </a:cubicBezTo>
                      <a:cubicBezTo>
                        <a:pt x="2541" y="1219"/>
                        <a:pt x="2545" y="1192"/>
                        <a:pt x="2557" y="1164"/>
                      </a:cubicBezTo>
                      <a:cubicBezTo>
                        <a:pt x="2577" y="1120"/>
                        <a:pt x="2606" y="1092"/>
                        <a:pt x="2632" y="1075"/>
                      </a:cubicBezTo>
                      <a:cubicBezTo>
                        <a:pt x="2606" y="1058"/>
                        <a:pt x="2577" y="1030"/>
                        <a:pt x="2557" y="986"/>
                      </a:cubicBezTo>
                      <a:cubicBezTo>
                        <a:pt x="2545" y="958"/>
                        <a:pt x="2541" y="931"/>
                        <a:pt x="2541" y="904"/>
                      </a:cubicBezTo>
                      <a:cubicBezTo>
                        <a:pt x="2541" y="871"/>
                        <a:pt x="2547" y="838"/>
                        <a:pt x="2554" y="803"/>
                      </a:cubicBezTo>
                      <a:cubicBezTo>
                        <a:pt x="2562" y="764"/>
                        <a:pt x="2570" y="719"/>
                        <a:pt x="2571" y="669"/>
                      </a:cubicBezTo>
                      <a:cubicBezTo>
                        <a:pt x="2571" y="667"/>
                        <a:pt x="2571" y="665"/>
                        <a:pt x="2571" y="663"/>
                      </a:cubicBezTo>
                      <a:cubicBezTo>
                        <a:pt x="2571" y="540"/>
                        <a:pt x="2511" y="393"/>
                        <a:pt x="2343" y="340"/>
                      </a:cubicBezTo>
                      <a:cubicBezTo>
                        <a:pt x="2279" y="320"/>
                        <a:pt x="2209" y="312"/>
                        <a:pt x="2129" y="317"/>
                      </a:cubicBezTo>
                      <a:cubicBezTo>
                        <a:pt x="2117" y="317"/>
                        <a:pt x="2117" y="317"/>
                        <a:pt x="2117" y="317"/>
                      </a:cubicBezTo>
                      <a:cubicBezTo>
                        <a:pt x="2109" y="309"/>
                        <a:pt x="2109" y="309"/>
                        <a:pt x="2109" y="309"/>
                      </a:cubicBezTo>
                      <a:cubicBezTo>
                        <a:pt x="1912" y="113"/>
                        <a:pt x="1619" y="0"/>
                        <a:pt x="1306" y="0"/>
                      </a:cubicBezTo>
                      <a:cubicBezTo>
                        <a:pt x="994" y="0"/>
                        <a:pt x="702" y="112"/>
                        <a:pt x="505" y="308"/>
                      </a:cubicBezTo>
                      <a:close/>
                    </a:path>
                  </a:pathLst>
                </a:custGeom>
                <a:solidFill>
                  <a:srgbClr val="F8F2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3" name="Freeform 7"/>
                <p:cNvSpPr>
                  <a:spLocks/>
                </p:cNvSpPr>
                <p:nvPr/>
              </p:nvSpPr>
              <p:spPr bwMode="auto">
                <a:xfrm>
                  <a:off x="213" y="92"/>
                  <a:ext cx="6111" cy="5144"/>
                </a:xfrm>
                <a:custGeom>
                  <a:avLst/>
                  <a:gdLst>
                    <a:gd name="T0" fmla="*/ 1160 w 2586"/>
                    <a:gd name="T1" fmla="*/ 720 h 2173"/>
                    <a:gd name="T2" fmla="*/ 1137 w 2586"/>
                    <a:gd name="T3" fmla="*/ 743 h 2173"/>
                    <a:gd name="T4" fmla="*/ 1094 w 2586"/>
                    <a:gd name="T5" fmla="*/ 746 h 2173"/>
                    <a:gd name="T6" fmla="*/ 1089 w 2586"/>
                    <a:gd name="T7" fmla="*/ 746 h 2173"/>
                    <a:gd name="T8" fmla="*/ 638 w 2586"/>
                    <a:gd name="T9" fmla="*/ 802 h 2173"/>
                    <a:gd name="T10" fmla="*/ 121 w 2586"/>
                    <a:gd name="T11" fmla="*/ 1536 h 2173"/>
                    <a:gd name="T12" fmla="*/ 121 w 2586"/>
                    <a:gd name="T13" fmla="*/ 1548 h 2173"/>
                    <a:gd name="T14" fmla="*/ 161 w 2586"/>
                    <a:gd name="T15" fmla="*/ 1861 h 2173"/>
                    <a:gd name="T16" fmla="*/ 191 w 2586"/>
                    <a:gd name="T17" fmla="*/ 2107 h 2173"/>
                    <a:gd name="T18" fmla="*/ 151 w 2586"/>
                    <a:gd name="T19" fmla="*/ 2313 h 2173"/>
                    <a:gd name="T20" fmla="*/ 0 w 2586"/>
                    <a:gd name="T21" fmla="*/ 2512 h 2173"/>
                    <a:gd name="T22" fmla="*/ 151 w 2586"/>
                    <a:gd name="T23" fmla="*/ 2710 h 2173"/>
                    <a:gd name="T24" fmla="*/ 191 w 2586"/>
                    <a:gd name="T25" fmla="*/ 2916 h 2173"/>
                    <a:gd name="T26" fmla="*/ 161 w 2586"/>
                    <a:gd name="T27" fmla="*/ 3163 h 2173"/>
                    <a:gd name="T28" fmla="*/ 121 w 2586"/>
                    <a:gd name="T29" fmla="*/ 3475 h 2173"/>
                    <a:gd name="T30" fmla="*/ 121 w 2586"/>
                    <a:gd name="T31" fmla="*/ 3489 h 2173"/>
                    <a:gd name="T32" fmla="*/ 638 w 2586"/>
                    <a:gd name="T33" fmla="*/ 4221 h 2173"/>
                    <a:gd name="T34" fmla="*/ 985 w 2586"/>
                    <a:gd name="T35" fmla="*/ 4275 h 2173"/>
                    <a:gd name="T36" fmla="*/ 1026 w 2586"/>
                    <a:gd name="T37" fmla="*/ 4278 h 2173"/>
                    <a:gd name="T38" fmla="*/ 1054 w 2586"/>
                    <a:gd name="T39" fmla="*/ 4308 h 2173"/>
                    <a:gd name="T40" fmla="*/ 3032 w 2586"/>
                    <a:gd name="T41" fmla="*/ 5144 h 2173"/>
                    <a:gd name="T42" fmla="*/ 5010 w 2586"/>
                    <a:gd name="T43" fmla="*/ 4311 h 2173"/>
                    <a:gd name="T44" fmla="*/ 5038 w 2586"/>
                    <a:gd name="T45" fmla="*/ 4278 h 2173"/>
                    <a:gd name="T46" fmla="*/ 5081 w 2586"/>
                    <a:gd name="T47" fmla="*/ 4278 h 2173"/>
                    <a:gd name="T48" fmla="*/ 5473 w 2586"/>
                    <a:gd name="T49" fmla="*/ 4221 h 2173"/>
                    <a:gd name="T50" fmla="*/ 5990 w 2586"/>
                    <a:gd name="T51" fmla="*/ 3489 h 2173"/>
                    <a:gd name="T52" fmla="*/ 5990 w 2586"/>
                    <a:gd name="T53" fmla="*/ 3475 h 2173"/>
                    <a:gd name="T54" fmla="*/ 5950 w 2586"/>
                    <a:gd name="T55" fmla="*/ 3163 h 2173"/>
                    <a:gd name="T56" fmla="*/ 5920 w 2586"/>
                    <a:gd name="T57" fmla="*/ 2916 h 2173"/>
                    <a:gd name="T58" fmla="*/ 5960 w 2586"/>
                    <a:gd name="T59" fmla="*/ 2710 h 2173"/>
                    <a:gd name="T60" fmla="*/ 6111 w 2586"/>
                    <a:gd name="T61" fmla="*/ 2512 h 2173"/>
                    <a:gd name="T62" fmla="*/ 5960 w 2586"/>
                    <a:gd name="T63" fmla="*/ 2313 h 2173"/>
                    <a:gd name="T64" fmla="*/ 5920 w 2586"/>
                    <a:gd name="T65" fmla="*/ 2107 h 2173"/>
                    <a:gd name="T66" fmla="*/ 5950 w 2586"/>
                    <a:gd name="T67" fmla="*/ 1861 h 2173"/>
                    <a:gd name="T68" fmla="*/ 5990 w 2586"/>
                    <a:gd name="T69" fmla="*/ 1548 h 2173"/>
                    <a:gd name="T70" fmla="*/ 5990 w 2586"/>
                    <a:gd name="T71" fmla="*/ 1536 h 2173"/>
                    <a:gd name="T72" fmla="*/ 5473 w 2586"/>
                    <a:gd name="T73" fmla="*/ 802 h 2173"/>
                    <a:gd name="T74" fmla="*/ 4979 w 2586"/>
                    <a:gd name="T75" fmla="*/ 748 h 2173"/>
                    <a:gd name="T76" fmla="*/ 4937 w 2586"/>
                    <a:gd name="T77" fmla="*/ 750 h 2173"/>
                    <a:gd name="T78" fmla="*/ 4906 w 2586"/>
                    <a:gd name="T79" fmla="*/ 722 h 2173"/>
                    <a:gd name="T80" fmla="*/ 3032 w 2586"/>
                    <a:gd name="T81" fmla="*/ 0 h 2173"/>
                    <a:gd name="T82" fmla="*/ 1160 w 2586"/>
                    <a:gd name="T83" fmla="*/ 720 h 217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2586" h="2173">
                      <a:moveTo>
                        <a:pt x="491" y="304"/>
                      </a:moveTo>
                      <a:cubicBezTo>
                        <a:pt x="481" y="314"/>
                        <a:pt x="481" y="314"/>
                        <a:pt x="481" y="314"/>
                      </a:cubicBezTo>
                      <a:cubicBezTo>
                        <a:pt x="463" y="315"/>
                        <a:pt x="463" y="315"/>
                        <a:pt x="463" y="315"/>
                      </a:cubicBezTo>
                      <a:cubicBezTo>
                        <a:pt x="461" y="315"/>
                        <a:pt x="461" y="315"/>
                        <a:pt x="461" y="315"/>
                      </a:cubicBezTo>
                      <a:cubicBezTo>
                        <a:pt x="390" y="313"/>
                        <a:pt x="328" y="321"/>
                        <a:pt x="270" y="339"/>
                      </a:cubicBezTo>
                      <a:cubicBezTo>
                        <a:pt x="109" y="389"/>
                        <a:pt x="51" y="532"/>
                        <a:pt x="51" y="649"/>
                      </a:cubicBezTo>
                      <a:cubicBezTo>
                        <a:pt x="51" y="654"/>
                        <a:pt x="51" y="654"/>
                        <a:pt x="51" y="654"/>
                      </a:cubicBezTo>
                      <a:cubicBezTo>
                        <a:pt x="52" y="704"/>
                        <a:pt x="61" y="748"/>
                        <a:pt x="68" y="786"/>
                      </a:cubicBezTo>
                      <a:cubicBezTo>
                        <a:pt x="75" y="822"/>
                        <a:pt x="81" y="856"/>
                        <a:pt x="81" y="890"/>
                      </a:cubicBezTo>
                      <a:cubicBezTo>
                        <a:pt x="81" y="921"/>
                        <a:pt x="75" y="950"/>
                        <a:pt x="64" y="977"/>
                      </a:cubicBezTo>
                      <a:cubicBezTo>
                        <a:pt x="49" y="1011"/>
                        <a:pt x="27" y="1039"/>
                        <a:pt x="0" y="1061"/>
                      </a:cubicBezTo>
                      <a:cubicBezTo>
                        <a:pt x="27" y="1083"/>
                        <a:pt x="49" y="1111"/>
                        <a:pt x="64" y="1145"/>
                      </a:cubicBezTo>
                      <a:cubicBezTo>
                        <a:pt x="75" y="1172"/>
                        <a:pt x="81" y="1201"/>
                        <a:pt x="81" y="1232"/>
                      </a:cubicBezTo>
                      <a:cubicBezTo>
                        <a:pt x="81" y="1266"/>
                        <a:pt x="75" y="1300"/>
                        <a:pt x="68" y="1336"/>
                      </a:cubicBezTo>
                      <a:cubicBezTo>
                        <a:pt x="61" y="1375"/>
                        <a:pt x="52" y="1418"/>
                        <a:pt x="51" y="1468"/>
                      </a:cubicBezTo>
                      <a:cubicBezTo>
                        <a:pt x="51" y="1474"/>
                        <a:pt x="51" y="1474"/>
                        <a:pt x="51" y="1474"/>
                      </a:cubicBezTo>
                      <a:cubicBezTo>
                        <a:pt x="51" y="1590"/>
                        <a:pt x="109" y="1733"/>
                        <a:pt x="270" y="1783"/>
                      </a:cubicBezTo>
                      <a:cubicBezTo>
                        <a:pt x="314" y="1797"/>
                        <a:pt x="362" y="1805"/>
                        <a:pt x="417" y="1806"/>
                      </a:cubicBezTo>
                      <a:cubicBezTo>
                        <a:pt x="434" y="1807"/>
                        <a:pt x="434" y="1807"/>
                        <a:pt x="434" y="1807"/>
                      </a:cubicBezTo>
                      <a:cubicBezTo>
                        <a:pt x="446" y="1820"/>
                        <a:pt x="446" y="1820"/>
                        <a:pt x="446" y="1820"/>
                      </a:cubicBezTo>
                      <a:cubicBezTo>
                        <a:pt x="636" y="2041"/>
                        <a:pt x="949" y="2173"/>
                        <a:pt x="1283" y="2173"/>
                      </a:cubicBezTo>
                      <a:cubicBezTo>
                        <a:pt x="1617" y="2173"/>
                        <a:pt x="1930" y="2041"/>
                        <a:pt x="2120" y="1821"/>
                      </a:cubicBezTo>
                      <a:cubicBezTo>
                        <a:pt x="2132" y="1807"/>
                        <a:pt x="2132" y="1807"/>
                        <a:pt x="2132" y="1807"/>
                      </a:cubicBezTo>
                      <a:cubicBezTo>
                        <a:pt x="2150" y="1807"/>
                        <a:pt x="2150" y="1807"/>
                        <a:pt x="2150" y="1807"/>
                      </a:cubicBezTo>
                      <a:cubicBezTo>
                        <a:pt x="2210" y="1807"/>
                        <a:pt x="2265" y="1799"/>
                        <a:pt x="2316" y="1783"/>
                      </a:cubicBezTo>
                      <a:cubicBezTo>
                        <a:pt x="2477" y="1733"/>
                        <a:pt x="2535" y="1590"/>
                        <a:pt x="2535" y="1474"/>
                      </a:cubicBezTo>
                      <a:cubicBezTo>
                        <a:pt x="2535" y="1468"/>
                        <a:pt x="2535" y="1468"/>
                        <a:pt x="2535" y="1468"/>
                      </a:cubicBezTo>
                      <a:cubicBezTo>
                        <a:pt x="2534" y="1418"/>
                        <a:pt x="2525" y="1375"/>
                        <a:pt x="2518" y="1336"/>
                      </a:cubicBezTo>
                      <a:cubicBezTo>
                        <a:pt x="2511" y="1300"/>
                        <a:pt x="2505" y="1266"/>
                        <a:pt x="2505" y="1232"/>
                      </a:cubicBezTo>
                      <a:cubicBezTo>
                        <a:pt x="2505" y="1201"/>
                        <a:pt x="2510" y="1172"/>
                        <a:pt x="2522" y="1145"/>
                      </a:cubicBezTo>
                      <a:cubicBezTo>
                        <a:pt x="2537" y="1111"/>
                        <a:pt x="2558" y="1083"/>
                        <a:pt x="2586" y="1061"/>
                      </a:cubicBezTo>
                      <a:cubicBezTo>
                        <a:pt x="2558" y="1039"/>
                        <a:pt x="2537" y="1011"/>
                        <a:pt x="2522" y="977"/>
                      </a:cubicBezTo>
                      <a:cubicBezTo>
                        <a:pt x="2510" y="950"/>
                        <a:pt x="2505" y="921"/>
                        <a:pt x="2505" y="890"/>
                      </a:cubicBezTo>
                      <a:cubicBezTo>
                        <a:pt x="2505" y="856"/>
                        <a:pt x="2511" y="822"/>
                        <a:pt x="2518" y="786"/>
                      </a:cubicBezTo>
                      <a:cubicBezTo>
                        <a:pt x="2525" y="748"/>
                        <a:pt x="2534" y="704"/>
                        <a:pt x="2535" y="654"/>
                      </a:cubicBezTo>
                      <a:cubicBezTo>
                        <a:pt x="2535" y="649"/>
                        <a:pt x="2535" y="649"/>
                        <a:pt x="2535" y="649"/>
                      </a:cubicBezTo>
                      <a:cubicBezTo>
                        <a:pt x="2535" y="532"/>
                        <a:pt x="2477" y="389"/>
                        <a:pt x="2316" y="339"/>
                      </a:cubicBezTo>
                      <a:cubicBezTo>
                        <a:pt x="2253" y="319"/>
                        <a:pt x="2185" y="312"/>
                        <a:pt x="2107" y="316"/>
                      </a:cubicBezTo>
                      <a:cubicBezTo>
                        <a:pt x="2089" y="317"/>
                        <a:pt x="2089" y="317"/>
                        <a:pt x="2089" y="317"/>
                      </a:cubicBezTo>
                      <a:cubicBezTo>
                        <a:pt x="2076" y="305"/>
                        <a:pt x="2076" y="305"/>
                        <a:pt x="2076" y="305"/>
                      </a:cubicBezTo>
                      <a:cubicBezTo>
                        <a:pt x="1882" y="111"/>
                        <a:pt x="1593" y="0"/>
                        <a:pt x="1283" y="0"/>
                      </a:cubicBezTo>
                      <a:cubicBezTo>
                        <a:pt x="974" y="0"/>
                        <a:pt x="686" y="110"/>
                        <a:pt x="491" y="304"/>
                      </a:cubicBezTo>
                      <a:close/>
                    </a:path>
                  </a:pathLst>
                </a:custGeom>
                <a:solidFill>
                  <a:srgbClr val="D6CB8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8" name="组合 92"/>
              <p:cNvGrpSpPr>
                <a:grpSpLocks/>
              </p:cNvGrpSpPr>
              <p:nvPr/>
            </p:nvGrpSpPr>
            <p:grpSpPr bwMode="auto">
              <a:xfrm>
                <a:off x="642908" y="591579"/>
                <a:ext cx="1496075" cy="1060686"/>
                <a:chOff x="-345" y="-814"/>
                <a:chExt cx="1496075" cy="1060686"/>
              </a:xfrm>
            </p:grpSpPr>
            <p:sp>
              <p:nvSpPr>
                <p:cNvPr id="8229" name="矩形 90"/>
                <p:cNvSpPr>
                  <a:spLocks noChangeArrowheads="1"/>
                </p:cNvSpPr>
                <p:nvPr/>
              </p:nvSpPr>
              <p:spPr bwMode="auto">
                <a:xfrm>
                  <a:off x="20543" y="413530"/>
                  <a:ext cx="1454299" cy="646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200">
                      <a:solidFill>
                        <a:srgbClr val="2C271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水开了，水壶发出警报声，我假装没有听见。</a:t>
                  </a:r>
                </a:p>
              </p:txBody>
            </p:sp>
            <p:sp>
              <p:nvSpPr>
                <p:cNvPr id="8230" name="文本框 91"/>
                <p:cNvSpPr txBox="1">
                  <a:spLocks noChangeArrowheads="1"/>
                </p:cNvSpPr>
                <p:nvPr/>
              </p:nvSpPr>
              <p:spPr bwMode="auto">
                <a:xfrm>
                  <a:off x="-345" y="-814"/>
                  <a:ext cx="1496075" cy="4616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400">
                      <a:solidFill>
                        <a:srgbClr val="2C271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{ </a:t>
                  </a:r>
                  <a:r>
                    <a:rPr lang="zh-CN" altLang="en-US" sz="2400">
                      <a:solidFill>
                        <a:srgbClr val="2C271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小标题 </a:t>
                  </a:r>
                  <a:r>
                    <a:rPr lang="en-US" altLang="zh-CN" sz="2400">
                      <a:solidFill>
                        <a:srgbClr val="2C271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}</a:t>
                  </a:r>
                  <a:endParaRPr lang="zh-CN" altLang="en-US" sz="24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8226" name="直接连接符 94"/>
            <p:cNvCxnSpPr>
              <a:cxnSpLocks noChangeShapeType="1"/>
            </p:cNvCxnSpPr>
            <p:nvPr/>
          </p:nvCxnSpPr>
          <p:spPr bwMode="auto">
            <a:xfrm>
              <a:off x="1114539" y="1292247"/>
              <a:ext cx="1868678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39" name="组合 124"/>
          <p:cNvGrpSpPr>
            <a:grpSpLocks/>
          </p:cNvGrpSpPr>
          <p:nvPr/>
        </p:nvGrpSpPr>
        <p:grpSpPr bwMode="auto">
          <a:xfrm>
            <a:off x="1222376" y="2066927"/>
            <a:ext cx="3165476" cy="1235552"/>
            <a:chOff x="0" y="0"/>
            <a:chExt cx="3165638" cy="1235431"/>
          </a:xfrm>
        </p:grpSpPr>
        <p:grpSp>
          <p:nvGrpSpPr>
            <p:cNvPr id="8218" name="组合 104"/>
            <p:cNvGrpSpPr>
              <a:grpSpLocks/>
            </p:cNvGrpSpPr>
            <p:nvPr/>
          </p:nvGrpSpPr>
          <p:grpSpPr bwMode="auto">
            <a:xfrm>
              <a:off x="217785" y="97828"/>
              <a:ext cx="912340" cy="912340"/>
              <a:chOff x="0" y="0"/>
              <a:chExt cx="4710831" cy="4710828"/>
            </a:xfrm>
          </p:grpSpPr>
          <p:sp>
            <p:nvSpPr>
              <p:cNvPr id="8222" name="椭圆 105"/>
              <p:cNvSpPr>
                <a:spLocks noChangeArrowheads="1"/>
              </p:cNvSpPr>
              <p:nvPr/>
            </p:nvSpPr>
            <p:spPr bwMode="auto">
              <a:xfrm>
                <a:off x="203456" y="207938"/>
                <a:ext cx="4303645" cy="42948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  <p:sp>
            <p:nvSpPr>
              <p:cNvPr id="8223" name="椭圆 106"/>
              <p:cNvSpPr>
                <a:spLocks noChangeArrowheads="1"/>
              </p:cNvSpPr>
              <p:nvPr/>
            </p:nvSpPr>
            <p:spPr bwMode="auto">
              <a:xfrm>
                <a:off x="-1477" y="3031"/>
                <a:ext cx="4713511" cy="470461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</p:grpSp>
        <p:sp>
          <p:nvSpPr>
            <p:cNvPr id="8219" name="文本框 96"/>
            <p:cNvSpPr txBox="1">
              <a:spLocks noChangeArrowheads="1"/>
            </p:cNvSpPr>
            <p:nvPr/>
          </p:nvSpPr>
          <p:spPr bwMode="auto">
            <a:xfrm>
              <a:off x="0" y="0"/>
              <a:ext cx="684838" cy="110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600">
                  <a:latin typeface="Vivaldi" pitchFamily="66" charset="0"/>
                </a:rPr>
                <a:t>A</a:t>
              </a:r>
              <a:endParaRPr lang="zh-CN" altLang="en-US" sz="6600">
                <a:latin typeface="Vivaldi" pitchFamily="66" charset="0"/>
              </a:endParaRPr>
            </a:p>
          </p:txBody>
        </p:sp>
        <p:sp>
          <p:nvSpPr>
            <p:cNvPr id="8220" name="文本框 100"/>
            <p:cNvSpPr txBox="1">
              <a:spLocks noChangeArrowheads="1"/>
            </p:cNvSpPr>
            <p:nvPr/>
          </p:nvSpPr>
          <p:spPr bwMode="auto">
            <a:xfrm>
              <a:off x="1208042" y="149534"/>
              <a:ext cx="1630658" cy="36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第一个部分 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21" name="矩形 101"/>
            <p:cNvSpPr>
              <a:spLocks noChangeArrowheads="1"/>
            </p:cNvSpPr>
            <p:nvPr/>
          </p:nvSpPr>
          <p:spPr bwMode="auto">
            <a:xfrm>
              <a:off x="1230376" y="496839"/>
              <a:ext cx="1935262" cy="7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我开始意识到，总有那么一只鸟，那么一个人在前面等我</a:t>
              </a:r>
            </a:p>
          </p:txBody>
        </p:sp>
      </p:grpSp>
      <p:grpSp>
        <p:nvGrpSpPr>
          <p:cNvPr id="9246" name="组合 122"/>
          <p:cNvGrpSpPr>
            <a:grpSpLocks/>
          </p:cNvGrpSpPr>
          <p:nvPr/>
        </p:nvGrpSpPr>
        <p:grpSpPr bwMode="auto">
          <a:xfrm>
            <a:off x="7986713" y="2066927"/>
            <a:ext cx="2733057" cy="1235552"/>
            <a:chOff x="0" y="0"/>
            <a:chExt cx="2732537" cy="1235431"/>
          </a:xfrm>
        </p:grpSpPr>
        <p:grpSp>
          <p:nvGrpSpPr>
            <p:cNvPr id="8212" name="组合 107"/>
            <p:cNvGrpSpPr>
              <a:grpSpLocks/>
            </p:cNvGrpSpPr>
            <p:nvPr/>
          </p:nvGrpSpPr>
          <p:grpSpPr bwMode="auto">
            <a:xfrm>
              <a:off x="1820197" y="97828"/>
              <a:ext cx="912340" cy="912340"/>
              <a:chOff x="0" y="0"/>
              <a:chExt cx="4710831" cy="4710828"/>
            </a:xfrm>
          </p:grpSpPr>
          <p:sp>
            <p:nvSpPr>
              <p:cNvPr id="8216" name="椭圆 108"/>
              <p:cNvSpPr>
                <a:spLocks noChangeArrowheads="1"/>
              </p:cNvSpPr>
              <p:nvPr/>
            </p:nvSpPr>
            <p:spPr bwMode="auto">
              <a:xfrm>
                <a:off x="206535" y="207938"/>
                <a:ext cx="4302598" cy="429480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  <p:sp>
            <p:nvSpPr>
              <p:cNvPr id="8217" name="椭圆 109"/>
              <p:cNvSpPr>
                <a:spLocks noChangeArrowheads="1"/>
              </p:cNvSpPr>
              <p:nvPr/>
            </p:nvSpPr>
            <p:spPr bwMode="auto">
              <a:xfrm>
                <a:off x="1647" y="3031"/>
                <a:ext cx="4712375" cy="470461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</p:grpSp>
        <p:sp>
          <p:nvSpPr>
            <p:cNvPr id="8213" name="文本框 98"/>
            <p:cNvSpPr txBox="1">
              <a:spLocks noChangeArrowheads="1"/>
            </p:cNvSpPr>
            <p:nvPr/>
          </p:nvSpPr>
          <p:spPr bwMode="auto">
            <a:xfrm>
              <a:off x="1975474" y="0"/>
              <a:ext cx="686275" cy="110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600">
                  <a:latin typeface="Vivaldi" pitchFamily="66" charset="0"/>
                </a:rPr>
                <a:t>C</a:t>
              </a:r>
              <a:endParaRPr lang="zh-CN" altLang="en-US" sz="6600">
                <a:latin typeface="Vivaldi" pitchFamily="66" charset="0"/>
              </a:endParaRPr>
            </a:p>
          </p:txBody>
        </p:sp>
        <p:sp>
          <p:nvSpPr>
            <p:cNvPr id="8214" name="矩形 103"/>
            <p:cNvSpPr>
              <a:spLocks noChangeArrowheads="1"/>
            </p:cNvSpPr>
            <p:nvPr/>
          </p:nvSpPr>
          <p:spPr bwMode="auto">
            <a:xfrm>
              <a:off x="0" y="496839"/>
              <a:ext cx="1690365" cy="73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但一定是知我懂我的人，这令我感觉如释重负。</a:t>
              </a:r>
            </a:p>
          </p:txBody>
        </p:sp>
        <p:sp>
          <p:nvSpPr>
            <p:cNvPr id="8215" name="文本框 116"/>
            <p:cNvSpPr txBox="1">
              <a:spLocks noChangeArrowheads="1"/>
            </p:cNvSpPr>
            <p:nvPr/>
          </p:nvSpPr>
          <p:spPr bwMode="auto">
            <a:xfrm>
              <a:off x="102114" y="149534"/>
              <a:ext cx="1630265" cy="36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第三个部分 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53" name="组合 125"/>
          <p:cNvGrpSpPr>
            <a:grpSpLocks/>
          </p:cNvGrpSpPr>
          <p:nvPr/>
        </p:nvGrpSpPr>
        <p:grpSpPr bwMode="auto">
          <a:xfrm>
            <a:off x="868365" y="4205290"/>
            <a:ext cx="3290887" cy="1311275"/>
            <a:chOff x="0" y="0"/>
            <a:chExt cx="3290220" cy="1311104"/>
          </a:xfrm>
        </p:grpSpPr>
        <p:grpSp>
          <p:nvGrpSpPr>
            <p:cNvPr id="8206" name="组合 113"/>
            <p:cNvGrpSpPr>
              <a:grpSpLocks/>
            </p:cNvGrpSpPr>
            <p:nvPr/>
          </p:nvGrpSpPr>
          <p:grpSpPr bwMode="auto">
            <a:xfrm>
              <a:off x="586432" y="134711"/>
              <a:ext cx="912340" cy="912340"/>
              <a:chOff x="0" y="0"/>
              <a:chExt cx="4710831" cy="4710828"/>
            </a:xfrm>
          </p:grpSpPr>
          <p:sp>
            <p:nvSpPr>
              <p:cNvPr id="8210" name="椭圆 114"/>
              <p:cNvSpPr>
                <a:spLocks noChangeArrowheads="1"/>
              </p:cNvSpPr>
              <p:nvPr/>
            </p:nvSpPr>
            <p:spPr bwMode="auto">
              <a:xfrm>
                <a:off x="200942" y="205974"/>
                <a:ext cx="4302546" cy="43028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  <p:sp>
            <p:nvSpPr>
              <p:cNvPr id="8211" name="椭圆 115"/>
              <p:cNvSpPr>
                <a:spLocks noChangeArrowheads="1"/>
              </p:cNvSpPr>
              <p:nvPr/>
            </p:nvSpPr>
            <p:spPr bwMode="auto">
              <a:xfrm>
                <a:off x="-3944" y="1074"/>
                <a:ext cx="4712318" cy="471265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</p:grpSp>
        <p:sp>
          <p:nvSpPr>
            <p:cNvPr id="8207" name="文本框 97"/>
            <p:cNvSpPr txBox="1">
              <a:spLocks noChangeArrowheads="1"/>
            </p:cNvSpPr>
            <p:nvPr/>
          </p:nvSpPr>
          <p:spPr bwMode="auto">
            <a:xfrm>
              <a:off x="0" y="0"/>
              <a:ext cx="625365" cy="11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600">
                  <a:latin typeface="Vivaldi" pitchFamily="66" charset="0"/>
                </a:rPr>
                <a:t>B</a:t>
              </a:r>
              <a:endParaRPr lang="zh-CN" altLang="en-US" sz="6600">
                <a:latin typeface="Vivaldi" pitchFamily="66" charset="0"/>
              </a:endParaRPr>
            </a:p>
          </p:txBody>
        </p:sp>
        <p:sp>
          <p:nvSpPr>
            <p:cNvPr id="8208" name="矩形 102"/>
            <p:cNvSpPr>
              <a:spLocks noChangeArrowheads="1"/>
            </p:cNvSpPr>
            <p:nvPr/>
          </p:nvSpPr>
          <p:spPr bwMode="auto">
            <a:xfrm>
              <a:off x="1622096" y="573012"/>
              <a:ext cx="1668124" cy="738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这个人可能是我的爱人，可能只是朋友</a:t>
              </a:r>
            </a:p>
          </p:txBody>
        </p:sp>
        <p:sp>
          <p:nvSpPr>
            <p:cNvPr id="8209" name="文本框 117"/>
            <p:cNvSpPr txBox="1">
              <a:spLocks noChangeArrowheads="1"/>
            </p:cNvSpPr>
            <p:nvPr/>
          </p:nvSpPr>
          <p:spPr bwMode="auto">
            <a:xfrm>
              <a:off x="1560702" y="203108"/>
              <a:ext cx="1630245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第二个部分 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60" name="组合 123"/>
          <p:cNvGrpSpPr>
            <a:grpSpLocks/>
          </p:cNvGrpSpPr>
          <p:nvPr/>
        </p:nvGrpSpPr>
        <p:grpSpPr bwMode="auto">
          <a:xfrm>
            <a:off x="7675563" y="4205289"/>
            <a:ext cx="3043270" cy="1311751"/>
            <a:chOff x="0" y="0"/>
            <a:chExt cx="3044335" cy="1311580"/>
          </a:xfrm>
        </p:grpSpPr>
        <p:grpSp>
          <p:nvGrpSpPr>
            <p:cNvPr id="8200" name="组合 110"/>
            <p:cNvGrpSpPr>
              <a:grpSpLocks/>
            </p:cNvGrpSpPr>
            <p:nvPr/>
          </p:nvGrpSpPr>
          <p:grpSpPr bwMode="auto">
            <a:xfrm>
              <a:off x="2131855" y="134711"/>
              <a:ext cx="912340" cy="912340"/>
              <a:chOff x="0" y="0"/>
              <a:chExt cx="4710831" cy="4710828"/>
            </a:xfrm>
          </p:grpSpPr>
          <p:sp>
            <p:nvSpPr>
              <p:cNvPr id="8204" name="椭圆 111"/>
              <p:cNvSpPr>
                <a:spLocks noChangeArrowheads="1"/>
              </p:cNvSpPr>
              <p:nvPr/>
            </p:nvSpPr>
            <p:spPr bwMode="auto">
              <a:xfrm>
                <a:off x="201461" y="205974"/>
                <a:ext cx="4304929" cy="43028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  <p:sp>
            <p:nvSpPr>
              <p:cNvPr id="8205" name="椭圆 112"/>
              <p:cNvSpPr>
                <a:spLocks noChangeArrowheads="1"/>
              </p:cNvSpPr>
              <p:nvPr/>
            </p:nvSpPr>
            <p:spPr bwMode="auto">
              <a:xfrm>
                <a:off x="-3533" y="1074"/>
                <a:ext cx="4714917" cy="4712656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</p:grpSp>
        <p:sp>
          <p:nvSpPr>
            <p:cNvPr id="8201" name="文本框 99"/>
            <p:cNvSpPr txBox="1">
              <a:spLocks noChangeArrowheads="1"/>
            </p:cNvSpPr>
            <p:nvPr/>
          </p:nvSpPr>
          <p:spPr bwMode="auto">
            <a:xfrm>
              <a:off x="2287132" y="0"/>
              <a:ext cx="757203" cy="11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600">
                  <a:latin typeface="Vivaldi" pitchFamily="66" charset="0"/>
                </a:rPr>
                <a:t>D</a:t>
              </a:r>
              <a:endParaRPr lang="zh-CN" altLang="en-US" sz="6600">
                <a:latin typeface="Vivaldi" pitchFamily="66" charset="0"/>
              </a:endParaRPr>
            </a:p>
          </p:txBody>
        </p:sp>
        <p:sp>
          <p:nvSpPr>
            <p:cNvPr id="8202" name="文本框 118"/>
            <p:cNvSpPr txBox="1">
              <a:spLocks noChangeArrowheads="1"/>
            </p:cNvSpPr>
            <p:nvPr/>
          </p:nvSpPr>
          <p:spPr bwMode="auto">
            <a:xfrm>
              <a:off x="412889" y="203108"/>
              <a:ext cx="1631146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{ 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第四个部分 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3" name="矩形 119"/>
            <p:cNvSpPr>
              <a:spLocks noChangeArrowheads="1"/>
            </p:cNvSpPr>
            <p:nvPr/>
          </p:nvSpPr>
          <p:spPr bwMode="auto">
            <a:xfrm>
              <a:off x="0" y="573012"/>
              <a:ext cx="1934251" cy="738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latin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我开始意识到，总有那么一只鸟，那么一个人在前面等我</a:t>
              </a: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4164873" y="1682496"/>
            <a:ext cx="3555051" cy="42481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文本框 6"/>
          <p:cNvSpPr txBox="1">
            <a:spLocks noChangeArrowheads="1"/>
          </p:cNvSpPr>
          <p:nvPr/>
        </p:nvSpPr>
        <p:spPr bwMode="auto">
          <a:xfrm>
            <a:off x="5178922" y="2611438"/>
            <a:ext cx="18341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Vivaldi" pitchFamily="66" charset="0"/>
              </a:rPr>
              <a:t>Small Title Here</a:t>
            </a:r>
            <a:endParaRPr lang="zh-CN" altLang="en-US" sz="2000">
              <a:latin typeface="Vivaldi" pitchFamily="66" charset="0"/>
            </a:endParaRPr>
          </a:p>
        </p:txBody>
      </p:sp>
      <p:sp>
        <p:nvSpPr>
          <p:cNvPr id="9223" name="文本框 7"/>
          <p:cNvSpPr txBox="1">
            <a:spLocks noChangeArrowheads="1"/>
          </p:cNvSpPr>
          <p:nvPr/>
        </p:nvSpPr>
        <p:spPr bwMode="auto">
          <a:xfrm>
            <a:off x="4772562" y="293529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latin typeface="宋体" panose="02010600030101010101" pitchFamily="2" charset="-122"/>
              </a:rPr>
              <a:t>{</a:t>
            </a:r>
            <a:r>
              <a:rPr lang="zh-CN" altLang="en-US" sz="3200">
                <a:latin typeface="宋体" panose="02010600030101010101" pitchFamily="2" charset="-122"/>
              </a:rPr>
              <a:t>两个小标题</a:t>
            </a:r>
            <a:r>
              <a:rPr lang="en-US" altLang="zh-CN" sz="3200">
                <a:latin typeface="宋体" panose="02010600030101010101" pitchFamily="2" charset="-122"/>
              </a:rPr>
              <a:t>}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9224" name="组合 8"/>
          <p:cNvGrpSpPr>
            <a:grpSpLocks/>
          </p:cNvGrpSpPr>
          <p:nvPr/>
        </p:nvGrpSpPr>
        <p:grpSpPr bwMode="auto">
          <a:xfrm flipV="1">
            <a:off x="5445126" y="3844925"/>
            <a:ext cx="1352551" cy="387350"/>
            <a:chOff x="0" y="0"/>
            <a:chExt cx="1395412" cy="400050"/>
          </a:xfrm>
        </p:grpSpPr>
        <p:sp>
          <p:nvSpPr>
            <p:cNvPr id="9225" name="Freeform 1332"/>
            <p:cNvSpPr>
              <a:spLocks noEditPoints="1"/>
            </p:cNvSpPr>
            <p:nvPr/>
          </p:nvSpPr>
          <p:spPr bwMode="auto">
            <a:xfrm>
              <a:off x="919162" y="22225"/>
              <a:ext cx="476250" cy="355600"/>
            </a:xfrm>
            <a:custGeom>
              <a:avLst/>
              <a:gdLst>
                <a:gd name="T0" fmla="*/ 0 w 43"/>
                <a:gd name="T1" fmla="*/ 222250 h 32"/>
                <a:gd name="T2" fmla="*/ 121831 w 43"/>
                <a:gd name="T3" fmla="*/ 133350 h 32"/>
                <a:gd name="T4" fmla="*/ 177209 w 43"/>
                <a:gd name="T5" fmla="*/ 244475 h 32"/>
                <a:gd name="T6" fmla="*/ 210436 w 43"/>
                <a:gd name="T7" fmla="*/ 222250 h 32"/>
                <a:gd name="T8" fmla="*/ 177209 w 43"/>
                <a:gd name="T9" fmla="*/ 300038 h 32"/>
                <a:gd name="T10" fmla="*/ 221512 w 43"/>
                <a:gd name="T11" fmla="*/ 277813 h 32"/>
                <a:gd name="T12" fmla="*/ 177209 w 43"/>
                <a:gd name="T13" fmla="*/ 355600 h 32"/>
                <a:gd name="T14" fmla="*/ 254738 w 43"/>
                <a:gd name="T15" fmla="*/ 322263 h 32"/>
                <a:gd name="T16" fmla="*/ 243663 w 43"/>
                <a:gd name="T17" fmla="*/ 144463 h 32"/>
                <a:gd name="T18" fmla="*/ 254738 w 43"/>
                <a:gd name="T19" fmla="*/ 266700 h 32"/>
                <a:gd name="T20" fmla="*/ 243663 w 43"/>
                <a:gd name="T21" fmla="*/ 166688 h 32"/>
                <a:gd name="T22" fmla="*/ 66453 w 43"/>
                <a:gd name="T23" fmla="*/ 155575 h 32"/>
                <a:gd name="T24" fmla="*/ 243663 w 43"/>
                <a:gd name="T25" fmla="*/ 111125 h 32"/>
                <a:gd name="T26" fmla="*/ 376570 w 43"/>
                <a:gd name="T27" fmla="*/ 222250 h 32"/>
                <a:gd name="T28" fmla="*/ 387645 w 43"/>
                <a:gd name="T29" fmla="*/ 266700 h 32"/>
                <a:gd name="T30" fmla="*/ 365494 w 43"/>
                <a:gd name="T31" fmla="*/ 255588 h 32"/>
                <a:gd name="T32" fmla="*/ 354419 w 43"/>
                <a:gd name="T33" fmla="*/ 177800 h 32"/>
                <a:gd name="T34" fmla="*/ 310116 w 43"/>
                <a:gd name="T35" fmla="*/ 144463 h 32"/>
                <a:gd name="T36" fmla="*/ 332267 w 43"/>
                <a:gd name="T37" fmla="*/ 166688 h 32"/>
                <a:gd name="T38" fmla="*/ 332267 w 43"/>
                <a:gd name="T39" fmla="*/ 277813 h 32"/>
                <a:gd name="T40" fmla="*/ 365494 w 43"/>
                <a:gd name="T41" fmla="*/ 311150 h 32"/>
                <a:gd name="T42" fmla="*/ 365494 w 43"/>
                <a:gd name="T43" fmla="*/ 277813 h 32"/>
                <a:gd name="T44" fmla="*/ 387645 w 43"/>
                <a:gd name="T45" fmla="*/ 300038 h 32"/>
                <a:gd name="T46" fmla="*/ 465174 w 43"/>
                <a:gd name="T47" fmla="*/ 333375 h 32"/>
                <a:gd name="T48" fmla="*/ 420872 w 43"/>
                <a:gd name="T49" fmla="*/ 288925 h 32"/>
                <a:gd name="T50" fmla="*/ 420872 w 43"/>
                <a:gd name="T51" fmla="*/ 233363 h 32"/>
                <a:gd name="T52" fmla="*/ 465174 w 43"/>
                <a:gd name="T53" fmla="*/ 244475 h 32"/>
                <a:gd name="T54" fmla="*/ 443023 w 43"/>
                <a:gd name="T55" fmla="*/ 200025 h 32"/>
                <a:gd name="T56" fmla="*/ 465174 w 43"/>
                <a:gd name="T57" fmla="*/ 166688 h 32"/>
                <a:gd name="T58" fmla="*/ 431948 w 43"/>
                <a:gd name="T59" fmla="*/ 155575 h 32"/>
                <a:gd name="T60" fmla="*/ 376570 w 43"/>
                <a:gd name="T61" fmla="*/ 155575 h 32"/>
                <a:gd name="T62" fmla="*/ 343343 w 43"/>
                <a:gd name="T63" fmla="*/ 144463 h 32"/>
                <a:gd name="T64" fmla="*/ 265814 w 43"/>
                <a:gd name="T65" fmla="*/ 111125 h 32"/>
                <a:gd name="T66" fmla="*/ 276890 w 43"/>
                <a:gd name="T67" fmla="*/ 100013 h 32"/>
                <a:gd name="T68" fmla="*/ 321192 w 43"/>
                <a:gd name="T69" fmla="*/ 111125 h 32"/>
                <a:gd name="T70" fmla="*/ 398721 w 43"/>
                <a:gd name="T71" fmla="*/ 100013 h 32"/>
                <a:gd name="T72" fmla="*/ 376570 w 43"/>
                <a:gd name="T73" fmla="*/ 77788 h 32"/>
                <a:gd name="T74" fmla="*/ 443023 w 43"/>
                <a:gd name="T75" fmla="*/ 33338 h 32"/>
                <a:gd name="T76" fmla="*/ 343343 w 43"/>
                <a:gd name="T77" fmla="*/ 22225 h 32"/>
                <a:gd name="T78" fmla="*/ 332267 w 43"/>
                <a:gd name="T79" fmla="*/ 0 h 32"/>
                <a:gd name="T80" fmla="*/ 299041 w 43"/>
                <a:gd name="T81" fmla="*/ 33338 h 32"/>
                <a:gd name="T82" fmla="*/ 276890 w 43"/>
                <a:gd name="T83" fmla="*/ 88900 h 32"/>
                <a:gd name="T84" fmla="*/ 99680 w 43"/>
                <a:gd name="T85" fmla="*/ 122238 h 32"/>
                <a:gd name="T86" fmla="*/ 0 w 43"/>
                <a:gd name="T87" fmla="*/ 222250 h 32"/>
                <a:gd name="T88" fmla="*/ 365494 w 43"/>
                <a:gd name="T89" fmla="*/ 55563 h 32"/>
                <a:gd name="T90" fmla="*/ 287965 w 43"/>
                <a:gd name="T91" fmla="*/ 88900 h 32"/>
                <a:gd name="T92" fmla="*/ 365494 w 43"/>
                <a:gd name="T93" fmla="*/ 55563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0" y="20"/>
                  </a:moveTo>
                  <a:cubicBezTo>
                    <a:pt x="0" y="20"/>
                    <a:pt x="6" y="13"/>
                    <a:pt x="11" y="12"/>
                  </a:cubicBezTo>
                  <a:cubicBezTo>
                    <a:pt x="24" y="11"/>
                    <a:pt x="16" y="21"/>
                    <a:pt x="16" y="22"/>
                  </a:cubicBezTo>
                  <a:cubicBezTo>
                    <a:pt x="17" y="22"/>
                    <a:pt x="19" y="22"/>
                    <a:pt x="19" y="20"/>
                  </a:cubicBezTo>
                  <a:cubicBezTo>
                    <a:pt x="20" y="24"/>
                    <a:pt x="15" y="25"/>
                    <a:pt x="16" y="27"/>
                  </a:cubicBezTo>
                  <a:cubicBezTo>
                    <a:pt x="17" y="26"/>
                    <a:pt x="19" y="26"/>
                    <a:pt x="20" y="25"/>
                  </a:cubicBezTo>
                  <a:cubicBezTo>
                    <a:pt x="20" y="28"/>
                    <a:pt x="15" y="29"/>
                    <a:pt x="16" y="32"/>
                  </a:cubicBezTo>
                  <a:cubicBezTo>
                    <a:pt x="17" y="29"/>
                    <a:pt x="20" y="31"/>
                    <a:pt x="23" y="29"/>
                  </a:cubicBezTo>
                  <a:cubicBezTo>
                    <a:pt x="33" y="23"/>
                    <a:pt x="23" y="13"/>
                    <a:pt x="22" y="13"/>
                  </a:cubicBezTo>
                  <a:cubicBezTo>
                    <a:pt x="29" y="19"/>
                    <a:pt x="23" y="24"/>
                    <a:pt x="23" y="24"/>
                  </a:cubicBezTo>
                  <a:cubicBezTo>
                    <a:pt x="23" y="24"/>
                    <a:pt x="25" y="20"/>
                    <a:pt x="22" y="15"/>
                  </a:cubicBezTo>
                  <a:cubicBezTo>
                    <a:pt x="19" y="10"/>
                    <a:pt x="10" y="11"/>
                    <a:pt x="6" y="14"/>
                  </a:cubicBezTo>
                  <a:cubicBezTo>
                    <a:pt x="9" y="9"/>
                    <a:pt x="21" y="10"/>
                    <a:pt x="22" y="10"/>
                  </a:cubicBezTo>
                  <a:cubicBezTo>
                    <a:pt x="30" y="10"/>
                    <a:pt x="34" y="19"/>
                    <a:pt x="34" y="20"/>
                  </a:cubicBezTo>
                  <a:cubicBezTo>
                    <a:pt x="34" y="22"/>
                    <a:pt x="35" y="24"/>
                    <a:pt x="35" y="24"/>
                  </a:cubicBezTo>
                  <a:cubicBezTo>
                    <a:pt x="35" y="24"/>
                    <a:pt x="34" y="24"/>
                    <a:pt x="33" y="23"/>
                  </a:cubicBezTo>
                  <a:cubicBezTo>
                    <a:pt x="33" y="21"/>
                    <a:pt x="33" y="18"/>
                    <a:pt x="32" y="16"/>
                  </a:cubicBezTo>
                  <a:cubicBezTo>
                    <a:pt x="31" y="14"/>
                    <a:pt x="28" y="13"/>
                    <a:pt x="28" y="13"/>
                  </a:cubicBezTo>
                  <a:cubicBezTo>
                    <a:pt x="28" y="13"/>
                    <a:pt x="30" y="14"/>
                    <a:pt x="30" y="15"/>
                  </a:cubicBezTo>
                  <a:cubicBezTo>
                    <a:pt x="26" y="21"/>
                    <a:pt x="28" y="25"/>
                    <a:pt x="30" y="25"/>
                  </a:cubicBezTo>
                  <a:cubicBezTo>
                    <a:pt x="32" y="26"/>
                    <a:pt x="33" y="27"/>
                    <a:pt x="33" y="28"/>
                  </a:cubicBezTo>
                  <a:cubicBezTo>
                    <a:pt x="34" y="28"/>
                    <a:pt x="33" y="25"/>
                    <a:pt x="33" y="25"/>
                  </a:cubicBezTo>
                  <a:cubicBezTo>
                    <a:pt x="33" y="25"/>
                    <a:pt x="34" y="24"/>
                    <a:pt x="35" y="27"/>
                  </a:cubicBezTo>
                  <a:cubicBezTo>
                    <a:pt x="37" y="30"/>
                    <a:pt x="41" y="31"/>
                    <a:pt x="42" y="30"/>
                  </a:cubicBezTo>
                  <a:cubicBezTo>
                    <a:pt x="41" y="30"/>
                    <a:pt x="38" y="28"/>
                    <a:pt x="38" y="26"/>
                  </a:cubicBezTo>
                  <a:cubicBezTo>
                    <a:pt x="39" y="23"/>
                    <a:pt x="38" y="22"/>
                    <a:pt x="38" y="21"/>
                  </a:cubicBezTo>
                  <a:cubicBezTo>
                    <a:pt x="39" y="21"/>
                    <a:pt x="42" y="21"/>
                    <a:pt x="42" y="22"/>
                  </a:cubicBezTo>
                  <a:cubicBezTo>
                    <a:pt x="43" y="21"/>
                    <a:pt x="41" y="18"/>
                    <a:pt x="40" y="18"/>
                  </a:cubicBezTo>
                  <a:cubicBezTo>
                    <a:pt x="41" y="18"/>
                    <a:pt x="43" y="16"/>
                    <a:pt x="42" y="15"/>
                  </a:cubicBezTo>
                  <a:cubicBezTo>
                    <a:pt x="41" y="17"/>
                    <a:pt x="40" y="14"/>
                    <a:pt x="39" y="14"/>
                  </a:cubicBezTo>
                  <a:cubicBezTo>
                    <a:pt x="37" y="13"/>
                    <a:pt x="35" y="13"/>
                    <a:pt x="34" y="14"/>
                  </a:cubicBezTo>
                  <a:cubicBezTo>
                    <a:pt x="33" y="13"/>
                    <a:pt x="32" y="13"/>
                    <a:pt x="31" y="13"/>
                  </a:cubicBezTo>
                  <a:cubicBezTo>
                    <a:pt x="28" y="11"/>
                    <a:pt x="24" y="10"/>
                    <a:pt x="24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7" y="11"/>
                    <a:pt x="29" y="10"/>
                  </a:cubicBezTo>
                  <a:cubicBezTo>
                    <a:pt x="31" y="10"/>
                    <a:pt x="35" y="7"/>
                    <a:pt x="36" y="9"/>
                  </a:cubicBezTo>
                  <a:cubicBezTo>
                    <a:pt x="36" y="8"/>
                    <a:pt x="35" y="7"/>
                    <a:pt x="34" y="7"/>
                  </a:cubicBezTo>
                  <a:cubicBezTo>
                    <a:pt x="36" y="3"/>
                    <a:pt x="39" y="2"/>
                    <a:pt x="40" y="3"/>
                  </a:cubicBezTo>
                  <a:cubicBezTo>
                    <a:pt x="39" y="0"/>
                    <a:pt x="34" y="2"/>
                    <a:pt x="31" y="2"/>
                  </a:cubicBezTo>
                  <a:cubicBezTo>
                    <a:pt x="32" y="1"/>
                    <a:pt x="30" y="0"/>
                    <a:pt x="30" y="0"/>
                  </a:cubicBezTo>
                  <a:cubicBezTo>
                    <a:pt x="30" y="0"/>
                    <a:pt x="30" y="2"/>
                    <a:pt x="27" y="3"/>
                  </a:cubicBezTo>
                  <a:cubicBezTo>
                    <a:pt x="25" y="4"/>
                    <a:pt x="24" y="7"/>
                    <a:pt x="25" y="8"/>
                  </a:cubicBezTo>
                  <a:cubicBezTo>
                    <a:pt x="21" y="10"/>
                    <a:pt x="14" y="9"/>
                    <a:pt x="9" y="11"/>
                  </a:cubicBezTo>
                  <a:cubicBezTo>
                    <a:pt x="5" y="13"/>
                    <a:pt x="0" y="20"/>
                    <a:pt x="0" y="20"/>
                  </a:cubicBezTo>
                  <a:close/>
                  <a:moveTo>
                    <a:pt x="33" y="5"/>
                  </a:moveTo>
                  <a:cubicBezTo>
                    <a:pt x="34" y="7"/>
                    <a:pt x="26" y="8"/>
                    <a:pt x="26" y="8"/>
                  </a:cubicBezTo>
                  <a:cubicBezTo>
                    <a:pt x="26" y="8"/>
                    <a:pt x="32" y="2"/>
                    <a:pt x="33" y="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Freeform 1333"/>
            <p:cNvSpPr>
              <a:spLocks noEditPoints="1"/>
            </p:cNvSpPr>
            <p:nvPr/>
          </p:nvSpPr>
          <p:spPr bwMode="auto">
            <a:xfrm>
              <a:off x="0" y="22225"/>
              <a:ext cx="476250" cy="355600"/>
            </a:xfrm>
            <a:custGeom>
              <a:avLst/>
              <a:gdLst>
                <a:gd name="T0" fmla="*/ 365494 w 43"/>
                <a:gd name="T1" fmla="*/ 122238 h 32"/>
                <a:gd name="T2" fmla="*/ 199360 w 43"/>
                <a:gd name="T3" fmla="*/ 88900 h 32"/>
                <a:gd name="T4" fmla="*/ 166134 w 43"/>
                <a:gd name="T5" fmla="*/ 33338 h 32"/>
                <a:gd name="T6" fmla="*/ 143983 w 43"/>
                <a:gd name="T7" fmla="*/ 0 h 32"/>
                <a:gd name="T8" fmla="*/ 121831 w 43"/>
                <a:gd name="T9" fmla="*/ 22225 h 32"/>
                <a:gd name="T10" fmla="*/ 22151 w 43"/>
                <a:gd name="T11" fmla="*/ 33338 h 32"/>
                <a:gd name="T12" fmla="*/ 88605 w 43"/>
                <a:gd name="T13" fmla="*/ 77788 h 32"/>
                <a:gd name="T14" fmla="*/ 77529 w 43"/>
                <a:gd name="T15" fmla="*/ 100013 h 32"/>
                <a:gd name="T16" fmla="*/ 143983 w 43"/>
                <a:gd name="T17" fmla="*/ 111125 h 32"/>
                <a:gd name="T18" fmla="*/ 188285 w 43"/>
                <a:gd name="T19" fmla="*/ 100013 h 32"/>
                <a:gd name="T20" fmla="*/ 210436 w 43"/>
                <a:gd name="T21" fmla="*/ 111125 h 32"/>
                <a:gd name="T22" fmla="*/ 121831 w 43"/>
                <a:gd name="T23" fmla="*/ 144463 h 32"/>
                <a:gd name="T24" fmla="*/ 99680 w 43"/>
                <a:gd name="T25" fmla="*/ 155575 h 32"/>
                <a:gd name="T26" fmla="*/ 44302 w 43"/>
                <a:gd name="T27" fmla="*/ 155575 h 32"/>
                <a:gd name="T28" fmla="*/ 0 w 43"/>
                <a:gd name="T29" fmla="*/ 166688 h 32"/>
                <a:gd name="T30" fmla="*/ 33227 w 43"/>
                <a:gd name="T31" fmla="*/ 200025 h 32"/>
                <a:gd name="T32" fmla="*/ 11076 w 43"/>
                <a:gd name="T33" fmla="*/ 244475 h 32"/>
                <a:gd name="T34" fmla="*/ 55378 w 43"/>
                <a:gd name="T35" fmla="*/ 233363 h 32"/>
                <a:gd name="T36" fmla="*/ 44302 w 43"/>
                <a:gd name="T37" fmla="*/ 288925 h 32"/>
                <a:gd name="T38" fmla="*/ 0 w 43"/>
                <a:gd name="T39" fmla="*/ 333375 h 32"/>
                <a:gd name="T40" fmla="*/ 77529 w 43"/>
                <a:gd name="T41" fmla="*/ 300038 h 32"/>
                <a:gd name="T42" fmla="*/ 99680 w 43"/>
                <a:gd name="T43" fmla="*/ 277813 h 32"/>
                <a:gd name="T44" fmla="*/ 99680 w 43"/>
                <a:gd name="T45" fmla="*/ 311150 h 32"/>
                <a:gd name="T46" fmla="*/ 132907 w 43"/>
                <a:gd name="T47" fmla="*/ 277813 h 32"/>
                <a:gd name="T48" fmla="*/ 143983 w 43"/>
                <a:gd name="T49" fmla="*/ 166688 h 32"/>
                <a:gd name="T50" fmla="*/ 155058 w 43"/>
                <a:gd name="T51" fmla="*/ 144463 h 32"/>
                <a:gd name="T52" fmla="*/ 121831 w 43"/>
                <a:gd name="T53" fmla="*/ 177800 h 32"/>
                <a:gd name="T54" fmla="*/ 99680 w 43"/>
                <a:gd name="T55" fmla="*/ 255588 h 32"/>
                <a:gd name="T56" fmla="*/ 77529 w 43"/>
                <a:gd name="T57" fmla="*/ 266700 h 32"/>
                <a:gd name="T58" fmla="*/ 88605 w 43"/>
                <a:gd name="T59" fmla="*/ 222250 h 32"/>
                <a:gd name="T60" fmla="*/ 221512 w 43"/>
                <a:gd name="T61" fmla="*/ 111125 h 32"/>
                <a:gd name="T62" fmla="*/ 398721 w 43"/>
                <a:gd name="T63" fmla="*/ 155575 h 32"/>
                <a:gd name="T64" fmla="*/ 221512 w 43"/>
                <a:gd name="T65" fmla="*/ 166688 h 32"/>
                <a:gd name="T66" fmla="*/ 210436 w 43"/>
                <a:gd name="T67" fmla="*/ 266700 h 32"/>
                <a:gd name="T68" fmla="*/ 232587 w 43"/>
                <a:gd name="T69" fmla="*/ 144463 h 32"/>
                <a:gd name="T70" fmla="*/ 221512 w 43"/>
                <a:gd name="T71" fmla="*/ 322263 h 32"/>
                <a:gd name="T72" fmla="*/ 299041 w 43"/>
                <a:gd name="T73" fmla="*/ 355600 h 32"/>
                <a:gd name="T74" fmla="*/ 243663 w 43"/>
                <a:gd name="T75" fmla="*/ 277813 h 32"/>
                <a:gd name="T76" fmla="*/ 299041 w 43"/>
                <a:gd name="T77" fmla="*/ 300038 h 32"/>
                <a:gd name="T78" fmla="*/ 254738 w 43"/>
                <a:gd name="T79" fmla="*/ 222250 h 32"/>
                <a:gd name="T80" fmla="*/ 287965 w 43"/>
                <a:gd name="T81" fmla="*/ 244475 h 32"/>
                <a:gd name="T82" fmla="*/ 343343 w 43"/>
                <a:gd name="T83" fmla="*/ 133350 h 32"/>
                <a:gd name="T84" fmla="*/ 476250 w 43"/>
                <a:gd name="T85" fmla="*/ 222250 h 32"/>
                <a:gd name="T86" fmla="*/ 365494 w 43"/>
                <a:gd name="T87" fmla="*/ 122238 h 32"/>
                <a:gd name="T88" fmla="*/ 177209 w 43"/>
                <a:gd name="T89" fmla="*/ 88900 h 32"/>
                <a:gd name="T90" fmla="*/ 99680 w 43"/>
                <a:gd name="T91" fmla="*/ 55563 h 32"/>
                <a:gd name="T92" fmla="*/ 177209 w 43"/>
                <a:gd name="T93" fmla="*/ 88900 h 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" h="32">
                  <a:moveTo>
                    <a:pt x="33" y="11"/>
                  </a:moveTo>
                  <a:cubicBezTo>
                    <a:pt x="28" y="9"/>
                    <a:pt x="21" y="10"/>
                    <a:pt x="18" y="8"/>
                  </a:cubicBezTo>
                  <a:cubicBezTo>
                    <a:pt x="18" y="7"/>
                    <a:pt x="17" y="4"/>
                    <a:pt x="15" y="3"/>
                  </a:cubicBezTo>
                  <a:cubicBezTo>
                    <a:pt x="12" y="2"/>
                    <a:pt x="13" y="0"/>
                    <a:pt x="13" y="0"/>
                  </a:cubicBezTo>
                  <a:cubicBezTo>
                    <a:pt x="13" y="0"/>
                    <a:pt x="10" y="1"/>
                    <a:pt x="11" y="2"/>
                  </a:cubicBezTo>
                  <a:cubicBezTo>
                    <a:pt x="9" y="2"/>
                    <a:pt x="4" y="0"/>
                    <a:pt x="2" y="3"/>
                  </a:cubicBezTo>
                  <a:cubicBezTo>
                    <a:pt x="3" y="2"/>
                    <a:pt x="6" y="3"/>
                    <a:pt x="8" y="7"/>
                  </a:cubicBezTo>
                  <a:cubicBezTo>
                    <a:pt x="7" y="7"/>
                    <a:pt x="6" y="8"/>
                    <a:pt x="7" y="9"/>
                  </a:cubicBezTo>
                  <a:cubicBezTo>
                    <a:pt x="8" y="7"/>
                    <a:pt x="11" y="10"/>
                    <a:pt x="13" y="10"/>
                  </a:cubicBezTo>
                  <a:cubicBezTo>
                    <a:pt x="16" y="11"/>
                    <a:pt x="17" y="9"/>
                    <a:pt x="17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4" y="11"/>
                    <a:pt x="11" y="13"/>
                  </a:cubicBezTo>
                  <a:cubicBezTo>
                    <a:pt x="11" y="13"/>
                    <a:pt x="10" y="13"/>
                    <a:pt x="9" y="14"/>
                  </a:cubicBezTo>
                  <a:cubicBezTo>
                    <a:pt x="7" y="13"/>
                    <a:pt x="5" y="13"/>
                    <a:pt x="4" y="14"/>
                  </a:cubicBezTo>
                  <a:cubicBezTo>
                    <a:pt x="2" y="14"/>
                    <a:pt x="1" y="17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2" y="18"/>
                    <a:pt x="0" y="21"/>
                    <a:pt x="1" y="22"/>
                  </a:cubicBezTo>
                  <a:cubicBezTo>
                    <a:pt x="1" y="21"/>
                    <a:pt x="3" y="21"/>
                    <a:pt x="5" y="21"/>
                  </a:cubicBezTo>
                  <a:cubicBezTo>
                    <a:pt x="4" y="22"/>
                    <a:pt x="3" y="23"/>
                    <a:pt x="4" y="26"/>
                  </a:cubicBezTo>
                  <a:cubicBezTo>
                    <a:pt x="5" y="28"/>
                    <a:pt x="1" y="30"/>
                    <a:pt x="0" y="30"/>
                  </a:cubicBezTo>
                  <a:cubicBezTo>
                    <a:pt x="2" y="31"/>
                    <a:pt x="5" y="30"/>
                    <a:pt x="7" y="27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9" y="25"/>
                    <a:pt x="8" y="28"/>
                    <a:pt x="9" y="28"/>
                  </a:cubicBezTo>
                  <a:cubicBezTo>
                    <a:pt x="10" y="27"/>
                    <a:pt x="11" y="26"/>
                    <a:pt x="12" y="25"/>
                  </a:cubicBezTo>
                  <a:cubicBezTo>
                    <a:pt x="14" y="25"/>
                    <a:pt x="16" y="21"/>
                    <a:pt x="13" y="15"/>
                  </a:cubicBezTo>
                  <a:cubicBezTo>
                    <a:pt x="12" y="14"/>
                    <a:pt x="14" y="13"/>
                    <a:pt x="14" y="13"/>
                  </a:cubicBezTo>
                  <a:cubicBezTo>
                    <a:pt x="14" y="13"/>
                    <a:pt x="12" y="14"/>
                    <a:pt x="11" y="16"/>
                  </a:cubicBezTo>
                  <a:cubicBezTo>
                    <a:pt x="10" y="18"/>
                    <a:pt x="10" y="21"/>
                    <a:pt x="9" y="23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7" y="24"/>
                    <a:pt x="9" y="22"/>
                    <a:pt x="8" y="20"/>
                  </a:cubicBezTo>
                  <a:cubicBezTo>
                    <a:pt x="8" y="19"/>
                    <a:pt x="12" y="10"/>
                    <a:pt x="20" y="10"/>
                  </a:cubicBezTo>
                  <a:cubicBezTo>
                    <a:pt x="21" y="10"/>
                    <a:pt x="33" y="9"/>
                    <a:pt x="36" y="14"/>
                  </a:cubicBezTo>
                  <a:cubicBezTo>
                    <a:pt x="33" y="11"/>
                    <a:pt x="23" y="10"/>
                    <a:pt x="20" y="15"/>
                  </a:cubicBezTo>
                  <a:cubicBezTo>
                    <a:pt x="17" y="20"/>
                    <a:pt x="19" y="24"/>
                    <a:pt x="19" y="24"/>
                  </a:cubicBezTo>
                  <a:cubicBezTo>
                    <a:pt x="19" y="24"/>
                    <a:pt x="14" y="19"/>
                    <a:pt x="21" y="13"/>
                  </a:cubicBezTo>
                  <a:cubicBezTo>
                    <a:pt x="20" y="13"/>
                    <a:pt x="9" y="23"/>
                    <a:pt x="20" y="29"/>
                  </a:cubicBezTo>
                  <a:cubicBezTo>
                    <a:pt x="23" y="31"/>
                    <a:pt x="26" y="29"/>
                    <a:pt x="27" y="32"/>
                  </a:cubicBezTo>
                  <a:cubicBezTo>
                    <a:pt x="27" y="29"/>
                    <a:pt x="23" y="28"/>
                    <a:pt x="22" y="25"/>
                  </a:cubicBezTo>
                  <a:cubicBezTo>
                    <a:pt x="23" y="26"/>
                    <a:pt x="25" y="26"/>
                    <a:pt x="27" y="27"/>
                  </a:cubicBezTo>
                  <a:cubicBezTo>
                    <a:pt x="27" y="25"/>
                    <a:pt x="22" y="24"/>
                    <a:pt x="23" y="20"/>
                  </a:cubicBezTo>
                  <a:cubicBezTo>
                    <a:pt x="23" y="22"/>
                    <a:pt x="25" y="22"/>
                    <a:pt x="26" y="22"/>
                  </a:cubicBezTo>
                  <a:cubicBezTo>
                    <a:pt x="26" y="21"/>
                    <a:pt x="19" y="11"/>
                    <a:pt x="31" y="12"/>
                  </a:cubicBezTo>
                  <a:cubicBezTo>
                    <a:pt x="37" y="13"/>
                    <a:pt x="43" y="20"/>
                    <a:pt x="43" y="20"/>
                  </a:cubicBezTo>
                  <a:cubicBezTo>
                    <a:pt x="43" y="20"/>
                    <a:pt x="38" y="13"/>
                    <a:pt x="33" y="11"/>
                  </a:cubicBezTo>
                  <a:close/>
                  <a:moveTo>
                    <a:pt x="16" y="8"/>
                  </a:moveTo>
                  <a:cubicBezTo>
                    <a:pt x="16" y="8"/>
                    <a:pt x="9" y="7"/>
                    <a:pt x="9" y="5"/>
                  </a:cubicBezTo>
                  <a:cubicBezTo>
                    <a:pt x="10" y="2"/>
                    <a:pt x="16" y="8"/>
                    <a:pt x="16" y="8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Freeform 1334"/>
            <p:cNvSpPr>
              <a:spLocks/>
            </p:cNvSpPr>
            <p:nvPr/>
          </p:nvSpPr>
          <p:spPr bwMode="auto">
            <a:xfrm>
              <a:off x="298450" y="177800"/>
              <a:ext cx="366713" cy="222250"/>
            </a:xfrm>
            <a:custGeom>
              <a:avLst/>
              <a:gdLst>
                <a:gd name="T0" fmla="*/ 366713 w 33"/>
                <a:gd name="T1" fmla="*/ 122238 h 20"/>
                <a:gd name="T2" fmla="*/ 366713 w 33"/>
                <a:gd name="T3" fmla="*/ 133350 h 20"/>
                <a:gd name="T4" fmla="*/ 255588 w 33"/>
                <a:gd name="T5" fmla="*/ 122238 h 20"/>
                <a:gd name="T6" fmla="*/ 200025 w 33"/>
                <a:gd name="T7" fmla="*/ 166688 h 20"/>
                <a:gd name="T8" fmla="*/ 244475 w 33"/>
                <a:gd name="T9" fmla="*/ 122238 h 20"/>
                <a:gd name="T10" fmla="*/ 255588 w 33"/>
                <a:gd name="T11" fmla="*/ 111125 h 20"/>
                <a:gd name="T12" fmla="*/ 133350 w 33"/>
                <a:gd name="T13" fmla="*/ 144463 h 20"/>
                <a:gd name="T14" fmla="*/ 111125 w 33"/>
                <a:gd name="T15" fmla="*/ 177800 h 20"/>
                <a:gd name="T16" fmla="*/ 66675 w 33"/>
                <a:gd name="T17" fmla="*/ 222250 h 20"/>
                <a:gd name="T18" fmla="*/ 122238 w 33"/>
                <a:gd name="T19" fmla="*/ 144463 h 20"/>
                <a:gd name="T20" fmla="*/ 88900 w 33"/>
                <a:gd name="T21" fmla="*/ 144463 h 20"/>
                <a:gd name="T22" fmla="*/ 0 w 33"/>
                <a:gd name="T23" fmla="*/ 144463 h 20"/>
                <a:gd name="T24" fmla="*/ 88900 w 33"/>
                <a:gd name="T25" fmla="*/ 133350 h 20"/>
                <a:gd name="T26" fmla="*/ 111125 w 33"/>
                <a:gd name="T27" fmla="*/ 144463 h 20"/>
                <a:gd name="T28" fmla="*/ 66675 w 33"/>
                <a:gd name="T29" fmla="*/ 66675 h 20"/>
                <a:gd name="T30" fmla="*/ 111125 w 33"/>
                <a:gd name="T31" fmla="*/ 100013 h 20"/>
                <a:gd name="T32" fmla="*/ 133350 w 33"/>
                <a:gd name="T33" fmla="*/ 144463 h 20"/>
                <a:gd name="T34" fmla="*/ 244475 w 33"/>
                <a:gd name="T35" fmla="*/ 111125 h 20"/>
                <a:gd name="T36" fmla="*/ 222250 w 33"/>
                <a:gd name="T37" fmla="*/ 100013 h 20"/>
                <a:gd name="T38" fmla="*/ 177800 w 33"/>
                <a:gd name="T39" fmla="*/ 77788 h 20"/>
                <a:gd name="T40" fmla="*/ 166688 w 33"/>
                <a:gd name="T41" fmla="*/ 33338 h 20"/>
                <a:gd name="T42" fmla="*/ 211138 w 33"/>
                <a:gd name="T43" fmla="*/ 55563 h 20"/>
                <a:gd name="T44" fmla="*/ 255588 w 33"/>
                <a:gd name="T45" fmla="*/ 100013 h 20"/>
                <a:gd name="T46" fmla="*/ 311150 w 33"/>
                <a:gd name="T47" fmla="*/ 100013 h 20"/>
                <a:gd name="T48" fmla="*/ 277813 w 33"/>
                <a:gd name="T49" fmla="*/ 44450 h 20"/>
                <a:gd name="T50" fmla="*/ 288925 w 33"/>
                <a:gd name="T51" fmla="*/ 0 h 20"/>
                <a:gd name="T52" fmla="*/ 311150 w 33"/>
                <a:gd name="T53" fmla="*/ 44450 h 20"/>
                <a:gd name="T54" fmla="*/ 322263 w 33"/>
                <a:gd name="T55" fmla="*/ 100013 h 20"/>
                <a:gd name="T56" fmla="*/ 366713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33" y="11"/>
                  </a:move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28" y="7"/>
                    <a:pt x="23" y="11"/>
                  </a:cubicBezTo>
                  <a:cubicBezTo>
                    <a:pt x="23" y="12"/>
                    <a:pt x="23" y="15"/>
                    <a:pt x="18" y="15"/>
                  </a:cubicBezTo>
                  <a:cubicBezTo>
                    <a:pt x="19" y="15"/>
                    <a:pt x="19" y="12"/>
                    <a:pt x="22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14" y="15"/>
                    <a:pt x="12" y="13"/>
                  </a:cubicBezTo>
                  <a:cubicBezTo>
                    <a:pt x="11" y="14"/>
                    <a:pt x="11" y="15"/>
                    <a:pt x="10" y="16"/>
                  </a:cubicBezTo>
                  <a:cubicBezTo>
                    <a:pt x="8" y="17"/>
                    <a:pt x="6" y="18"/>
                    <a:pt x="6" y="20"/>
                  </a:cubicBezTo>
                  <a:cubicBezTo>
                    <a:pt x="5" y="19"/>
                    <a:pt x="5" y="14"/>
                    <a:pt x="11" y="13"/>
                  </a:cubicBezTo>
                  <a:cubicBezTo>
                    <a:pt x="10" y="13"/>
                    <a:pt x="8" y="13"/>
                    <a:pt x="8" y="13"/>
                  </a:cubicBezTo>
                  <a:cubicBezTo>
                    <a:pt x="8" y="13"/>
                    <a:pt x="4" y="16"/>
                    <a:pt x="0" y="13"/>
                  </a:cubicBezTo>
                  <a:cubicBezTo>
                    <a:pt x="1" y="12"/>
                    <a:pt x="4" y="9"/>
                    <a:pt x="8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5" y="11"/>
                    <a:pt x="6" y="6"/>
                  </a:cubicBezTo>
                  <a:cubicBezTo>
                    <a:pt x="7" y="7"/>
                    <a:pt x="10" y="7"/>
                    <a:pt x="10" y="9"/>
                  </a:cubicBezTo>
                  <a:cubicBezTo>
                    <a:pt x="11" y="11"/>
                    <a:pt x="10" y="12"/>
                    <a:pt x="12" y="13"/>
                  </a:cubicBezTo>
                  <a:cubicBezTo>
                    <a:pt x="14" y="14"/>
                    <a:pt x="22" y="10"/>
                    <a:pt x="22" y="10"/>
                  </a:cubicBezTo>
                  <a:cubicBezTo>
                    <a:pt x="22" y="10"/>
                    <a:pt x="21" y="9"/>
                    <a:pt x="20" y="9"/>
                  </a:cubicBezTo>
                  <a:cubicBezTo>
                    <a:pt x="19" y="9"/>
                    <a:pt x="17" y="8"/>
                    <a:pt x="16" y="7"/>
                  </a:cubicBezTo>
                  <a:cubicBezTo>
                    <a:pt x="14" y="5"/>
                    <a:pt x="15" y="3"/>
                    <a:pt x="15" y="3"/>
                  </a:cubicBezTo>
                  <a:cubicBezTo>
                    <a:pt x="15" y="3"/>
                    <a:pt x="16" y="3"/>
                    <a:pt x="19" y="5"/>
                  </a:cubicBezTo>
                  <a:cubicBezTo>
                    <a:pt x="22" y="7"/>
                    <a:pt x="19" y="8"/>
                    <a:pt x="23" y="9"/>
                  </a:cubicBezTo>
                  <a:cubicBezTo>
                    <a:pt x="25" y="9"/>
                    <a:pt x="28" y="8"/>
                    <a:pt x="28" y="9"/>
                  </a:cubicBezTo>
                  <a:cubicBezTo>
                    <a:pt x="27" y="8"/>
                    <a:pt x="24" y="6"/>
                    <a:pt x="25" y="4"/>
                  </a:cubicBezTo>
                  <a:cubicBezTo>
                    <a:pt x="25" y="1"/>
                    <a:pt x="26" y="1"/>
                    <a:pt x="26" y="0"/>
                  </a:cubicBezTo>
                  <a:cubicBezTo>
                    <a:pt x="27" y="0"/>
                    <a:pt x="29" y="2"/>
                    <a:pt x="28" y="4"/>
                  </a:cubicBezTo>
                  <a:cubicBezTo>
                    <a:pt x="28" y="6"/>
                    <a:pt x="28" y="8"/>
                    <a:pt x="29" y="9"/>
                  </a:cubicBezTo>
                  <a:cubicBezTo>
                    <a:pt x="31" y="10"/>
                    <a:pt x="33" y="11"/>
                    <a:pt x="33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1335"/>
            <p:cNvSpPr>
              <a:spLocks/>
            </p:cNvSpPr>
            <p:nvPr/>
          </p:nvSpPr>
          <p:spPr bwMode="auto">
            <a:xfrm>
              <a:off x="720725" y="177800"/>
              <a:ext cx="365125" cy="222250"/>
            </a:xfrm>
            <a:custGeom>
              <a:avLst/>
              <a:gdLst>
                <a:gd name="T0" fmla="*/ 0 w 33"/>
                <a:gd name="T1" fmla="*/ 122238 h 20"/>
                <a:gd name="T2" fmla="*/ 0 w 33"/>
                <a:gd name="T3" fmla="*/ 133350 h 20"/>
                <a:gd name="T4" fmla="*/ 121708 w 33"/>
                <a:gd name="T5" fmla="*/ 122238 h 20"/>
                <a:gd name="T6" fmla="*/ 165966 w 33"/>
                <a:gd name="T7" fmla="*/ 166688 h 20"/>
                <a:gd name="T8" fmla="*/ 121708 w 33"/>
                <a:gd name="T9" fmla="*/ 122238 h 20"/>
                <a:gd name="T10" fmla="*/ 110644 w 33"/>
                <a:gd name="T11" fmla="*/ 111125 h 20"/>
                <a:gd name="T12" fmla="*/ 243417 w 33"/>
                <a:gd name="T13" fmla="*/ 144463 h 20"/>
                <a:gd name="T14" fmla="*/ 265545 w 33"/>
                <a:gd name="T15" fmla="*/ 177800 h 20"/>
                <a:gd name="T16" fmla="*/ 298739 w 33"/>
                <a:gd name="T17" fmla="*/ 222250 h 20"/>
                <a:gd name="T18" fmla="*/ 243417 w 33"/>
                <a:gd name="T19" fmla="*/ 144463 h 20"/>
                <a:gd name="T20" fmla="*/ 287674 w 33"/>
                <a:gd name="T21" fmla="*/ 144463 h 20"/>
                <a:gd name="T22" fmla="*/ 365125 w 33"/>
                <a:gd name="T23" fmla="*/ 144463 h 20"/>
                <a:gd name="T24" fmla="*/ 287674 w 33"/>
                <a:gd name="T25" fmla="*/ 133350 h 20"/>
                <a:gd name="T26" fmla="*/ 254481 w 33"/>
                <a:gd name="T27" fmla="*/ 144463 h 20"/>
                <a:gd name="T28" fmla="*/ 298739 w 33"/>
                <a:gd name="T29" fmla="*/ 66675 h 20"/>
                <a:gd name="T30" fmla="*/ 254481 w 33"/>
                <a:gd name="T31" fmla="*/ 100013 h 20"/>
                <a:gd name="T32" fmla="*/ 232352 w 33"/>
                <a:gd name="T33" fmla="*/ 144463 h 20"/>
                <a:gd name="T34" fmla="*/ 121708 w 33"/>
                <a:gd name="T35" fmla="*/ 111125 h 20"/>
                <a:gd name="T36" fmla="*/ 143837 w 33"/>
                <a:gd name="T37" fmla="*/ 100013 h 20"/>
                <a:gd name="T38" fmla="*/ 199159 w 33"/>
                <a:gd name="T39" fmla="*/ 77788 h 20"/>
                <a:gd name="T40" fmla="*/ 210223 w 33"/>
                <a:gd name="T41" fmla="*/ 33338 h 20"/>
                <a:gd name="T42" fmla="*/ 154902 w 33"/>
                <a:gd name="T43" fmla="*/ 55563 h 20"/>
                <a:gd name="T44" fmla="*/ 121708 w 33"/>
                <a:gd name="T45" fmla="*/ 100013 h 20"/>
                <a:gd name="T46" fmla="*/ 55322 w 33"/>
                <a:gd name="T47" fmla="*/ 100013 h 20"/>
                <a:gd name="T48" fmla="*/ 99580 w 33"/>
                <a:gd name="T49" fmla="*/ 44450 h 20"/>
                <a:gd name="T50" fmla="*/ 88515 w 33"/>
                <a:gd name="T51" fmla="*/ 0 h 20"/>
                <a:gd name="T52" fmla="*/ 55322 w 33"/>
                <a:gd name="T53" fmla="*/ 44450 h 20"/>
                <a:gd name="T54" fmla="*/ 44258 w 33"/>
                <a:gd name="T55" fmla="*/ 100013 h 20"/>
                <a:gd name="T56" fmla="*/ 0 w 33"/>
                <a:gd name="T57" fmla="*/ 122238 h 2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3" h="20">
                  <a:moveTo>
                    <a:pt x="0" y="1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5" y="7"/>
                    <a:pt x="11" y="11"/>
                  </a:cubicBezTo>
                  <a:cubicBezTo>
                    <a:pt x="10" y="12"/>
                    <a:pt x="10" y="15"/>
                    <a:pt x="15" y="15"/>
                  </a:cubicBezTo>
                  <a:cubicBezTo>
                    <a:pt x="15" y="15"/>
                    <a:pt x="15" y="12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20" y="15"/>
                    <a:pt x="22" y="13"/>
                  </a:cubicBezTo>
                  <a:cubicBezTo>
                    <a:pt x="22" y="14"/>
                    <a:pt x="22" y="15"/>
                    <a:pt x="24" y="16"/>
                  </a:cubicBezTo>
                  <a:cubicBezTo>
                    <a:pt x="25" y="17"/>
                    <a:pt x="27" y="18"/>
                    <a:pt x="27" y="20"/>
                  </a:cubicBezTo>
                  <a:cubicBezTo>
                    <a:pt x="28" y="19"/>
                    <a:pt x="29" y="14"/>
                    <a:pt x="22" y="13"/>
                  </a:cubicBezTo>
                  <a:cubicBezTo>
                    <a:pt x="23" y="13"/>
                    <a:pt x="26" y="13"/>
                    <a:pt x="26" y="13"/>
                  </a:cubicBezTo>
                  <a:cubicBezTo>
                    <a:pt x="26" y="13"/>
                    <a:pt x="29" y="16"/>
                    <a:pt x="33" y="13"/>
                  </a:cubicBezTo>
                  <a:cubicBezTo>
                    <a:pt x="32" y="12"/>
                    <a:pt x="29" y="9"/>
                    <a:pt x="26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8" y="11"/>
                    <a:pt x="27" y="6"/>
                  </a:cubicBezTo>
                  <a:cubicBezTo>
                    <a:pt x="26" y="7"/>
                    <a:pt x="23" y="7"/>
                    <a:pt x="23" y="9"/>
                  </a:cubicBezTo>
                  <a:cubicBezTo>
                    <a:pt x="22" y="11"/>
                    <a:pt x="23" y="12"/>
                    <a:pt x="21" y="13"/>
                  </a:cubicBezTo>
                  <a:cubicBezTo>
                    <a:pt x="19" y="14"/>
                    <a:pt x="11" y="10"/>
                    <a:pt x="11" y="10"/>
                  </a:cubicBezTo>
                  <a:cubicBezTo>
                    <a:pt x="12" y="10"/>
                    <a:pt x="12" y="9"/>
                    <a:pt x="13" y="9"/>
                  </a:cubicBezTo>
                  <a:cubicBezTo>
                    <a:pt x="14" y="9"/>
                    <a:pt x="16" y="8"/>
                    <a:pt x="18" y="7"/>
                  </a:cubicBezTo>
                  <a:cubicBezTo>
                    <a:pt x="19" y="5"/>
                    <a:pt x="19" y="3"/>
                    <a:pt x="19" y="3"/>
                  </a:cubicBezTo>
                  <a:cubicBezTo>
                    <a:pt x="19" y="3"/>
                    <a:pt x="17" y="3"/>
                    <a:pt x="14" y="5"/>
                  </a:cubicBezTo>
                  <a:cubicBezTo>
                    <a:pt x="12" y="7"/>
                    <a:pt x="14" y="8"/>
                    <a:pt x="11" y="9"/>
                  </a:cubicBezTo>
                  <a:cubicBezTo>
                    <a:pt x="8" y="9"/>
                    <a:pt x="6" y="8"/>
                    <a:pt x="5" y="9"/>
                  </a:cubicBezTo>
                  <a:cubicBezTo>
                    <a:pt x="6" y="8"/>
                    <a:pt x="9" y="6"/>
                    <a:pt x="9" y="4"/>
                  </a:cubicBezTo>
                  <a:cubicBezTo>
                    <a:pt x="8" y="1"/>
                    <a:pt x="7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5" y="8"/>
                    <a:pt x="4" y="9"/>
                  </a:cubicBezTo>
                  <a:cubicBezTo>
                    <a:pt x="2" y="10"/>
                    <a:pt x="0" y="11"/>
                    <a:pt x="0" y="1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Freeform 1336"/>
            <p:cNvSpPr>
              <a:spLocks noEditPoints="1"/>
            </p:cNvSpPr>
            <p:nvPr/>
          </p:nvSpPr>
          <p:spPr bwMode="auto">
            <a:xfrm>
              <a:off x="565150" y="0"/>
              <a:ext cx="242888" cy="255588"/>
            </a:xfrm>
            <a:custGeom>
              <a:avLst/>
              <a:gdLst>
                <a:gd name="T0" fmla="*/ 143525 w 22"/>
                <a:gd name="T1" fmla="*/ 144463 h 23"/>
                <a:gd name="T2" fmla="*/ 187686 w 22"/>
                <a:gd name="T3" fmla="*/ 188913 h 23"/>
                <a:gd name="T4" fmla="*/ 187686 w 22"/>
                <a:gd name="T5" fmla="*/ 166688 h 23"/>
                <a:gd name="T6" fmla="*/ 209767 w 22"/>
                <a:gd name="T7" fmla="*/ 155575 h 23"/>
                <a:gd name="T8" fmla="*/ 242888 w 22"/>
                <a:gd name="T9" fmla="*/ 166688 h 23"/>
                <a:gd name="T10" fmla="*/ 198727 w 22"/>
                <a:gd name="T11" fmla="*/ 122238 h 23"/>
                <a:gd name="T12" fmla="*/ 198727 w 22"/>
                <a:gd name="T13" fmla="*/ 111125 h 23"/>
                <a:gd name="T14" fmla="*/ 143525 w 22"/>
                <a:gd name="T15" fmla="*/ 122238 h 23"/>
                <a:gd name="T16" fmla="*/ 143525 w 22"/>
                <a:gd name="T17" fmla="*/ 33338 h 23"/>
                <a:gd name="T18" fmla="*/ 132484 w 22"/>
                <a:gd name="T19" fmla="*/ 55563 h 23"/>
                <a:gd name="T20" fmla="*/ 66242 w 22"/>
                <a:gd name="T21" fmla="*/ 0 h 23"/>
                <a:gd name="T22" fmla="*/ 77283 w 22"/>
                <a:gd name="T23" fmla="*/ 33338 h 23"/>
                <a:gd name="T24" fmla="*/ 88323 w 22"/>
                <a:gd name="T25" fmla="*/ 66675 h 23"/>
                <a:gd name="T26" fmla="*/ 66242 w 22"/>
                <a:gd name="T27" fmla="*/ 66675 h 23"/>
                <a:gd name="T28" fmla="*/ 99363 w 22"/>
                <a:gd name="T29" fmla="*/ 100013 h 23"/>
                <a:gd name="T30" fmla="*/ 132484 w 22"/>
                <a:gd name="T31" fmla="*/ 144463 h 23"/>
                <a:gd name="T32" fmla="*/ 99363 w 22"/>
                <a:gd name="T33" fmla="*/ 122238 h 23"/>
                <a:gd name="T34" fmla="*/ 66242 w 22"/>
                <a:gd name="T35" fmla="*/ 100013 h 23"/>
                <a:gd name="T36" fmla="*/ 77283 w 22"/>
                <a:gd name="T37" fmla="*/ 111125 h 23"/>
                <a:gd name="T38" fmla="*/ 0 w 22"/>
                <a:gd name="T39" fmla="*/ 133350 h 23"/>
                <a:gd name="T40" fmla="*/ 55202 w 22"/>
                <a:gd name="T41" fmla="*/ 155575 h 23"/>
                <a:gd name="T42" fmla="*/ 55202 w 22"/>
                <a:gd name="T43" fmla="*/ 188913 h 23"/>
                <a:gd name="T44" fmla="*/ 77283 w 22"/>
                <a:gd name="T45" fmla="*/ 177800 h 23"/>
                <a:gd name="T46" fmla="*/ 110404 w 22"/>
                <a:gd name="T47" fmla="*/ 144463 h 23"/>
                <a:gd name="T48" fmla="*/ 132484 w 22"/>
                <a:gd name="T49" fmla="*/ 144463 h 23"/>
                <a:gd name="T50" fmla="*/ 110404 w 22"/>
                <a:gd name="T51" fmla="*/ 200025 h 23"/>
                <a:gd name="T52" fmla="*/ 143525 w 22"/>
                <a:gd name="T53" fmla="*/ 255588 h 23"/>
                <a:gd name="T54" fmla="*/ 143525 w 22"/>
                <a:gd name="T55" fmla="*/ 144463 h 23"/>
                <a:gd name="T56" fmla="*/ 110404 w 22"/>
                <a:gd name="T57" fmla="*/ 55563 h 23"/>
                <a:gd name="T58" fmla="*/ 132484 w 22"/>
                <a:gd name="T59" fmla="*/ 122238 h 23"/>
                <a:gd name="T60" fmla="*/ 110404 w 22"/>
                <a:gd name="T61" fmla="*/ 55563 h 23"/>
                <a:gd name="T62" fmla="*/ 143525 w 22"/>
                <a:gd name="T63" fmla="*/ 133350 h 23"/>
                <a:gd name="T64" fmla="*/ 209767 w 22"/>
                <a:gd name="T65" fmla="*/ 144463 h 23"/>
                <a:gd name="T66" fmla="*/ 143525 w 22"/>
                <a:gd name="T67" fmla="*/ 133350 h 23"/>
                <a:gd name="T68" fmla="*/ 99363 w 22"/>
                <a:gd name="T69" fmla="*/ 144463 h 23"/>
                <a:gd name="T70" fmla="*/ 33121 w 22"/>
                <a:gd name="T71" fmla="*/ 122238 h 23"/>
                <a:gd name="T72" fmla="*/ 99363 w 22"/>
                <a:gd name="T73" fmla="*/ 144463 h 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2" h="23">
                  <a:moveTo>
                    <a:pt x="13" y="13"/>
                  </a:moveTo>
                  <a:cubicBezTo>
                    <a:pt x="12" y="16"/>
                    <a:pt x="17" y="16"/>
                    <a:pt x="17" y="17"/>
                  </a:cubicBezTo>
                  <a:cubicBezTo>
                    <a:pt x="18" y="16"/>
                    <a:pt x="17" y="15"/>
                    <a:pt x="17" y="15"/>
                  </a:cubicBezTo>
                  <a:cubicBezTo>
                    <a:pt x="17" y="15"/>
                    <a:pt x="18" y="15"/>
                    <a:pt x="19" y="14"/>
                  </a:cubicBezTo>
                  <a:cubicBezTo>
                    <a:pt x="20" y="14"/>
                    <a:pt x="21" y="14"/>
                    <a:pt x="22" y="15"/>
                  </a:cubicBezTo>
                  <a:cubicBezTo>
                    <a:pt x="22" y="12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6" y="8"/>
                    <a:pt x="13" y="11"/>
                  </a:cubicBezTo>
                  <a:cubicBezTo>
                    <a:pt x="15" y="8"/>
                    <a:pt x="13" y="3"/>
                    <a:pt x="13" y="3"/>
                  </a:cubicBezTo>
                  <a:cubicBezTo>
                    <a:pt x="13" y="3"/>
                    <a:pt x="13" y="4"/>
                    <a:pt x="12" y="5"/>
                  </a:cubicBezTo>
                  <a:cubicBezTo>
                    <a:pt x="12" y="2"/>
                    <a:pt x="7" y="0"/>
                    <a:pt x="6" y="0"/>
                  </a:cubicBezTo>
                  <a:cubicBezTo>
                    <a:pt x="7" y="0"/>
                    <a:pt x="7" y="2"/>
                    <a:pt x="7" y="3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7" y="7"/>
                    <a:pt x="8" y="9"/>
                    <a:pt x="9" y="9"/>
                  </a:cubicBezTo>
                  <a:cubicBezTo>
                    <a:pt x="11" y="10"/>
                    <a:pt x="10" y="12"/>
                    <a:pt x="12" y="13"/>
                  </a:cubicBezTo>
                  <a:cubicBezTo>
                    <a:pt x="11" y="13"/>
                    <a:pt x="9" y="13"/>
                    <a:pt x="9" y="11"/>
                  </a:cubicBezTo>
                  <a:cubicBezTo>
                    <a:pt x="8" y="9"/>
                    <a:pt x="6" y="9"/>
                    <a:pt x="6" y="9"/>
                  </a:cubicBezTo>
                  <a:cubicBezTo>
                    <a:pt x="6" y="9"/>
                    <a:pt x="6" y="9"/>
                    <a:pt x="7" y="10"/>
                  </a:cubicBezTo>
                  <a:cubicBezTo>
                    <a:pt x="4" y="8"/>
                    <a:pt x="0" y="11"/>
                    <a:pt x="0" y="12"/>
                  </a:cubicBezTo>
                  <a:cubicBezTo>
                    <a:pt x="1" y="11"/>
                    <a:pt x="3" y="14"/>
                    <a:pt x="5" y="14"/>
                  </a:cubicBezTo>
                  <a:cubicBezTo>
                    <a:pt x="4" y="15"/>
                    <a:pt x="4" y="16"/>
                    <a:pt x="5" y="17"/>
                  </a:cubicBezTo>
                  <a:cubicBezTo>
                    <a:pt x="5" y="15"/>
                    <a:pt x="6" y="15"/>
                    <a:pt x="7" y="16"/>
                  </a:cubicBezTo>
                  <a:cubicBezTo>
                    <a:pt x="9" y="16"/>
                    <a:pt x="10" y="14"/>
                    <a:pt x="10" y="13"/>
                  </a:cubicBezTo>
                  <a:cubicBezTo>
                    <a:pt x="10" y="13"/>
                    <a:pt x="12" y="13"/>
                    <a:pt x="12" y="13"/>
                  </a:cubicBezTo>
                  <a:cubicBezTo>
                    <a:pt x="12" y="13"/>
                    <a:pt x="10" y="15"/>
                    <a:pt x="10" y="18"/>
                  </a:cubicBezTo>
                  <a:cubicBezTo>
                    <a:pt x="9" y="22"/>
                    <a:pt x="13" y="23"/>
                    <a:pt x="13" y="23"/>
                  </a:cubicBezTo>
                  <a:cubicBezTo>
                    <a:pt x="7" y="20"/>
                    <a:pt x="12" y="14"/>
                    <a:pt x="13" y="13"/>
                  </a:cubicBezTo>
                  <a:close/>
                  <a:moveTo>
                    <a:pt x="10" y="5"/>
                  </a:moveTo>
                  <a:cubicBezTo>
                    <a:pt x="11" y="4"/>
                    <a:pt x="12" y="7"/>
                    <a:pt x="12" y="11"/>
                  </a:cubicBezTo>
                  <a:cubicBezTo>
                    <a:pt x="12" y="11"/>
                    <a:pt x="9" y="5"/>
                    <a:pt x="10" y="5"/>
                  </a:cubicBezTo>
                  <a:close/>
                  <a:moveTo>
                    <a:pt x="13" y="12"/>
                  </a:moveTo>
                  <a:cubicBezTo>
                    <a:pt x="13" y="12"/>
                    <a:pt x="18" y="11"/>
                    <a:pt x="19" y="13"/>
                  </a:cubicBezTo>
                  <a:cubicBezTo>
                    <a:pt x="19" y="14"/>
                    <a:pt x="13" y="12"/>
                    <a:pt x="13" y="12"/>
                  </a:cubicBezTo>
                  <a:close/>
                  <a:moveTo>
                    <a:pt x="9" y="13"/>
                  </a:moveTo>
                  <a:cubicBezTo>
                    <a:pt x="9" y="13"/>
                    <a:pt x="3" y="13"/>
                    <a:pt x="3" y="11"/>
                  </a:cubicBezTo>
                  <a:cubicBezTo>
                    <a:pt x="4" y="10"/>
                    <a:pt x="9" y="13"/>
                    <a:pt x="9" y="13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>
            <a:grpSpLocks/>
          </p:cNvGrpSpPr>
          <p:nvPr/>
        </p:nvGrpSpPr>
        <p:grpSpPr bwMode="auto">
          <a:xfrm>
            <a:off x="977900" y="2190751"/>
            <a:ext cx="2168525" cy="3603189"/>
            <a:chOff x="0" y="0"/>
            <a:chExt cx="2167984" cy="3602795"/>
          </a:xfrm>
        </p:grpSpPr>
        <p:pic>
          <p:nvPicPr>
            <p:cNvPr id="10281" name="图片 258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28670"/>
            <a:stretch>
              <a:fillRect/>
            </a:stretch>
          </p:blipFill>
          <p:spPr bwMode="auto">
            <a:xfrm rot="-3152563">
              <a:off x="-3441" y="20265"/>
              <a:ext cx="1640046" cy="163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82" name="组合 257"/>
            <p:cNvGrpSpPr>
              <a:grpSpLocks/>
            </p:cNvGrpSpPr>
            <p:nvPr/>
          </p:nvGrpSpPr>
          <p:grpSpPr bwMode="auto">
            <a:xfrm>
              <a:off x="249176" y="0"/>
              <a:ext cx="1918808" cy="3602795"/>
              <a:chOff x="-380" y="0"/>
              <a:chExt cx="1918808" cy="3602795"/>
            </a:xfrm>
          </p:grpSpPr>
          <p:grpSp>
            <p:nvGrpSpPr>
              <p:cNvPr id="10283" name="组合 244"/>
              <p:cNvGrpSpPr>
                <a:grpSpLocks/>
              </p:cNvGrpSpPr>
              <p:nvPr/>
            </p:nvGrpSpPr>
            <p:grpSpPr bwMode="auto">
              <a:xfrm>
                <a:off x="78588" y="0"/>
                <a:ext cx="1761252" cy="1999326"/>
                <a:chOff x="0" y="0"/>
                <a:chExt cx="1761252" cy="1999326"/>
              </a:xfrm>
            </p:grpSpPr>
            <p:grpSp>
              <p:nvGrpSpPr>
                <p:cNvPr id="10286" name="组合 16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61252" cy="1761248"/>
                  <a:chOff x="0" y="0"/>
                  <a:chExt cx="1761252" cy="1761248"/>
                </a:xfrm>
              </p:grpSpPr>
              <p:grpSp>
                <p:nvGrpSpPr>
                  <p:cNvPr id="10288" name="组合 179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761252" cy="1761248"/>
                    <a:chOff x="0" y="0"/>
                    <a:chExt cx="3096472" cy="3096470"/>
                  </a:xfrm>
                </p:grpSpPr>
                <p:sp>
                  <p:nvSpPr>
                    <p:cNvPr id="10290" name="椭圆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615" y="133953"/>
                      <a:ext cx="2826573" cy="282976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>
                        <a:solidFill>
                          <a:srgbClr val="FDFBE9"/>
                        </a:solidFill>
                      </a:endParaRPr>
                    </a:p>
                  </p:txBody>
                </p:sp>
                <p:sp>
                  <p:nvSpPr>
                    <p:cNvPr id="10291" name="椭圆 1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0" y="0"/>
                      <a:ext cx="3094442" cy="3097672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>
                        <a:solidFill>
                          <a:srgbClr val="FDFBE9"/>
                        </a:solidFill>
                      </a:endParaRPr>
                    </a:p>
                  </p:txBody>
                </p:sp>
              </p:grpSp>
              <p:sp>
                <p:nvSpPr>
                  <p:cNvPr id="10289" name="Freeform 51"/>
                  <p:cNvSpPr>
                    <a:spLocks noEditPoints="1"/>
                  </p:cNvSpPr>
                  <p:nvPr/>
                </p:nvSpPr>
                <p:spPr bwMode="auto">
                  <a:xfrm>
                    <a:off x="503498" y="507944"/>
                    <a:ext cx="753875" cy="704773"/>
                  </a:xfrm>
                  <a:custGeom>
                    <a:avLst/>
                    <a:gdLst>
                      <a:gd name="T0" fmla="*/ 82241 w 110"/>
                      <a:gd name="T1" fmla="*/ 34212 h 103"/>
                      <a:gd name="T2" fmla="*/ 630514 w 110"/>
                      <a:gd name="T3" fmla="*/ 130007 h 103"/>
                      <a:gd name="T4" fmla="*/ 726461 w 110"/>
                      <a:gd name="T5" fmla="*/ 150534 h 103"/>
                      <a:gd name="T6" fmla="*/ 753875 w 110"/>
                      <a:gd name="T7" fmla="*/ 212116 h 103"/>
                      <a:gd name="T8" fmla="*/ 726461 w 110"/>
                      <a:gd name="T9" fmla="*/ 643191 h 103"/>
                      <a:gd name="T10" fmla="*/ 671634 w 110"/>
                      <a:gd name="T11" fmla="*/ 663718 h 103"/>
                      <a:gd name="T12" fmla="*/ 582540 w 110"/>
                      <a:gd name="T13" fmla="*/ 704773 h 103"/>
                      <a:gd name="T14" fmla="*/ 171335 w 110"/>
                      <a:gd name="T15" fmla="*/ 663718 h 103"/>
                      <a:gd name="T16" fmla="*/ 89094 w 110"/>
                      <a:gd name="T17" fmla="*/ 704773 h 103"/>
                      <a:gd name="T18" fmla="*/ 27414 w 110"/>
                      <a:gd name="T19" fmla="*/ 643191 h 103"/>
                      <a:gd name="T20" fmla="*/ 0 w 110"/>
                      <a:gd name="T21" fmla="*/ 212116 h 103"/>
                      <a:gd name="T22" fmla="*/ 27414 w 110"/>
                      <a:gd name="T23" fmla="*/ 150534 h 103"/>
                      <a:gd name="T24" fmla="*/ 411205 w 110"/>
                      <a:gd name="T25" fmla="*/ 130007 h 103"/>
                      <a:gd name="T26" fmla="*/ 349524 w 110"/>
                      <a:gd name="T27" fmla="*/ 396862 h 103"/>
                      <a:gd name="T28" fmla="*/ 644220 w 110"/>
                      <a:gd name="T29" fmla="*/ 396862 h 103"/>
                      <a:gd name="T30" fmla="*/ 130215 w 110"/>
                      <a:gd name="T31" fmla="*/ 492657 h 103"/>
                      <a:gd name="T32" fmla="*/ 301550 w 110"/>
                      <a:gd name="T33" fmla="*/ 526869 h 103"/>
                      <a:gd name="T34" fmla="*/ 130215 w 110"/>
                      <a:gd name="T35" fmla="*/ 492657 h 103"/>
                      <a:gd name="T36" fmla="*/ 130215 w 110"/>
                      <a:gd name="T37" fmla="*/ 458445 h 103"/>
                      <a:gd name="T38" fmla="*/ 301550 w 110"/>
                      <a:gd name="T39" fmla="*/ 417390 h 103"/>
                      <a:gd name="T40" fmla="*/ 130215 w 110"/>
                      <a:gd name="T41" fmla="*/ 342123 h 103"/>
                      <a:gd name="T42" fmla="*/ 301550 w 110"/>
                      <a:gd name="T43" fmla="*/ 383178 h 103"/>
                      <a:gd name="T44" fmla="*/ 130215 w 110"/>
                      <a:gd name="T45" fmla="*/ 342123 h 103"/>
                      <a:gd name="T46" fmla="*/ 130215 w 110"/>
                      <a:gd name="T47" fmla="*/ 314753 h 103"/>
                      <a:gd name="T48" fmla="*/ 301550 w 110"/>
                      <a:gd name="T49" fmla="*/ 273698 h 103"/>
                      <a:gd name="T50" fmla="*/ 500299 w 110"/>
                      <a:gd name="T51" fmla="*/ 348965 h 103"/>
                      <a:gd name="T52" fmla="*/ 500299 w 110"/>
                      <a:gd name="T53" fmla="*/ 451602 h 103"/>
                      <a:gd name="T54" fmla="*/ 500299 w 110"/>
                      <a:gd name="T55" fmla="*/ 348965 h 103"/>
                      <a:gd name="T56" fmla="*/ 89094 w 110"/>
                      <a:gd name="T57" fmla="*/ 198431 h 103"/>
                      <a:gd name="T58" fmla="*/ 75388 w 110"/>
                      <a:gd name="T59" fmla="*/ 205274 h 103"/>
                      <a:gd name="T60" fmla="*/ 75388 w 110"/>
                      <a:gd name="T61" fmla="*/ 581609 h 103"/>
                      <a:gd name="T62" fmla="*/ 89094 w 110"/>
                      <a:gd name="T63" fmla="*/ 595294 h 103"/>
                      <a:gd name="T64" fmla="*/ 678488 w 110"/>
                      <a:gd name="T65" fmla="*/ 588451 h 103"/>
                      <a:gd name="T66" fmla="*/ 678488 w 110"/>
                      <a:gd name="T67" fmla="*/ 581609 h 103"/>
                      <a:gd name="T68" fmla="*/ 678488 w 110"/>
                      <a:gd name="T69" fmla="*/ 205274 h 103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110" h="103">
                        <a:moveTo>
                          <a:pt x="60" y="19"/>
                        </a:move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92" y="19"/>
                          <a:pt x="92" y="19"/>
                          <a:pt x="92" y="19"/>
                        </a:cubicBezTo>
                        <a:cubicBezTo>
                          <a:pt x="97" y="19"/>
                          <a:pt x="97" y="19"/>
                          <a:pt x="97" y="19"/>
                        </a:cubicBezTo>
                        <a:cubicBezTo>
                          <a:pt x="100" y="19"/>
                          <a:pt x="104" y="20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8" y="25"/>
                          <a:pt x="110" y="28"/>
                          <a:pt x="110" y="31"/>
                        </a:cubicBezTo>
                        <a:cubicBezTo>
                          <a:pt x="110" y="85"/>
                          <a:pt x="110" y="85"/>
                          <a:pt x="110" y="85"/>
                        </a:cubicBezTo>
                        <a:cubicBezTo>
                          <a:pt x="110" y="88"/>
                          <a:pt x="108" y="91"/>
                          <a:pt x="106" y="94"/>
                        </a:cubicBezTo>
                        <a:cubicBezTo>
                          <a:pt x="106" y="94"/>
                          <a:pt x="106" y="94"/>
                          <a:pt x="106" y="94"/>
                        </a:cubicBezTo>
                        <a:cubicBezTo>
                          <a:pt x="104" y="96"/>
                          <a:pt x="101" y="97"/>
                          <a:pt x="98" y="97"/>
                        </a:cubicBezTo>
                        <a:cubicBezTo>
                          <a:pt x="98" y="103"/>
                          <a:pt x="98" y="103"/>
                          <a:pt x="98" y="103"/>
                        </a:cubicBezTo>
                        <a:cubicBezTo>
                          <a:pt x="85" y="103"/>
                          <a:pt x="85" y="103"/>
                          <a:pt x="85" y="103"/>
                        </a:cubicBezTo>
                        <a:cubicBezTo>
                          <a:pt x="85" y="97"/>
                          <a:pt x="85" y="97"/>
                          <a:pt x="85" y="97"/>
                        </a:cubicBezTo>
                        <a:cubicBezTo>
                          <a:pt x="25" y="97"/>
                          <a:pt x="25" y="97"/>
                          <a:pt x="25" y="97"/>
                        </a:cubicBezTo>
                        <a:cubicBezTo>
                          <a:pt x="25" y="103"/>
                          <a:pt x="25" y="103"/>
                          <a:pt x="25" y="103"/>
                        </a:cubicBezTo>
                        <a:cubicBezTo>
                          <a:pt x="13" y="103"/>
                          <a:pt x="13" y="103"/>
                          <a:pt x="13" y="103"/>
                        </a:cubicBezTo>
                        <a:cubicBezTo>
                          <a:pt x="13" y="97"/>
                          <a:pt x="13" y="97"/>
                          <a:pt x="13" y="97"/>
                        </a:cubicBezTo>
                        <a:cubicBezTo>
                          <a:pt x="9" y="97"/>
                          <a:pt x="6" y="96"/>
                          <a:pt x="4" y="94"/>
                        </a:cubicBezTo>
                        <a:cubicBezTo>
                          <a:pt x="2" y="91"/>
                          <a:pt x="0" y="88"/>
                          <a:pt x="0" y="85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0" y="28"/>
                          <a:pt x="2" y="25"/>
                          <a:pt x="4" y="22"/>
                        </a:cubicBezTo>
                        <a:cubicBezTo>
                          <a:pt x="4" y="22"/>
                          <a:pt x="4" y="22"/>
                          <a:pt x="4" y="22"/>
                        </a:cubicBezTo>
                        <a:cubicBezTo>
                          <a:pt x="6" y="20"/>
                          <a:pt x="10" y="19"/>
                          <a:pt x="13" y="19"/>
                        </a:cubicBezTo>
                        <a:cubicBezTo>
                          <a:pt x="60" y="19"/>
                          <a:pt x="60" y="19"/>
                          <a:pt x="60" y="19"/>
                        </a:cubicBezTo>
                        <a:close/>
                        <a:moveTo>
                          <a:pt x="73" y="37"/>
                        </a:moveTo>
                        <a:cubicBezTo>
                          <a:pt x="61" y="37"/>
                          <a:pt x="51" y="46"/>
                          <a:pt x="51" y="58"/>
                        </a:cubicBezTo>
                        <a:cubicBezTo>
                          <a:pt x="51" y="70"/>
                          <a:pt x="61" y="79"/>
                          <a:pt x="73" y="79"/>
                        </a:cubicBezTo>
                        <a:cubicBezTo>
                          <a:pt x="84" y="79"/>
                          <a:pt x="94" y="70"/>
                          <a:pt x="94" y="58"/>
                        </a:cubicBezTo>
                        <a:cubicBezTo>
                          <a:pt x="94" y="46"/>
                          <a:pt x="84" y="37"/>
                          <a:pt x="73" y="37"/>
                        </a:cubicBezTo>
                        <a:close/>
                        <a:moveTo>
                          <a:pt x="19" y="72"/>
                        </a:move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44" y="77"/>
                          <a:pt x="44" y="77"/>
                          <a:pt x="44" y="77"/>
                        </a:cubicBezTo>
                        <a:cubicBezTo>
                          <a:pt x="44" y="72"/>
                          <a:pt x="44" y="72"/>
                          <a:pt x="44" y="72"/>
                        </a:cubicBezTo>
                        <a:cubicBezTo>
                          <a:pt x="19" y="72"/>
                          <a:pt x="19" y="72"/>
                          <a:pt x="19" y="72"/>
                        </a:cubicBezTo>
                        <a:close/>
                        <a:moveTo>
                          <a:pt x="19" y="61"/>
                        </a:moveTo>
                        <a:cubicBezTo>
                          <a:pt x="19" y="67"/>
                          <a:pt x="19" y="67"/>
                          <a:pt x="19" y="67"/>
                        </a:cubicBezTo>
                        <a:cubicBezTo>
                          <a:pt x="44" y="67"/>
                          <a:pt x="44" y="67"/>
                          <a:pt x="44" y="67"/>
                        </a:cubicBezTo>
                        <a:cubicBezTo>
                          <a:pt x="44" y="61"/>
                          <a:pt x="44" y="61"/>
                          <a:pt x="44" y="61"/>
                        </a:cubicBezTo>
                        <a:cubicBezTo>
                          <a:pt x="19" y="61"/>
                          <a:pt x="19" y="61"/>
                          <a:pt x="19" y="61"/>
                        </a:cubicBezTo>
                        <a:close/>
                        <a:moveTo>
                          <a:pt x="19" y="50"/>
                        </a:moveTo>
                        <a:cubicBezTo>
                          <a:pt x="19" y="56"/>
                          <a:pt x="19" y="56"/>
                          <a:pt x="19" y="56"/>
                        </a:cubicBezTo>
                        <a:cubicBezTo>
                          <a:pt x="44" y="56"/>
                          <a:pt x="44" y="56"/>
                          <a:pt x="44" y="56"/>
                        </a:cubicBezTo>
                        <a:cubicBezTo>
                          <a:pt x="44" y="50"/>
                          <a:pt x="44" y="50"/>
                          <a:pt x="44" y="50"/>
                        </a:cubicBezTo>
                        <a:cubicBezTo>
                          <a:pt x="19" y="50"/>
                          <a:pt x="19" y="50"/>
                          <a:pt x="19" y="50"/>
                        </a:cubicBezTo>
                        <a:close/>
                        <a:moveTo>
                          <a:pt x="19" y="40"/>
                        </a:move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44" y="46"/>
                          <a:pt x="44" y="46"/>
                          <a:pt x="44" y="46"/>
                        </a:cubicBezTo>
                        <a:cubicBezTo>
                          <a:pt x="44" y="40"/>
                          <a:pt x="44" y="40"/>
                          <a:pt x="44" y="40"/>
                        </a:cubicBezTo>
                        <a:cubicBezTo>
                          <a:pt x="19" y="40"/>
                          <a:pt x="19" y="40"/>
                          <a:pt x="19" y="40"/>
                        </a:cubicBezTo>
                        <a:close/>
                        <a:moveTo>
                          <a:pt x="73" y="51"/>
                        </a:moveTo>
                        <a:cubicBezTo>
                          <a:pt x="68" y="51"/>
                          <a:pt x="65" y="54"/>
                          <a:pt x="65" y="58"/>
                        </a:cubicBezTo>
                        <a:cubicBezTo>
                          <a:pt x="65" y="62"/>
                          <a:pt x="68" y="66"/>
                          <a:pt x="73" y="66"/>
                        </a:cubicBezTo>
                        <a:cubicBezTo>
                          <a:pt x="77" y="66"/>
                          <a:pt x="80" y="62"/>
                          <a:pt x="80" y="58"/>
                        </a:cubicBezTo>
                        <a:cubicBezTo>
                          <a:pt x="80" y="54"/>
                          <a:pt x="77" y="51"/>
                          <a:pt x="73" y="51"/>
                        </a:cubicBezTo>
                        <a:close/>
                        <a:moveTo>
                          <a:pt x="97" y="29"/>
                        </a:moveTo>
                        <a:cubicBezTo>
                          <a:pt x="13" y="29"/>
                          <a:pt x="13" y="29"/>
                          <a:pt x="13" y="29"/>
                        </a:cubicBezTo>
                        <a:cubicBezTo>
                          <a:pt x="12" y="29"/>
                          <a:pt x="12" y="29"/>
                          <a:pt x="11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0"/>
                          <a:pt x="11" y="31"/>
                          <a:pt x="11" y="31"/>
                        </a:cubicBezTo>
                        <a:cubicBezTo>
                          <a:pt x="11" y="85"/>
                          <a:pt x="11" y="85"/>
                          <a:pt x="11" y="85"/>
                        </a:cubicBezTo>
                        <a:cubicBezTo>
                          <a:pt x="11" y="85"/>
                          <a:pt x="11" y="86"/>
                          <a:pt x="11" y="86"/>
                        </a:cubicBezTo>
                        <a:cubicBezTo>
                          <a:pt x="12" y="87"/>
                          <a:pt x="12" y="87"/>
                          <a:pt x="13" y="87"/>
                        </a:cubicBezTo>
                        <a:cubicBezTo>
                          <a:pt x="97" y="87"/>
                          <a:pt x="97" y="87"/>
                          <a:pt x="97" y="87"/>
                        </a:cubicBezTo>
                        <a:cubicBezTo>
                          <a:pt x="98" y="87"/>
                          <a:pt x="98" y="87"/>
                          <a:pt x="99" y="86"/>
                        </a:cubicBezTo>
                        <a:cubicBezTo>
                          <a:pt x="99" y="86"/>
                          <a:pt x="99" y="86"/>
                          <a:pt x="99" y="86"/>
                        </a:cubicBezTo>
                        <a:cubicBezTo>
                          <a:pt x="99" y="86"/>
                          <a:pt x="99" y="85"/>
                          <a:pt x="99" y="85"/>
                        </a:cubicBezTo>
                        <a:cubicBezTo>
                          <a:pt x="99" y="31"/>
                          <a:pt x="99" y="31"/>
                          <a:pt x="99" y="31"/>
                        </a:cubicBezTo>
                        <a:cubicBezTo>
                          <a:pt x="99" y="31"/>
                          <a:pt x="99" y="30"/>
                          <a:pt x="99" y="30"/>
                        </a:cubicBezTo>
                        <a:cubicBezTo>
                          <a:pt x="98" y="29"/>
                          <a:pt x="98" y="29"/>
                          <a:pt x="97" y="29"/>
                        </a:cubicBezTo>
                        <a:close/>
                      </a:path>
                    </a:pathLst>
                  </a:custGeom>
                  <a:solidFill>
                    <a:srgbClr val="C1B15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pic>
              <p:nvPicPr>
                <p:cNvPr id="10287" name="组合 16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142" y="1686121"/>
                  <a:ext cx="1151856" cy="310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0284" name="矩形 245"/>
              <p:cNvSpPr>
                <a:spLocks noChangeArrowheads="1"/>
              </p:cNvSpPr>
              <p:nvPr/>
            </p:nvSpPr>
            <p:spPr bwMode="auto">
              <a:xfrm>
                <a:off x="-380" y="2433372"/>
                <a:ext cx="1918808" cy="116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水开了，水壶发出警报声，我假装没有听见。迈克的离去也是一样，突如其来，并且无可挽回。</a:t>
                </a:r>
              </a:p>
            </p:txBody>
          </p:sp>
          <p:sp>
            <p:nvSpPr>
              <p:cNvPr id="10285" name="文本框 248"/>
              <p:cNvSpPr txBox="1">
                <a:spLocks noChangeArrowheads="1"/>
              </p:cNvSpPr>
              <p:nvPr/>
            </p:nvSpPr>
            <p:spPr bwMode="auto">
              <a:xfrm>
                <a:off x="321829" y="2019079"/>
                <a:ext cx="1274390" cy="400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 </a:t>
                </a:r>
                <a:r>
                  <a:rPr lang="zh-CN" altLang="en-US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小标题 </a:t>
                </a:r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endPara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78" name="组合 2"/>
          <p:cNvGrpSpPr>
            <a:grpSpLocks/>
          </p:cNvGrpSpPr>
          <p:nvPr/>
        </p:nvGrpSpPr>
        <p:grpSpPr bwMode="auto">
          <a:xfrm>
            <a:off x="3775076" y="2036763"/>
            <a:ext cx="2106613" cy="3757176"/>
            <a:chOff x="0" y="0"/>
            <a:chExt cx="2106143" cy="3756650"/>
          </a:xfrm>
        </p:grpSpPr>
        <p:pic>
          <p:nvPicPr>
            <p:cNvPr id="10271" name="图片 259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" r="19341"/>
            <a:stretch>
              <a:fillRect/>
            </a:stretch>
          </p:blipFill>
          <p:spPr bwMode="auto">
            <a:xfrm rot="21129011" flipH="1">
              <a:off x="251626" y="0"/>
              <a:ext cx="1854517" cy="163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72" name="组合 256"/>
            <p:cNvGrpSpPr>
              <a:grpSpLocks/>
            </p:cNvGrpSpPr>
            <p:nvPr/>
          </p:nvGrpSpPr>
          <p:grpSpPr bwMode="auto">
            <a:xfrm>
              <a:off x="0" y="153856"/>
              <a:ext cx="1918860" cy="3602794"/>
              <a:chOff x="0" y="0"/>
              <a:chExt cx="1918860" cy="3602794"/>
            </a:xfrm>
          </p:grpSpPr>
          <p:grpSp>
            <p:nvGrpSpPr>
              <p:cNvPr id="10273" name="组合 243"/>
              <p:cNvGrpSpPr>
                <a:grpSpLocks/>
              </p:cNvGrpSpPr>
              <p:nvPr/>
            </p:nvGrpSpPr>
            <p:grpSpPr bwMode="auto">
              <a:xfrm>
                <a:off x="78832" y="0"/>
                <a:ext cx="1761252" cy="1999326"/>
                <a:chOff x="0" y="0"/>
                <a:chExt cx="1761252" cy="1999326"/>
              </a:xfrm>
            </p:grpSpPr>
            <p:grpSp>
              <p:nvGrpSpPr>
                <p:cNvPr id="10276" name="组合 1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61252" cy="1761248"/>
                  <a:chOff x="0" y="0"/>
                  <a:chExt cx="3096472" cy="3096470"/>
                </a:xfrm>
              </p:grpSpPr>
              <p:sp>
                <p:nvSpPr>
                  <p:cNvPr id="10279" name="椭圆 14"/>
                  <p:cNvSpPr>
                    <a:spLocks noChangeArrowheads="1"/>
                  </p:cNvSpPr>
                  <p:nvPr/>
                </p:nvSpPr>
                <p:spPr bwMode="auto">
                  <a:xfrm>
                    <a:off x="134861" y="134141"/>
                    <a:ext cx="2826650" cy="282967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>
                      <a:solidFill>
                        <a:srgbClr val="FDFBE9"/>
                      </a:solidFill>
                    </a:endParaRPr>
                  </a:p>
                </p:txBody>
              </p:sp>
              <p:sp>
                <p:nvSpPr>
                  <p:cNvPr id="10280" name="椭圆 15"/>
                  <p:cNvSpPr>
                    <a:spLocks noChangeArrowheads="1"/>
                  </p:cNvSpPr>
                  <p:nvPr/>
                </p:nvSpPr>
                <p:spPr bwMode="auto">
                  <a:xfrm>
                    <a:off x="923" y="192"/>
                    <a:ext cx="3094526" cy="3097577"/>
                  </a:xfrm>
                  <a:prstGeom prst="ellips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>
                      <a:solidFill>
                        <a:srgbClr val="FDFBE9"/>
                      </a:solidFill>
                    </a:endParaRPr>
                  </a:p>
                </p:txBody>
              </p:sp>
            </p:grpSp>
            <p:sp>
              <p:nvSpPr>
                <p:cNvPr id="10277" name="Freeform 101"/>
                <p:cNvSpPr>
                  <a:spLocks/>
                </p:cNvSpPr>
                <p:nvPr/>
              </p:nvSpPr>
              <p:spPr bwMode="auto">
                <a:xfrm>
                  <a:off x="456036" y="530260"/>
                  <a:ext cx="849123" cy="666657"/>
                </a:xfrm>
                <a:custGeom>
                  <a:avLst/>
                  <a:gdLst>
                    <a:gd name="T0" fmla="*/ 827163 w 116"/>
                    <a:gd name="T1" fmla="*/ 366295 h 91"/>
                    <a:gd name="T2" fmla="*/ 753963 w 116"/>
                    <a:gd name="T3" fmla="*/ 351643 h 91"/>
                    <a:gd name="T4" fmla="*/ 753963 w 116"/>
                    <a:gd name="T5" fmla="*/ 336991 h 91"/>
                    <a:gd name="T6" fmla="*/ 732003 w 116"/>
                    <a:gd name="T7" fmla="*/ 300362 h 91"/>
                    <a:gd name="T8" fmla="*/ 651482 w 116"/>
                    <a:gd name="T9" fmla="*/ 131866 h 91"/>
                    <a:gd name="T10" fmla="*/ 673442 w 116"/>
                    <a:gd name="T11" fmla="*/ 109889 h 91"/>
                    <a:gd name="T12" fmla="*/ 563642 w 116"/>
                    <a:gd name="T13" fmla="*/ 36630 h 91"/>
                    <a:gd name="T14" fmla="*/ 424562 w 116"/>
                    <a:gd name="T15" fmla="*/ 0 h 91"/>
                    <a:gd name="T16" fmla="*/ 278161 w 116"/>
                    <a:gd name="T17" fmla="*/ 29304 h 91"/>
                    <a:gd name="T18" fmla="*/ 168361 w 116"/>
                    <a:gd name="T19" fmla="*/ 117214 h 91"/>
                    <a:gd name="T20" fmla="*/ 190321 w 116"/>
                    <a:gd name="T21" fmla="*/ 139192 h 91"/>
                    <a:gd name="T22" fmla="*/ 124440 w 116"/>
                    <a:gd name="T23" fmla="*/ 300362 h 91"/>
                    <a:gd name="T24" fmla="*/ 87840 w 116"/>
                    <a:gd name="T25" fmla="*/ 336991 h 91"/>
                    <a:gd name="T26" fmla="*/ 87840 w 116"/>
                    <a:gd name="T27" fmla="*/ 351643 h 91"/>
                    <a:gd name="T28" fmla="*/ 21960 w 116"/>
                    <a:gd name="T29" fmla="*/ 366295 h 91"/>
                    <a:gd name="T30" fmla="*/ 21960 w 116"/>
                    <a:gd name="T31" fmla="*/ 578746 h 91"/>
                    <a:gd name="T32" fmla="*/ 87840 w 116"/>
                    <a:gd name="T33" fmla="*/ 608050 h 91"/>
                    <a:gd name="T34" fmla="*/ 87840 w 116"/>
                    <a:gd name="T35" fmla="*/ 622702 h 91"/>
                    <a:gd name="T36" fmla="*/ 131760 w 116"/>
                    <a:gd name="T37" fmla="*/ 666657 h 91"/>
                    <a:gd name="T38" fmla="*/ 131760 w 116"/>
                    <a:gd name="T39" fmla="*/ 666657 h 91"/>
                    <a:gd name="T40" fmla="*/ 175681 w 116"/>
                    <a:gd name="T41" fmla="*/ 622702 h 91"/>
                    <a:gd name="T42" fmla="*/ 175681 w 116"/>
                    <a:gd name="T43" fmla="*/ 336991 h 91"/>
                    <a:gd name="T44" fmla="*/ 168361 w 116"/>
                    <a:gd name="T45" fmla="*/ 315014 h 91"/>
                    <a:gd name="T46" fmla="*/ 226921 w 116"/>
                    <a:gd name="T47" fmla="*/ 168496 h 91"/>
                    <a:gd name="T48" fmla="*/ 248881 w 116"/>
                    <a:gd name="T49" fmla="*/ 190473 h 91"/>
                    <a:gd name="T50" fmla="*/ 322081 w 116"/>
                    <a:gd name="T51" fmla="*/ 131866 h 91"/>
                    <a:gd name="T52" fmla="*/ 424562 w 116"/>
                    <a:gd name="T53" fmla="*/ 109889 h 91"/>
                    <a:gd name="T54" fmla="*/ 519722 w 116"/>
                    <a:gd name="T55" fmla="*/ 131866 h 91"/>
                    <a:gd name="T56" fmla="*/ 600242 w 116"/>
                    <a:gd name="T57" fmla="*/ 183148 h 91"/>
                    <a:gd name="T58" fmla="*/ 614882 w 116"/>
                    <a:gd name="T59" fmla="*/ 168496 h 91"/>
                    <a:gd name="T60" fmla="*/ 688082 w 116"/>
                    <a:gd name="T61" fmla="*/ 307688 h 91"/>
                    <a:gd name="T62" fmla="*/ 673442 w 116"/>
                    <a:gd name="T63" fmla="*/ 336991 h 91"/>
                    <a:gd name="T64" fmla="*/ 673442 w 116"/>
                    <a:gd name="T65" fmla="*/ 622702 h 91"/>
                    <a:gd name="T66" fmla="*/ 710043 w 116"/>
                    <a:gd name="T67" fmla="*/ 666657 h 91"/>
                    <a:gd name="T68" fmla="*/ 710043 w 116"/>
                    <a:gd name="T69" fmla="*/ 666657 h 91"/>
                    <a:gd name="T70" fmla="*/ 753963 w 116"/>
                    <a:gd name="T71" fmla="*/ 622702 h 91"/>
                    <a:gd name="T72" fmla="*/ 753963 w 116"/>
                    <a:gd name="T73" fmla="*/ 608050 h 91"/>
                    <a:gd name="T74" fmla="*/ 827163 w 116"/>
                    <a:gd name="T75" fmla="*/ 578746 h 91"/>
                    <a:gd name="T76" fmla="*/ 827163 w 116"/>
                    <a:gd name="T77" fmla="*/ 366295 h 9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116" h="91">
                      <a:moveTo>
                        <a:pt x="113" y="50"/>
                      </a:moveTo>
                      <a:cubicBezTo>
                        <a:pt x="103" y="48"/>
                        <a:pt x="103" y="48"/>
                        <a:pt x="103" y="48"/>
                      </a:cubicBez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3" y="44"/>
                        <a:pt x="102" y="42"/>
                        <a:pt x="100" y="41"/>
                      </a:cubicBezTo>
                      <a:cubicBezTo>
                        <a:pt x="99" y="32"/>
                        <a:pt x="95" y="24"/>
                        <a:pt x="89" y="18"/>
                      </a:cubicBezTo>
                      <a:cubicBezTo>
                        <a:pt x="92" y="15"/>
                        <a:pt x="92" y="15"/>
                        <a:pt x="92" y="15"/>
                      </a:cubicBezTo>
                      <a:cubicBezTo>
                        <a:pt x="88" y="11"/>
                        <a:pt x="82" y="7"/>
                        <a:pt x="77" y="5"/>
                      </a:cubicBezTo>
                      <a:cubicBezTo>
                        <a:pt x="71" y="2"/>
                        <a:pt x="64" y="0"/>
                        <a:pt x="58" y="0"/>
                      </a:cubicBezTo>
                      <a:cubicBezTo>
                        <a:pt x="51" y="0"/>
                        <a:pt x="45" y="2"/>
                        <a:pt x="38" y="4"/>
                      </a:cubicBezTo>
                      <a:cubicBezTo>
                        <a:pt x="32" y="7"/>
                        <a:pt x="27" y="11"/>
                        <a:pt x="23" y="16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1" y="25"/>
                        <a:pt x="18" y="32"/>
                        <a:pt x="17" y="41"/>
                      </a:cubicBezTo>
                      <a:cubicBezTo>
                        <a:pt x="14" y="41"/>
                        <a:pt x="12" y="44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0" y="60"/>
                        <a:pt x="0" y="70"/>
                        <a:pt x="3" y="79"/>
                      </a:cubicBezTo>
                      <a:cubicBezTo>
                        <a:pt x="12" y="83"/>
                        <a:pt x="12" y="83"/>
                        <a:pt x="12" y="83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2" y="88"/>
                        <a:pt x="15" y="91"/>
                        <a:pt x="18" y="91"/>
                      </a:cubicBezTo>
                      <a:cubicBezTo>
                        <a:pt x="18" y="91"/>
                        <a:pt x="18" y="91"/>
                        <a:pt x="18" y="91"/>
                      </a:cubicBezTo>
                      <a:cubicBezTo>
                        <a:pt x="21" y="91"/>
                        <a:pt x="24" y="88"/>
                        <a:pt x="24" y="85"/>
                      </a:cubicBez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24" y="45"/>
                        <a:pt x="24" y="44"/>
                        <a:pt x="23" y="43"/>
                      </a:cubicBezTo>
                      <a:cubicBezTo>
                        <a:pt x="23" y="35"/>
                        <a:pt x="26" y="28"/>
                        <a:pt x="31" y="23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2"/>
                        <a:pt x="40" y="20"/>
                        <a:pt x="44" y="18"/>
                      </a:cubicBezTo>
                      <a:cubicBezTo>
                        <a:pt x="49" y="16"/>
                        <a:pt x="53" y="15"/>
                        <a:pt x="58" y="15"/>
                      </a:cubicBezTo>
                      <a:cubicBezTo>
                        <a:pt x="62" y="15"/>
                        <a:pt x="66" y="16"/>
                        <a:pt x="71" y="18"/>
                      </a:cubicBezTo>
                      <a:cubicBezTo>
                        <a:pt x="75" y="20"/>
                        <a:pt x="79" y="22"/>
                        <a:pt x="82" y="25"/>
                      </a:cubicBezTo>
                      <a:cubicBezTo>
                        <a:pt x="84" y="23"/>
                        <a:pt x="84" y="23"/>
                        <a:pt x="84" y="23"/>
                      </a:cubicBezTo>
                      <a:cubicBezTo>
                        <a:pt x="89" y="28"/>
                        <a:pt x="93" y="34"/>
                        <a:pt x="94" y="42"/>
                      </a:cubicBezTo>
                      <a:cubicBezTo>
                        <a:pt x="92" y="43"/>
                        <a:pt x="92" y="45"/>
                        <a:pt x="92" y="46"/>
                      </a:cubicBezTo>
                      <a:cubicBezTo>
                        <a:pt x="92" y="85"/>
                        <a:pt x="92" y="85"/>
                        <a:pt x="92" y="85"/>
                      </a:cubicBezTo>
                      <a:cubicBezTo>
                        <a:pt x="92" y="88"/>
                        <a:pt x="94" y="91"/>
                        <a:pt x="97" y="91"/>
                      </a:cubicBezTo>
                      <a:cubicBezTo>
                        <a:pt x="97" y="91"/>
                        <a:pt x="97" y="91"/>
                        <a:pt x="97" y="91"/>
                      </a:cubicBezTo>
                      <a:cubicBezTo>
                        <a:pt x="101" y="91"/>
                        <a:pt x="103" y="88"/>
                        <a:pt x="103" y="85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13" y="79"/>
                        <a:pt x="113" y="79"/>
                        <a:pt x="113" y="79"/>
                      </a:cubicBezTo>
                      <a:cubicBezTo>
                        <a:pt x="116" y="70"/>
                        <a:pt x="116" y="60"/>
                        <a:pt x="113" y="50"/>
                      </a:cubicBezTo>
                      <a:close/>
                    </a:path>
                  </a:pathLst>
                </a:custGeom>
                <a:solidFill>
                  <a:srgbClr val="C1B1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0278" name="组合 18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479" y="1686179"/>
                  <a:ext cx="1151887" cy="3108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0274" name="矩形 247"/>
              <p:cNvSpPr>
                <a:spLocks noChangeArrowheads="1"/>
              </p:cNvSpPr>
              <p:nvPr/>
            </p:nvSpPr>
            <p:spPr bwMode="auto">
              <a:xfrm>
                <a:off x="0" y="2433407"/>
                <a:ext cx="1918860" cy="1169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想着想着我就哑然失笑，自己竟然为一杯咖啡有如此多的人生感怀，我自己一定是老了。</a:t>
                </a:r>
              </a:p>
            </p:txBody>
          </p:sp>
          <p:sp>
            <p:nvSpPr>
              <p:cNvPr id="10275" name="文本框 249"/>
              <p:cNvSpPr txBox="1">
                <a:spLocks noChangeArrowheads="1"/>
              </p:cNvSpPr>
              <p:nvPr/>
            </p:nvSpPr>
            <p:spPr bwMode="auto">
              <a:xfrm>
                <a:off x="322218" y="2019127"/>
                <a:ext cx="1274424" cy="400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 </a:t>
                </a:r>
                <a:r>
                  <a:rPr lang="zh-CN" altLang="en-US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小标题 </a:t>
                </a:r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endPara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289" name="组合 3"/>
          <p:cNvGrpSpPr>
            <a:grpSpLocks/>
          </p:cNvGrpSpPr>
          <p:nvPr/>
        </p:nvGrpSpPr>
        <p:grpSpPr bwMode="auto">
          <a:xfrm>
            <a:off x="5948364" y="1963739"/>
            <a:ext cx="2586037" cy="3619519"/>
            <a:chOff x="0" y="0"/>
            <a:chExt cx="2585867" cy="3620023"/>
          </a:xfrm>
        </p:grpSpPr>
        <p:pic>
          <p:nvPicPr>
            <p:cNvPr id="10261" name="图片 260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2468"/>
            <a:stretch>
              <a:fillRect/>
            </a:stretch>
          </p:blipFill>
          <p:spPr bwMode="auto">
            <a:xfrm rot="1034229" flipH="1">
              <a:off x="0" y="0"/>
              <a:ext cx="2585867" cy="163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62" name="组合 255"/>
            <p:cNvGrpSpPr>
              <a:grpSpLocks/>
            </p:cNvGrpSpPr>
            <p:nvPr/>
          </p:nvGrpSpPr>
          <p:grpSpPr bwMode="auto">
            <a:xfrm>
              <a:off x="374625" y="227743"/>
              <a:ext cx="1854078" cy="3392280"/>
              <a:chOff x="376" y="0"/>
              <a:chExt cx="1854078" cy="3392280"/>
            </a:xfrm>
          </p:grpSpPr>
          <p:grpSp>
            <p:nvGrpSpPr>
              <p:cNvPr id="10263" name="组合 242"/>
              <p:cNvGrpSpPr>
                <a:grpSpLocks/>
              </p:cNvGrpSpPr>
              <p:nvPr/>
            </p:nvGrpSpPr>
            <p:grpSpPr bwMode="auto">
              <a:xfrm>
                <a:off x="46599" y="0"/>
                <a:ext cx="1761252" cy="1999326"/>
                <a:chOff x="0" y="0"/>
                <a:chExt cx="1761252" cy="1999326"/>
              </a:xfrm>
            </p:grpSpPr>
            <p:grpSp>
              <p:nvGrpSpPr>
                <p:cNvPr id="10266" name="组合 19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61252" cy="1761248"/>
                  <a:chOff x="0" y="0"/>
                  <a:chExt cx="3096472" cy="3096470"/>
                </a:xfrm>
              </p:grpSpPr>
              <p:sp>
                <p:nvSpPr>
                  <p:cNvPr id="10269" name="椭圆 200"/>
                  <p:cNvSpPr>
                    <a:spLocks noChangeArrowheads="1"/>
                  </p:cNvSpPr>
                  <p:nvPr/>
                </p:nvSpPr>
                <p:spPr bwMode="auto">
                  <a:xfrm>
                    <a:off x="133627" y="132758"/>
                    <a:ext cx="2829885" cy="283046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>
                      <a:solidFill>
                        <a:srgbClr val="FDFBE9"/>
                      </a:solidFill>
                    </a:endParaRPr>
                  </a:p>
                </p:txBody>
              </p:sp>
              <p:sp>
                <p:nvSpPr>
                  <p:cNvPr id="10270" name="椭圆 201"/>
                  <p:cNvSpPr>
                    <a:spLocks noChangeArrowheads="1"/>
                  </p:cNvSpPr>
                  <p:nvPr/>
                </p:nvSpPr>
                <p:spPr bwMode="auto">
                  <a:xfrm>
                    <a:off x="-332" y="-1229"/>
                    <a:ext cx="3097803" cy="3098443"/>
                  </a:xfrm>
                  <a:prstGeom prst="ellips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>
                      <a:solidFill>
                        <a:srgbClr val="FDFBE9"/>
                      </a:solidFill>
                    </a:endParaRPr>
                  </a:p>
                </p:txBody>
              </p:sp>
            </p:grpSp>
            <p:pic>
              <p:nvPicPr>
                <p:cNvPr id="10267" name="组合 203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5861" y="1685841"/>
                  <a:ext cx="1152068" cy="3109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68" name="Freeform 274"/>
                <p:cNvSpPr>
                  <a:spLocks noEditPoints="1"/>
                </p:cNvSpPr>
                <p:nvPr/>
              </p:nvSpPr>
              <p:spPr bwMode="auto">
                <a:xfrm>
                  <a:off x="466505" y="470854"/>
                  <a:ext cx="828620" cy="831966"/>
                </a:xfrm>
                <a:custGeom>
                  <a:avLst/>
                  <a:gdLst>
                    <a:gd name="T0" fmla="*/ 418581 w 97"/>
                    <a:gd name="T1" fmla="*/ 0 h 97"/>
                    <a:gd name="T2" fmla="*/ 709025 w 97"/>
                    <a:gd name="T3" fmla="*/ 120078 h 97"/>
                    <a:gd name="T4" fmla="*/ 828620 w 97"/>
                    <a:gd name="T5" fmla="*/ 420271 h 97"/>
                    <a:gd name="T6" fmla="*/ 709025 w 97"/>
                    <a:gd name="T7" fmla="*/ 711888 h 97"/>
                    <a:gd name="T8" fmla="*/ 418581 w 97"/>
                    <a:gd name="T9" fmla="*/ 831966 h 97"/>
                    <a:gd name="T10" fmla="*/ 119595 w 97"/>
                    <a:gd name="T11" fmla="*/ 711888 h 97"/>
                    <a:gd name="T12" fmla="*/ 0 w 97"/>
                    <a:gd name="T13" fmla="*/ 420271 h 97"/>
                    <a:gd name="T14" fmla="*/ 119595 w 97"/>
                    <a:gd name="T15" fmla="*/ 120078 h 97"/>
                    <a:gd name="T16" fmla="*/ 418581 w 97"/>
                    <a:gd name="T17" fmla="*/ 0 h 97"/>
                    <a:gd name="T18" fmla="*/ 469836 w 97"/>
                    <a:gd name="T19" fmla="*/ 403118 h 97"/>
                    <a:gd name="T20" fmla="*/ 461294 w 97"/>
                    <a:gd name="T21" fmla="*/ 385964 h 97"/>
                    <a:gd name="T22" fmla="*/ 580888 w 97"/>
                    <a:gd name="T23" fmla="*/ 205847 h 97"/>
                    <a:gd name="T24" fmla="*/ 555261 w 97"/>
                    <a:gd name="T25" fmla="*/ 180116 h 97"/>
                    <a:gd name="T26" fmla="*/ 427124 w 97"/>
                    <a:gd name="T27" fmla="*/ 368810 h 97"/>
                    <a:gd name="T28" fmla="*/ 384411 w 97"/>
                    <a:gd name="T29" fmla="*/ 368810 h 97"/>
                    <a:gd name="T30" fmla="*/ 358784 w 97"/>
                    <a:gd name="T31" fmla="*/ 446002 h 97"/>
                    <a:gd name="T32" fmla="*/ 435666 w 97"/>
                    <a:gd name="T33" fmla="*/ 480310 h 97"/>
                    <a:gd name="T34" fmla="*/ 444209 w 97"/>
                    <a:gd name="T35" fmla="*/ 471733 h 97"/>
                    <a:gd name="T36" fmla="*/ 589431 w 97"/>
                    <a:gd name="T37" fmla="*/ 523195 h 97"/>
                    <a:gd name="T38" fmla="*/ 606516 w 97"/>
                    <a:gd name="T39" fmla="*/ 480310 h 97"/>
                    <a:gd name="T40" fmla="*/ 469836 w 97"/>
                    <a:gd name="T41" fmla="*/ 428848 h 97"/>
                    <a:gd name="T42" fmla="*/ 469836 w 97"/>
                    <a:gd name="T43" fmla="*/ 403118 h 97"/>
                    <a:gd name="T44" fmla="*/ 632143 w 97"/>
                    <a:gd name="T45" fmla="*/ 205847 h 97"/>
                    <a:gd name="T46" fmla="*/ 418581 w 97"/>
                    <a:gd name="T47" fmla="*/ 111501 h 97"/>
                    <a:gd name="T48" fmla="*/ 196477 w 97"/>
                    <a:gd name="T49" fmla="*/ 205847 h 97"/>
                    <a:gd name="T50" fmla="*/ 111052 w 97"/>
                    <a:gd name="T51" fmla="*/ 420271 h 97"/>
                    <a:gd name="T52" fmla="*/ 196477 w 97"/>
                    <a:gd name="T53" fmla="*/ 634696 h 97"/>
                    <a:gd name="T54" fmla="*/ 418581 w 97"/>
                    <a:gd name="T55" fmla="*/ 720465 h 97"/>
                    <a:gd name="T56" fmla="*/ 632143 w 97"/>
                    <a:gd name="T57" fmla="*/ 634696 h 97"/>
                    <a:gd name="T58" fmla="*/ 717568 w 97"/>
                    <a:gd name="T59" fmla="*/ 420271 h 97"/>
                    <a:gd name="T60" fmla="*/ 632143 w 97"/>
                    <a:gd name="T61" fmla="*/ 205847 h 97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97" h="97">
                      <a:moveTo>
                        <a:pt x="49" y="0"/>
                      </a:moveTo>
                      <a:cubicBezTo>
                        <a:pt x="62" y="0"/>
                        <a:pt x="74" y="5"/>
                        <a:pt x="83" y="14"/>
                      </a:cubicBezTo>
                      <a:cubicBezTo>
                        <a:pt x="92" y="23"/>
                        <a:pt x="97" y="35"/>
                        <a:pt x="97" y="49"/>
                      </a:cubicBezTo>
                      <a:cubicBezTo>
                        <a:pt x="97" y="62"/>
                        <a:pt x="92" y="74"/>
                        <a:pt x="83" y="83"/>
                      </a:cubicBezTo>
                      <a:cubicBezTo>
                        <a:pt x="74" y="92"/>
                        <a:pt x="62" y="97"/>
                        <a:pt x="49" y="97"/>
                      </a:cubicBezTo>
                      <a:cubicBezTo>
                        <a:pt x="35" y="97"/>
                        <a:pt x="23" y="92"/>
                        <a:pt x="14" y="83"/>
                      </a:cubicBezTo>
                      <a:cubicBezTo>
                        <a:pt x="5" y="74"/>
                        <a:pt x="0" y="62"/>
                        <a:pt x="0" y="49"/>
                      </a:cubicBezTo>
                      <a:cubicBezTo>
                        <a:pt x="0" y="35"/>
                        <a:pt x="5" y="23"/>
                        <a:pt x="14" y="14"/>
                      </a:cubicBezTo>
                      <a:cubicBezTo>
                        <a:pt x="23" y="5"/>
                        <a:pt x="35" y="0"/>
                        <a:pt x="49" y="0"/>
                      </a:cubicBezTo>
                      <a:close/>
                      <a:moveTo>
                        <a:pt x="55" y="47"/>
                      </a:moveTo>
                      <a:cubicBezTo>
                        <a:pt x="54" y="46"/>
                        <a:pt x="54" y="45"/>
                        <a:pt x="54" y="45"/>
                      </a:cubicBezTo>
                      <a:cubicBezTo>
                        <a:pt x="59" y="38"/>
                        <a:pt x="64" y="31"/>
                        <a:pt x="68" y="24"/>
                      </a:cubicBezTo>
                      <a:cubicBezTo>
                        <a:pt x="67" y="23"/>
                        <a:pt x="66" y="22"/>
                        <a:pt x="65" y="21"/>
                      </a:cubicBezTo>
                      <a:cubicBezTo>
                        <a:pt x="59" y="28"/>
                        <a:pt x="54" y="35"/>
                        <a:pt x="50" y="43"/>
                      </a:cubicBezTo>
                      <a:cubicBezTo>
                        <a:pt x="48" y="42"/>
                        <a:pt x="47" y="43"/>
                        <a:pt x="45" y="43"/>
                      </a:cubicBezTo>
                      <a:cubicBezTo>
                        <a:pt x="42" y="45"/>
                        <a:pt x="40" y="49"/>
                        <a:pt x="42" y="52"/>
                      </a:cubicBezTo>
                      <a:cubicBezTo>
                        <a:pt x="43" y="56"/>
                        <a:pt x="47" y="58"/>
                        <a:pt x="51" y="56"/>
                      </a:cubicBezTo>
                      <a:cubicBezTo>
                        <a:pt x="51" y="56"/>
                        <a:pt x="52" y="56"/>
                        <a:pt x="52" y="55"/>
                      </a:cubicBezTo>
                      <a:cubicBezTo>
                        <a:pt x="58" y="58"/>
                        <a:pt x="63" y="60"/>
                        <a:pt x="69" y="61"/>
                      </a:cubicBezTo>
                      <a:cubicBezTo>
                        <a:pt x="70" y="59"/>
                        <a:pt x="71" y="58"/>
                        <a:pt x="71" y="56"/>
                      </a:cubicBezTo>
                      <a:cubicBezTo>
                        <a:pt x="66" y="54"/>
                        <a:pt x="61" y="51"/>
                        <a:pt x="55" y="50"/>
                      </a:cubicBezTo>
                      <a:cubicBezTo>
                        <a:pt x="55" y="49"/>
                        <a:pt x="55" y="48"/>
                        <a:pt x="55" y="47"/>
                      </a:cubicBezTo>
                      <a:close/>
                      <a:moveTo>
                        <a:pt x="74" y="24"/>
                      </a:moveTo>
                      <a:cubicBezTo>
                        <a:pt x="67" y="17"/>
                        <a:pt x="58" y="13"/>
                        <a:pt x="49" y="13"/>
                      </a:cubicBezTo>
                      <a:cubicBezTo>
                        <a:pt x="39" y="13"/>
                        <a:pt x="30" y="17"/>
                        <a:pt x="23" y="24"/>
                      </a:cubicBezTo>
                      <a:cubicBezTo>
                        <a:pt x="17" y="30"/>
                        <a:pt x="13" y="39"/>
                        <a:pt x="13" y="49"/>
                      </a:cubicBezTo>
                      <a:cubicBezTo>
                        <a:pt x="13" y="58"/>
                        <a:pt x="17" y="67"/>
                        <a:pt x="23" y="74"/>
                      </a:cubicBezTo>
                      <a:cubicBezTo>
                        <a:pt x="30" y="80"/>
                        <a:pt x="39" y="84"/>
                        <a:pt x="49" y="84"/>
                      </a:cubicBezTo>
                      <a:cubicBezTo>
                        <a:pt x="58" y="84"/>
                        <a:pt x="67" y="80"/>
                        <a:pt x="74" y="74"/>
                      </a:cubicBezTo>
                      <a:cubicBezTo>
                        <a:pt x="80" y="67"/>
                        <a:pt x="84" y="58"/>
                        <a:pt x="84" y="49"/>
                      </a:cubicBezTo>
                      <a:cubicBezTo>
                        <a:pt x="84" y="39"/>
                        <a:pt x="80" y="30"/>
                        <a:pt x="74" y="24"/>
                      </a:cubicBezTo>
                      <a:close/>
                    </a:path>
                  </a:pathLst>
                </a:custGeom>
                <a:solidFill>
                  <a:srgbClr val="C1B1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64" name="矩形 246"/>
              <p:cNvSpPr>
                <a:spLocks noChangeArrowheads="1"/>
              </p:cNvSpPr>
              <p:nvPr/>
            </p:nvSpPr>
            <p:spPr bwMode="auto">
              <a:xfrm>
                <a:off x="376" y="2438040"/>
                <a:ext cx="1854078" cy="954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要知道，我宁愿忍受分与不分的煎熬，也不愿意以这样的方式被宣判</a:t>
                </a:r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死刑</a:t>
                </a:r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400"/>
              </a:p>
            </p:txBody>
          </p:sp>
          <p:sp>
            <p:nvSpPr>
              <p:cNvPr id="10265" name="文本框 250"/>
              <p:cNvSpPr txBox="1">
                <a:spLocks noChangeArrowheads="1"/>
              </p:cNvSpPr>
              <p:nvPr/>
            </p:nvSpPr>
            <p:spPr bwMode="auto">
              <a:xfrm>
                <a:off x="290105" y="2018882"/>
                <a:ext cx="1274624" cy="400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小标题 </a:t>
                </a:r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endPara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300" name="组合 4"/>
          <p:cNvGrpSpPr>
            <a:grpSpLocks/>
          </p:cNvGrpSpPr>
          <p:nvPr/>
        </p:nvGrpSpPr>
        <p:grpSpPr bwMode="auto">
          <a:xfrm>
            <a:off x="8805865" y="1839913"/>
            <a:ext cx="2503487" cy="3954026"/>
            <a:chOff x="0" y="0"/>
            <a:chExt cx="2503590" cy="3953954"/>
          </a:xfrm>
        </p:grpSpPr>
        <p:pic>
          <p:nvPicPr>
            <p:cNvPr id="10251" name="图片 261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2468"/>
            <a:stretch>
              <a:fillRect/>
            </a:stretch>
          </p:blipFill>
          <p:spPr bwMode="auto">
            <a:xfrm rot="1034229" flipH="1">
              <a:off x="427832" y="0"/>
              <a:ext cx="2075758" cy="1310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52" name="组合 254"/>
            <p:cNvGrpSpPr>
              <a:grpSpLocks/>
            </p:cNvGrpSpPr>
            <p:nvPr/>
          </p:nvGrpSpPr>
          <p:grpSpPr bwMode="auto">
            <a:xfrm>
              <a:off x="0" y="351159"/>
              <a:ext cx="1917779" cy="3602795"/>
              <a:chOff x="0" y="0"/>
              <a:chExt cx="1917779" cy="3602795"/>
            </a:xfrm>
          </p:grpSpPr>
          <p:grpSp>
            <p:nvGrpSpPr>
              <p:cNvPr id="10253" name="组合 241"/>
              <p:cNvGrpSpPr>
                <a:grpSpLocks/>
              </p:cNvGrpSpPr>
              <p:nvPr/>
            </p:nvGrpSpPr>
            <p:grpSpPr bwMode="auto">
              <a:xfrm>
                <a:off x="78588" y="0"/>
                <a:ext cx="1761252" cy="1999326"/>
                <a:chOff x="0" y="0"/>
                <a:chExt cx="1761252" cy="1999326"/>
              </a:xfrm>
            </p:grpSpPr>
            <p:grpSp>
              <p:nvGrpSpPr>
                <p:cNvPr id="10256" name="组合 21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61252" cy="1761248"/>
                  <a:chOff x="0" y="0"/>
                  <a:chExt cx="3096472" cy="3096470"/>
                </a:xfrm>
              </p:grpSpPr>
              <p:sp>
                <p:nvSpPr>
                  <p:cNvPr id="10259" name="椭圆 220"/>
                  <p:cNvSpPr>
                    <a:spLocks noChangeArrowheads="1"/>
                  </p:cNvSpPr>
                  <p:nvPr/>
                </p:nvSpPr>
                <p:spPr bwMode="auto">
                  <a:xfrm>
                    <a:off x="132570" y="133389"/>
                    <a:ext cx="2830188" cy="28300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>
                      <a:solidFill>
                        <a:srgbClr val="FDFBE9"/>
                      </a:solidFill>
                    </a:endParaRPr>
                  </a:p>
                </p:txBody>
              </p:sp>
              <p:sp>
                <p:nvSpPr>
                  <p:cNvPr id="10260" name="椭圆 221"/>
                  <p:cNvSpPr>
                    <a:spLocks noChangeArrowheads="1"/>
                  </p:cNvSpPr>
                  <p:nvPr/>
                </p:nvSpPr>
                <p:spPr bwMode="auto">
                  <a:xfrm>
                    <a:off x="-1403" y="-577"/>
                    <a:ext cx="3098135" cy="3097954"/>
                  </a:xfrm>
                  <a:prstGeom prst="ellipse">
                    <a:avLst/>
                  </a:prstGeom>
                  <a:noFill/>
                  <a:ln w="12700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>
                      <a:solidFill>
                        <a:srgbClr val="FDFBE9"/>
                      </a:solidFill>
                    </a:endParaRPr>
                  </a:p>
                </p:txBody>
              </p:sp>
            </p:grpSp>
            <p:pic>
              <p:nvPicPr>
                <p:cNvPr id="10257" name="组合 223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237" y="1685947"/>
                  <a:ext cx="1152192" cy="3108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58" name="Freeform 21"/>
                <p:cNvSpPr>
                  <a:spLocks noEditPoints="1"/>
                </p:cNvSpPr>
                <p:nvPr/>
              </p:nvSpPr>
              <p:spPr bwMode="auto">
                <a:xfrm>
                  <a:off x="364342" y="433052"/>
                  <a:ext cx="1022392" cy="1050906"/>
                </a:xfrm>
                <a:custGeom>
                  <a:avLst/>
                  <a:gdLst>
                    <a:gd name="T0" fmla="*/ 961354 w 134"/>
                    <a:gd name="T1" fmla="*/ 0 h 138"/>
                    <a:gd name="T2" fmla="*/ 1022392 w 134"/>
                    <a:gd name="T3" fmla="*/ 53307 h 138"/>
                    <a:gd name="T4" fmla="*/ 1014762 w 134"/>
                    <a:gd name="T5" fmla="*/ 83768 h 138"/>
                    <a:gd name="T6" fmla="*/ 915575 w 134"/>
                    <a:gd name="T7" fmla="*/ 182766 h 138"/>
                    <a:gd name="T8" fmla="*/ 907945 w 134"/>
                    <a:gd name="T9" fmla="*/ 175151 h 138"/>
                    <a:gd name="T10" fmla="*/ 732460 w 134"/>
                    <a:gd name="T11" fmla="*/ 357917 h 138"/>
                    <a:gd name="T12" fmla="*/ 778239 w 134"/>
                    <a:gd name="T13" fmla="*/ 464531 h 138"/>
                    <a:gd name="T14" fmla="*/ 686681 w 134"/>
                    <a:gd name="T15" fmla="*/ 563529 h 138"/>
                    <a:gd name="T16" fmla="*/ 587494 w 134"/>
                    <a:gd name="T17" fmla="*/ 784372 h 138"/>
                    <a:gd name="T18" fmla="*/ 259413 w 134"/>
                    <a:gd name="T19" fmla="*/ 472146 h 138"/>
                    <a:gd name="T20" fmla="*/ 473047 w 134"/>
                    <a:gd name="T21" fmla="*/ 357917 h 138"/>
                    <a:gd name="T22" fmla="*/ 579864 w 134"/>
                    <a:gd name="T23" fmla="*/ 266534 h 138"/>
                    <a:gd name="T24" fmla="*/ 648532 w 134"/>
                    <a:gd name="T25" fmla="*/ 289380 h 138"/>
                    <a:gd name="T26" fmla="*/ 549345 w 134"/>
                    <a:gd name="T27" fmla="*/ 411224 h 138"/>
                    <a:gd name="T28" fmla="*/ 556975 w 134"/>
                    <a:gd name="T29" fmla="*/ 418839 h 138"/>
                    <a:gd name="T30" fmla="*/ 679051 w 134"/>
                    <a:gd name="T31" fmla="*/ 304610 h 138"/>
                    <a:gd name="T32" fmla="*/ 679051 w 134"/>
                    <a:gd name="T33" fmla="*/ 304610 h 138"/>
                    <a:gd name="T34" fmla="*/ 854537 w 134"/>
                    <a:gd name="T35" fmla="*/ 129459 h 138"/>
                    <a:gd name="T36" fmla="*/ 846907 w 134"/>
                    <a:gd name="T37" fmla="*/ 114229 h 138"/>
                    <a:gd name="T38" fmla="*/ 938464 w 134"/>
                    <a:gd name="T39" fmla="*/ 7615 h 138"/>
                    <a:gd name="T40" fmla="*/ 961354 w 134"/>
                    <a:gd name="T41" fmla="*/ 0 h 138"/>
                    <a:gd name="T42" fmla="*/ 328081 w 134"/>
                    <a:gd name="T43" fmla="*/ 586375 h 138"/>
                    <a:gd name="T44" fmla="*/ 297562 w 134"/>
                    <a:gd name="T45" fmla="*/ 609221 h 138"/>
                    <a:gd name="T46" fmla="*/ 450158 w 134"/>
                    <a:gd name="T47" fmla="*/ 753911 h 138"/>
                    <a:gd name="T48" fmla="*/ 480677 w 134"/>
                    <a:gd name="T49" fmla="*/ 723450 h 138"/>
                    <a:gd name="T50" fmla="*/ 328081 w 134"/>
                    <a:gd name="T51" fmla="*/ 586375 h 138"/>
                    <a:gd name="T52" fmla="*/ 549345 w 134"/>
                    <a:gd name="T53" fmla="*/ 494992 h 138"/>
                    <a:gd name="T54" fmla="*/ 488307 w 134"/>
                    <a:gd name="T55" fmla="*/ 472146 h 138"/>
                    <a:gd name="T56" fmla="*/ 427268 w 134"/>
                    <a:gd name="T57" fmla="*/ 494992 h 138"/>
                    <a:gd name="T58" fmla="*/ 404379 w 134"/>
                    <a:gd name="T59" fmla="*/ 555914 h 138"/>
                    <a:gd name="T60" fmla="*/ 434898 w 134"/>
                    <a:gd name="T61" fmla="*/ 616836 h 138"/>
                    <a:gd name="T62" fmla="*/ 488307 w 134"/>
                    <a:gd name="T63" fmla="*/ 639682 h 138"/>
                    <a:gd name="T64" fmla="*/ 549345 w 134"/>
                    <a:gd name="T65" fmla="*/ 609221 h 138"/>
                    <a:gd name="T66" fmla="*/ 572234 w 134"/>
                    <a:gd name="T67" fmla="*/ 555914 h 138"/>
                    <a:gd name="T68" fmla="*/ 549345 w 134"/>
                    <a:gd name="T69" fmla="*/ 494992 h 138"/>
                    <a:gd name="T70" fmla="*/ 541715 w 134"/>
                    <a:gd name="T71" fmla="*/ 555914 h 138"/>
                    <a:gd name="T72" fmla="*/ 526456 w 134"/>
                    <a:gd name="T73" fmla="*/ 517838 h 138"/>
                    <a:gd name="T74" fmla="*/ 488307 w 134"/>
                    <a:gd name="T75" fmla="*/ 502607 h 138"/>
                    <a:gd name="T76" fmla="*/ 450158 w 134"/>
                    <a:gd name="T77" fmla="*/ 517838 h 138"/>
                    <a:gd name="T78" fmla="*/ 434898 w 134"/>
                    <a:gd name="T79" fmla="*/ 555914 h 138"/>
                    <a:gd name="T80" fmla="*/ 450158 w 134"/>
                    <a:gd name="T81" fmla="*/ 593990 h 138"/>
                    <a:gd name="T82" fmla="*/ 488307 w 134"/>
                    <a:gd name="T83" fmla="*/ 609221 h 138"/>
                    <a:gd name="T84" fmla="*/ 526456 w 134"/>
                    <a:gd name="T85" fmla="*/ 593990 h 138"/>
                    <a:gd name="T86" fmla="*/ 541715 w 134"/>
                    <a:gd name="T87" fmla="*/ 555914 h 13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34" h="138">
                      <a:moveTo>
                        <a:pt x="126" y="0"/>
                      </a:moveTo>
                      <a:cubicBezTo>
                        <a:pt x="134" y="7"/>
                        <a:pt x="134" y="7"/>
                        <a:pt x="134" y="7"/>
                      </a:cubicBezTo>
                      <a:cubicBezTo>
                        <a:pt x="133" y="11"/>
                        <a:pt x="133" y="11"/>
                        <a:pt x="133" y="11"/>
                      </a:cubicBezTo>
                      <a:cubicBezTo>
                        <a:pt x="120" y="24"/>
                        <a:pt x="120" y="24"/>
                        <a:pt x="120" y="24"/>
                      </a:cubicBezTo>
                      <a:cubicBezTo>
                        <a:pt x="119" y="23"/>
                        <a:pt x="119" y="23"/>
                        <a:pt x="119" y="23"/>
                      </a:cubicBezTo>
                      <a:cubicBezTo>
                        <a:pt x="96" y="47"/>
                        <a:pt x="96" y="47"/>
                        <a:pt x="96" y="47"/>
                      </a:cubicBezTo>
                      <a:cubicBezTo>
                        <a:pt x="100" y="52"/>
                        <a:pt x="102" y="57"/>
                        <a:pt x="102" y="61"/>
                      </a:cubicBezTo>
                      <a:cubicBezTo>
                        <a:pt x="101" y="66"/>
                        <a:pt x="95" y="72"/>
                        <a:pt x="90" y="74"/>
                      </a:cubicBezTo>
                      <a:cubicBezTo>
                        <a:pt x="77" y="80"/>
                        <a:pt x="86" y="89"/>
                        <a:pt x="77" y="103"/>
                      </a:cubicBezTo>
                      <a:cubicBezTo>
                        <a:pt x="56" y="138"/>
                        <a:pt x="0" y="85"/>
                        <a:pt x="34" y="62"/>
                      </a:cubicBezTo>
                      <a:cubicBezTo>
                        <a:pt x="48" y="53"/>
                        <a:pt x="57" y="61"/>
                        <a:pt x="62" y="47"/>
                      </a:cubicBezTo>
                      <a:cubicBezTo>
                        <a:pt x="65" y="41"/>
                        <a:pt x="69" y="35"/>
                        <a:pt x="76" y="35"/>
                      </a:cubicBezTo>
                      <a:cubicBezTo>
                        <a:pt x="79" y="35"/>
                        <a:pt x="82" y="36"/>
                        <a:pt x="85" y="38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3" y="55"/>
                        <a:pt x="73" y="55"/>
                        <a:pt x="73" y="55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89" y="40"/>
                        <a:pt x="89" y="40"/>
                        <a:pt x="89" y="40"/>
                      </a:cubicBezTo>
                      <a:cubicBezTo>
                        <a:pt x="112" y="17"/>
                        <a:pt x="112" y="17"/>
                        <a:pt x="112" y="17"/>
                      </a:cubicBezTo>
                      <a:cubicBezTo>
                        <a:pt x="111" y="15"/>
                        <a:pt x="111" y="15"/>
                        <a:pt x="111" y="15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lose/>
                      <a:moveTo>
                        <a:pt x="43" y="77"/>
                      </a:moveTo>
                      <a:cubicBezTo>
                        <a:pt x="39" y="80"/>
                        <a:pt x="39" y="80"/>
                        <a:pt x="39" y="80"/>
                      </a:cubicBezTo>
                      <a:cubicBezTo>
                        <a:pt x="59" y="99"/>
                        <a:pt x="59" y="99"/>
                        <a:pt x="59" y="99"/>
                      </a:cubicBezTo>
                      <a:cubicBezTo>
                        <a:pt x="63" y="95"/>
                        <a:pt x="63" y="95"/>
                        <a:pt x="63" y="95"/>
                      </a:cubicBezTo>
                      <a:cubicBezTo>
                        <a:pt x="43" y="77"/>
                        <a:pt x="43" y="77"/>
                        <a:pt x="43" y="77"/>
                      </a:cubicBezTo>
                      <a:close/>
                      <a:moveTo>
                        <a:pt x="72" y="65"/>
                      </a:moveTo>
                      <a:cubicBezTo>
                        <a:pt x="70" y="63"/>
                        <a:pt x="67" y="62"/>
                        <a:pt x="64" y="62"/>
                      </a:cubicBezTo>
                      <a:cubicBezTo>
                        <a:pt x="61" y="62"/>
                        <a:pt x="58" y="63"/>
                        <a:pt x="56" y="65"/>
                      </a:cubicBezTo>
                      <a:cubicBezTo>
                        <a:pt x="54" y="67"/>
                        <a:pt x="53" y="70"/>
                        <a:pt x="53" y="73"/>
                      </a:cubicBezTo>
                      <a:cubicBezTo>
                        <a:pt x="53" y="76"/>
                        <a:pt x="54" y="79"/>
                        <a:pt x="57" y="81"/>
                      </a:cubicBezTo>
                      <a:cubicBezTo>
                        <a:pt x="59" y="83"/>
                        <a:pt x="62" y="84"/>
                        <a:pt x="64" y="84"/>
                      </a:cubicBezTo>
                      <a:cubicBezTo>
                        <a:pt x="67" y="84"/>
                        <a:pt x="70" y="83"/>
                        <a:pt x="72" y="80"/>
                      </a:cubicBezTo>
                      <a:cubicBezTo>
                        <a:pt x="74" y="78"/>
                        <a:pt x="75" y="75"/>
                        <a:pt x="75" y="73"/>
                      </a:cubicBezTo>
                      <a:cubicBezTo>
                        <a:pt x="75" y="70"/>
                        <a:pt x="74" y="67"/>
                        <a:pt x="72" y="65"/>
                      </a:cubicBezTo>
                      <a:close/>
                      <a:moveTo>
                        <a:pt x="71" y="73"/>
                      </a:moveTo>
                      <a:cubicBezTo>
                        <a:pt x="71" y="71"/>
                        <a:pt x="71" y="69"/>
                        <a:pt x="69" y="68"/>
                      </a:cubicBezTo>
                      <a:cubicBezTo>
                        <a:pt x="68" y="66"/>
                        <a:pt x="66" y="66"/>
                        <a:pt x="64" y="66"/>
                      </a:cubicBezTo>
                      <a:cubicBezTo>
                        <a:pt x="62" y="66"/>
                        <a:pt x="60" y="66"/>
                        <a:pt x="59" y="68"/>
                      </a:cubicBezTo>
                      <a:cubicBezTo>
                        <a:pt x="58" y="69"/>
                        <a:pt x="57" y="71"/>
                        <a:pt x="57" y="73"/>
                      </a:cubicBezTo>
                      <a:cubicBezTo>
                        <a:pt x="57" y="75"/>
                        <a:pt x="58" y="77"/>
                        <a:pt x="59" y="78"/>
                      </a:cubicBezTo>
                      <a:cubicBezTo>
                        <a:pt x="61" y="79"/>
                        <a:pt x="63" y="80"/>
                        <a:pt x="64" y="80"/>
                      </a:cubicBezTo>
                      <a:cubicBezTo>
                        <a:pt x="66" y="80"/>
                        <a:pt x="68" y="79"/>
                        <a:pt x="69" y="78"/>
                      </a:cubicBezTo>
                      <a:cubicBezTo>
                        <a:pt x="71" y="76"/>
                        <a:pt x="71" y="74"/>
                        <a:pt x="71" y="73"/>
                      </a:cubicBezTo>
                      <a:close/>
                    </a:path>
                  </a:pathLst>
                </a:custGeom>
                <a:solidFill>
                  <a:srgbClr val="C1B1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54" name="文本框 251"/>
              <p:cNvSpPr txBox="1">
                <a:spLocks noChangeArrowheads="1"/>
              </p:cNvSpPr>
              <p:nvPr/>
            </p:nvSpPr>
            <p:spPr bwMode="auto">
              <a:xfrm>
                <a:off x="321509" y="2018935"/>
                <a:ext cx="1274761" cy="400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 </a:t>
                </a:r>
                <a:r>
                  <a:rPr lang="zh-CN" altLang="en-US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小标题 </a:t>
                </a:r>
                <a:r>
                  <a:rPr lang="en-US" altLang="zh-CN" sz="2000">
                    <a:solidFill>
                      <a:srgbClr val="2C271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endPara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5" name="矩形 252"/>
              <p:cNvSpPr>
                <a:spLocks noChangeArrowheads="1"/>
              </p:cNvSpPr>
              <p:nvPr/>
            </p:nvSpPr>
            <p:spPr bwMode="auto">
              <a:xfrm>
                <a:off x="0" y="2433265"/>
                <a:ext cx="1917779" cy="1169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水开了，水壶发出警报声，我假装没有听见。迈克的离去也是一样，突如其来，并且无可挽回。</a:t>
                </a:r>
              </a:p>
            </p:txBody>
          </p:sp>
        </p:grpSp>
      </p:grpSp>
      <p:grpSp>
        <p:nvGrpSpPr>
          <p:cNvPr id="11311" name="组合 262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0247" name="组合 263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0249" name="Group 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0" name="文本框 266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0248" name="文本框 264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图表 231"/>
          <p:cNvGraphicFramePr>
            <a:graphicFrameLocks/>
          </p:cNvGraphicFramePr>
          <p:nvPr/>
        </p:nvGraphicFramePr>
        <p:xfrm>
          <a:off x="920749" y="1217613"/>
          <a:ext cx="7297739" cy="512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3" imgW="7303641" imgH="5139373" progId="Excel.Chart.8">
                  <p:embed/>
                </p:oleObj>
              </mc:Choice>
              <mc:Fallback>
                <p:oleObj r:id="rId3" imgW="7303641" imgH="5139373" progId="Excel.Chart.8">
                  <p:embed/>
                  <p:pic>
                    <p:nvPicPr>
                      <p:cNvPr id="0" name="图表 23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49" y="1217613"/>
                        <a:ext cx="7297739" cy="512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Group 8"/>
          <p:cNvGrpSpPr>
            <a:grpSpLocks/>
          </p:cNvGrpSpPr>
          <p:nvPr/>
        </p:nvGrpSpPr>
        <p:grpSpPr bwMode="auto">
          <a:xfrm>
            <a:off x="1303339" y="5259390"/>
            <a:ext cx="5638800" cy="288925"/>
            <a:chOff x="0" y="0"/>
            <a:chExt cx="4018" cy="206"/>
          </a:xfrm>
        </p:grpSpPr>
        <p:sp>
          <p:nvSpPr>
            <p:cNvPr id="11284" name="Freeform 9"/>
            <p:cNvSpPr>
              <a:spLocks/>
            </p:cNvSpPr>
            <p:nvPr/>
          </p:nvSpPr>
          <p:spPr bwMode="auto">
            <a:xfrm>
              <a:off x="0" y="0"/>
              <a:ext cx="169" cy="204"/>
            </a:xfrm>
            <a:custGeom>
              <a:avLst/>
              <a:gdLst>
                <a:gd name="T0" fmla="*/ 0 w 71"/>
                <a:gd name="T1" fmla="*/ 106 h 83"/>
                <a:gd name="T2" fmla="*/ 69 w 71"/>
                <a:gd name="T3" fmla="*/ 88 h 83"/>
                <a:gd name="T4" fmla="*/ 90 w 71"/>
                <a:gd name="T5" fmla="*/ 96 h 83"/>
                <a:gd name="T6" fmla="*/ 81 w 71"/>
                <a:gd name="T7" fmla="*/ 42 h 83"/>
                <a:gd name="T8" fmla="*/ 150 w 71"/>
                <a:gd name="T9" fmla="*/ 20 h 83"/>
                <a:gd name="T10" fmla="*/ 157 w 71"/>
                <a:gd name="T11" fmla="*/ 64 h 83"/>
                <a:gd name="T12" fmla="*/ 150 w 71"/>
                <a:gd name="T13" fmla="*/ 76 h 83"/>
                <a:gd name="T14" fmla="*/ 126 w 71"/>
                <a:gd name="T15" fmla="*/ 79 h 83"/>
                <a:gd name="T16" fmla="*/ 121 w 71"/>
                <a:gd name="T17" fmla="*/ 57 h 83"/>
                <a:gd name="T18" fmla="*/ 145 w 71"/>
                <a:gd name="T19" fmla="*/ 52 h 83"/>
                <a:gd name="T20" fmla="*/ 152 w 71"/>
                <a:gd name="T21" fmla="*/ 57 h 83"/>
                <a:gd name="T22" fmla="*/ 133 w 71"/>
                <a:gd name="T23" fmla="*/ 20 h 83"/>
                <a:gd name="T24" fmla="*/ 86 w 71"/>
                <a:gd name="T25" fmla="*/ 52 h 83"/>
                <a:gd name="T26" fmla="*/ 117 w 71"/>
                <a:gd name="T27" fmla="*/ 101 h 83"/>
                <a:gd name="T28" fmla="*/ 131 w 71"/>
                <a:gd name="T29" fmla="*/ 103 h 83"/>
                <a:gd name="T30" fmla="*/ 131 w 71"/>
                <a:gd name="T31" fmla="*/ 108 h 83"/>
                <a:gd name="T32" fmla="*/ 114 w 71"/>
                <a:gd name="T33" fmla="*/ 113 h 83"/>
                <a:gd name="T34" fmla="*/ 86 w 71"/>
                <a:gd name="T35" fmla="*/ 160 h 83"/>
                <a:gd name="T36" fmla="*/ 126 w 71"/>
                <a:gd name="T37" fmla="*/ 197 h 83"/>
                <a:gd name="T38" fmla="*/ 152 w 71"/>
                <a:gd name="T39" fmla="*/ 157 h 83"/>
                <a:gd name="T40" fmla="*/ 145 w 71"/>
                <a:gd name="T41" fmla="*/ 162 h 83"/>
                <a:gd name="T42" fmla="*/ 121 w 71"/>
                <a:gd name="T43" fmla="*/ 157 h 83"/>
                <a:gd name="T44" fmla="*/ 126 w 71"/>
                <a:gd name="T45" fmla="*/ 135 h 83"/>
                <a:gd name="T46" fmla="*/ 150 w 71"/>
                <a:gd name="T47" fmla="*/ 138 h 83"/>
                <a:gd name="T48" fmla="*/ 159 w 71"/>
                <a:gd name="T49" fmla="*/ 182 h 83"/>
                <a:gd name="T50" fmla="*/ 121 w 71"/>
                <a:gd name="T51" fmla="*/ 204 h 83"/>
                <a:gd name="T52" fmla="*/ 83 w 71"/>
                <a:gd name="T53" fmla="*/ 177 h 83"/>
                <a:gd name="T54" fmla="*/ 93 w 71"/>
                <a:gd name="T55" fmla="*/ 118 h 83"/>
                <a:gd name="T56" fmla="*/ 67 w 71"/>
                <a:gd name="T57" fmla="*/ 128 h 83"/>
                <a:gd name="T58" fmla="*/ 10 w 71"/>
                <a:gd name="T59" fmla="*/ 116 h 83"/>
                <a:gd name="T60" fmla="*/ 0 w 71"/>
                <a:gd name="T61" fmla="*/ 108 h 83"/>
                <a:gd name="T62" fmla="*/ 0 w 71"/>
                <a:gd name="T63" fmla="*/ 106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1" h="83">
                  <a:moveTo>
                    <a:pt x="0" y="43"/>
                  </a:moveTo>
                  <a:cubicBezTo>
                    <a:pt x="9" y="37"/>
                    <a:pt x="18" y="32"/>
                    <a:pt x="29" y="36"/>
                  </a:cubicBezTo>
                  <a:cubicBezTo>
                    <a:pt x="32" y="36"/>
                    <a:pt x="35" y="38"/>
                    <a:pt x="38" y="39"/>
                  </a:cubicBezTo>
                  <a:cubicBezTo>
                    <a:pt x="33" y="32"/>
                    <a:pt x="31" y="25"/>
                    <a:pt x="34" y="17"/>
                  </a:cubicBezTo>
                  <a:cubicBezTo>
                    <a:pt x="38" y="5"/>
                    <a:pt x="53" y="0"/>
                    <a:pt x="63" y="8"/>
                  </a:cubicBezTo>
                  <a:cubicBezTo>
                    <a:pt x="69" y="13"/>
                    <a:pt x="70" y="20"/>
                    <a:pt x="66" y="26"/>
                  </a:cubicBezTo>
                  <a:cubicBezTo>
                    <a:pt x="65" y="28"/>
                    <a:pt x="64" y="29"/>
                    <a:pt x="63" y="31"/>
                  </a:cubicBezTo>
                  <a:cubicBezTo>
                    <a:pt x="60" y="34"/>
                    <a:pt x="56" y="35"/>
                    <a:pt x="53" y="32"/>
                  </a:cubicBezTo>
                  <a:cubicBezTo>
                    <a:pt x="50" y="30"/>
                    <a:pt x="49" y="26"/>
                    <a:pt x="51" y="23"/>
                  </a:cubicBezTo>
                  <a:cubicBezTo>
                    <a:pt x="53" y="20"/>
                    <a:pt x="57" y="19"/>
                    <a:pt x="61" y="21"/>
                  </a:cubicBezTo>
                  <a:cubicBezTo>
                    <a:pt x="62" y="21"/>
                    <a:pt x="63" y="22"/>
                    <a:pt x="64" y="23"/>
                  </a:cubicBezTo>
                  <a:cubicBezTo>
                    <a:pt x="67" y="16"/>
                    <a:pt x="63" y="10"/>
                    <a:pt x="56" y="8"/>
                  </a:cubicBezTo>
                  <a:cubicBezTo>
                    <a:pt x="47" y="5"/>
                    <a:pt x="38" y="11"/>
                    <a:pt x="36" y="21"/>
                  </a:cubicBezTo>
                  <a:cubicBezTo>
                    <a:pt x="34" y="31"/>
                    <a:pt x="39" y="40"/>
                    <a:pt x="49" y="41"/>
                  </a:cubicBezTo>
                  <a:cubicBezTo>
                    <a:pt x="51" y="42"/>
                    <a:pt x="53" y="42"/>
                    <a:pt x="55" y="42"/>
                  </a:cubicBezTo>
                  <a:cubicBezTo>
                    <a:pt x="55" y="43"/>
                    <a:pt x="55" y="43"/>
                    <a:pt x="55" y="44"/>
                  </a:cubicBezTo>
                  <a:cubicBezTo>
                    <a:pt x="53" y="45"/>
                    <a:pt x="50" y="45"/>
                    <a:pt x="48" y="46"/>
                  </a:cubicBezTo>
                  <a:cubicBezTo>
                    <a:pt x="39" y="48"/>
                    <a:pt x="34" y="55"/>
                    <a:pt x="36" y="65"/>
                  </a:cubicBezTo>
                  <a:cubicBezTo>
                    <a:pt x="37" y="74"/>
                    <a:pt x="44" y="80"/>
                    <a:pt x="53" y="80"/>
                  </a:cubicBezTo>
                  <a:cubicBezTo>
                    <a:pt x="62" y="79"/>
                    <a:pt x="68" y="70"/>
                    <a:pt x="64" y="64"/>
                  </a:cubicBezTo>
                  <a:cubicBezTo>
                    <a:pt x="63" y="65"/>
                    <a:pt x="62" y="66"/>
                    <a:pt x="61" y="66"/>
                  </a:cubicBezTo>
                  <a:cubicBezTo>
                    <a:pt x="58" y="68"/>
                    <a:pt x="53" y="67"/>
                    <a:pt x="51" y="64"/>
                  </a:cubicBezTo>
                  <a:cubicBezTo>
                    <a:pt x="49" y="61"/>
                    <a:pt x="50" y="57"/>
                    <a:pt x="53" y="55"/>
                  </a:cubicBezTo>
                  <a:cubicBezTo>
                    <a:pt x="55" y="53"/>
                    <a:pt x="60" y="53"/>
                    <a:pt x="63" y="56"/>
                  </a:cubicBezTo>
                  <a:cubicBezTo>
                    <a:pt x="67" y="61"/>
                    <a:pt x="71" y="66"/>
                    <a:pt x="67" y="74"/>
                  </a:cubicBezTo>
                  <a:cubicBezTo>
                    <a:pt x="64" y="80"/>
                    <a:pt x="58" y="83"/>
                    <a:pt x="51" y="83"/>
                  </a:cubicBezTo>
                  <a:cubicBezTo>
                    <a:pt x="43" y="83"/>
                    <a:pt x="38" y="79"/>
                    <a:pt x="35" y="72"/>
                  </a:cubicBezTo>
                  <a:cubicBezTo>
                    <a:pt x="31" y="63"/>
                    <a:pt x="32" y="55"/>
                    <a:pt x="39" y="48"/>
                  </a:cubicBezTo>
                  <a:cubicBezTo>
                    <a:pt x="35" y="49"/>
                    <a:pt x="32" y="51"/>
                    <a:pt x="28" y="52"/>
                  </a:cubicBezTo>
                  <a:cubicBezTo>
                    <a:pt x="19" y="54"/>
                    <a:pt x="11" y="51"/>
                    <a:pt x="4" y="47"/>
                  </a:cubicBezTo>
                  <a:cubicBezTo>
                    <a:pt x="3" y="46"/>
                    <a:pt x="1" y="45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Freeform 10"/>
            <p:cNvSpPr>
              <a:spLocks/>
            </p:cNvSpPr>
            <p:nvPr/>
          </p:nvSpPr>
          <p:spPr bwMode="auto">
            <a:xfrm>
              <a:off x="145" y="91"/>
              <a:ext cx="3729" cy="32"/>
            </a:xfrm>
            <a:custGeom>
              <a:avLst/>
              <a:gdLst>
                <a:gd name="T0" fmla="*/ 102 w 910"/>
                <a:gd name="T1" fmla="*/ 0 h 13"/>
                <a:gd name="T2" fmla="*/ 467 w 910"/>
                <a:gd name="T3" fmla="*/ 10 h 13"/>
                <a:gd name="T4" fmla="*/ 602 w 910"/>
                <a:gd name="T5" fmla="*/ 12 h 13"/>
                <a:gd name="T6" fmla="*/ 3049 w 910"/>
                <a:gd name="T7" fmla="*/ 12 h 13"/>
                <a:gd name="T8" fmla="*/ 3532 w 910"/>
                <a:gd name="T9" fmla="*/ 2 h 13"/>
                <a:gd name="T10" fmla="*/ 3696 w 910"/>
                <a:gd name="T11" fmla="*/ 0 h 13"/>
                <a:gd name="T12" fmla="*/ 3729 w 910"/>
                <a:gd name="T13" fmla="*/ 17 h 13"/>
                <a:gd name="T14" fmla="*/ 3696 w 910"/>
                <a:gd name="T15" fmla="*/ 32 h 13"/>
                <a:gd name="T16" fmla="*/ 3327 w 910"/>
                <a:gd name="T17" fmla="*/ 25 h 13"/>
                <a:gd name="T18" fmla="*/ 2864 w 910"/>
                <a:gd name="T19" fmla="*/ 20 h 13"/>
                <a:gd name="T20" fmla="*/ 1369 w 910"/>
                <a:gd name="T21" fmla="*/ 20 h 13"/>
                <a:gd name="T22" fmla="*/ 205 w 910"/>
                <a:gd name="T23" fmla="*/ 30 h 13"/>
                <a:gd name="T24" fmla="*/ 37 w 910"/>
                <a:gd name="T25" fmla="*/ 32 h 13"/>
                <a:gd name="T26" fmla="*/ 4 w 910"/>
                <a:gd name="T27" fmla="*/ 15 h 13"/>
                <a:gd name="T28" fmla="*/ 33 w 910"/>
                <a:gd name="T29" fmla="*/ 0 h 13"/>
                <a:gd name="T30" fmla="*/ 102 w 910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10" h="13">
                  <a:moveTo>
                    <a:pt x="25" y="0"/>
                  </a:moveTo>
                  <a:cubicBezTo>
                    <a:pt x="55" y="1"/>
                    <a:pt x="84" y="3"/>
                    <a:pt x="114" y="4"/>
                  </a:cubicBezTo>
                  <a:cubicBezTo>
                    <a:pt x="125" y="4"/>
                    <a:pt x="136" y="5"/>
                    <a:pt x="147" y="5"/>
                  </a:cubicBezTo>
                  <a:cubicBezTo>
                    <a:pt x="346" y="5"/>
                    <a:pt x="545" y="5"/>
                    <a:pt x="744" y="5"/>
                  </a:cubicBezTo>
                  <a:cubicBezTo>
                    <a:pt x="783" y="5"/>
                    <a:pt x="822" y="2"/>
                    <a:pt x="862" y="1"/>
                  </a:cubicBezTo>
                  <a:cubicBezTo>
                    <a:pt x="875" y="0"/>
                    <a:pt x="889" y="0"/>
                    <a:pt x="902" y="0"/>
                  </a:cubicBezTo>
                  <a:cubicBezTo>
                    <a:pt x="907" y="0"/>
                    <a:pt x="910" y="2"/>
                    <a:pt x="910" y="7"/>
                  </a:cubicBezTo>
                  <a:cubicBezTo>
                    <a:pt x="910" y="11"/>
                    <a:pt x="907" y="13"/>
                    <a:pt x="902" y="13"/>
                  </a:cubicBezTo>
                  <a:cubicBezTo>
                    <a:pt x="872" y="12"/>
                    <a:pt x="842" y="11"/>
                    <a:pt x="812" y="10"/>
                  </a:cubicBezTo>
                  <a:cubicBezTo>
                    <a:pt x="775" y="9"/>
                    <a:pt x="737" y="8"/>
                    <a:pt x="699" y="8"/>
                  </a:cubicBezTo>
                  <a:cubicBezTo>
                    <a:pt x="578" y="8"/>
                    <a:pt x="456" y="8"/>
                    <a:pt x="334" y="8"/>
                  </a:cubicBezTo>
                  <a:cubicBezTo>
                    <a:pt x="240" y="9"/>
                    <a:pt x="145" y="6"/>
                    <a:pt x="50" y="12"/>
                  </a:cubicBezTo>
                  <a:cubicBezTo>
                    <a:pt x="36" y="13"/>
                    <a:pt x="23" y="13"/>
                    <a:pt x="9" y="13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3" y="0"/>
                    <a:pt x="8" y="0"/>
                  </a:cubicBezTo>
                  <a:cubicBezTo>
                    <a:pt x="14" y="0"/>
                    <a:pt x="20" y="0"/>
                    <a:pt x="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Freeform 11"/>
            <p:cNvSpPr>
              <a:spLocks/>
            </p:cNvSpPr>
            <p:nvPr/>
          </p:nvSpPr>
          <p:spPr bwMode="auto">
            <a:xfrm>
              <a:off x="3850" y="7"/>
              <a:ext cx="168" cy="199"/>
            </a:xfrm>
            <a:custGeom>
              <a:avLst/>
              <a:gdLst>
                <a:gd name="T0" fmla="*/ 40 w 71"/>
                <a:gd name="T1" fmla="*/ 98 h 81"/>
                <a:gd name="T2" fmla="*/ 54 w 71"/>
                <a:gd name="T3" fmla="*/ 93 h 81"/>
                <a:gd name="T4" fmla="*/ 83 w 71"/>
                <a:gd name="T5" fmla="*/ 39 h 81"/>
                <a:gd name="T6" fmla="*/ 35 w 71"/>
                <a:gd name="T7" fmla="*/ 12 h 81"/>
                <a:gd name="T8" fmla="*/ 19 w 71"/>
                <a:gd name="T9" fmla="*/ 49 h 81"/>
                <a:gd name="T10" fmla="*/ 24 w 71"/>
                <a:gd name="T11" fmla="*/ 44 h 81"/>
                <a:gd name="T12" fmla="*/ 47 w 71"/>
                <a:gd name="T13" fmla="*/ 49 h 81"/>
                <a:gd name="T14" fmla="*/ 45 w 71"/>
                <a:gd name="T15" fmla="*/ 71 h 81"/>
                <a:gd name="T16" fmla="*/ 21 w 71"/>
                <a:gd name="T17" fmla="*/ 69 h 81"/>
                <a:gd name="T18" fmla="*/ 12 w 71"/>
                <a:gd name="T19" fmla="*/ 22 h 81"/>
                <a:gd name="T20" fmla="*/ 54 w 71"/>
                <a:gd name="T21" fmla="*/ 2 h 81"/>
                <a:gd name="T22" fmla="*/ 90 w 71"/>
                <a:gd name="T23" fmla="*/ 39 h 81"/>
                <a:gd name="T24" fmla="*/ 80 w 71"/>
                <a:gd name="T25" fmla="*/ 88 h 81"/>
                <a:gd name="T26" fmla="*/ 168 w 71"/>
                <a:gd name="T27" fmla="*/ 98 h 81"/>
                <a:gd name="T28" fmla="*/ 78 w 71"/>
                <a:gd name="T29" fmla="*/ 111 h 81"/>
                <a:gd name="T30" fmla="*/ 90 w 71"/>
                <a:gd name="T31" fmla="*/ 157 h 81"/>
                <a:gd name="T32" fmla="*/ 64 w 71"/>
                <a:gd name="T33" fmla="*/ 194 h 81"/>
                <a:gd name="T34" fmla="*/ 19 w 71"/>
                <a:gd name="T35" fmla="*/ 187 h 81"/>
                <a:gd name="T36" fmla="*/ 12 w 71"/>
                <a:gd name="T37" fmla="*/ 142 h 81"/>
                <a:gd name="T38" fmla="*/ 19 w 71"/>
                <a:gd name="T39" fmla="*/ 133 h 81"/>
                <a:gd name="T40" fmla="*/ 43 w 71"/>
                <a:gd name="T41" fmla="*/ 128 h 81"/>
                <a:gd name="T42" fmla="*/ 47 w 71"/>
                <a:gd name="T43" fmla="*/ 152 h 81"/>
                <a:gd name="T44" fmla="*/ 21 w 71"/>
                <a:gd name="T45" fmla="*/ 152 h 81"/>
                <a:gd name="T46" fmla="*/ 19 w 71"/>
                <a:gd name="T47" fmla="*/ 147 h 81"/>
                <a:gd name="T48" fmla="*/ 31 w 71"/>
                <a:gd name="T49" fmla="*/ 187 h 81"/>
                <a:gd name="T50" fmla="*/ 85 w 71"/>
                <a:gd name="T51" fmla="*/ 155 h 81"/>
                <a:gd name="T52" fmla="*/ 50 w 71"/>
                <a:gd name="T53" fmla="*/ 103 h 81"/>
                <a:gd name="T54" fmla="*/ 40 w 71"/>
                <a:gd name="T55" fmla="*/ 101 h 81"/>
                <a:gd name="T56" fmla="*/ 40 w 71"/>
                <a:gd name="T57" fmla="*/ 98 h 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" h="81">
                  <a:moveTo>
                    <a:pt x="17" y="40"/>
                  </a:moveTo>
                  <a:cubicBezTo>
                    <a:pt x="19" y="39"/>
                    <a:pt x="21" y="39"/>
                    <a:pt x="23" y="38"/>
                  </a:cubicBezTo>
                  <a:cubicBezTo>
                    <a:pt x="35" y="36"/>
                    <a:pt x="37" y="26"/>
                    <a:pt x="35" y="16"/>
                  </a:cubicBezTo>
                  <a:cubicBezTo>
                    <a:pt x="34" y="7"/>
                    <a:pt x="23" y="2"/>
                    <a:pt x="15" y="5"/>
                  </a:cubicBezTo>
                  <a:cubicBezTo>
                    <a:pt x="8" y="7"/>
                    <a:pt x="5" y="14"/>
                    <a:pt x="8" y="20"/>
                  </a:cubicBezTo>
                  <a:cubicBezTo>
                    <a:pt x="9" y="19"/>
                    <a:pt x="9" y="18"/>
                    <a:pt x="10" y="18"/>
                  </a:cubicBezTo>
                  <a:cubicBezTo>
                    <a:pt x="14" y="16"/>
                    <a:pt x="18" y="17"/>
                    <a:pt x="20" y="20"/>
                  </a:cubicBezTo>
                  <a:cubicBezTo>
                    <a:pt x="22" y="23"/>
                    <a:pt x="21" y="27"/>
                    <a:pt x="19" y="29"/>
                  </a:cubicBezTo>
                  <a:cubicBezTo>
                    <a:pt x="16" y="32"/>
                    <a:pt x="11" y="31"/>
                    <a:pt x="9" y="28"/>
                  </a:cubicBezTo>
                  <a:cubicBezTo>
                    <a:pt x="5" y="22"/>
                    <a:pt x="0" y="17"/>
                    <a:pt x="5" y="9"/>
                  </a:cubicBezTo>
                  <a:cubicBezTo>
                    <a:pt x="8" y="4"/>
                    <a:pt x="16" y="0"/>
                    <a:pt x="23" y="1"/>
                  </a:cubicBezTo>
                  <a:cubicBezTo>
                    <a:pt x="31" y="3"/>
                    <a:pt x="37" y="9"/>
                    <a:pt x="38" y="16"/>
                  </a:cubicBezTo>
                  <a:cubicBezTo>
                    <a:pt x="40" y="23"/>
                    <a:pt x="39" y="26"/>
                    <a:pt x="34" y="36"/>
                  </a:cubicBezTo>
                  <a:cubicBezTo>
                    <a:pt x="47" y="28"/>
                    <a:pt x="59" y="31"/>
                    <a:pt x="71" y="40"/>
                  </a:cubicBezTo>
                  <a:cubicBezTo>
                    <a:pt x="63" y="49"/>
                    <a:pt x="51" y="51"/>
                    <a:pt x="33" y="45"/>
                  </a:cubicBezTo>
                  <a:cubicBezTo>
                    <a:pt x="38" y="51"/>
                    <a:pt x="40" y="57"/>
                    <a:pt x="38" y="64"/>
                  </a:cubicBezTo>
                  <a:cubicBezTo>
                    <a:pt x="37" y="71"/>
                    <a:pt x="33" y="76"/>
                    <a:pt x="27" y="79"/>
                  </a:cubicBezTo>
                  <a:cubicBezTo>
                    <a:pt x="20" y="81"/>
                    <a:pt x="14" y="80"/>
                    <a:pt x="8" y="76"/>
                  </a:cubicBezTo>
                  <a:cubicBezTo>
                    <a:pt x="2" y="71"/>
                    <a:pt x="1" y="64"/>
                    <a:pt x="5" y="58"/>
                  </a:cubicBezTo>
                  <a:cubicBezTo>
                    <a:pt x="6" y="57"/>
                    <a:pt x="7" y="55"/>
                    <a:pt x="8" y="54"/>
                  </a:cubicBezTo>
                  <a:cubicBezTo>
                    <a:pt x="11" y="50"/>
                    <a:pt x="15" y="49"/>
                    <a:pt x="18" y="52"/>
                  </a:cubicBezTo>
                  <a:cubicBezTo>
                    <a:pt x="22" y="54"/>
                    <a:pt x="22" y="59"/>
                    <a:pt x="20" y="62"/>
                  </a:cubicBezTo>
                  <a:cubicBezTo>
                    <a:pt x="17" y="65"/>
                    <a:pt x="13" y="65"/>
                    <a:pt x="9" y="62"/>
                  </a:cubicBezTo>
                  <a:cubicBezTo>
                    <a:pt x="9" y="62"/>
                    <a:pt x="9" y="61"/>
                    <a:pt x="8" y="60"/>
                  </a:cubicBezTo>
                  <a:cubicBezTo>
                    <a:pt x="5" y="67"/>
                    <a:pt x="7" y="73"/>
                    <a:pt x="13" y="76"/>
                  </a:cubicBezTo>
                  <a:cubicBezTo>
                    <a:pt x="23" y="80"/>
                    <a:pt x="34" y="73"/>
                    <a:pt x="36" y="63"/>
                  </a:cubicBezTo>
                  <a:cubicBezTo>
                    <a:pt x="37" y="51"/>
                    <a:pt x="32" y="44"/>
                    <a:pt x="21" y="42"/>
                  </a:cubicBezTo>
                  <a:cubicBezTo>
                    <a:pt x="19" y="42"/>
                    <a:pt x="18" y="42"/>
                    <a:pt x="17" y="41"/>
                  </a:cubicBezTo>
                  <a:cubicBezTo>
                    <a:pt x="17" y="41"/>
                    <a:pt x="17" y="40"/>
                    <a:pt x="17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5" name="组合 240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1280" name="组合 209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1282" name="Group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83" name="文本框 211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1281" name="文本框 23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517686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0" name="组合 243"/>
          <p:cNvGrpSpPr>
            <a:grpSpLocks/>
          </p:cNvGrpSpPr>
          <p:nvPr/>
        </p:nvGrpSpPr>
        <p:grpSpPr bwMode="auto">
          <a:xfrm>
            <a:off x="2144714" y="1800227"/>
            <a:ext cx="3929063" cy="1281113"/>
            <a:chOff x="0" y="0"/>
            <a:chExt cx="3928575" cy="1280271"/>
          </a:xfrm>
        </p:grpSpPr>
        <p:sp>
          <p:nvSpPr>
            <p:cNvPr id="11277" name="文本框 233"/>
            <p:cNvSpPr txBox="1">
              <a:spLocks noChangeArrowheads="1"/>
            </p:cNvSpPr>
            <p:nvPr/>
          </p:nvSpPr>
          <p:spPr bwMode="auto">
            <a:xfrm>
              <a:off x="680281" y="407720"/>
              <a:ext cx="2568012" cy="399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在这里输入图表标题 </a:t>
              </a:r>
            </a:p>
          </p:txBody>
        </p:sp>
        <p:pic>
          <p:nvPicPr>
            <p:cNvPr id="11278" name="图片 2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4217" cy="1280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9" name="图片 24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04358" y="0"/>
              <a:ext cx="1024217" cy="1280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304" name="组合 1"/>
          <p:cNvGrpSpPr>
            <a:grpSpLocks/>
          </p:cNvGrpSpPr>
          <p:nvPr/>
        </p:nvGrpSpPr>
        <p:grpSpPr bwMode="auto">
          <a:xfrm>
            <a:off x="6942139" y="2082801"/>
            <a:ext cx="3935412" cy="3933825"/>
            <a:chOff x="0" y="0"/>
            <a:chExt cx="3934120" cy="3934118"/>
          </a:xfrm>
        </p:grpSpPr>
        <p:grpSp>
          <p:nvGrpSpPr>
            <p:cNvPr id="11271" name="组合 238"/>
            <p:cNvGrpSpPr>
              <a:grpSpLocks/>
            </p:cNvGrpSpPr>
            <p:nvPr/>
          </p:nvGrpSpPr>
          <p:grpSpPr bwMode="auto">
            <a:xfrm>
              <a:off x="0" y="0"/>
              <a:ext cx="3934120" cy="3934118"/>
              <a:chOff x="0" y="0"/>
              <a:chExt cx="4710831" cy="4710828"/>
            </a:xfrm>
          </p:grpSpPr>
          <p:sp>
            <p:nvSpPr>
              <p:cNvPr id="11275" name="椭圆 236"/>
              <p:cNvSpPr>
                <a:spLocks noChangeArrowheads="1"/>
              </p:cNvSpPr>
              <p:nvPr/>
            </p:nvSpPr>
            <p:spPr bwMode="auto">
              <a:xfrm>
                <a:off x="203331" y="203414"/>
                <a:ext cx="4304169" cy="43040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  <p:sp>
            <p:nvSpPr>
              <p:cNvPr id="11276" name="椭圆 2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710831" cy="471082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</p:grpSp>
        <p:sp>
          <p:nvSpPr>
            <p:cNvPr id="11272" name="矩形 234"/>
            <p:cNvSpPr>
              <a:spLocks noChangeArrowheads="1"/>
            </p:cNvSpPr>
            <p:nvPr/>
          </p:nvSpPr>
          <p:spPr bwMode="auto">
            <a:xfrm>
              <a:off x="625271" y="1370115"/>
              <a:ext cx="2718494" cy="179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304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lnSpc>
                  <a:spcPts val="1875"/>
                </a:lnSpc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我后来才渐渐明白，原来迈克就是那个使我坠落的猎人，而我是那只渴望飞翔的小鸟。到了第二天晚上，我仍然做了类似的梦，但是猎人不见了，我一直在自由地飞翔，直到遇上另外一只小鸟和我比翼双飞。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3" name="文本框 235"/>
            <p:cNvSpPr txBox="1">
              <a:spLocks noChangeArrowheads="1"/>
            </p:cNvSpPr>
            <p:nvPr/>
          </p:nvSpPr>
          <p:spPr bwMode="auto">
            <a:xfrm>
              <a:off x="738431" y="923994"/>
              <a:ext cx="2492172" cy="400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在这里输入文字标题</a:t>
              </a:r>
            </a:p>
          </p:txBody>
        </p:sp>
        <p:cxnSp>
          <p:nvCxnSpPr>
            <p:cNvPr id="11274" name="直接连接符 245"/>
            <p:cNvCxnSpPr>
              <a:cxnSpLocks noChangeShapeType="1"/>
            </p:cNvCxnSpPr>
            <p:nvPr/>
          </p:nvCxnSpPr>
          <p:spPr bwMode="auto">
            <a:xfrm>
              <a:off x="737945" y="1324074"/>
              <a:ext cx="2493144" cy="0"/>
            </a:xfrm>
            <a:prstGeom prst="line">
              <a:avLst/>
            </a:prstGeom>
            <a:noFill/>
            <a:ln w="6350">
              <a:solidFill>
                <a:srgbClr val="C1B15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244"/>
          <p:cNvGrpSpPr>
            <a:grpSpLocks/>
          </p:cNvGrpSpPr>
          <p:nvPr/>
        </p:nvGrpSpPr>
        <p:grpSpPr bwMode="auto">
          <a:xfrm>
            <a:off x="1492250" y="1897064"/>
            <a:ext cx="3398839" cy="4004449"/>
            <a:chOff x="0" y="0"/>
            <a:chExt cx="3398534" cy="4004330"/>
          </a:xfrm>
        </p:grpSpPr>
        <p:grpSp>
          <p:nvGrpSpPr>
            <p:cNvPr id="12310" name="组合 27"/>
            <p:cNvGrpSpPr>
              <a:grpSpLocks/>
            </p:cNvGrpSpPr>
            <p:nvPr/>
          </p:nvGrpSpPr>
          <p:grpSpPr bwMode="auto">
            <a:xfrm>
              <a:off x="0" y="0"/>
              <a:ext cx="3398534" cy="3398530"/>
              <a:chOff x="0" y="0"/>
              <a:chExt cx="3096472" cy="3096470"/>
            </a:xfrm>
          </p:grpSpPr>
          <p:sp>
            <p:nvSpPr>
              <p:cNvPr id="12319" name="椭圆 28"/>
              <p:cNvSpPr>
                <a:spLocks noChangeArrowheads="1"/>
              </p:cNvSpPr>
              <p:nvPr/>
            </p:nvSpPr>
            <p:spPr bwMode="auto">
              <a:xfrm>
                <a:off x="133057" y="133065"/>
                <a:ext cx="2830358" cy="28305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  <p:sp>
            <p:nvSpPr>
              <p:cNvPr id="12320" name="椭圆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96472" cy="309665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DFBE9"/>
                  </a:solidFill>
                </a:endParaRPr>
              </a:p>
            </p:txBody>
          </p:sp>
        </p:grpSp>
        <p:pic>
          <p:nvPicPr>
            <p:cNvPr id="12311" name="Group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20" y="376734"/>
              <a:ext cx="2986773" cy="246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12" name="组合 243"/>
            <p:cNvGrpSpPr>
              <a:grpSpLocks/>
            </p:cNvGrpSpPr>
            <p:nvPr/>
          </p:nvGrpSpPr>
          <p:grpSpPr bwMode="auto">
            <a:xfrm>
              <a:off x="556800" y="3452971"/>
              <a:ext cx="2284935" cy="551359"/>
              <a:chOff x="0" y="0"/>
              <a:chExt cx="2284935" cy="551359"/>
            </a:xfrm>
          </p:grpSpPr>
          <p:grpSp>
            <p:nvGrpSpPr>
              <p:cNvPr id="12313" name="组合 237"/>
              <p:cNvGrpSpPr>
                <a:grpSpLocks/>
              </p:cNvGrpSpPr>
              <p:nvPr/>
            </p:nvGrpSpPr>
            <p:grpSpPr bwMode="auto">
              <a:xfrm>
                <a:off x="549997" y="0"/>
                <a:ext cx="1367559" cy="551359"/>
                <a:chOff x="0" y="0"/>
                <a:chExt cx="1367559" cy="551359"/>
              </a:xfrm>
            </p:grpSpPr>
            <p:sp>
              <p:nvSpPr>
                <p:cNvPr id="12317" name="文本框 238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1367559" cy="3077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400">
                      <a:latin typeface="Vivaldi" pitchFamily="66" charset="0"/>
                    </a:rPr>
                    <a:t>Radom text here</a:t>
                  </a:r>
                  <a:endParaRPr lang="zh-CN" altLang="en-US" sz="1400">
                    <a:latin typeface="Vivaldi" pitchFamily="66" charset="0"/>
                  </a:endParaRPr>
                </a:p>
              </p:txBody>
            </p:sp>
            <p:sp>
              <p:nvSpPr>
                <p:cNvPr id="12318" name="文本框 239"/>
                <p:cNvSpPr txBox="1">
                  <a:spLocks noChangeArrowheads="1"/>
                </p:cNvSpPr>
                <p:nvPr/>
              </p:nvSpPr>
              <p:spPr bwMode="auto">
                <a:xfrm>
                  <a:off x="37689" y="274368"/>
                  <a:ext cx="1107897" cy="2769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1200">
                      <a:solidFill>
                        <a:srgbClr val="2C271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一些说明文字</a:t>
                  </a:r>
                </a:p>
              </p:txBody>
            </p:sp>
          </p:grpSp>
          <p:grpSp>
            <p:nvGrpSpPr>
              <p:cNvPr id="12314" name="组合 240"/>
              <p:cNvGrpSpPr>
                <a:grpSpLocks/>
              </p:cNvGrpSpPr>
              <p:nvPr/>
            </p:nvGrpSpPr>
            <p:grpSpPr bwMode="auto">
              <a:xfrm>
                <a:off x="0" y="153888"/>
                <a:ext cx="2284935" cy="0"/>
                <a:chOff x="0" y="0"/>
                <a:chExt cx="2284935" cy="0"/>
              </a:xfrm>
            </p:grpSpPr>
            <p:cxnSp>
              <p:nvCxnSpPr>
                <p:cNvPr id="12315" name="直接连接符 241"/>
                <p:cNvCxnSpPr>
                  <a:cxnSpLocks noChangeShapeType="1"/>
                </p:cNvCxnSpPr>
                <p:nvPr/>
              </p:nvCxnSpPr>
              <p:spPr bwMode="auto">
                <a:xfrm>
                  <a:off x="363" y="-166"/>
                  <a:ext cx="247628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316" name="直接连接符 242"/>
                <p:cNvCxnSpPr>
                  <a:cxnSpLocks noChangeShapeType="1"/>
                </p:cNvCxnSpPr>
                <p:nvPr/>
              </p:nvCxnSpPr>
              <p:spPr bwMode="auto">
                <a:xfrm>
                  <a:off x="2036943" y="-166"/>
                  <a:ext cx="247628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3326" name="组合 1"/>
          <p:cNvGrpSpPr>
            <a:grpSpLocks/>
          </p:cNvGrpSpPr>
          <p:nvPr/>
        </p:nvGrpSpPr>
        <p:grpSpPr bwMode="auto">
          <a:xfrm>
            <a:off x="5399088" y="2112965"/>
            <a:ext cx="4872037" cy="1761688"/>
            <a:chOff x="0" y="0"/>
            <a:chExt cx="4872627" cy="1761423"/>
          </a:xfrm>
        </p:grpSpPr>
        <p:sp>
          <p:nvSpPr>
            <p:cNvPr id="12304" name="矩形 553"/>
            <p:cNvSpPr>
              <a:spLocks noChangeArrowheads="1"/>
            </p:cNvSpPr>
            <p:nvPr/>
          </p:nvSpPr>
          <p:spPr bwMode="auto">
            <a:xfrm>
              <a:off x="1702006" y="0"/>
              <a:ext cx="1467246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一个小标题</a:t>
              </a:r>
              <a:endParaRPr lang="zh-CN" altLang="en-US" sz="2000"/>
            </a:p>
          </p:txBody>
        </p:sp>
        <p:grpSp>
          <p:nvGrpSpPr>
            <p:cNvPr id="12305" name="Group 8"/>
            <p:cNvGrpSpPr>
              <a:grpSpLocks/>
            </p:cNvGrpSpPr>
            <p:nvPr/>
          </p:nvGrpSpPr>
          <p:grpSpPr bwMode="auto">
            <a:xfrm>
              <a:off x="1182778" y="267249"/>
              <a:ext cx="2507071" cy="211316"/>
              <a:chOff x="0" y="0"/>
              <a:chExt cx="2444" cy="206"/>
            </a:xfrm>
          </p:grpSpPr>
          <p:sp>
            <p:nvSpPr>
              <p:cNvPr id="12307" name="Freeform 9"/>
              <p:cNvSpPr>
                <a:spLocks/>
              </p:cNvSpPr>
              <p:nvPr/>
            </p:nvSpPr>
            <p:spPr bwMode="auto">
              <a:xfrm>
                <a:off x="0" y="0"/>
                <a:ext cx="169" cy="204"/>
              </a:xfrm>
              <a:custGeom>
                <a:avLst/>
                <a:gdLst>
                  <a:gd name="T0" fmla="*/ 0 w 71"/>
                  <a:gd name="T1" fmla="*/ 106 h 83"/>
                  <a:gd name="T2" fmla="*/ 69 w 71"/>
                  <a:gd name="T3" fmla="*/ 88 h 83"/>
                  <a:gd name="T4" fmla="*/ 90 w 71"/>
                  <a:gd name="T5" fmla="*/ 96 h 83"/>
                  <a:gd name="T6" fmla="*/ 81 w 71"/>
                  <a:gd name="T7" fmla="*/ 42 h 83"/>
                  <a:gd name="T8" fmla="*/ 150 w 71"/>
                  <a:gd name="T9" fmla="*/ 20 h 83"/>
                  <a:gd name="T10" fmla="*/ 157 w 71"/>
                  <a:gd name="T11" fmla="*/ 64 h 83"/>
                  <a:gd name="T12" fmla="*/ 150 w 71"/>
                  <a:gd name="T13" fmla="*/ 76 h 83"/>
                  <a:gd name="T14" fmla="*/ 126 w 71"/>
                  <a:gd name="T15" fmla="*/ 79 h 83"/>
                  <a:gd name="T16" fmla="*/ 121 w 71"/>
                  <a:gd name="T17" fmla="*/ 57 h 83"/>
                  <a:gd name="T18" fmla="*/ 145 w 71"/>
                  <a:gd name="T19" fmla="*/ 52 h 83"/>
                  <a:gd name="T20" fmla="*/ 152 w 71"/>
                  <a:gd name="T21" fmla="*/ 57 h 83"/>
                  <a:gd name="T22" fmla="*/ 133 w 71"/>
                  <a:gd name="T23" fmla="*/ 20 h 83"/>
                  <a:gd name="T24" fmla="*/ 86 w 71"/>
                  <a:gd name="T25" fmla="*/ 52 h 83"/>
                  <a:gd name="T26" fmla="*/ 117 w 71"/>
                  <a:gd name="T27" fmla="*/ 101 h 83"/>
                  <a:gd name="T28" fmla="*/ 131 w 71"/>
                  <a:gd name="T29" fmla="*/ 103 h 83"/>
                  <a:gd name="T30" fmla="*/ 131 w 71"/>
                  <a:gd name="T31" fmla="*/ 108 h 83"/>
                  <a:gd name="T32" fmla="*/ 114 w 71"/>
                  <a:gd name="T33" fmla="*/ 113 h 83"/>
                  <a:gd name="T34" fmla="*/ 86 w 71"/>
                  <a:gd name="T35" fmla="*/ 160 h 83"/>
                  <a:gd name="T36" fmla="*/ 126 w 71"/>
                  <a:gd name="T37" fmla="*/ 197 h 83"/>
                  <a:gd name="T38" fmla="*/ 152 w 71"/>
                  <a:gd name="T39" fmla="*/ 157 h 83"/>
                  <a:gd name="T40" fmla="*/ 145 w 71"/>
                  <a:gd name="T41" fmla="*/ 162 h 83"/>
                  <a:gd name="T42" fmla="*/ 121 w 71"/>
                  <a:gd name="T43" fmla="*/ 157 h 83"/>
                  <a:gd name="T44" fmla="*/ 126 w 71"/>
                  <a:gd name="T45" fmla="*/ 135 h 83"/>
                  <a:gd name="T46" fmla="*/ 150 w 71"/>
                  <a:gd name="T47" fmla="*/ 138 h 83"/>
                  <a:gd name="T48" fmla="*/ 159 w 71"/>
                  <a:gd name="T49" fmla="*/ 182 h 83"/>
                  <a:gd name="T50" fmla="*/ 121 w 71"/>
                  <a:gd name="T51" fmla="*/ 204 h 83"/>
                  <a:gd name="T52" fmla="*/ 83 w 71"/>
                  <a:gd name="T53" fmla="*/ 177 h 83"/>
                  <a:gd name="T54" fmla="*/ 93 w 71"/>
                  <a:gd name="T55" fmla="*/ 118 h 83"/>
                  <a:gd name="T56" fmla="*/ 67 w 71"/>
                  <a:gd name="T57" fmla="*/ 128 h 83"/>
                  <a:gd name="T58" fmla="*/ 10 w 71"/>
                  <a:gd name="T59" fmla="*/ 116 h 83"/>
                  <a:gd name="T60" fmla="*/ 0 w 71"/>
                  <a:gd name="T61" fmla="*/ 108 h 83"/>
                  <a:gd name="T62" fmla="*/ 0 w 71"/>
                  <a:gd name="T63" fmla="*/ 106 h 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" h="83">
                    <a:moveTo>
                      <a:pt x="0" y="43"/>
                    </a:moveTo>
                    <a:cubicBezTo>
                      <a:pt x="9" y="37"/>
                      <a:pt x="18" y="32"/>
                      <a:pt x="29" y="36"/>
                    </a:cubicBezTo>
                    <a:cubicBezTo>
                      <a:pt x="32" y="36"/>
                      <a:pt x="35" y="38"/>
                      <a:pt x="38" y="39"/>
                    </a:cubicBezTo>
                    <a:cubicBezTo>
                      <a:pt x="33" y="32"/>
                      <a:pt x="31" y="25"/>
                      <a:pt x="34" y="17"/>
                    </a:cubicBezTo>
                    <a:cubicBezTo>
                      <a:pt x="38" y="5"/>
                      <a:pt x="53" y="0"/>
                      <a:pt x="63" y="8"/>
                    </a:cubicBezTo>
                    <a:cubicBezTo>
                      <a:pt x="69" y="13"/>
                      <a:pt x="70" y="20"/>
                      <a:pt x="66" y="26"/>
                    </a:cubicBezTo>
                    <a:cubicBezTo>
                      <a:pt x="65" y="28"/>
                      <a:pt x="64" y="29"/>
                      <a:pt x="63" y="31"/>
                    </a:cubicBezTo>
                    <a:cubicBezTo>
                      <a:pt x="60" y="34"/>
                      <a:pt x="56" y="35"/>
                      <a:pt x="53" y="32"/>
                    </a:cubicBezTo>
                    <a:cubicBezTo>
                      <a:pt x="50" y="30"/>
                      <a:pt x="49" y="26"/>
                      <a:pt x="51" y="23"/>
                    </a:cubicBezTo>
                    <a:cubicBezTo>
                      <a:pt x="53" y="20"/>
                      <a:pt x="57" y="19"/>
                      <a:pt x="61" y="21"/>
                    </a:cubicBezTo>
                    <a:cubicBezTo>
                      <a:pt x="62" y="21"/>
                      <a:pt x="63" y="22"/>
                      <a:pt x="64" y="23"/>
                    </a:cubicBezTo>
                    <a:cubicBezTo>
                      <a:pt x="67" y="16"/>
                      <a:pt x="63" y="10"/>
                      <a:pt x="56" y="8"/>
                    </a:cubicBezTo>
                    <a:cubicBezTo>
                      <a:pt x="47" y="5"/>
                      <a:pt x="38" y="11"/>
                      <a:pt x="36" y="21"/>
                    </a:cubicBezTo>
                    <a:cubicBezTo>
                      <a:pt x="34" y="31"/>
                      <a:pt x="39" y="40"/>
                      <a:pt x="49" y="41"/>
                    </a:cubicBezTo>
                    <a:cubicBezTo>
                      <a:pt x="51" y="42"/>
                      <a:pt x="53" y="42"/>
                      <a:pt x="55" y="42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3" y="45"/>
                      <a:pt x="50" y="45"/>
                      <a:pt x="48" y="46"/>
                    </a:cubicBezTo>
                    <a:cubicBezTo>
                      <a:pt x="39" y="48"/>
                      <a:pt x="34" y="55"/>
                      <a:pt x="36" y="65"/>
                    </a:cubicBezTo>
                    <a:cubicBezTo>
                      <a:pt x="37" y="74"/>
                      <a:pt x="44" y="80"/>
                      <a:pt x="53" y="80"/>
                    </a:cubicBezTo>
                    <a:cubicBezTo>
                      <a:pt x="62" y="79"/>
                      <a:pt x="68" y="70"/>
                      <a:pt x="64" y="64"/>
                    </a:cubicBezTo>
                    <a:cubicBezTo>
                      <a:pt x="63" y="65"/>
                      <a:pt x="62" y="66"/>
                      <a:pt x="61" y="66"/>
                    </a:cubicBezTo>
                    <a:cubicBezTo>
                      <a:pt x="58" y="68"/>
                      <a:pt x="53" y="67"/>
                      <a:pt x="51" y="64"/>
                    </a:cubicBezTo>
                    <a:cubicBezTo>
                      <a:pt x="49" y="61"/>
                      <a:pt x="50" y="57"/>
                      <a:pt x="53" y="55"/>
                    </a:cubicBezTo>
                    <a:cubicBezTo>
                      <a:pt x="55" y="53"/>
                      <a:pt x="60" y="53"/>
                      <a:pt x="63" y="56"/>
                    </a:cubicBezTo>
                    <a:cubicBezTo>
                      <a:pt x="67" y="61"/>
                      <a:pt x="71" y="66"/>
                      <a:pt x="67" y="74"/>
                    </a:cubicBezTo>
                    <a:cubicBezTo>
                      <a:pt x="64" y="80"/>
                      <a:pt x="58" y="83"/>
                      <a:pt x="51" y="83"/>
                    </a:cubicBezTo>
                    <a:cubicBezTo>
                      <a:pt x="43" y="83"/>
                      <a:pt x="38" y="79"/>
                      <a:pt x="35" y="72"/>
                    </a:cubicBezTo>
                    <a:cubicBezTo>
                      <a:pt x="31" y="63"/>
                      <a:pt x="32" y="55"/>
                      <a:pt x="39" y="48"/>
                    </a:cubicBezTo>
                    <a:cubicBezTo>
                      <a:pt x="35" y="49"/>
                      <a:pt x="32" y="51"/>
                      <a:pt x="28" y="52"/>
                    </a:cubicBezTo>
                    <a:cubicBezTo>
                      <a:pt x="19" y="54"/>
                      <a:pt x="11" y="51"/>
                      <a:pt x="4" y="47"/>
                    </a:cubicBezTo>
                    <a:cubicBezTo>
                      <a:pt x="3" y="46"/>
                      <a:pt x="1" y="45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Freeform 10"/>
              <p:cNvSpPr>
                <a:spLocks/>
              </p:cNvSpPr>
              <p:nvPr/>
            </p:nvSpPr>
            <p:spPr bwMode="auto">
              <a:xfrm>
                <a:off x="145" y="91"/>
                <a:ext cx="2155" cy="32"/>
              </a:xfrm>
              <a:custGeom>
                <a:avLst/>
                <a:gdLst>
                  <a:gd name="T0" fmla="*/ 59 w 910"/>
                  <a:gd name="T1" fmla="*/ 0 h 13"/>
                  <a:gd name="T2" fmla="*/ 270 w 910"/>
                  <a:gd name="T3" fmla="*/ 10 h 13"/>
                  <a:gd name="T4" fmla="*/ 348 w 910"/>
                  <a:gd name="T5" fmla="*/ 12 h 13"/>
                  <a:gd name="T6" fmla="*/ 1762 w 910"/>
                  <a:gd name="T7" fmla="*/ 12 h 13"/>
                  <a:gd name="T8" fmla="*/ 2041 w 910"/>
                  <a:gd name="T9" fmla="*/ 2 h 13"/>
                  <a:gd name="T10" fmla="*/ 2136 w 910"/>
                  <a:gd name="T11" fmla="*/ 0 h 13"/>
                  <a:gd name="T12" fmla="*/ 2155 w 910"/>
                  <a:gd name="T13" fmla="*/ 17 h 13"/>
                  <a:gd name="T14" fmla="*/ 2136 w 910"/>
                  <a:gd name="T15" fmla="*/ 32 h 13"/>
                  <a:gd name="T16" fmla="*/ 1923 w 910"/>
                  <a:gd name="T17" fmla="*/ 25 h 13"/>
                  <a:gd name="T18" fmla="*/ 1655 w 910"/>
                  <a:gd name="T19" fmla="*/ 20 h 13"/>
                  <a:gd name="T20" fmla="*/ 791 w 910"/>
                  <a:gd name="T21" fmla="*/ 20 h 13"/>
                  <a:gd name="T22" fmla="*/ 118 w 910"/>
                  <a:gd name="T23" fmla="*/ 30 h 13"/>
                  <a:gd name="T24" fmla="*/ 21 w 910"/>
                  <a:gd name="T25" fmla="*/ 32 h 13"/>
                  <a:gd name="T26" fmla="*/ 2 w 910"/>
                  <a:gd name="T27" fmla="*/ 15 h 13"/>
                  <a:gd name="T28" fmla="*/ 19 w 910"/>
                  <a:gd name="T29" fmla="*/ 0 h 13"/>
                  <a:gd name="T30" fmla="*/ 59 w 910"/>
                  <a:gd name="T31" fmla="*/ 0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0" h="13">
                    <a:moveTo>
                      <a:pt x="25" y="0"/>
                    </a:moveTo>
                    <a:cubicBezTo>
                      <a:pt x="55" y="1"/>
                      <a:pt x="84" y="3"/>
                      <a:pt x="114" y="4"/>
                    </a:cubicBezTo>
                    <a:cubicBezTo>
                      <a:pt x="125" y="4"/>
                      <a:pt x="136" y="5"/>
                      <a:pt x="147" y="5"/>
                    </a:cubicBezTo>
                    <a:cubicBezTo>
                      <a:pt x="346" y="5"/>
                      <a:pt x="545" y="5"/>
                      <a:pt x="744" y="5"/>
                    </a:cubicBezTo>
                    <a:cubicBezTo>
                      <a:pt x="783" y="5"/>
                      <a:pt x="822" y="2"/>
                      <a:pt x="862" y="1"/>
                    </a:cubicBezTo>
                    <a:cubicBezTo>
                      <a:pt x="875" y="0"/>
                      <a:pt x="889" y="0"/>
                      <a:pt x="902" y="0"/>
                    </a:cubicBezTo>
                    <a:cubicBezTo>
                      <a:pt x="907" y="0"/>
                      <a:pt x="910" y="2"/>
                      <a:pt x="910" y="7"/>
                    </a:cubicBezTo>
                    <a:cubicBezTo>
                      <a:pt x="910" y="11"/>
                      <a:pt x="907" y="13"/>
                      <a:pt x="902" y="13"/>
                    </a:cubicBezTo>
                    <a:cubicBezTo>
                      <a:pt x="872" y="12"/>
                      <a:pt x="842" y="11"/>
                      <a:pt x="812" y="10"/>
                    </a:cubicBezTo>
                    <a:cubicBezTo>
                      <a:pt x="775" y="9"/>
                      <a:pt x="737" y="8"/>
                      <a:pt x="699" y="8"/>
                    </a:cubicBezTo>
                    <a:cubicBezTo>
                      <a:pt x="578" y="8"/>
                      <a:pt x="456" y="8"/>
                      <a:pt x="334" y="8"/>
                    </a:cubicBezTo>
                    <a:cubicBezTo>
                      <a:pt x="240" y="9"/>
                      <a:pt x="145" y="6"/>
                      <a:pt x="50" y="12"/>
                    </a:cubicBezTo>
                    <a:cubicBezTo>
                      <a:pt x="36" y="13"/>
                      <a:pt x="23" y="13"/>
                      <a:pt x="9" y="13"/>
                    </a:cubicBezTo>
                    <a:cubicBezTo>
                      <a:pt x="4" y="13"/>
                      <a:pt x="0" y="10"/>
                      <a:pt x="1" y="6"/>
                    </a:cubicBezTo>
                    <a:cubicBezTo>
                      <a:pt x="1" y="2"/>
                      <a:pt x="3" y="0"/>
                      <a:pt x="8" y="0"/>
                    </a:cubicBezTo>
                    <a:cubicBezTo>
                      <a:pt x="14" y="0"/>
                      <a:pt x="20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Freeform 11"/>
              <p:cNvSpPr>
                <a:spLocks/>
              </p:cNvSpPr>
              <p:nvPr/>
            </p:nvSpPr>
            <p:spPr bwMode="auto">
              <a:xfrm>
                <a:off x="2276" y="7"/>
                <a:ext cx="168" cy="199"/>
              </a:xfrm>
              <a:custGeom>
                <a:avLst/>
                <a:gdLst>
                  <a:gd name="T0" fmla="*/ 40 w 71"/>
                  <a:gd name="T1" fmla="*/ 98 h 81"/>
                  <a:gd name="T2" fmla="*/ 54 w 71"/>
                  <a:gd name="T3" fmla="*/ 93 h 81"/>
                  <a:gd name="T4" fmla="*/ 83 w 71"/>
                  <a:gd name="T5" fmla="*/ 39 h 81"/>
                  <a:gd name="T6" fmla="*/ 35 w 71"/>
                  <a:gd name="T7" fmla="*/ 12 h 81"/>
                  <a:gd name="T8" fmla="*/ 19 w 71"/>
                  <a:gd name="T9" fmla="*/ 49 h 81"/>
                  <a:gd name="T10" fmla="*/ 24 w 71"/>
                  <a:gd name="T11" fmla="*/ 44 h 81"/>
                  <a:gd name="T12" fmla="*/ 47 w 71"/>
                  <a:gd name="T13" fmla="*/ 49 h 81"/>
                  <a:gd name="T14" fmla="*/ 45 w 71"/>
                  <a:gd name="T15" fmla="*/ 71 h 81"/>
                  <a:gd name="T16" fmla="*/ 21 w 71"/>
                  <a:gd name="T17" fmla="*/ 69 h 81"/>
                  <a:gd name="T18" fmla="*/ 12 w 71"/>
                  <a:gd name="T19" fmla="*/ 22 h 81"/>
                  <a:gd name="T20" fmla="*/ 54 w 71"/>
                  <a:gd name="T21" fmla="*/ 2 h 81"/>
                  <a:gd name="T22" fmla="*/ 90 w 71"/>
                  <a:gd name="T23" fmla="*/ 39 h 81"/>
                  <a:gd name="T24" fmla="*/ 80 w 71"/>
                  <a:gd name="T25" fmla="*/ 88 h 81"/>
                  <a:gd name="T26" fmla="*/ 168 w 71"/>
                  <a:gd name="T27" fmla="*/ 98 h 81"/>
                  <a:gd name="T28" fmla="*/ 78 w 71"/>
                  <a:gd name="T29" fmla="*/ 111 h 81"/>
                  <a:gd name="T30" fmla="*/ 90 w 71"/>
                  <a:gd name="T31" fmla="*/ 157 h 81"/>
                  <a:gd name="T32" fmla="*/ 64 w 71"/>
                  <a:gd name="T33" fmla="*/ 194 h 81"/>
                  <a:gd name="T34" fmla="*/ 19 w 71"/>
                  <a:gd name="T35" fmla="*/ 187 h 81"/>
                  <a:gd name="T36" fmla="*/ 12 w 71"/>
                  <a:gd name="T37" fmla="*/ 142 h 81"/>
                  <a:gd name="T38" fmla="*/ 19 w 71"/>
                  <a:gd name="T39" fmla="*/ 133 h 81"/>
                  <a:gd name="T40" fmla="*/ 43 w 71"/>
                  <a:gd name="T41" fmla="*/ 128 h 81"/>
                  <a:gd name="T42" fmla="*/ 47 w 71"/>
                  <a:gd name="T43" fmla="*/ 152 h 81"/>
                  <a:gd name="T44" fmla="*/ 21 w 71"/>
                  <a:gd name="T45" fmla="*/ 152 h 81"/>
                  <a:gd name="T46" fmla="*/ 19 w 71"/>
                  <a:gd name="T47" fmla="*/ 147 h 81"/>
                  <a:gd name="T48" fmla="*/ 31 w 71"/>
                  <a:gd name="T49" fmla="*/ 187 h 81"/>
                  <a:gd name="T50" fmla="*/ 85 w 71"/>
                  <a:gd name="T51" fmla="*/ 155 h 81"/>
                  <a:gd name="T52" fmla="*/ 50 w 71"/>
                  <a:gd name="T53" fmla="*/ 103 h 81"/>
                  <a:gd name="T54" fmla="*/ 40 w 71"/>
                  <a:gd name="T55" fmla="*/ 101 h 81"/>
                  <a:gd name="T56" fmla="*/ 40 w 71"/>
                  <a:gd name="T57" fmla="*/ 98 h 8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1" h="81">
                    <a:moveTo>
                      <a:pt x="17" y="40"/>
                    </a:moveTo>
                    <a:cubicBezTo>
                      <a:pt x="19" y="39"/>
                      <a:pt x="21" y="39"/>
                      <a:pt x="23" y="38"/>
                    </a:cubicBezTo>
                    <a:cubicBezTo>
                      <a:pt x="35" y="36"/>
                      <a:pt x="37" y="26"/>
                      <a:pt x="35" y="16"/>
                    </a:cubicBezTo>
                    <a:cubicBezTo>
                      <a:pt x="34" y="7"/>
                      <a:pt x="23" y="2"/>
                      <a:pt x="15" y="5"/>
                    </a:cubicBezTo>
                    <a:cubicBezTo>
                      <a:pt x="8" y="7"/>
                      <a:pt x="5" y="14"/>
                      <a:pt x="8" y="20"/>
                    </a:cubicBezTo>
                    <a:cubicBezTo>
                      <a:pt x="9" y="19"/>
                      <a:pt x="9" y="18"/>
                      <a:pt x="10" y="18"/>
                    </a:cubicBezTo>
                    <a:cubicBezTo>
                      <a:pt x="14" y="16"/>
                      <a:pt x="18" y="17"/>
                      <a:pt x="20" y="20"/>
                    </a:cubicBezTo>
                    <a:cubicBezTo>
                      <a:pt x="22" y="23"/>
                      <a:pt x="21" y="27"/>
                      <a:pt x="19" y="29"/>
                    </a:cubicBezTo>
                    <a:cubicBezTo>
                      <a:pt x="16" y="32"/>
                      <a:pt x="11" y="31"/>
                      <a:pt x="9" y="28"/>
                    </a:cubicBezTo>
                    <a:cubicBezTo>
                      <a:pt x="5" y="22"/>
                      <a:pt x="0" y="17"/>
                      <a:pt x="5" y="9"/>
                    </a:cubicBezTo>
                    <a:cubicBezTo>
                      <a:pt x="8" y="4"/>
                      <a:pt x="16" y="0"/>
                      <a:pt x="23" y="1"/>
                    </a:cubicBezTo>
                    <a:cubicBezTo>
                      <a:pt x="31" y="3"/>
                      <a:pt x="37" y="9"/>
                      <a:pt x="38" y="16"/>
                    </a:cubicBezTo>
                    <a:cubicBezTo>
                      <a:pt x="40" y="23"/>
                      <a:pt x="39" y="26"/>
                      <a:pt x="34" y="36"/>
                    </a:cubicBezTo>
                    <a:cubicBezTo>
                      <a:pt x="47" y="28"/>
                      <a:pt x="59" y="31"/>
                      <a:pt x="71" y="40"/>
                    </a:cubicBezTo>
                    <a:cubicBezTo>
                      <a:pt x="63" y="49"/>
                      <a:pt x="51" y="51"/>
                      <a:pt x="33" y="45"/>
                    </a:cubicBezTo>
                    <a:cubicBezTo>
                      <a:pt x="38" y="51"/>
                      <a:pt x="40" y="57"/>
                      <a:pt x="38" y="64"/>
                    </a:cubicBezTo>
                    <a:cubicBezTo>
                      <a:pt x="37" y="71"/>
                      <a:pt x="33" y="76"/>
                      <a:pt x="27" y="79"/>
                    </a:cubicBezTo>
                    <a:cubicBezTo>
                      <a:pt x="20" y="81"/>
                      <a:pt x="14" y="80"/>
                      <a:pt x="8" y="76"/>
                    </a:cubicBezTo>
                    <a:cubicBezTo>
                      <a:pt x="2" y="71"/>
                      <a:pt x="1" y="64"/>
                      <a:pt x="5" y="58"/>
                    </a:cubicBezTo>
                    <a:cubicBezTo>
                      <a:pt x="6" y="57"/>
                      <a:pt x="7" y="55"/>
                      <a:pt x="8" y="54"/>
                    </a:cubicBezTo>
                    <a:cubicBezTo>
                      <a:pt x="11" y="50"/>
                      <a:pt x="15" y="49"/>
                      <a:pt x="18" y="52"/>
                    </a:cubicBezTo>
                    <a:cubicBezTo>
                      <a:pt x="22" y="54"/>
                      <a:pt x="22" y="59"/>
                      <a:pt x="20" y="62"/>
                    </a:cubicBezTo>
                    <a:cubicBezTo>
                      <a:pt x="17" y="65"/>
                      <a:pt x="13" y="65"/>
                      <a:pt x="9" y="62"/>
                    </a:cubicBezTo>
                    <a:cubicBezTo>
                      <a:pt x="9" y="62"/>
                      <a:pt x="9" y="61"/>
                      <a:pt x="8" y="60"/>
                    </a:cubicBezTo>
                    <a:cubicBezTo>
                      <a:pt x="5" y="67"/>
                      <a:pt x="7" y="73"/>
                      <a:pt x="13" y="76"/>
                    </a:cubicBezTo>
                    <a:cubicBezTo>
                      <a:pt x="23" y="80"/>
                      <a:pt x="34" y="73"/>
                      <a:pt x="36" y="63"/>
                    </a:cubicBezTo>
                    <a:cubicBezTo>
                      <a:pt x="37" y="51"/>
                      <a:pt x="32" y="44"/>
                      <a:pt x="21" y="42"/>
                    </a:cubicBezTo>
                    <a:cubicBezTo>
                      <a:pt x="19" y="42"/>
                      <a:pt x="18" y="42"/>
                      <a:pt x="17" y="41"/>
                    </a:cubicBezTo>
                    <a:cubicBezTo>
                      <a:pt x="17" y="41"/>
                      <a:pt x="17" y="40"/>
                      <a:pt x="17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6" name="矩形 560"/>
            <p:cNvSpPr>
              <a:spLocks noChangeArrowheads="1"/>
            </p:cNvSpPr>
            <p:nvPr/>
          </p:nvSpPr>
          <p:spPr bwMode="auto">
            <a:xfrm>
              <a:off x="0" y="592048"/>
              <a:ext cx="4872627" cy="116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是镜子里回瞪着我的那个女孩还是那么年轻啊！明目皓齿，充满了前途与希望，光明的未来在向她招手。没关系的，反正我也从来没有爱过迈克。何况，生命中还有比爱更重要的东西在等待着我，我对自己坚持说。我将咖啡罐的盖子盖好，也将所有关于迈克的记忆尘封起来。</a:t>
              </a:r>
            </a:p>
          </p:txBody>
        </p:sp>
      </p:grpSp>
      <p:grpSp>
        <p:nvGrpSpPr>
          <p:cNvPr id="13333" name="组合 2"/>
          <p:cNvGrpSpPr>
            <a:grpSpLocks/>
          </p:cNvGrpSpPr>
          <p:nvPr/>
        </p:nvGrpSpPr>
        <p:grpSpPr bwMode="auto">
          <a:xfrm>
            <a:off x="5399088" y="4089402"/>
            <a:ext cx="4872037" cy="1546246"/>
            <a:chOff x="0" y="0"/>
            <a:chExt cx="4872627" cy="1544850"/>
          </a:xfrm>
        </p:grpSpPr>
        <p:sp>
          <p:nvSpPr>
            <p:cNvPr id="12298" name="矩形 561"/>
            <p:cNvSpPr>
              <a:spLocks noChangeArrowheads="1"/>
            </p:cNvSpPr>
            <p:nvPr/>
          </p:nvSpPr>
          <p:spPr bwMode="auto">
            <a:xfrm>
              <a:off x="1574435" y="0"/>
              <a:ext cx="1723758" cy="399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2C27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另一个小标题</a:t>
              </a:r>
              <a:endParaRPr lang="zh-CN" altLang="en-US" sz="2000"/>
            </a:p>
          </p:txBody>
        </p:sp>
        <p:grpSp>
          <p:nvGrpSpPr>
            <p:cNvPr id="12299" name="Group 8"/>
            <p:cNvGrpSpPr>
              <a:grpSpLocks/>
            </p:cNvGrpSpPr>
            <p:nvPr/>
          </p:nvGrpSpPr>
          <p:grpSpPr bwMode="auto">
            <a:xfrm>
              <a:off x="1182778" y="267249"/>
              <a:ext cx="2507071" cy="211316"/>
              <a:chOff x="0" y="0"/>
              <a:chExt cx="2444" cy="206"/>
            </a:xfrm>
          </p:grpSpPr>
          <p:sp>
            <p:nvSpPr>
              <p:cNvPr id="12301" name="Freeform 9"/>
              <p:cNvSpPr>
                <a:spLocks/>
              </p:cNvSpPr>
              <p:nvPr/>
            </p:nvSpPr>
            <p:spPr bwMode="auto">
              <a:xfrm>
                <a:off x="0" y="0"/>
                <a:ext cx="169" cy="204"/>
              </a:xfrm>
              <a:custGeom>
                <a:avLst/>
                <a:gdLst>
                  <a:gd name="T0" fmla="*/ 0 w 71"/>
                  <a:gd name="T1" fmla="*/ 106 h 83"/>
                  <a:gd name="T2" fmla="*/ 69 w 71"/>
                  <a:gd name="T3" fmla="*/ 88 h 83"/>
                  <a:gd name="T4" fmla="*/ 90 w 71"/>
                  <a:gd name="T5" fmla="*/ 96 h 83"/>
                  <a:gd name="T6" fmla="*/ 81 w 71"/>
                  <a:gd name="T7" fmla="*/ 42 h 83"/>
                  <a:gd name="T8" fmla="*/ 150 w 71"/>
                  <a:gd name="T9" fmla="*/ 20 h 83"/>
                  <a:gd name="T10" fmla="*/ 157 w 71"/>
                  <a:gd name="T11" fmla="*/ 64 h 83"/>
                  <a:gd name="T12" fmla="*/ 150 w 71"/>
                  <a:gd name="T13" fmla="*/ 76 h 83"/>
                  <a:gd name="T14" fmla="*/ 126 w 71"/>
                  <a:gd name="T15" fmla="*/ 79 h 83"/>
                  <a:gd name="T16" fmla="*/ 121 w 71"/>
                  <a:gd name="T17" fmla="*/ 57 h 83"/>
                  <a:gd name="T18" fmla="*/ 145 w 71"/>
                  <a:gd name="T19" fmla="*/ 52 h 83"/>
                  <a:gd name="T20" fmla="*/ 152 w 71"/>
                  <a:gd name="T21" fmla="*/ 57 h 83"/>
                  <a:gd name="T22" fmla="*/ 133 w 71"/>
                  <a:gd name="T23" fmla="*/ 20 h 83"/>
                  <a:gd name="T24" fmla="*/ 86 w 71"/>
                  <a:gd name="T25" fmla="*/ 52 h 83"/>
                  <a:gd name="T26" fmla="*/ 117 w 71"/>
                  <a:gd name="T27" fmla="*/ 101 h 83"/>
                  <a:gd name="T28" fmla="*/ 131 w 71"/>
                  <a:gd name="T29" fmla="*/ 103 h 83"/>
                  <a:gd name="T30" fmla="*/ 131 w 71"/>
                  <a:gd name="T31" fmla="*/ 108 h 83"/>
                  <a:gd name="T32" fmla="*/ 114 w 71"/>
                  <a:gd name="T33" fmla="*/ 113 h 83"/>
                  <a:gd name="T34" fmla="*/ 86 w 71"/>
                  <a:gd name="T35" fmla="*/ 160 h 83"/>
                  <a:gd name="T36" fmla="*/ 126 w 71"/>
                  <a:gd name="T37" fmla="*/ 197 h 83"/>
                  <a:gd name="T38" fmla="*/ 152 w 71"/>
                  <a:gd name="T39" fmla="*/ 157 h 83"/>
                  <a:gd name="T40" fmla="*/ 145 w 71"/>
                  <a:gd name="T41" fmla="*/ 162 h 83"/>
                  <a:gd name="T42" fmla="*/ 121 w 71"/>
                  <a:gd name="T43" fmla="*/ 157 h 83"/>
                  <a:gd name="T44" fmla="*/ 126 w 71"/>
                  <a:gd name="T45" fmla="*/ 135 h 83"/>
                  <a:gd name="T46" fmla="*/ 150 w 71"/>
                  <a:gd name="T47" fmla="*/ 138 h 83"/>
                  <a:gd name="T48" fmla="*/ 159 w 71"/>
                  <a:gd name="T49" fmla="*/ 182 h 83"/>
                  <a:gd name="T50" fmla="*/ 121 w 71"/>
                  <a:gd name="T51" fmla="*/ 204 h 83"/>
                  <a:gd name="T52" fmla="*/ 83 w 71"/>
                  <a:gd name="T53" fmla="*/ 177 h 83"/>
                  <a:gd name="T54" fmla="*/ 93 w 71"/>
                  <a:gd name="T55" fmla="*/ 118 h 83"/>
                  <a:gd name="T56" fmla="*/ 67 w 71"/>
                  <a:gd name="T57" fmla="*/ 128 h 83"/>
                  <a:gd name="T58" fmla="*/ 10 w 71"/>
                  <a:gd name="T59" fmla="*/ 116 h 83"/>
                  <a:gd name="T60" fmla="*/ 0 w 71"/>
                  <a:gd name="T61" fmla="*/ 108 h 83"/>
                  <a:gd name="T62" fmla="*/ 0 w 71"/>
                  <a:gd name="T63" fmla="*/ 106 h 8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71" h="83">
                    <a:moveTo>
                      <a:pt x="0" y="43"/>
                    </a:moveTo>
                    <a:cubicBezTo>
                      <a:pt x="9" y="37"/>
                      <a:pt x="18" y="32"/>
                      <a:pt x="29" y="36"/>
                    </a:cubicBezTo>
                    <a:cubicBezTo>
                      <a:pt x="32" y="36"/>
                      <a:pt x="35" y="38"/>
                      <a:pt x="38" y="39"/>
                    </a:cubicBezTo>
                    <a:cubicBezTo>
                      <a:pt x="33" y="32"/>
                      <a:pt x="31" y="25"/>
                      <a:pt x="34" y="17"/>
                    </a:cubicBezTo>
                    <a:cubicBezTo>
                      <a:pt x="38" y="5"/>
                      <a:pt x="53" y="0"/>
                      <a:pt x="63" y="8"/>
                    </a:cubicBezTo>
                    <a:cubicBezTo>
                      <a:pt x="69" y="13"/>
                      <a:pt x="70" y="20"/>
                      <a:pt x="66" y="26"/>
                    </a:cubicBezTo>
                    <a:cubicBezTo>
                      <a:pt x="65" y="28"/>
                      <a:pt x="64" y="29"/>
                      <a:pt x="63" y="31"/>
                    </a:cubicBezTo>
                    <a:cubicBezTo>
                      <a:pt x="60" y="34"/>
                      <a:pt x="56" y="35"/>
                      <a:pt x="53" y="32"/>
                    </a:cubicBezTo>
                    <a:cubicBezTo>
                      <a:pt x="50" y="30"/>
                      <a:pt x="49" y="26"/>
                      <a:pt x="51" y="23"/>
                    </a:cubicBezTo>
                    <a:cubicBezTo>
                      <a:pt x="53" y="20"/>
                      <a:pt x="57" y="19"/>
                      <a:pt x="61" y="21"/>
                    </a:cubicBezTo>
                    <a:cubicBezTo>
                      <a:pt x="62" y="21"/>
                      <a:pt x="63" y="22"/>
                      <a:pt x="64" y="23"/>
                    </a:cubicBezTo>
                    <a:cubicBezTo>
                      <a:pt x="67" y="16"/>
                      <a:pt x="63" y="10"/>
                      <a:pt x="56" y="8"/>
                    </a:cubicBezTo>
                    <a:cubicBezTo>
                      <a:pt x="47" y="5"/>
                      <a:pt x="38" y="11"/>
                      <a:pt x="36" y="21"/>
                    </a:cubicBezTo>
                    <a:cubicBezTo>
                      <a:pt x="34" y="31"/>
                      <a:pt x="39" y="40"/>
                      <a:pt x="49" y="41"/>
                    </a:cubicBezTo>
                    <a:cubicBezTo>
                      <a:pt x="51" y="42"/>
                      <a:pt x="53" y="42"/>
                      <a:pt x="55" y="42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3" y="45"/>
                      <a:pt x="50" y="45"/>
                      <a:pt x="48" y="46"/>
                    </a:cubicBezTo>
                    <a:cubicBezTo>
                      <a:pt x="39" y="48"/>
                      <a:pt x="34" y="55"/>
                      <a:pt x="36" y="65"/>
                    </a:cubicBezTo>
                    <a:cubicBezTo>
                      <a:pt x="37" y="74"/>
                      <a:pt x="44" y="80"/>
                      <a:pt x="53" y="80"/>
                    </a:cubicBezTo>
                    <a:cubicBezTo>
                      <a:pt x="62" y="79"/>
                      <a:pt x="68" y="70"/>
                      <a:pt x="64" y="64"/>
                    </a:cubicBezTo>
                    <a:cubicBezTo>
                      <a:pt x="63" y="65"/>
                      <a:pt x="62" y="66"/>
                      <a:pt x="61" y="66"/>
                    </a:cubicBezTo>
                    <a:cubicBezTo>
                      <a:pt x="58" y="68"/>
                      <a:pt x="53" y="67"/>
                      <a:pt x="51" y="64"/>
                    </a:cubicBezTo>
                    <a:cubicBezTo>
                      <a:pt x="49" y="61"/>
                      <a:pt x="50" y="57"/>
                      <a:pt x="53" y="55"/>
                    </a:cubicBezTo>
                    <a:cubicBezTo>
                      <a:pt x="55" y="53"/>
                      <a:pt x="60" y="53"/>
                      <a:pt x="63" y="56"/>
                    </a:cubicBezTo>
                    <a:cubicBezTo>
                      <a:pt x="67" y="61"/>
                      <a:pt x="71" y="66"/>
                      <a:pt x="67" y="74"/>
                    </a:cubicBezTo>
                    <a:cubicBezTo>
                      <a:pt x="64" y="80"/>
                      <a:pt x="58" y="83"/>
                      <a:pt x="51" y="83"/>
                    </a:cubicBezTo>
                    <a:cubicBezTo>
                      <a:pt x="43" y="83"/>
                      <a:pt x="38" y="79"/>
                      <a:pt x="35" y="72"/>
                    </a:cubicBezTo>
                    <a:cubicBezTo>
                      <a:pt x="31" y="63"/>
                      <a:pt x="32" y="55"/>
                      <a:pt x="39" y="48"/>
                    </a:cubicBezTo>
                    <a:cubicBezTo>
                      <a:pt x="35" y="49"/>
                      <a:pt x="32" y="51"/>
                      <a:pt x="28" y="52"/>
                    </a:cubicBezTo>
                    <a:cubicBezTo>
                      <a:pt x="19" y="54"/>
                      <a:pt x="11" y="51"/>
                      <a:pt x="4" y="47"/>
                    </a:cubicBezTo>
                    <a:cubicBezTo>
                      <a:pt x="3" y="46"/>
                      <a:pt x="1" y="45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Freeform 10"/>
              <p:cNvSpPr>
                <a:spLocks/>
              </p:cNvSpPr>
              <p:nvPr/>
            </p:nvSpPr>
            <p:spPr bwMode="auto">
              <a:xfrm>
                <a:off x="145" y="91"/>
                <a:ext cx="2155" cy="32"/>
              </a:xfrm>
              <a:custGeom>
                <a:avLst/>
                <a:gdLst>
                  <a:gd name="T0" fmla="*/ 59 w 910"/>
                  <a:gd name="T1" fmla="*/ 0 h 13"/>
                  <a:gd name="T2" fmla="*/ 270 w 910"/>
                  <a:gd name="T3" fmla="*/ 10 h 13"/>
                  <a:gd name="T4" fmla="*/ 348 w 910"/>
                  <a:gd name="T5" fmla="*/ 12 h 13"/>
                  <a:gd name="T6" fmla="*/ 1762 w 910"/>
                  <a:gd name="T7" fmla="*/ 12 h 13"/>
                  <a:gd name="T8" fmla="*/ 2041 w 910"/>
                  <a:gd name="T9" fmla="*/ 2 h 13"/>
                  <a:gd name="T10" fmla="*/ 2136 w 910"/>
                  <a:gd name="T11" fmla="*/ 0 h 13"/>
                  <a:gd name="T12" fmla="*/ 2155 w 910"/>
                  <a:gd name="T13" fmla="*/ 17 h 13"/>
                  <a:gd name="T14" fmla="*/ 2136 w 910"/>
                  <a:gd name="T15" fmla="*/ 32 h 13"/>
                  <a:gd name="T16" fmla="*/ 1923 w 910"/>
                  <a:gd name="T17" fmla="*/ 25 h 13"/>
                  <a:gd name="T18" fmla="*/ 1655 w 910"/>
                  <a:gd name="T19" fmla="*/ 20 h 13"/>
                  <a:gd name="T20" fmla="*/ 791 w 910"/>
                  <a:gd name="T21" fmla="*/ 20 h 13"/>
                  <a:gd name="T22" fmla="*/ 118 w 910"/>
                  <a:gd name="T23" fmla="*/ 30 h 13"/>
                  <a:gd name="T24" fmla="*/ 21 w 910"/>
                  <a:gd name="T25" fmla="*/ 32 h 13"/>
                  <a:gd name="T26" fmla="*/ 2 w 910"/>
                  <a:gd name="T27" fmla="*/ 15 h 13"/>
                  <a:gd name="T28" fmla="*/ 19 w 910"/>
                  <a:gd name="T29" fmla="*/ 0 h 13"/>
                  <a:gd name="T30" fmla="*/ 59 w 910"/>
                  <a:gd name="T31" fmla="*/ 0 h 1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10" h="13">
                    <a:moveTo>
                      <a:pt x="25" y="0"/>
                    </a:moveTo>
                    <a:cubicBezTo>
                      <a:pt x="55" y="1"/>
                      <a:pt x="84" y="3"/>
                      <a:pt x="114" y="4"/>
                    </a:cubicBezTo>
                    <a:cubicBezTo>
                      <a:pt x="125" y="4"/>
                      <a:pt x="136" y="5"/>
                      <a:pt x="147" y="5"/>
                    </a:cubicBezTo>
                    <a:cubicBezTo>
                      <a:pt x="346" y="5"/>
                      <a:pt x="545" y="5"/>
                      <a:pt x="744" y="5"/>
                    </a:cubicBezTo>
                    <a:cubicBezTo>
                      <a:pt x="783" y="5"/>
                      <a:pt x="822" y="2"/>
                      <a:pt x="862" y="1"/>
                    </a:cubicBezTo>
                    <a:cubicBezTo>
                      <a:pt x="875" y="0"/>
                      <a:pt x="889" y="0"/>
                      <a:pt x="902" y="0"/>
                    </a:cubicBezTo>
                    <a:cubicBezTo>
                      <a:pt x="907" y="0"/>
                      <a:pt x="910" y="2"/>
                      <a:pt x="910" y="7"/>
                    </a:cubicBezTo>
                    <a:cubicBezTo>
                      <a:pt x="910" y="11"/>
                      <a:pt x="907" y="13"/>
                      <a:pt x="902" y="13"/>
                    </a:cubicBezTo>
                    <a:cubicBezTo>
                      <a:pt x="872" y="12"/>
                      <a:pt x="842" y="11"/>
                      <a:pt x="812" y="10"/>
                    </a:cubicBezTo>
                    <a:cubicBezTo>
                      <a:pt x="775" y="9"/>
                      <a:pt x="737" y="8"/>
                      <a:pt x="699" y="8"/>
                    </a:cubicBezTo>
                    <a:cubicBezTo>
                      <a:pt x="578" y="8"/>
                      <a:pt x="456" y="8"/>
                      <a:pt x="334" y="8"/>
                    </a:cubicBezTo>
                    <a:cubicBezTo>
                      <a:pt x="240" y="9"/>
                      <a:pt x="145" y="6"/>
                      <a:pt x="50" y="12"/>
                    </a:cubicBezTo>
                    <a:cubicBezTo>
                      <a:pt x="36" y="13"/>
                      <a:pt x="23" y="13"/>
                      <a:pt x="9" y="13"/>
                    </a:cubicBezTo>
                    <a:cubicBezTo>
                      <a:pt x="4" y="13"/>
                      <a:pt x="0" y="10"/>
                      <a:pt x="1" y="6"/>
                    </a:cubicBezTo>
                    <a:cubicBezTo>
                      <a:pt x="1" y="2"/>
                      <a:pt x="3" y="0"/>
                      <a:pt x="8" y="0"/>
                    </a:cubicBezTo>
                    <a:cubicBezTo>
                      <a:pt x="14" y="0"/>
                      <a:pt x="20" y="0"/>
                      <a:pt x="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Freeform 11"/>
              <p:cNvSpPr>
                <a:spLocks/>
              </p:cNvSpPr>
              <p:nvPr/>
            </p:nvSpPr>
            <p:spPr bwMode="auto">
              <a:xfrm>
                <a:off x="2276" y="7"/>
                <a:ext cx="168" cy="199"/>
              </a:xfrm>
              <a:custGeom>
                <a:avLst/>
                <a:gdLst>
                  <a:gd name="T0" fmla="*/ 40 w 71"/>
                  <a:gd name="T1" fmla="*/ 98 h 81"/>
                  <a:gd name="T2" fmla="*/ 54 w 71"/>
                  <a:gd name="T3" fmla="*/ 93 h 81"/>
                  <a:gd name="T4" fmla="*/ 83 w 71"/>
                  <a:gd name="T5" fmla="*/ 39 h 81"/>
                  <a:gd name="T6" fmla="*/ 35 w 71"/>
                  <a:gd name="T7" fmla="*/ 12 h 81"/>
                  <a:gd name="T8" fmla="*/ 19 w 71"/>
                  <a:gd name="T9" fmla="*/ 49 h 81"/>
                  <a:gd name="T10" fmla="*/ 24 w 71"/>
                  <a:gd name="T11" fmla="*/ 44 h 81"/>
                  <a:gd name="T12" fmla="*/ 47 w 71"/>
                  <a:gd name="T13" fmla="*/ 49 h 81"/>
                  <a:gd name="T14" fmla="*/ 45 w 71"/>
                  <a:gd name="T15" fmla="*/ 71 h 81"/>
                  <a:gd name="T16" fmla="*/ 21 w 71"/>
                  <a:gd name="T17" fmla="*/ 69 h 81"/>
                  <a:gd name="T18" fmla="*/ 12 w 71"/>
                  <a:gd name="T19" fmla="*/ 22 h 81"/>
                  <a:gd name="T20" fmla="*/ 54 w 71"/>
                  <a:gd name="T21" fmla="*/ 2 h 81"/>
                  <a:gd name="T22" fmla="*/ 90 w 71"/>
                  <a:gd name="T23" fmla="*/ 39 h 81"/>
                  <a:gd name="T24" fmla="*/ 80 w 71"/>
                  <a:gd name="T25" fmla="*/ 88 h 81"/>
                  <a:gd name="T26" fmla="*/ 168 w 71"/>
                  <a:gd name="T27" fmla="*/ 98 h 81"/>
                  <a:gd name="T28" fmla="*/ 78 w 71"/>
                  <a:gd name="T29" fmla="*/ 111 h 81"/>
                  <a:gd name="T30" fmla="*/ 90 w 71"/>
                  <a:gd name="T31" fmla="*/ 157 h 81"/>
                  <a:gd name="T32" fmla="*/ 64 w 71"/>
                  <a:gd name="T33" fmla="*/ 194 h 81"/>
                  <a:gd name="T34" fmla="*/ 19 w 71"/>
                  <a:gd name="T35" fmla="*/ 187 h 81"/>
                  <a:gd name="T36" fmla="*/ 12 w 71"/>
                  <a:gd name="T37" fmla="*/ 142 h 81"/>
                  <a:gd name="T38" fmla="*/ 19 w 71"/>
                  <a:gd name="T39" fmla="*/ 133 h 81"/>
                  <a:gd name="T40" fmla="*/ 43 w 71"/>
                  <a:gd name="T41" fmla="*/ 128 h 81"/>
                  <a:gd name="T42" fmla="*/ 47 w 71"/>
                  <a:gd name="T43" fmla="*/ 152 h 81"/>
                  <a:gd name="T44" fmla="*/ 21 w 71"/>
                  <a:gd name="T45" fmla="*/ 152 h 81"/>
                  <a:gd name="T46" fmla="*/ 19 w 71"/>
                  <a:gd name="T47" fmla="*/ 147 h 81"/>
                  <a:gd name="T48" fmla="*/ 31 w 71"/>
                  <a:gd name="T49" fmla="*/ 187 h 81"/>
                  <a:gd name="T50" fmla="*/ 85 w 71"/>
                  <a:gd name="T51" fmla="*/ 155 h 81"/>
                  <a:gd name="T52" fmla="*/ 50 w 71"/>
                  <a:gd name="T53" fmla="*/ 103 h 81"/>
                  <a:gd name="T54" fmla="*/ 40 w 71"/>
                  <a:gd name="T55" fmla="*/ 101 h 81"/>
                  <a:gd name="T56" fmla="*/ 40 w 71"/>
                  <a:gd name="T57" fmla="*/ 98 h 8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1" h="81">
                    <a:moveTo>
                      <a:pt x="17" y="40"/>
                    </a:moveTo>
                    <a:cubicBezTo>
                      <a:pt x="19" y="39"/>
                      <a:pt x="21" y="39"/>
                      <a:pt x="23" y="38"/>
                    </a:cubicBezTo>
                    <a:cubicBezTo>
                      <a:pt x="35" y="36"/>
                      <a:pt x="37" y="26"/>
                      <a:pt x="35" y="16"/>
                    </a:cubicBezTo>
                    <a:cubicBezTo>
                      <a:pt x="34" y="7"/>
                      <a:pt x="23" y="2"/>
                      <a:pt x="15" y="5"/>
                    </a:cubicBezTo>
                    <a:cubicBezTo>
                      <a:pt x="8" y="7"/>
                      <a:pt x="5" y="14"/>
                      <a:pt x="8" y="20"/>
                    </a:cubicBezTo>
                    <a:cubicBezTo>
                      <a:pt x="9" y="19"/>
                      <a:pt x="9" y="18"/>
                      <a:pt x="10" y="18"/>
                    </a:cubicBezTo>
                    <a:cubicBezTo>
                      <a:pt x="14" y="16"/>
                      <a:pt x="18" y="17"/>
                      <a:pt x="20" y="20"/>
                    </a:cubicBezTo>
                    <a:cubicBezTo>
                      <a:pt x="22" y="23"/>
                      <a:pt x="21" y="27"/>
                      <a:pt x="19" y="29"/>
                    </a:cubicBezTo>
                    <a:cubicBezTo>
                      <a:pt x="16" y="32"/>
                      <a:pt x="11" y="31"/>
                      <a:pt x="9" y="28"/>
                    </a:cubicBezTo>
                    <a:cubicBezTo>
                      <a:pt x="5" y="22"/>
                      <a:pt x="0" y="17"/>
                      <a:pt x="5" y="9"/>
                    </a:cubicBezTo>
                    <a:cubicBezTo>
                      <a:pt x="8" y="4"/>
                      <a:pt x="16" y="0"/>
                      <a:pt x="23" y="1"/>
                    </a:cubicBezTo>
                    <a:cubicBezTo>
                      <a:pt x="31" y="3"/>
                      <a:pt x="37" y="9"/>
                      <a:pt x="38" y="16"/>
                    </a:cubicBezTo>
                    <a:cubicBezTo>
                      <a:pt x="40" y="23"/>
                      <a:pt x="39" y="26"/>
                      <a:pt x="34" y="36"/>
                    </a:cubicBezTo>
                    <a:cubicBezTo>
                      <a:pt x="47" y="28"/>
                      <a:pt x="59" y="31"/>
                      <a:pt x="71" y="40"/>
                    </a:cubicBezTo>
                    <a:cubicBezTo>
                      <a:pt x="63" y="49"/>
                      <a:pt x="51" y="51"/>
                      <a:pt x="33" y="45"/>
                    </a:cubicBezTo>
                    <a:cubicBezTo>
                      <a:pt x="38" y="51"/>
                      <a:pt x="40" y="57"/>
                      <a:pt x="38" y="64"/>
                    </a:cubicBezTo>
                    <a:cubicBezTo>
                      <a:pt x="37" y="71"/>
                      <a:pt x="33" y="76"/>
                      <a:pt x="27" y="79"/>
                    </a:cubicBezTo>
                    <a:cubicBezTo>
                      <a:pt x="20" y="81"/>
                      <a:pt x="14" y="80"/>
                      <a:pt x="8" y="76"/>
                    </a:cubicBezTo>
                    <a:cubicBezTo>
                      <a:pt x="2" y="71"/>
                      <a:pt x="1" y="64"/>
                      <a:pt x="5" y="58"/>
                    </a:cubicBezTo>
                    <a:cubicBezTo>
                      <a:pt x="6" y="57"/>
                      <a:pt x="7" y="55"/>
                      <a:pt x="8" y="54"/>
                    </a:cubicBezTo>
                    <a:cubicBezTo>
                      <a:pt x="11" y="50"/>
                      <a:pt x="15" y="49"/>
                      <a:pt x="18" y="52"/>
                    </a:cubicBezTo>
                    <a:cubicBezTo>
                      <a:pt x="22" y="54"/>
                      <a:pt x="22" y="59"/>
                      <a:pt x="20" y="62"/>
                    </a:cubicBezTo>
                    <a:cubicBezTo>
                      <a:pt x="17" y="65"/>
                      <a:pt x="13" y="65"/>
                      <a:pt x="9" y="62"/>
                    </a:cubicBezTo>
                    <a:cubicBezTo>
                      <a:pt x="9" y="62"/>
                      <a:pt x="9" y="61"/>
                      <a:pt x="8" y="60"/>
                    </a:cubicBezTo>
                    <a:cubicBezTo>
                      <a:pt x="5" y="67"/>
                      <a:pt x="7" y="73"/>
                      <a:pt x="13" y="76"/>
                    </a:cubicBezTo>
                    <a:cubicBezTo>
                      <a:pt x="23" y="80"/>
                      <a:pt x="34" y="73"/>
                      <a:pt x="36" y="63"/>
                    </a:cubicBezTo>
                    <a:cubicBezTo>
                      <a:pt x="37" y="51"/>
                      <a:pt x="32" y="44"/>
                      <a:pt x="21" y="42"/>
                    </a:cubicBezTo>
                    <a:cubicBezTo>
                      <a:pt x="19" y="42"/>
                      <a:pt x="18" y="42"/>
                      <a:pt x="17" y="41"/>
                    </a:cubicBezTo>
                    <a:cubicBezTo>
                      <a:pt x="17" y="41"/>
                      <a:pt x="17" y="40"/>
                      <a:pt x="17" y="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00" name="矩形 566"/>
            <p:cNvSpPr>
              <a:spLocks noChangeArrowheads="1"/>
            </p:cNvSpPr>
            <p:nvPr/>
          </p:nvSpPr>
          <p:spPr bwMode="auto">
            <a:xfrm>
              <a:off x="0" y="591604"/>
              <a:ext cx="4872627" cy="953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那天晚上，出乎意料的是，他并没有入到我的梦中。在梦里，我飞过田野和森林，俯瞰着大地。突然间，我掉了下来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醒来后才发现原来自己被猎人打中了，但是令我坠落的不是他的子弹，而是他的灵魂。</a:t>
              </a:r>
            </a:p>
          </p:txBody>
        </p:sp>
      </p:grpSp>
      <p:grpSp>
        <p:nvGrpSpPr>
          <p:cNvPr id="13340" name="组合 567"/>
          <p:cNvGrpSpPr>
            <a:grpSpLocks/>
          </p:cNvGrpSpPr>
          <p:nvPr/>
        </p:nvGrpSpPr>
        <p:grpSpPr bwMode="auto">
          <a:xfrm>
            <a:off x="2913888" y="237745"/>
            <a:ext cx="6315456" cy="1444752"/>
            <a:chOff x="-2350" y="-381"/>
            <a:chExt cx="6314549" cy="1444385"/>
          </a:xfrm>
        </p:grpSpPr>
        <p:grpSp>
          <p:nvGrpSpPr>
            <p:cNvPr id="12294" name="组合 568"/>
            <p:cNvGrpSpPr>
              <a:grpSpLocks/>
            </p:cNvGrpSpPr>
            <p:nvPr/>
          </p:nvGrpSpPr>
          <p:grpSpPr bwMode="auto">
            <a:xfrm>
              <a:off x="-2350" y="-381"/>
              <a:ext cx="6314549" cy="1444385"/>
              <a:chOff x="-2350" y="-381"/>
              <a:chExt cx="6314549" cy="1444385"/>
            </a:xfrm>
          </p:grpSpPr>
          <p:pic>
            <p:nvPicPr>
              <p:cNvPr id="12296" name="Group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50" y="-381"/>
                <a:ext cx="6314549" cy="1444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7" name="文本框 571"/>
              <p:cNvSpPr txBox="1">
                <a:spLocks noChangeArrowheads="1"/>
              </p:cNvSpPr>
              <p:nvPr/>
            </p:nvSpPr>
            <p:spPr bwMode="auto">
              <a:xfrm>
                <a:off x="1987699" y="622142"/>
                <a:ext cx="2338766" cy="46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solidFill>
                      <a:srgbClr val="2C2710"/>
                    </a:solidFill>
                  </a:rPr>
                  <a:t>在这里输入标题</a:t>
                </a:r>
              </a:p>
            </p:txBody>
          </p:sp>
        </p:grpSp>
        <p:pic>
          <p:nvPicPr>
            <p:cNvPr id="12295" name="文本框 56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654" y="298247"/>
              <a:ext cx="1889489" cy="54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 ">
  <a:themeElements>
    <a:clrScheme name="Office 主题 1">
      <a:dk1>
        <a:srgbClr val="574F1F"/>
      </a:dk1>
      <a:lt1>
        <a:srgbClr val="FDFBE9"/>
      </a:lt1>
      <a:dk2>
        <a:srgbClr val="44546A"/>
      </a:dk2>
      <a:lt2>
        <a:srgbClr val="E7E6E6"/>
      </a:lt2>
      <a:accent1>
        <a:srgbClr val="9CD8F4"/>
      </a:accent1>
      <a:accent2>
        <a:srgbClr val="DB8B00"/>
      </a:accent2>
      <a:accent3>
        <a:srgbClr val="FEFDF2"/>
      </a:accent3>
      <a:accent4>
        <a:srgbClr val="494219"/>
      </a:accent4>
      <a:accent5>
        <a:srgbClr val="CBE9F8"/>
      </a:accent5>
      <a:accent6>
        <a:srgbClr val="C67D00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574F1F"/>
        </a:dk1>
        <a:lt1>
          <a:srgbClr val="FDFBE9"/>
        </a:lt1>
        <a:dk2>
          <a:srgbClr val="44546A"/>
        </a:dk2>
        <a:lt2>
          <a:srgbClr val="E7E6E6"/>
        </a:lt2>
        <a:accent1>
          <a:srgbClr val="9CD8F4"/>
        </a:accent1>
        <a:accent2>
          <a:srgbClr val="DB8B00"/>
        </a:accent2>
        <a:accent3>
          <a:srgbClr val="FEFDF2"/>
        </a:accent3>
        <a:accent4>
          <a:srgbClr val="494219"/>
        </a:accent4>
        <a:accent5>
          <a:srgbClr val="CBE9F8"/>
        </a:accent5>
        <a:accent6>
          <a:srgbClr val="C67D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，www.1ppt.com">
  <a:themeElements>
    <a:clrScheme name="1_Office 主题 1">
      <a:dk1>
        <a:srgbClr val="574F1F"/>
      </a:dk1>
      <a:lt1>
        <a:srgbClr val="FDFBE9"/>
      </a:lt1>
      <a:dk2>
        <a:srgbClr val="44546A"/>
      </a:dk2>
      <a:lt2>
        <a:srgbClr val="E7E6E6"/>
      </a:lt2>
      <a:accent1>
        <a:srgbClr val="9CD8F4"/>
      </a:accent1>
      <a:accent2>
        <a:srgbClr val="DB8B00"/>
      </a:accent2>
      <a:accent3>
        <a:srgbClr val="FEFDF2"/>
      </a:accent3>
      <a:accent4>
        <a:srgbClr val="494219"/>
      </a:accent4>
      <a:accent5>
        <a:srgbClr val="CBE9F8"/>
      </a:accent5>
      <a:accent6>
        <a:srgbClr val="C67D00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574F1F"/>
        </a:dk1>
        <a:lt1>
          <a:srgbClr val="FDFBE9"/>
        </a:lt1>
        <a:dk2>
          <a:srgbClr val="44546A"/>
        </a:dk2>
        <a:lt2>
          <a:srgbClr val="E7E6E6"/>
        </a:lt2>
        <a:accent1>
          <a:srgbClr val="9CD8F4"/>
        </a:accent1>
        <a:accent2>
          <a:srgbClr val="DB8B00"/>
        </a:accent2>
        <a:accent3>
          <a:srgbClr val="FEFDF2"/>
        </a:accent3>
        <a:accent4>
          <a:srgbClr val="494219"/>
        </a:accent4>
        <a:accent5>
          <a:srgbClr val="CBE9F8"/>
        </a:accent5>
        <a:accent6>
          <a:srgbClr val="C67D00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Pages>0</Pages>
  <Words>1908</Words>
  <Characters>0</Characters>
  <Application>Microsoft Office PowerPoint</Application>
  <DocSecurity>0</DocSecurity>
  <PresentationFormat>自定义</PresentationFormat>
  <Lines>0</Lines>
  <Paragraphs>117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第一PPT，www.1ppt.com </vt:lpstr>
      <vt:lpstr>第一PPT，www.1ppt.com</vt:lpstr>
      <vt:lpstr>1_Office 主题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唯美小清新</dc:title>
  <dc:creator>第一PPT</dc:creator>
  <cp:keywords>www.1ppt.com</cp:keywords>
  <dc:description>第一PPT，www.1ppt.com</dc:description>
  <cp:lastModifiedBy>Windows User</cp:lastModifiedBy>
  <cp:revision>76</cp:revision>
  <dcterms:created xsi:type="dcterms:W3CDTF">2014-11-11T00:55:10Z</dcterms:created>
  <dcterms:modified xsi:type="dcterms:W3CDTF">2018-11-20T13:17:09Z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lXn8MQ7O1j56905.ppt</vt:lpwstr>
  </property>
  <property fmtid="{D5CDD505-2E9C-101B-9397-08002B2CF9AE}" pid="3" name="fileid">
    <vt:lpwstr>519251</vt:lpwstr>
  </property>
  <property fmtid="{D5CDD505-2E9C-101B-9397-08002B2CF9AE}" pid="4" name="KSOProductBuildVer">
    <vt:lpwstr>2052-9.1.0.5184</vt:lpwstr>
  </property>
</Properties>
</file>