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86" r:id="rId6"/>
    <p:sldId id="268" r:id="rId7"/>
    <p:sldId id="270" r:id="rId8"/>
    <p:sldId id="273" r:id="rId9"/>
    <p:sldId id="287" r:id="rId10"/>
    <p:sldId id="289" r:id="rId11"/>
    <p:sldId id="269" r:id="rId12"/>
    <p:sldId id="267" r:id="rId13"/>
    <p:sldId id="272" r:id="rId14"/>
    <p:sldId id="274" r:id="rId15"/>
    <p:sldId id="290" r:id="rId16"/>
    <p:sldId id="278" r:id="rId17"/>
    <p:sldId id="282" r:id="rId18"/>
    <p:sldId id="291" r:id="rId19"/>
    <p:sldId id="283" r:id="rId20"/>
    <p:sldId id="284" r:id="rId21"/>
    <p:sldId id="285" r:id="rId22"/>
    <p:sldId id="292" r:id="rId23"/>
    <p:sldId id="275" r:id="rId24"/>
    <p:sldId id="277" r:id="rId25"/>
    <p:sldId id="288" r:id="rId26"/>
    <p:sldId id="259" r:id="rId27"/>
    <p:sldId id="293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85"/>
    <a:srgbClr val="8AB4A4"/>
    <a:srgbClr val="775D69"/>
    <a:srgbClr val="F8C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AB4A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279-40C3-8F76-7BF4734DFAC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279-40C3-8F76-7BF4734DFAC3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279-40C3-8F76-7BF4734DFAC3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3.2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279-40C3-8F76-7BF4734DF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062E-6A21-49E8-83AC-5C29590BD9AD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EB1C-540E-4F55-BB07-59F0FA725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0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0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6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1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6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8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6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4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2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55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21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63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8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97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75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74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5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2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1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6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EB1C-540E-4F55-BB07-59F0FA725A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1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1F1DD15-48F2-4274-AB50-6D57D9DF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1650512-9349-4447-9436-2A7CD567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CD0A20-A0C4-43FF-BCBB-9E402991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EDE876-920A-4393-9426-57B6F0B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0A5FE7-929F-4482-863F-4A121366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B53D8D-3EF0-4DC8-B15D-52754FCB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5086DAE-8AF2-4CA2-9D5A-C4B35CD7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C6A47A-D5DC-457F-9B6D-4274020E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33D62E6-801B-41B8-8A2F-3494427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AA6E999-4E4F-478B-8E95-A49C90DB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35BC8BA-D158-4997-A53E-72B9D77D5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666451-5058-4214-A4D6-B8E11A090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C12BA2C-ADB3-45FA-9EFE-56E6DC3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69E5CB-1DB6-44F2-AC49-F7C05FC2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F4BEFA-27B0-48B5-9FDB-6A6EF6E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5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53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1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8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0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3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60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15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852EE9E-53DB-49C6-8444-A6AD9FB4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BDD895E-7035-4A74-B6D2-5E62AF72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35D8AD0-A759-4A2F-A686-2619FEAE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06E86A-7D26-4D8C-B3AC-1748E9E5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EB79E5-426B-4202-8B8F-C9151BD0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9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16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1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7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97836F-B293-4F94-B7F7-ABFCD309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4EAEE3-6F9D-4AB5-83B3-B2DCD42E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A3C726-99BB-4EBC-B1E8-1AAB872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9129D4-21BD-424A-A4AF-50270DFF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4957CB3-DE71-41EB-9F38-A1EB63C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36D998-9366-4DCE-BD01-64799E4B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15E4AA-3AA8-46C1-BF8D-B0AC127AA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ED48895-30BB-4485-8BC8-F8017C78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3919B85-0BB3-42CE-9373-D4974504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AB315CA-E4B6-47D6-91D1-65C74840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958C689-983B-4D26-A798-888550F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6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2CCF0D-DA78-4F63-9596-052DF770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121B2B-BC7F-4AE4-8D83-0522F3F9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AF4968-2C95-4998-9BBB-7335BB11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82798F2-1CBC-470E-BBE2-FC3610263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D61DA4F-A3C8-4EFC-8A38-72AB58F3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DDFD717-EDA5-4E83-A157-BB7A7E3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203C511-05F1-46DC-8852-F47A47D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D967C17-E5E5-4512-BC36-35B2EDD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4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433B70-61F9-4C5E-8CE4-214D6449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3C78ED0-EB27-4D28-A4A8-24C4AF90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9C29EE3-650F-4F2D-8166-DAEC80AB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8132899-4D5A-4739-97FA-917F696C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281BFEE-B909-4BA1-97D3-FE11D05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C5EB484-A8EF-4CEA-AC1E-7F03D6F0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DDA59B0-A11F-45CB-AD8C-2C0C8473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BF54AE-A336-47B0-B4A5-CF9F8780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2E25347-62AB-498B-B924-15557C56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0D735E7-DE69-4618-94C9-1E710FF4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2839F7-807B-4B80-BB38-B015899C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60BF0A6-1495-4D85-8820-6AD9AE8E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2037F15-2799-4D1B-8158-21ED062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8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72AC96-6AA6-47E7-9257-CF148946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35D4371-CFC8-4733-BEBD-3B3F0BE3C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12DB449-821D-4161-8841-AF54250D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43DF44-3D8D-43FE-9549-212F4D0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FC1918-33E7-46C5-8567-2F99370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1D531D6-4FAA-44FB-A9F4-6E58433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7FCB065-7605-461B-A0BA-B7EF3EE4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FF2C77A-CEEC-4ED5-A84F-04D02EC9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CBFC35-4102-41A0-B2C1-D5331925F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9269-821B-4BBA-8E6E-EFF51BD6EAA6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CFF0DBE-90BB-418A-B25F-02A6EA43B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73079D-62B4-4ADA-B33C-42C2F0CE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307C-FCF9-445C-8AB7-E0E66AF339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2A83C5D-7A43-4CA1-8301-FBDE5211F674}"/>
              </a:ext>
            </a:extLst>
          </p:cNvPr>
          <p:cNvSpPr/>
          <p:nvPr userDrawn="1"/>
        </p:nvSpPr>
        <p:spPr>
          <a:xfrm>
            <a:off x="228600" y="-673100"/>
            <a:ext cx="609600" cy="355600"/>
          </a:xfrm>
          <a:prstGeom prst="rect">
            <a:avLst/>
          </a:prstGeom>
          <a:solidFill>
            <a:srgbClr val="EB7E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CCADD35-8A67-4CD0-94E4-893024384DC9}"/>
              </a:ext>
            </a:extLst>
          </p:cNvPr>
          <p:cNvSpPr/>
          <p:nvPr userDrawn="1"/>
        </p:nvSpPr>
        <p:spPr>
          <a:xfrm>
            <a:off x="965200" y="-673100"/>
            <a:ext cx="609600" cy="355600"/>
          </a:xfrm>
          <a:prstGeom prst="rect">
            <a:avLst/>
          </a:prstGeom>
          <a:solidFill>
            <a:srgbClr val="8AB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741D929-E1C0-42B6-B7D5-5BA50CEDB195}"/>
              </a:ext>
            </a:extLst>
          </p:cNvPr>
          <p:cNvSpPr/>
          <p:nvPr userDrawn="1"/>
        </p:nvSpPr>
        <p:spPr>
          <a:xfrm>
            <a:off x="1701800" y="-673100"/>
            <a:ext cx="609600" cy="355600"/>
          </a:xfrm>
          <a:prstGeom prst="rect">
            <a:avLst/>
          </a:prstGeom>
          <a:solidFill>
            <a:srgbClr val="775D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E4EC17-478C-4836-8266-2F37A46DD7A0}"/>
              </a:ext>
            </a:extLst>
          </p:cNvPr>
          <p:cNvSpPr/>
          <p:nvPr userDrawn="1"/>
        </p:nvSpPr>
        <p:spPr>
          <a:xfrm>
            <a:off x="2438400" y="-659734"/>
            <a:ext cx="609600" cy="355600"/>
          </a:xfrm>
          <a:prstGeom prst="rect">
            <a:avLst/>
          </a:prstGeom>
          <a:solidFill>
            <a:srgbClr val="F8C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1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2.sv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18D1D5C5-2E43-492D-BB56-67A1F77F3C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73135" y="127112"/>
            <a:ext cx="12282553" cy="69386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491C34F-40BD-446B-BE8C-B66F3D0366DD}"/>
              </a:ext>
            </a:extLst>
          </p:cNvPr>
          <p:cNvSpPr/>
          <p:nvPr/>
        </p:nvSpPr>
        <p:spPr>
          <a:xfrm>
            <a:off x="3041316" y="2514569"/>
            <a:ext cx="61093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唯美小</a:t>
            </a:r>
            <a:r>
              <a:rPr lang="zh-CN" altLang="en-US" sz="6600" b="1" dirty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6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新模板</a:t>
            </a:r>
            <a:endParaRPr lang="zh-CN" altLang="en-US" sz="6600" b="1" dirty="0">
              <a:solidFill>
                <a:srgbClr val="EB7E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9BF6D88-2E54-4CA8-B024-BCE7ABC2A3BA}"/>
              </a:ext>
            </a:extLst>
          </p:cNvPr>
          <p:cNvSpPr/>
          <p:nvPr/>
        </p:nvSpPr>
        <p:spPr>
          <a:xfrm>
            <a:off x="2194931" y="3622565"/>
            <a:ext cx="78021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000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 fulfillment regardless of obstacles. By faith I By faith I mean a vision of good one cherishes and the enthusiasm that pushes one to seek its fulfillment regardless of obstacles. By faith I</a:t>
            </a: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endParaRPr lang="en-US" altLang="zh-CN" sz="1000" dirty="0">
              <a:solidFill>
                <a:srgbClr val="EB7E8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" name="TextBox 60">
            <a:extLst>
              <a:ext uri="{FF2B5EF4-FFF2-40B4-BE49-F238E27FC236}">
                <a16:creationId xmlns="" xmlns:a16="http://schemas.microsoft.com/office/drawing/2014/main" id="{00DBD30C-920E-4BBA-A6C5-415CFB6A307A}"/>
              </a:ext>
            </a:extLst>
          </p:cNvPr>
          <p:cNvSpPr txBox="1"/>
          <p:nvPr/>
        </p:nvSpPr>
        <p:spPr>
          <a:xfrm>
            <a:off x="4200295" y="1175741"/>
            <a:ext cx="3791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217"/>
            <a:r>
              <a:rPr lang="en-US" sz="9600" b="1" spc="150" dirty="0" smtClean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210X</a:t>
            </a:r>
            <a:endParaRPr lang="en-US" sz="9600" b="1" spc="150" dirty="0">
              <a:solidFill>
                <a:srgbClr val="EB7E8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D7A0282-C7CA-4DE5-A39C-3FE4CC79D1C0}"/>
              </a:ext>
            </a:extLst>
          </p:cNvPr>
          <p:cNvSpPr txBox="1"/>
          <p:nvPr/>
        </p:nvSpPr>
        <p:spPr>
          <a:xfrm>
            <a:off x="4153640" y="4328348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r>
              <a:rPr lang="zh-CN" altLang="en-US" sz="1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sz="1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 </a:t>
            </a:r>
            <a:r>
              <a:rPr lang="zh-CN" altLang="en-US" sz="1600" b="1" dirty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1PPT</a:t>
            </a:r>
            <a:r>
              <a:rPr lang="en-US" altLang="zh-CN" sz="1600" b="1" dirty="0" smtClean="0">
                <a:solidFill>
                  <a:srgbClr val="EB7E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1600" b="1" dirty="0">
              <a:solidFill>
                <a:srgbClr val="EB7E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DB8F2F91-835B-4DBC-88D5-AE1FECC5D51F}"/>
              </a:ext>
            </a:extLst>
          </p:cNvPr>
          <p:cNvCxnSpPr>
            <a:cxnSpLocks/>
          </p:cNvCxnSpPr>
          <p:nvPr/>
        </p:nvCxnSpPr>
        <p:spPr>
          <a:xfrm>
            <a:off x="3291840" y="3622565"/>
            <a:ext cx="5634446" cy="0"/>
          </a:xfrm>
          <a:prstGeom prst="line">
            <a:avLst/>
          </a:prstGeom>
          <a:ln w="12700">
            <a:solidFill>
              <a:srgbClr val="EB7E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形 40">
            <a:extLst>
              <a:ext uri="{FF2B5EF4-FFF2-40B4-BE49-F238E27FC236}">
                <a16:creationId xmlns="" xmlns:a16="http://schemas.microsoft.com/office/drawing/2014/main" id="{7E5CAB4B-295B-43AE-A616-F764E98DEB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2700" y="-1635672"/>
            <a:ext cx="12280900" cy="5604386"/>
          </a:xfrm>
          <a:prstGeom prst="rect">
            <a:avLst/>
          </a:prstGeom>
        </p:spPr>
      </p:pic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418917" y="2317996"/>
            <a:ext cx="3934883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377"/>
            <a:r>
              <a:rPr lang="zh-CN" altLang="en-US" sz="1333" b="1" dirty="0">
                <a:solidFill>
                  <a:srgbClr val="F8C7BD"/>
                </a:solidFill>
                <a:latin typeface="Agency FB" panose="020B0503020202020204" pitchFamily="34" charset="0"/>
                <a:ea typeface="微软雅黑 Light"/>
              </a:rPr>
              <a:t>方案一</a:t>
            </a:r>
          </a:p>
          <a:p>
            <a:pPr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 to help anyone that is stepping into the world of PowerPoint for the very first time. </a:t>
            </a:r>
            <a:endParaRPr lang="zh-CN" altLang="en-US" sz="1067" dirty="0">
              <a:solidFill>
                <a:prstClr val="white">
                  <a:lumMod val="50000"/>
                </a:prstClr>
              </a:solidFill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418917" y="3547882"/>
            <a:ext cx="3934883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377"/>
            <a:r>
              <a:rPr lang="zh-CN" altLang="en-US" sz="1333" b="1" dirty="0">
                <a:solidFill>
                  <a:srgbClr val="F8C7BD"/>
                </a:solidFill>
                <a:latin typeface="Agency FB" panose="020B0503020202020204" pitchFamily="34" charset="0"/>
                <a:ea typeface="微软雅黑 Light"/>
              </a:rPr>
              <a:t>方案二</a:t>
            </a:r>
          </a:p>
          <a:p>
            <a:pPr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 to help anyone that is stepping into the world of PowerPoint for the very first time. </a:t>
            </a:r>
            <a:endParaRPr lang="zh-CN" altLang="en-US" sz="1067" dirty="0">
              <a:solidFill>
                <a:prstClr val="white">
                  <a:lumMod val="50000"/>
                </a:prstClr>
              </a:solidFill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418917" y="4748319"/>
            <a:ext cx="3934883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4377"/>
            <a:r>
              <a:rPr lang="zh-CN" altLang="en-US" sz="1333" b="1" dirty="0">
                <a:solidFill>
                  <a:srgbClr val="F8C7BD"/>
                </a:solidFill>
                <a:latin typeface="Agency FB" panose="020B0503020202020204" pitchFamily="34" charset="0"/>
                <a:ea typeface="微软雅黑 Light"/>
              </a:rPr>
              <a:t>方案三</a:t>
            </a:r>
          </a:p>
          <a:p>
            <a:pPr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 to help anyone that is stepping into the world of PowerPoint for the very first time. </a:t>
            </a:r>
            <a:endParaRPr lang="zh-CN" altLang="en-US" sz="1067" dirty="0">
              <a:solidFill>
                <a:prstClr val="white">
                  <a:lumMod val="50000"/>
                </a:prstClr>
              </a:solidFill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38" name="Rectangle 12" descr="star_stareu_177855_11副本"/>
          <p:cNvSpPr>
            <a:spLocks noChangeArrowheads="1"/>
          </p:cNvSpPr>
          <p:nvPr/>
        </p:nvSpPr>
        <p:spPr bwMode="auto">
          <a:xfrm>
            <a:off x="1094814" y="1725312"/>
            <a:ext cx="4765849" cy="4178683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 defTabSz="914377"/>
            <a:endParaRPr lang="zh-CN" altLang="en-US">
              <a:solidFill>
                <a:prstClr val="black"/>
              </a:solidFill>
              <a:latin typeface="微软雅黑 Light"/>
              <a:ea typeface="微软雅黑 Ligh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D433A49-A868-4ED2-9FEE-1393259D84A2}"/>
              </a:ext>
            </a:extLst>
          </p:cNvPr>
          <p:cNvGrpSpPr/>
          <p:nvPr/>
        </p:nvGrpSpPr>
        <p:grpSpPr>
          <a:xfrm>
            <a:off x="6479118" y="3452595"/>
            <a:ext cx="728133" cy="724124"/>
            <a:chOff x="6479118" y="3452595"/>
            <a:chExt cx="728133" cy="724124"/>
          </a:xfrm>
        </p:grpSpPr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6479118" y="3452595"/>
              <a:ext cx="728133" cy="724124"/>
            </a:xfrm>
            <a:prstGeom prst="ellipse">
              <a:avLst/>
            </a:prstGeom>
            <a:solidFill>
              <a:srgbClr val="8AB4A4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731692" y="3660594"/>
              <a:ext cx="227219" cy="308120"/>
              <a:chOff x="9774238" y="912813"/>
              <a:chExt cx="209551" cy="284163"/>
            </a:xfrm>
          </p:grpSpPr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9893301" y="912813"/>
                <a:ext cx="90488" cy="90488"/>
              </a:xfrm>
              <a:custGeom>
                <a:avLst/>
                <a:gdLst>
                  <a:gd name="T0" fmla="*/ 57 w 57"/>
                  <a:gd name="T1" fmla="*/ 57 h 57"/>
                  <a:gd name="T2" fmla="*/ 0 w 57"/>
                  <a:gd name="T3" fmla="*/ 0 h 57"/>
                  <a:gd name="T4" fmla="*/ 0 w 57"/>
                  <a:gd name="T5" fmla="*/ 57 h 57"/>
                  <a:gd name="T6" fmla="*/ 57 w 57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57">
                    <a:moveTo>
                      <a:pt x="57" y="57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57" y="5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9774238" y="912813"/>
                <a:ext cx="209550" cy="284163"/>
              </a:xfrm>
              <a:custGeom>
                <a:avLst/>
                <a:gdLst>
                  <a:gd name="T0" fmla="*/ 75 w 132"/>
                  <a:gd name="T1" fmla="*/ 0 h 179"/>
                  <a:gd name="T2" fmla="*/ 0 w 132"/>
                  <a:gd name="T3" fmla="*/ 0 h 179"/>
                  <a:gd name="T4" fmla="*/ 0 w 132"/>
                  <a:gd name="T5" fmla="*/ 179 h 179"/>
                  <a:gd name="T6" fmla="*/ 132 w 132"/>
                  <a:gd name="T7" fmla="*/ 179 h 179"/>
                  <a:gd name="T8" fmla="*/ 132 w 132"/>
                  <a:gd name="T9" fmla="*/ 5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79">
                    <a:moveTo>
                      <a:pt x="75" y="0"/>
                    </a:moveTo>
                    <a:lnTo>
                      <a:pt x="0" y="0"/>
                    </a:lnTo>
                    <a:lnTo>
                      <a:pt x="0" y="179"/>
                    </a:lnTo>
                    <a:lnTo>
                      <a:pt x="132" y="179"/>
                    </a:lnTo>
                    <a:lnTo>
                      <a:pt x="132" y="57"/>
                    </a:lnTo>
                  </a:path>
                </a:pathLst>
              </a:cu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CE7515B1-443E-4238-91C8-B2BC8B00AAD4}"/>
              </a:ext>
            </a:extLst>
          </p:cNvPr>
          <p:cNvGrpSpPr/>
          <p:nvPr/>
        </p:nvGrpSpPr>
        <p:grpSpPr>
          <a:xfrm>
            <a:off x="6479118" y="4684875"/>
            <a:ext cx="728133" cy="724124"/>
            <a:chOff x="6479118" y="4684875"/>
            <a:chExt cx="728133" cy="724124"/>
          </a:xfrm>
        </p:grpSpPr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6479118" y="4684875"/>
              <a:ext cx="728133" cy="724124"/>
            </a:xfrm>
            <a:prstGeom prst="ellipse">
              <a:avLst/>
            </a:prstGeom>
            <a:solidFill>
              <a:srgbClr val="8AB4A4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690380" y="4892015"/>
              <a:ext cx="309840" cy="309840"/>
              <a:chOff x="11363326" y="-2538413"/>
              <a:chExt cx="285750" cy="285750"/>
            </a:xfrm>
          </p:grpSpPr>
          <p:sp>
            <p:nvSpPr>
              <p:cNvPr id="46" name="Oval 31"/>
              <p:cNvSpPr>
                <a:spLocks noChangeArrowheads="1"/>
              </p:cNvSpPr>
              <p:nvPr/>
            </p:nvSpPr>
            <p:spPr bwMode="auto">
              <a:xfrm>
                <a:off x="11423651" y="-2297113"/>
                <a:ext cx="150813" cy="44450"/>
              </a:xfrm>
              <a:prstGeom prst="ellips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11363326" y="-2538413"/>
                <a:ext cx="285750" cy="195263"/>
              </a:xfrm>
              <a:prstGeom prst="rect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11401426" y="-2508250"/>
                <a:ext cx="209550" cy="0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>
                <a:off x="11522076" y="-2447925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11522076" y="-2417763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11522076" y="-2387600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2" name="Line 37"/>
              <p:cNvSpPr>
                <a:spLocks noChangeShapeType="1"/>
              </p:cNvSpPr>
              <p:nvPr/>
            </p:nvSpPr>
            <p:spPr bwMode="auto">
              <a:xfrm flipV="1">
                <a:off x="11393488" y="-2409825"/>
                <a:ext cx="0" cy="30163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3" name="Line 38"/>
              <p:cNvSpPr>
                <a:spLocks noChangeShapeType="1"/>
              </p:cNvSpPr>
              <p:nvPr/>
            </p:nvSpPr>
            <p:spPr bwMode="auto">
              <a:xfrm flipV="1">
                <a:off x="11423651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4" name="Line 39"/>
              <p:cNvSpPr>
                <a:spLocks noChangeShapeType="1"/>
              </p:cNvSpPr>
              <p:nvPr/>
            </p:nvSpPr>
            <p:spPr bwMode="auto">
              <a:xfrm flipV="1">
                <a:off x="11453813" y="-2470150"/>
                <a:ext cx="0" cy="90488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5" name="Line 40"/>
              <p:cNvSpPr>
                <a:spLocks noChangeShapeType="1"/>
              </p:cNvSpPr>
              <p:nvPr/>
            </p:nvSpPr>
            <p:spPr bwMode="auto">
              <a:xfrm flipV="1">
                <a:off x="11483976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6" name="Line 41"/>
              <p:cNvSpPr>
                <a:spLocks noChangeShapeType="1"/>
              </p:cNvSpPr>
              <p:nvPr/>
            </p:nvSpPr>
            <p:spPr bwMode="auto">
              <a:xfrm flipV="1">
                <a:off x="11498263" y="-2335213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305E8DA-876E-45F7-9184-F26DE796B279}"/>
              </a:ext>
            </a:extLst>
          </p:cNvPr>
          <p:cNvGrpSpPr/>
          <p:nvPr/>
        </p:nvGrpSpPr>
        <p:grpSpPr>
          <a:xfrm>
            <a:off x="6477000" y="2205495"/>
            <a:ext cx="728133" cy="724124"/>
            <a:chOff x="6477000" y="2205495"/>
            <a:chExt cx="728133" cy="724124"/>
          </a:xfrm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6477000" y="2205495"/>
              <a:ext cx="728133" cy="724124"/>
            </a:xfrm>
            <a:prstGeom prst="ellipse">
              <a:avLst/>
            </a:prstGeom>
            <a:solidFill>
              <a:srgbClr val="8AB4A4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688264" y="2428987"/>
              <a:ext cx="309840" cy="277136"/>
              <a:chOff x="7043738" y="-1533525"/>
              <a:chExt cx="285750" cy="255588"/>
            </a:xfrm>
          </p:grpSpPr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7043738" y="-1533525"/>
                <a:ext cx="285750" cy="255588"/>
              </a:xfrm>
              <a:custGeom>
                <a:avLst/>
                <a:gdLst>
                  <a:gd name="T0" fmla="*/ 76 w 76"/>
                  <a:gd name="T1" fmla="*/ 4 h 68"/>
                  <a:gd name="T2" fmla="*/ 72 w 76"/>
                  <a:gd name="T3" fmla="*/ 0 h 68"/>
                  <a:gd name="T4" fmla="*/ 4 w 76"/>
                  <a:gd name="T5" fmla="*/ 0 h 68"/>
                  <a:gd name="T6" fmla="*/ 0 w 76"/>
                  <a:gd name="T7" fmla="*/ 4 h 68"/>
                  <a:gd name="T8" fmla="*/ 0 w 76"/>
                  <a:gd name="T9" fmla="*/ 64 h 68"/>
                  <a:gd name="T10" fmla="*/ 4 w 76"/>
                  <a:gd name="T11" fmla="*/ 68 h 68"/>
                  <a:gd name="T12" fmla="*/ 72 w 76"/>
                  <a:gd name="T13" fmla="*/ 68 h 68"/>
                  <a:gd name="T14" fmla="*/ 76 w 76"/>
                  <a:gd name="T15" fmla="*/ 64 h 68"/>
                  <a:gd name="T16" fmla="*/ 76 w 76"/>
                  <a:gd name="T17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68">
                    <a:moveTo>
                      <a:pt x="76" y="4"/>
                    </a:moveTo>
                    <a:cubicBezTo>
                      <a:pt x="76" y="2"/>
                      <a:pt x="74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8"/>
                      <a:pt x="4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4" y="68"/>
                      <a:pt x="76" y="66"/>
                      <a:pt x="76" y="64"/>
                    </a:cubicBezTo>
                    <a:lnTo>
                      <a:pt x="76" y="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9" name="Oval 43"/>
              <p:cNvSpPr>
                <a:spLocks noChangeArrowheads="1"/>
              </p:cNvSpPr>
              <p:nvPr/>
            </p:nvSpPr>
            <p:spPr bwMode="auto">
              <a:xfrm>
                <a:off x="7089776" y="-1487488"/>
                <a:ext cx="44450" cy="44450"/>
              </a:xfrm>
              <a:prstGeom prst="ellips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7067551" y="-1435100"/>
                <a:ext cx="239713" cy="90488"/>
              </a:xfrm>
              <a:custGeom>
                <a:avLst/>
                <a:gdLst>
                  <a:gd name="T0" fmla="*/ 0 w 151"/>
                  <a:gd name="T1" fmla="*/ 57 h 57"/>
                  <a:gd name="T2" fmla="*/ 37 w 151"/>
                  <a:gd name="T3" fmla="*/ 28 h 57"/>
                  <a:gd name="T4" fmla="*/ 56 w 151"/>
                  <a:gd name="T5" fmla="*/ 47 h 57"/>
                  <a:gd name="T6" fmla="*/ 103 w 151"/>
                  <a:gd name="T7" fmla="*/ 0 h 57"/>
                  <a:gd name="T8" fmla="*/ 151 w 151"/>
                  <a:gd name="T9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57">
                    <a:moveTo>
                      <a:pt x="0" y="57"/>
                    </a:moveTo>
                    <a:lnTo>
                      <a:pt x="37" y="28"/>
                    </a:lnTo>
                    <a:lnTo>
                      <a:pt x="56" y="47"/>
                    </a:lnTo>
                    <a:lnTo>
                      <a:pt x="103" y="0"/>
                    </a:lnTo>
                    <a:lnTo>
                      <a:pt x="151" y="47"/>
                    </a:lnTo>
                  </a:path>
                </a:pathLst>
              </a:cu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61" name="Line 45"/>
              <p:cNvSpPr>
                <a:spLocks noChangeShapeType="1"/>
              </p:cNvSpPr>
              <p:nvPr/>
            </p:nvSpPr>
            <p:spPr bwMode="auto">
              <a:xfrm flipH="1">
                <a:off x="7202488" y="-1338263"/>
                <a:ext cx="104775" cy="0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62" name="Line 46"/>
              <p:cNvSpPr>
                <a:spLocks noChangeShapeType="1"/>
              </p:cNvSpPr>
              <p:nvPr/>
            </p:nvSpPr>
            <p:spPr bwMode="auto">
              <a:xfrm flipH="1">
                <a:off x="7142163" y="-1308100"/>
                <a:ext cx="165100" cy="0"/>
              </a:xfrm>
              <a:prstGeom prst="line">
                <a:avLst/>
              </a:prstGeom>
              <a:noFill/>
              <a:ln w="12700" cap="rnd">
                <a:solidFill>
                  <a:srgbClr val="E7E6E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</p:grpSp>
      </p:grpSp>
      <p:sp>
        <p:nvSpPr>
          <p:cNvPr id="35" name="矩形 15">
            <a:extLst>
              <a:ext uri="{FF2B5EF4-FFF2-40B4-BE49-F238E27FC236}">
                <a16:creationId xmlns="" xmlns:a16="http://schemas.microsoft.com/office/drawing/2014/main" id="{CC884075-3CDB-432D-A396-F9627C5E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97" y="381138"/>
            <a:ext cx="200970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 algn="dist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校园发展方案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132">
            <a:extLst>
              <a:ext uri="{FF2B5EF4-FFF2-40B4-BE49-F238E27FC236}">
                <a16:creationId xmlns="" xmlns:a16="http://schemas.microsoft.com/office/drawing/2014/main" id="{9FAA3D73-7EC5-49E8-999F-ACEE1BFABD15}"/>
              </a:ext>
            </a:extLst>
          </p:cNvPr>
          <p:cNvSpPr/>
          <p:nvPr/>
        </p:nvSpPr>
        <p:spPr>
          <a:xfrm>
            <a:off x="4364517" y="840954"/>
            <a:ext cx="34693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liber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tr-TR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</a:t>
            </a:r>
            <a:endParaRPr lang="tr-TR" sz="1000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895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8" grpId="0" animBg="1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1D417189-7EFC-4279-8DB5-D0E4518B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8456" y="0"/>
            <a:ext cx="12192000" cy="6887497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1337735" y="3505200"/>
            <a:ext cx="9677400" cy="694267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B022FDD1-A121-4F10-9AE8-9DE82401D69A}"/>
              </a:ext>
            </a:extLst>
          </p:cNvPr>
          <p:cNvGrpSpPr/>
          <p:nvPr/>
        </p:nvGrpSpPr>
        <p:grpSpPr>
          <a:xfrm>
            <a:off x="1858434" y="1790910"/>
            <a:ext cx="1938867" cy="1938867"/>
            <a:chOff x="1858434" y="1790910"/>
            <a:chExt cx="1938867" cy="1938867"/>
          </a:xfrm>
        </p:grpSpPr>
        <p:sp>
          <p:nvSpPr>
            <p:cNvPr id="40" name="椭圆 39"/>
            <p:cNvSpPr/>
            <p:nvPr/>
          </p:nvSpPr>
          <p:spPr>
            <a:xfrm>
              <a:off x="1858434" y="1790910"/>
              <a:ext cx="1938867" cy="1938867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000507C9-7D9D-4EE9-A751-BBC88B533BB7}"/>
                </a:ext>
              </a:extLst>
            </p:cNvPr>
            <p:cNvGrpSpPr/>
            <p:nvPr/>
          </p:nvGrpSpPr>
          <p:grpSpPr>
            <a:xfrm>
              <a:off x="1954267" y="2190950"/>
              <a:ext cx="1564338" cy="1064259"/>
              <a:chOff x="1954267" y="2190950"/>
              <a:chExt cx="1564338" cy="1064259"/>
            </a:xfrm>
          </p:grpSpPr>
          <p:sp>
            <p:nvSpPr>
              <p:cNvPr id="67" name="TextBox 29"/>
              <p:cNvSpPr txBox="1"/>
              <p:nvPr/>
            </p:nvSpPr>
            <p:spPr>
              <a:xfrm>
                <a:off x="2413271" y="219095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专业一</a:t>
                </a:r>
                <a:endParaRPr lang="tr-TR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8" name="Rectangle 78"/>
              <p:cNvSpPr/>
              <p:nvPr/>
            </p:nvSpPr>
            <p:spPr>
              <a:xfrm>
                <a:off x="1954267" y="2401129"/>
                <a:ext cx="1564338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876405B4-3711-46BA-9C32-55D07143280E}"/>
              </a:ext>
            </a:extLst>
          </p:cNvPr>
          <p:cNvGrpSpPr/>
          <p:nvPr/>
        </p:nvGrpSpPr>
        <p:grpSpPr>
          <a:xfrm>
            <a:off x="3551768" y="1790909"/>
            <a:ext cx="1938867" cy="1938867"/>
            <a:chOff x="3551768" y="1790909"/>
            <a:chExt cx="1938867" cy="1938867"/>
          </a:xfrm>
        </p:grpSpPr>
        <p:sp>
          <p:nvSpPr>
            <p:cNvPr id="41" name="椭圆 40"/>
            <p:cNvSpPr/>
            <p:nvPr/>
          </p:nvSpPr>
          <p:spPr>
            <a:xfrm>
              <a:off x="3551768" y="1790909"/>
              <a:ext cx="1938867" cy="1938867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614438" y="2190950"/>
              <a:ext cx="1564338" cy="1064259"/>
              <a:chOff x="1937333" y="3647217"/>
              <a:chExt cx="1564338" cy="1064259"/>
            </a:xfrm>
          </p:grpSpPr>
          <p:sp>
            <p:nvSpPr>
              <p:cNvPr id="70" name="TextBox 29"/>
              <p:cNvSpPr txBox="1"/>
              <p:nvPr/>
            </p:nvSpPr>
            <p:spPr>
              <a:xfrm>
                <a:off x="2396337" y="3647217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专业二</a:t>
                </a:r>
                <a:endParaRPr lang="tr-TR" altLang="zh-CN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1" name="Rectangle 78"/>
              <p:cNvSpPr/>
              <p:nvPr/>
            </p:nvSpPr>
            <p:spPr>
              <a:xfrm>
                <a:off x="1937333" y="3857396"/>
                <a:ext cx="1564338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2341F7-5933-4FAB-BC57-B3295192217A}"/>
              </a:ext>
            </a:extLst>
          </p:cNvPr>
          <p:cNvGrpSpPr/>
          <p:nvPr/>
        </p:nvGrpSpPr>
        <p:grpSpPr>
          <a:xfrm>
            <a:off x="5143500" y="1790910"/>
            <a:ext cx="1938867" cy="1938867"/>
            <a:chOff x="5143500" y="1790910"/>
            <a:chExt cx="1938867" cy="1938867"/>
          </a:xfrm>
        </p:grpSpPr>
        <p:sp>
          <p:nvSpPr>
            <p:cNvPr id="63" name="椭圆 62"/>
            <p:cNvSpPr/>
            <p:nvPr/>
          </p:nvSpPr>
          <p:spPr>
            <a:xfrm>
              <a:off x="5143500" y="1790910"/>
              <a:ext cx="1938867" cy="1938867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286193" y="2148084"/>
              <a:ext cx="1564338" cy="1064259"/>
              <a:chOff x="1937333" y="3647217"/>
              <a:chExt cx="1564338" cy="1064259"/>
            </a:xfrm>
          </p:grpSpPr>
          <p:sp>
            <p:nvSpPr>
              <p:cNvPr id="73" name="TextBox 29"/>
              <p:cNvSpPr txBox="1"/>
              <p:nvPr/>
            </p:nvSpPr>
            <p:spPr>
              <a:xfrm>
                <a:off x="2396337" y="3647217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专业三</a:t>
                </a:r>
                <a:endParaRPr lang="tr-TR" altLang="zh-CN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4" name="Rectangle 78"/>
              <p:cNvSpPr/>
              <p:nvPr/>
            </p:nvSpPr>
            <p:spPr>
              <a:xfrm>
                <a:off x="1937333" y="3857396"/>
                <a:ext cx="1564338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00B9896B-1F4E-4AA6-AD31-6EC84A952DFE}"/>
              </a:ext>
            </a:extLst>
          </p:cNvPr>
          <p:cNvGrpSpPr/>
          <p:nvPr/>
        </p:nvGrpSpPr>
        <p:grpSpPr>
          <a:xfrm>
            <a:off x="6836834" y="1790909"/>
            <a:ext cx="1938867" cy="1938867"/>
            <a:chOff x="6836834" y="1790909"/>
            <a:chExt cx="1938867" cy="1938867"/>
          </a:xfrm>
        </p:grpSpPr>
        <p:sp>
          <p:nvSpPr>
            <p:cNvPr id="64" name="椭圆 63"/>
            <p:cNvSpPr/>
            <p:nvPr/>
          </p:nvSpPr>
          <p:spPr>
            <a:xfrm>
              <a:off x="6836834" y="1790909"/>
              <a:ext cx="1938867" cy="1938867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955709" y="2198161"/>
              <a:ext cx="1564338" cy="1064259"/>
              <a:chOff x="1937333" y="3647217"/>
              <a:chExt cx="1564338" cy="1064259"/>
            </a:xfrm>
          </p:grpSpPr>
          <p:sp>
            <p:nvSpPr>
              <p:cNvPr id="76" name="TextBox 29"/>
              <p:cNvSpPr txBox="1"/>
              <p:nvPr/>
            </p:nvSpPr>
            <p:spPr>
              <a:xfrm>
                <a:off x="2396337" y="3647217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专业四</a:t>
                </a:r>
                <a:endParaRPr lang="tr-TR" altLang="zh-CN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7" name="Rectangle 78"/>
              <p:cNvSpPr/>
              <p:nvPr/>
            </p:nvSpPr>
            <p:spPr>
              <a:xfrm>
                <a:off x="1937333" y="3857396"/>
                <a:ext cx="1564338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8BEBE978-2169-4809-83ED-1BF33F5B3112}"/>
              </a:ext>
            </a:extLst>
          </p:cNvPr>
          <p:cNvGrpSpPr/>
          <p:nvPr/>
        </p:nvGrpSpPr>
        <p:grpSpPr>
          <a:xfrm>
            <a:off x="8428566" y="1834091"/>
            <a:ext cx="1938867" cy="1938867"/>
            <a:chOff x="8428566" y="1834091"/>
            <a:chExt cx="1938867" cy="1938867"/>
          </a:xfrm>
        </p:grpSpPr>
        <p:sp>
          <p:nvSpPr>
            <p:cNvPr id="65" name="椭圆 64"/>
            <p:cNvSpPr/>
            <p:nvPr/>
          </p:nvSpPr>
          <p:spPr>
            <a:xfrm>
              <a:off x="8428566" y="1834091"/>
              <a:ext cx="1938867" cy="1938867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8604399" y="2228212"/>
              <a:ext cx="1564338" cy="1064259"/>
              <a:chOff x="1937333" y="3647217"/>
              <a:chExt cx="1564338" cy="1064259"/>
            </a:xfrm>
          </p:grpSpPr>
          <p:sp>
            <p:nvSpPr>
              <p:cNvPr id="79" name="TextBox 29"/>
              <p:cNvSpPr txBox="1"/>
              <p:nvPr/>
            </p:nvSpPr>
            <p:spPr>
              <a:xfrm>
                <a:off x="2396337" y="3647217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专业五</a:t>
                </a:r>
                <a:endParaRPr lang="tr-TR" altLang="zh-CN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0" name="Rectangle 78"/>
              <p:cNvSpPr/>
              <p:nvPr/>
            </p:nvSpPr>
            <p:spPr>
              <a:xfrm>
                <a:off x="1937333" y="3857396"/>
                <a:ext cx="1564338" cy="85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4291263" y="373038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学校知名专业</a:t>
            </a:r>
          </a:p>
        </p:txBody>
      </p:sp>
      <p:sp>
        <p:nvSpPr>
          <p:cNvPr id="82" name="矩形 81"/>
          <p:cNvSpPr/>
          <p:nvPr/>
        </p:nvSpPr>
        <p:spPr>
          <a:xfrm>
            <a:off x="1917701" y="1069427"/>
            <a:ext cx="865446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</a:t>
            </a:r>
          </a:p>
        </p:txBody>
      </p:sp>
    </p:spTree>
    <p:extLst>
      <p:ext uri="{BB962C8B-B14F-4D97-AF65-F5344CB8AC3E}">
        <p14:creationId xmlns:p14="http://schemas.microsoft.com/office/powerpoint/2010/main" val="842812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1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>
            <a:extLst>
              <a:ext uri="{FF2B5EF4-FFF2-40B4-BE49-F238E27FC236}">
                <a16:creationId xmlns="" xmlns:a16="http://schemas.microsoft.com/office/drawing/2014/main" id="{8A0FCCD2-C9C1-4CF6-ABED-363A58511D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-1353370"/>
            <a:ext cx="12280900" cy="5604386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250951" y="1678518"/>
            <a:ext cx="3543300" cy="1587500"/>
          </a:xfrm>
          <a:prstGeom prst="rect">
            <a:avLst/>
          </a:prstGeom>
          <a:noFill/>
          <a:ln w="28575">
            <a:solidFill>
              <a:srgbClr val="8A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154488" y="1832505"/>
            <a:ext cx="1279525" cy="1279525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6" name="Rectangle 16"/>
          <p:cNvSpPr/>
          <p:nvPr/>
        </p:nvSpPr>
        <p:spPr>
          <a:xfrm>
            <a:off x="1346133" y="2127479"/>
            <a:ext cx="2870267" cy="5668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Etiam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porta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sem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malesuada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magna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mollis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euismod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 Cum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sociis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natoque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penatibus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et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magnis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dis parturient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montes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B73F100-CABA-49E2-B919-B6F84187E6FD}"/>
              </a:ext>
            </a:extLst>
          </p:cNvPr>
          <p:cNvGrpSpPr/>
          <p:nvPr/>
        </p:nvGrpSpPr>
        <p:grpSpPr>
          <a:xfrm>
            <a:off x="1124310" y="3081074"/>
            <a:ext cx="2304331" cy="369888"/>
            <a:chOff x="1124310" y="3081074"/>
            <a:chExt cx="2304331" cy="369888"/>
          </a:xfrm>
        </p:grpSpPr>
        <p:sp>
          <p:nvSpPr>
            <p:cNvPr id="65" name="矩形 64"/>
            <p:cNvSpPr/>
            <p:nvPr/>
          </p:nvSpPr>
          <p:spPr>
            <a:xfrm>
              <a:off x="1416051" y="3081074"/>
              <a:ext cx="1720850" cy="369888"/>
            </a:xfrm>
            <a:prstGeom prst="rect">
              <a:avLst/>
            </a:prstGeom>
            <a:solidFill>
              <a:srgbClr val="EB7E8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1124310" y="3143185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Creative Project</a:t>
              </a:r>
            </a:p>
          </p:txBody>
        </p:sp>
      </p:grpSp>
      <p:sp>
        <p:nvSpPr>
          <p:cNvPr id="69" name="矩形 68"/>
          <p:cNvSpPr/>
          <p:nvPr/>
        </p:nvSpPr>
        <p:spPr>
          <a:xfrm>
            <a:off x="7042151" y="1673755"/>
            <a:ext cx="3543300" cy="1587500"/>
          </a:xfrm>
          <a:prstGeom prst="rect">
            <a:avLst/>
          </a:prstGeom>
          <a:noFill/>
          <a:ln w="28575">
            <a:solidFill>
              <a:srgbClr val="8A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9945688" y="1827742"/>
            <a:ext cx="1279525" cy="1279525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2" name="Rectangle 16"/>
          <p:cNvSpPr/>
          <p:nvPr/>
        </p:nvSpPr>
        <p:spPr>
          <a:xfrm>
            <a:off x="7137333" y="2122716"/>
            <a:ext cx="2870267" cy="5668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Etiam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porta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sem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malesuada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magna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mollis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euismod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 Cum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sociis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natoque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penatibus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et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magnis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dis parturient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montes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DA2A4AF-1FFF-43DF-9DE6-9A852C250C11}"/>
              </a:ext>
            </a:extLst>
          </p:cNvPr>
          <p:cNvGrpSpPr/>
          <p:nvPr/>
        </p:nvGrpSpPr>
        <p:grpSpPr>
          <a:xfrm>
            <a:off x="6915510" y="3076311"/>
            <a:ext cx="2304331" cy="369888"/>
            <a:chOff x="6915510" y="3076311"/>
            <a:chExt cx="2304331" cy="369888"/>
          </a:xfrm>
        </p:grpSpPr>
        <p:sp>
          <p:nvSpPr>
            <p:cNvPr id="71" name="矩形 70"/>
            <p:cNvSpPr/>
            <p:nvPr/>
          </p:nvSpPr>
          <p:spPr>
            <a:xfrm>
              <a:off x="7207251" y="3076311"/>
              <a:ext cx="1720850" cy="369888"/>
            </a:xfrm>
            <a:prstGeom prst="rect">
              <a:avLst/>
            </a:prstGeom>
            <a:solidFill>
              <a:srgbClr val="EB7E8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3" name="TextBox 17"/>
            <p:cNvSpPr txBox="1"/>
            <p:nvPr/>
          </p:nvSpPr>
          <p:spPr>
            <a:xfrm>
              <a:off x="6915510" y="3138422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Creative Project</a:t>
              </a:r>
            </a:p>
          </p:txBody>
        </p:sp>
      </p:grpSp>
      <p:sp>
        <p:nvSpPr>
          <p:cNvPr id="75" name="矩形 74"/>
          <p:cNvSpPr/>
          <p:nvPr/>
        </p:nvSpPr>
        <p:spPr>
          <a:xfrm>
            <a:off x="1250951" y="4101792"/>
            <a:ext cx="3543300" cy="1587500"/>
          </a:xfrm>
          <a:prstGeom prst="rect">
            <a:avLst/>
          </a:prstGeom>
          <a:noFill/>
          <a:ln w="28575">
            <a:solidFill>
              <a:srgbClr val="8A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154488" y="4255779"/>
            <a:ext cx="1279525" cy="1279525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8" name="Rectangle 16"/>
          <p:cNvSpPr/>
          <p:nvPr/>
        </p:nvSpPr>
        <p:spPr>
          <a:xfrm>
            <a:off x="1346133" y="4550753"/>
            <a:ext cx="2870267" cy="5668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Etiam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porta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sem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malesuada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magna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mollis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euismod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 Cum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sociis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natoque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penatibus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et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magnis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dis parturient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montes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F9699EA-3163-4C62-A6C5-CB3FFA4F42EE}"/>
              </a:ext>
            </a:extLst>
          </p:cNvPr>
          <p:cNvGrpSpPr/>
          <p:nvPr/>
        </p:nvGrpSpPr>
        <p:grpSpPr>
          <a:xfrm>
            <a:off x="1124310" y="5504348"/>
            <a:ext cx="2304331" cy="369888"/>
            <a:chOff x="1124310" y="5504348"/>
            <a:chExt cx="2304331" cy="369888"/>
          </a:xfrm>
        </p:grpSpPr>
        <p:sp>
          <p:nvSpPr>
            <p:cNvPr id="77" name="矩形 76"/>
            <p:cNvSpPr/>
            <p:nvPr/>
          </p:nvSpPr>
          <p:spPr>
            <a:xfrm>
              <a:off x="1416051" y="5504348"/>
              <a:ext cx="1720850" cy="369888"/>
            </a:xfrm>
            <a:prstGeom prst="rect">
              <a:avLst/>
            </a:prstGeom>
            <a:solidFill>
              <a:srgbClr val="EB7E8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9" name="TextBox 17"/>
            <p:cNvSpPr txBox="1"/>
            <p:nvPr/>
          </p:nvSpPr>
          <p:spPr>
            <a:xfrm>
              <a:off x="1124310" y="5566459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Creative Project</a:t>
              </a:r>
            </a:p>
          </p:txBody>
        </p:sp>
      </p:grpSp>
      <p:sp>
        <p:nvSpPr>
          <p:cNvPr id="81" name="矩形 80"/>
          <p:cNvSpPr/>
          <p:nvPr/>
        </p:nvSpPr>
        <p:spPr>
          <a:xfrm>
            <a:off x="7042151" y="4097029"/>
            <a:ext cx="3543300" cy="1587500"/>
          </a:xfrm>
          <a:prstGeom prst="rect">
            <a:avLst/>
          </a:prstGeom>
          <a:noFill/>
          <a:ln w="28575">
            <a:solidFill>
              <a:srgbClr val="8A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9945688" y="4251016"/>
            <a:ext cx="1279525" cy="1279525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4" name="Rectangle 16"/>
          <p:cNvSpPr/>
          <p:nvPr/>
        </p:nvSpPr>
        <p:spPr>
          <a:xfrm>
            <a:off x="7137333" y="4545990"/>
            <a:ext cx="2870267" cy="5668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Etiam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porta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sem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malesuada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magna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mollis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euismod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 Cum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sociis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natoque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penatibus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et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magnis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 dis parturient </a:t>
            </a:r>
            <a:r>
              <a:rPr lang="en-US" sz="1100" dirty="0" err="1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montes</a:t>
            </a:r>
            <a:r>
              <a:rPr lang="en-US" sz="1100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C8A6E52-26C5-4331-8D14-7021E12D0FC0}"/>
              </a:ext>
            </a:extLst>
          </p:cNvPr>
          <p:cNvGrpSpPr/>
          <p:nvPr/>
        </p:nvGrpSpPr>
        <p:grpSpPr>
          <a:xfrm>
            <a:off x="6915510" y="5499585"/>
            <a:ext cx="2304331" cy="369888"/>
            <a:chOff x="6915510" y="5499585"/>
            <a:chExt cx="2304331" cy="369888"/>
          </a:xfrm>
        </p:grpSpPr>
        <p:sp>
          <p:nvSpPr>
            <p:cNvPr id="83" name="矩形 82"/>
            <p:cNvSpPr/>
            <p:nvPr/>
          </p:nvSpPr>
          <p:spPr>
            <a:xfrm>
              <a:off x="7207251" y="5499585"/>
              <a:ext cx="1720850" cy="369888"/>
            </a:xfrm>
            <a:prstGeom prst="rect">
              <a:avLst/>
            </a:prstGeom>
            <a:solidFill>
              <a:srgbClr val="EB7E8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85" name="TextBox 17"/>
            <p:cNvSpPr txBox="1"/>
            <p:nvPr/>
          </p:nvSpPr>
          <p:spPr>
            <a:xfrm>
              <a:off x="6915510" y="5561696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Creative Project</a:t>
              </a:r>
            </a:p>
          </p:txBody>
        </p:sp>
      </p:grpSp>
      <p:sp>
        <p:nvSpPr>
          <p:cNvPr id="27" name="矩形 15">
            <a:extLst>
              <a:ext uri="{FF2B5EF4-FFF2-40B4-BE49-F238E27FC236}">
                <a16:creationId xmlns="" xmlns:a16="http://schemas.microsoft.com/office/drawing/2014/main" id="{340334F9-AF0A-4A12-8269-79499BB4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594" y="464702"/>
            <a:ext cx="306316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 algn="dist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校园发展方案负责人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32">
            <a:extLst>
              <a:ext uri="{FF2B5EF4-FFF2-40B4-BE49-F238E27FC236}">
                <a16:creationId xmlns="" xmlns:a16="http://schemas.microsoft.com/office/drawing/2014/main" id="{5F34A2F7-D4BF-46D4-8341-A12A5EE0F295}"/>
              </a:ext>
            </a:extLst>
          </p:cNvPr>
          <p:cNvSpPr/>
          <p:nvPr/>
        </p:nvSpPr>
        <p:spPr>
          <a:xfrm>
            <a:off x="4364517" y="840954"/>
            <a:ext cx="34693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liber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tr-TR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</a:t>
            </a:r>
            <a:endParaRPr lang="tr-TR" sz="1000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9858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6" grpId="0" animBg="1"/>
      <p:bldP spid="69" grpId="0" animBg="1"/>
      <p:bldP spid="70" grpId="0" animBg="1"/>
      <p:bldP spid="72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8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形 50">
            <a:extLst>
              <a:ext uri="{FF2B5EF4-FFF2-40B4-BE49-F238E27FC236}">
                <a16:creationId xmlns="" xmlns:a16="http://schemas.microsoft.com/office/drawing/2014/main" id="{BB1BFEB0-376E-488A-913B-901B0DF6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57376" y="-1441981"/>
            <a:ext cx="12280900" cy="5604386"/>
          </a:xfrm>
          <a:prstGeom prst="rect">
            <a:avLst/>
          </a:prstGeom>
        </p:spPr>
      </p:pic>
      <p:pic>
        <p:nvPicPr>
          <p:cNvPr id="57" name="图形 56" hidden="1">
            <a:extLst>
              <a:ext uri="{FF2B5EF4-FFF2-40B4-BE49-F238E27FC236}">
                <a16:creationId xmlns="" xmlns:a16="http://schemas.microsoft.com/office/drawing/2014/main" id="{59EC3596-8F1D-4E2F-961A-F3349B89E8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 flipV="1">
            <a:off x="-46972" y="-1183479"/>
            <a:ext cx="12192000" cy="6207003"/>
          </a:xfrm>
          <a:prstGeom prst="rect">
            <a:avLst/>
          </a:prstGeom>
        </p:spPr>
      </p:pic>
      <p:sp>
        <p:nvSpPr>
          <p:cNvPr id="135" name="燕尾形 6"/>
          <p:cNvSpPr/>
          <p:nvPr/>
        </p:nvSpPr>
        <p:spPr>
          <a:xfrm>
            <a:off x="2762084" y="2714290"/>
            <a:ext cx="348343" cy="348343"/>
          </a:xfrm>
          <a:prstGeom prst="chevron">
            <a:avLst/>
          </a:prstGeom>
          <a:solidFill>
            <a:srgbClr val="8AB4A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136" name="燕尾形 36"/>
          <p:cNvSpPr/>
          <p:nvPr/>
        </p:nvSpPr>
        <p:spPr>
          <a:xfrm>
            <a:off x="3129842" y="2714290"/>
            <a:ext cx="348343" cy="348343"/>
          </a:xfrm>
          <a:prstGeom prst="chevron">
            <a:avLst/>
          </a:prstGeom>
          <a:solidFill>
            <a:srgbClr val="8AB4A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137" name="燕尾形 37"/>
          <p:cNvSpPr/>
          <p:nvPr/>
        </p:nvSpPr>
        <p:spPr>
          <a:xfrm>
            <a:off x="5752508" y="2714290"/>
            <a:ext cx="348343" cy="348343"/>
          </a:xfrm>
          <a:prstGeom prst="chevron">
            <a:avLst/>
          </a:prstGeom>
          <a:solidFill>
            <a:srgbClr val="8AB4A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138" name="燕尾形 38"/>
          <p:cNvSpPr/>
          <p:nvPr/>
        </p:nvSpPr>
        <p:spPr>
          <a:xfrm>
            <a:off x="6120266" y="2714290"/>
            <a:ext cx="348343" cy="348343"/>
          </a:xfrm>
          <a:prstGeom prst="chevron">
            <a:avLst/>
          </a:prstGeom>
          <a:solidFill>
            <a:srgbClr val="8AB4A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139" name="燕尾形 39"/>
          <p:cNvSpPr/>
          <p:nvPr/>
        </p:nvSpPr>
        <p:spPr>
          <a:xfrm>
            <a:off x="8563072" y="2714290"/>
            <a:ext cx="348343" cy="348343"/>
          </a:xfrm>
          <a:prstGeom prst="chevron">
            <a:avLst/>
          </a:prstGeom>
          <a:solidFill>
            <a:srgbClr val="8AB4A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140" name="燕尾形 40"/>
          <p:cNvSpPr/>
          <p:nvPr/>
        </p:nvSpPr>
        <p:spPr>
          <a:xfrm>
            <a:off x="8930830" y="2714290"/>
            <a:ext cx="348343" cy="348343"/>
          </a:xfrm>
          <a:prstGeom prst="chevron">
            <a:avLst/>
          </a:prstGeom>
          <a:solidFill>
            <a:srgbClr val="8AB4A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59723" y="4142408"/>
            <a:ext cx="2570119" cy="101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en-US" altLang="zh-CN" sz="1400">
                <a:solidFill>
                  <a:srgbClr val="8AB4A4"/>
                </a:solidFill>
                <a:latin typeface="Agency FB" panose="020B0503020202020204" pitchFamily="34" charset="0"/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rgbClr val="8AB4A4"/>
              </a:solidFill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274754" y="3842424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1867" dirty="0">
                <a:solidFill>
                  <a:srgbClr val="EB7E85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课题调研</a:t>
            </a:r>
            <a:endParaRPr lang="zh-CN" altLang="en-US" sz="1467" dirty="0">
              <a:solidFill>
                <a:srgbClr val="EB7E85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558670" y="4142408"/>
            <a:ext cx="2570119" cy="101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en-US" altLang="zh-CN" sz="1400">
                <a:solidFill>
                  <a:srgbClr val="8AB4A4"/>
                </a:solidFill>
                <a:latin typeface="Agency FB" panose="020B0503020202020204" pitchFamily="34" charset="0"/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rgbClr val="8AB4A4"/>
              </a:solidFill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361628" y="3842424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1867" dirty="0">
                <a:solidFill>
                  <a:srgbClr val="EB7E85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实验验证</a:t>
            </a:r>
            <a:endParaRPr lang="zh-CN" altLang="en-US" sz="1467" dirty="0">
              <a:solidFill>
                <a:srgbClr val="EB7E85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557616" y="4142408"/>
            <a:ext cx="2570119" cy="101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en-US" altLang="zh-CN" sz="1400">
                <a:solidFill>
                  <a:srgbClr val="8AB4A4"/>
                </a:solidFill>
                <a:latin typeface="Agency FB" panose="020B0503020202020204" pitchFamily="34" charset="0"/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rgbClr val="8AB4A4"/>
              </a:solidFill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195452" y="3851451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1867" dirty="0">
                <a:solidFill>
                  <a:srgbClr val="EB7E85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检查调解</a:t>
            </a:r>
            <a:endParaRPr lang="zh-CN" altLang="en-US" sz="1467" dirty="0">
              <a:solidFill>
                <a:srgbClr val="EB7E85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9556563" y="4142408"/>
            <a:ext cx="2570119" cy="1019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</a:pPr>
            <a:r>
              <a:rPr lang="en-US" altLang="zh-CN" sz="1400">
                <a:solidFill>
                  <a:srgbClr val="8AB4A4"/>
                </a:solidFill>
                <a:latin typeface="Agency FB" panose="020B0503020202020204" pitchFamily="34" charset="0"/>
                <a:ea typeface="微软雅黑"/>
                <a:cs typeface="Arial" panose="020B0604020202020204" pitchFamily="34" charset="0"/>
              </a:rPr>
              <a:t>Cum sociis natoque penatibus et magnis dis parturient montes, nascetur ridiculus mus. </a:t>
            </a:r>
            <a:endParaRPr lang="zh-CN" altLang="en-US">
              <a:solidFill>
                <a:srgbClr val="8AB4A4"/>
              </a:solidFill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271594" y="3842424"/>
            <a:ext cx="11400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1867" dirty="0">
                <a:solidFill>
                  <a:srgbClr val="EB7E85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撰写论文</a:t>
            </a:r>
            <a:endParaRPr lang="zh-CN" altLang="en-US" sz="1467" dirty="0">
              <a:solidFill>
                <a:srgbClr val="EB7E85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69C4A96-F327-4363-9946-FE9F9DBF342F}"/>
              </a:ext>
            </a:extLst>
          </p:cNvPr>
          <p:cNvGrpSpPr/>
          <p:nvPr/>
        </p:nvGrpSpPr>
        <p:grpSpPr>
          <a:xfrm>
            <a:off x="4003790" y="2027360"/>
            <a:ext cx="1444623" cy="1675761"/>
            <a:chOff x="4003790" y="2027360"/>
            <a:chExt cx="1444623" cy="1675761"/>
          </a:xfrm>
        </p:grpSpPr>
        <p:sp>
          <p:nvSpPr>
            <p:cNvPr id="84" name="任意多边形 30"/>
            <p:cNvSpPr/>
            <p:nvPr/>
          </p:nvSpPr>
          <p:spPr>
            <a:xfrm>
              <a:off x="4003790" y="2027360"/>
              <a:ext cx="1444623" cy="1675761"/>
            </a:xfrm>
            <a:custGeom>
              <a:avLst/>
              <a:gdLst>
                <a:gd name="connsiteX0" fmla="*/ 528437 w 1558835"/>
                <a:gd name="connsiteY0" fmla="*/ 647221 h 1808248"/>
                <a:gd name="connsiteX1" fmla="*/ 249763 w 1558835"/>
                <a:gd name="connsiteY1" fmla="*/ 925895 h 1808248"/>
                <a:gd name="connsiteX2" fmla="*/ 528437 w 1558835"/>
                <a:gd name="connsiteY2" fmla="*/ 1204569 h 1808248"/>
                <a:gd name="connsiteX3" fmla="*/ 807111 w 1558835"/>
                <a:gd name="connsiteY3" fmla="*/ 925895 h 1808248"/>
                <a:gd name="connsiteX4" fmla="*/ 528437 w 1558835"/>
                <a:gd name="connsiteY4" fmla="*/ 647221 h 1808248"/>
                <a:gd name="connsiteX5" fmla="*/ 0 w 1558835"/>
                <a:gd name="connsiteY5" fmla="*/ 0 h 1808248"/>
                <a:gd name="connsiteX6" fmla="*/ 1558835 w 1558835"/>
                <a:gd name="connsiteY6" fmla="*/ 904125 h 1808248"/>
                <a:gd name="connsiteX7" fmla="*/ 0 w 1558835"/>
                <a:gd name="connsiteY7" fmla="*/ 1808248 h 180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8835" h="1808248">
                  <a:moveTo>
                    <a:pt x="528437" y="647221"/>
                  </a:moveTo>
                  <a:cubicBezTo>
                    <a:pt x="374530" y="647221"/>
                    <a:pt x="249763" y="771988"/>
                    <a:pt x="249763" y="925895"/>
                  </a:cubicBezTo>
                  <a:cubicBezTo>
                    <a:pt x="249763" y="1079802"/>
                    <a:pt x="374530" y="1204569"/>
                    <a:pt x="528437" y="1204569"/>
                  </a:cubicBezTo>
                  <a:cubicBezTo>
                    <a:pt x="682344" y="1204569"/>
                    <a:pt x="807111" y="1079802"/>
                    <a:pt x="807111" y="925895"/>
                  </a:cubicBezTo>
                  <a:cubicBezTo>
                    <a:pt x="807111" y="771988"/>
                    <a:pt x="682344" y="647221"/>
                    <a:pt x="528437" y="647221"/>
                  </a:cubicBezTo>
                  <a:close/>
                  <a:moveTo>
                    <a:pt x="0" y="0"/>
                  </a:moveTo>
                  <a:lnTo>
                    <a:pt x="1558835" y="904125"/>
                  </a:lnTo>
                  <a:lnTo>
                    <a:pt x="0" y="1808248"/>
                  </a:lnTo>
                  <a:close/>
                </a:path>
              </a:pathLst>
            </a:custGeom>
            <a:solidFill>
              <a:srgbClr val="EB7E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149" name="组合 17"/>
            <p:cNvGrpSpPr>
              <a:grpSpLocks/>
            </p:cNvGrpSpPr>
            <p:nvPr/>
          </p:nvGrpSpPr>
          <p:grpSpPr bwMode="auto">
            <a:xfrm rot="18900000">
              <a:off x="4302202" y="2733385"/>
              <a:ext cx="363148" cy="364753"/>
              <a:chOff x="5394325" y="2859088"/>
              <a:chExt cx="358775" cy="360362"/>
            </a:xfrm>
            <a:solidFill>
              <a:srgbClr val="8AB4A4"/>
            </a:solidFill>
          </p:grpSpPr>
          <p:sp>
            <p:nvSpPr>
              <p:cNvPr id="150" name="AutoShape 37"/>
              <p:cNvSpPr/>
              <p:nvPr/>
            </p:nvSpPr>
            <p:spPr bwMode="auto">
              <a:xfrm>
                <a:off x="5394485" y="2892265"/>
                <a:ext cx="327025" cy="325438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1" name="AutoShape 38"/>
              <p:cNvSpPr/>
              <p:nvPr/>
            </p:nvSpPr>
            <p:spPr bwMode="auto">
              <a:xfrm>
                <a:off x="5552105" y="3033377"/>
                <a:ext cx="55563" cy="55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2" name="AutoShape 39"/>
              <p:cNvSpPr/>
              <p:nvPr/>
            </p:nvSpPr>
            <p:spPr bwMode="auto">
              <a:xfrm>
                <a:off x="5696350" y="2852417"/>
                <a:ext cx="55563" cy="571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3" name="AutoShape 40"/>
              <p:cNvSpPr/>
              <p:nvPr/>
            </p:nvSpPr>
            <p:spPr bwMode="auto">
              <a:xfrm>
                <a:off x="5483342" y="3020412"/>
                <a:ext cx="46038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4" name="AutoShape 41"/>
              <p:cNvSpPr/>
              <p:nvPr/>
            </p:nvSpPr>
            <p:spPr bwMode="auto">
              <a:xfrm>
                <a:off x="5526118" y="3100560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5" name="AutoShape 42"/>
              <p:cNvSpPr/>
              <p:nvPr/>
            </p:nvSpPr>
            <p:spPr bwMode="auto">
              <a:xfrm>
                <a:off x="5707968" y="2932180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3E231928-2D07-4634-98F4-EE97B2C403C3}"/>
              </a:ext>
            </a:extLst>
          </p:cNvPr>
          <p:cNvGrpSpPr/>
          <p:nvPr/>
        </p:nvGrpSpPr>
        <p:grpSpPr>
          <a:xfrm>
            <a:off x="6880615" y="2027360"/>
            <a:ext cx="1444623" cy="1675761"/>
            <a:chOff x="6880615" y="2027360"/>
            <a:chExt cx="1444623" cy="1675761"/>
          </a:xfrm>
        </p:grpSpPr>
        <p:sp>
          <p:nvSpPr>
            <p:cNvPr id="85" name="任意多边形 31"/>
            <p:cNvSpPr/>
            <p:nvPr/>
          </p:nvSpPr>
          <p:spPr>
            <a:xfrm>
              <a:off x="6880615" y="2027360"/>
              <a:ext cx="1444623" cy="1675761"/>
            </a:xfrm>
            <a:custGeom>
              <a:avLst/>
              <a:gdLst>
                <a:gd name="connsiteX0" fmla="*/ 528437 w 1558835"/>
                <a:gd name="connsiteY0" fmla="*/ 647221 h 1808248"/>
                <a:gd name="connsiteX1" fmla="*/ 249763 w 1558835"/>
                <a:gd name="connsiteY1" fmla="*/ 925895 h 1808248"/>
                <a:gd name="connsiteX2" fmla="*/ 528437 w 1558835"/>
                <a:gd name="connsiteY2" fmla="*/ 1204569 h 1808248"/>
                <a:gd name="connsiteX3" fmla="*/ 807111 w 1558835"/>
                <a:gd name="connsiteY3" fmla="*/ 925895 h 1808248"/>
                <a:gd name="connsiteX4" fmla="*/ 528437 w 1558835"/>
                <a:gd name="connsiteY4" fmla="*/ 647221 h 1808248"/>
                <a:gd name="connsiteX5" fmla="*/ 0 w 1558835"/>
                <a:gd name="connsiteY5" fmla="*/ 0 h 1808248"/>
                <a:gd name="connsiteX6" fmla="*/ 1558835 w 1558835"/>
                <a:gd name="connsiteY6" fmla="*/ 904125 h 1808248"/>
                <a:gd name="connsiteX7" fmla="*/ 0 w 1558835"/>
                <a:gd name="connsiteY7" fmla="*/ 1808248 h 180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8835" h="1808248">
                  <a:moveTo>
                    <a:pt x="528437" y="647221"/>
                  </a:moveTo>
                  <a:cubicBezTo>
                    <a:pt x="374530" y="647221"/>
                    <a:pt x="249763" y="771988"/>
                    <a:pt x="249763" y="925895"/>
                  </a:cubicBezTo>
                  <a:cubicBezTo>
                    <a:pt x="249763" y="1079802"/>
                    <a:pt x="374530" y="1204569"/>
                    <a:pt x="528437" y="1204569"/>
                  </a:cubicBezTo>
                  <a:cubicBezTo>
                    <a:pt x="682344" y="1204569"/>
                    <a:pt x="807111" y="1079802"/>
                    <a:pt x="807111" y="925895"/>
                  </a:cubicBezTo>
                  <a:cubicBezTo>
                    <a:pt x="807111" y="771988"/>
                    <a:pt x="682344" y="647221"/>
                    <a:pt x="528437" y="647221"/>
                  </a:cubicBezTo>
                  <a:close/>
                  <a:moveTo>
                    <a:pt x="0" y="0"/>
                  </a:moveTo>
                  <a:lnTo>
                    <a:pt x="1558835" y="904125"/>
                  </a:lnTo>
                  <a:lnTo>
                    <a:pt x="0" y="1808248"/>
                  </a:lnTo>
                  <a:close/>
                </a:path>
              </a:pathLst>
            </a:custGeom>
            <a:solidFill>
              <a:srgbClr val="EB7E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7252177" y="2756729"/>
              <a:ext cx="223136" cy="223136"/>
              <a:chOff x="5394312" y="2141343"/>
              <a:chExt cx="359165" cy="359165"/>
            </a:xfrm>
            <a:solidFill>
              <a:srgbClr val="8AB4A4"/>
            </a:solidFill>
          </p:grpSpPr>
          <p:sp>
            <p:nvSpPr>
              <p:cNvPr id="157" name="AutoShape 56"/>
              <p:cNvSpPr/>
              <p:nvPr/>
            </p:nvSpPr>
            <p:spPr bwMode="auto">
              <a:xfrm>
                <a:off x="5394312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8" name="AutoShape 57"/>
              <p:cNvSpPr/>
              <p:nvPr/>
            </p:nvSpPr>
            <p:spPr bwMode="auto">
              <a:xfrm>
                <a:off x="5641124" y="2141343"/>
                <a:ext cx="112353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59" name="AutoShape 58"/>
              <p:cNvSpPr/>
              <p:nvPr/>
            </p:nvSpPr>
            <p:spPr bwMode="auto">
              <a:xfrm>
                <a:off x="5517718" y="2141343"/>
                <a:ext cx="11235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CAFA594-90E4-4BCA-8BBC-45A022F4463A}"/>
              </a:ext>
            </a:extLst>
          </p:cNvPr>
          <p:cNvGrpSpPr/>
          <p:nvPr/>
        </p:nvGrpSpPr>
        <p:grpSpPr>
          <a:xfrm>
            <a:off x="1033082" y="2027360"/>
            <a:ext cx="1444623" cy="1675761"/>
            <a:chOff x="1033082" y="2027360"/>
            <a:chExt cx="1444623" cy="1675761"/>
          </a:xfrm>
        </p:grpSpPr>
        <p:sp>
          <p:nvSpPr>
            <p:cNvPr id="83" name="任意多边形 29"/>
            <p:cNvSpPr/>
            <p:nvPr/>
          </p:nvSpPr>
          <p:spPr>
            <a:xfrm>
              <a:off x="1033082" y="2027360"/>
              <a:ext cx="1444623" cy="1675761"/>
            </a:xfrm>
            <a:custGeom>
              <a:avLst/>
              <a:gdLst>
                <a:gd name="connsiteX0" fmla="*/ 528437 w 1558835"/>
                <a:gd name="connsiteY0" fmla="*/ 647221 h 1808248"/>
                <a:gd name="connsiteX1" fmla="*/ 249763 w 1558835"/>
                <a:gd name="connsiteY1" fmla="*/ 925895 h 1808248"/>
                <a:gd name="connsiteX2" fmla="*/ 528437 w 1558835"/>
                <a:gd name="connsiteY2" fmla="*/ 1204569 h 1808248"/>
                <a:gd name="connsiteX3" fmla="*/ 807111 w 1558835"/>
                <a:gd name="connsiteY3" fmla="*/ 925895 h 1808248"/>
                <a:gd name="connsiteX4" fmla="*/ 528437 w 1558835"/>
                <a:gd name="connsiteY4" fmla="*/ 647221 h 1808248"/>
                <a:gd name="connsiteX5" fmla="*/ 0 w 1558835"/>
                <a:gd name="connsiteY5" fmla="*/ 0 h 1808248"/>
                <a:gd name="connsiteX6" fmla="*/ 1558835 w 1558835"/>
                <a:gd name="connsiteY6" fmla="*/ 904125 h 1808248"/>
                <a:gd name="connsiteX7" fmla="*/ 0 w 1558835"/>
                <a:gd name="connsiteY7" fmla="*/ 1808248 h 180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8835" h="1808248">
                  <a:moveTo>
                    <a:pt x="528437" y="647221"/>
                  </a:moveTo>
                  <a:cubicBezTo>
                    <a:pt x="374530" y="647221"/>
                    <a:pt x="249763" y="771988"/>
                    <a:pt x="249763" y="925895"/>
                  </a:cubicBezTo>
                  <a:cubicBezTo>
                    <a:pt x="249763" y="1079802"/>
                    <a:pt x="374530" y="1204569"/>
                    <a:pt x="528437" y="1204569"/>
                  </a:cubicBezTo>
                  <a:cubicBezTo>
                    <a:pt x="682344" y="1204569"/>
                    <a:pt x="807111" y="1079802"/>
                    <a:pt x="807111" y="925895"/>
                  </a:cubicBezTo>
                  <a:cubicBezTo>
                    <a:pt x="807111" y="771988"/>
                    <a:pt x="682344" y="647221"/>
                    <a:pt x="528437" y="647221"/>
                  </a:cubicBezTo>
                  <a:close/>
                  <a:moveTo>
                    <a:pt x="0" y="0"/>
                  </a:moveTo>
                  <a:lnTo>
                    <a:pt x="1558835" y="904125"/>
                  </a:lnTo>
                  <a:lnTo>
                    <a:pt x="0" y="1808248"/>
                  </a:lnTo>
                  <a:close/>
                </a:path>
              </a:pathLst>
            </a:custGeom>
            <a:solidFill>
              <a:srgbClr val="EB7E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160" name="组合 162"/>
            <p:cNvGrpSpPr>
              <a:grpSpLocks/>
            </p:cNvGrpSpPr>
            <p:nvPr/>
          </p:nvGrpSpPr>
          <p:grpSpPr bwMode="auto">
            <a:xfrm>
              <a:off x="1372368" y="2730074"/>
              <a:ext cx="305855" cy="304508"/>
              <a:chOff x="4675188" y="1422400"/>
              <a:chExt cx="360362" cy="358775"/>
            </a:xfrm>
            <a:solidFill>
              <a:srgbClr val="8AB4A4"/>
            </a:solidFill>
          </p:grpSpPr>
          <p:sp>
            <p:nvSpPr>
              <p:cNvPr id="161" name="AutoShape 84"/>
              <p:cNvSpPr/>
              <p:nvPr/>
            </p:nvSpPr>
            <p:spPr bwMode="auto">
              <a:xfrm>
                <a:off x="4675188" y="1422400"/>
                <a:ext cx="360362" cy="358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2" name="AutoShape 85"/>
              <p:cNvSpPr/>
              <p:nvPr/>
            </p:nvSpPr>
            <p:spPr bwMode="auto">
              <a:xfrm>
                <a:off x="4889500" y="1557338"/>
                <a:ext cx="100013" cy="11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3" name="AutoShape 86"/>
              <p:cNvSpPr/>
              <p:nvPr/>
            </p:nvSpPr>
            <p:spPr bwMode="auto">
              <a:xfrm>
                <a:off x="4889500" y="1522413"/>
                <a:ext cx="100013" cy="127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4" name="AutoShape 87"/>
              <p:cNvSpPr/>
              <p:nvPr/>
            </p:nvSpPr>
            <p:spPr bwMode="auto">
              <a:xfrm>
                <a:off x="4889500" y="1489075"/>
                <a:ext cx="100013" cy="127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5" name="AutoShape 88"/>
              <p:cNvSpPr/>
              <p:nvPr/>
            </p:nvSpPr>
            <p:spPr bwMode="auto">
              <a:xfrm>
                <a:off x="4765675" y="1725613"/>
                <a:ext cx="100013" cy="11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6" name="AutoShape 89"/>
              <p:cNvSpPr/>
              <p:nvPr/>
            </p:nvSpPr>
            <p:spPr bwMode="auto">
              <a:xfrm>
                <a:off x="4765675" y="1692275"/>
                <a:ext cx="100013" cy="11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7" name="AutoShape 90"/>
              <p:cNvSpPr/>
              <p:nvPr/>
            </p:nvSpPr>
            <p:spPr bwMode="auto">
              <a:xfrm>
                <a:off x="4765675" y="1658938"/>
                <a:ext cx="100013" cy="95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8" name="AutoShape 91"/>
              <p:cNvSpPr/>
              <p:nvPr/>
            </p:nvSpPr>
            <p:spPr bwMode="auto">
              <a:xfrm>
                <a:off x="4889500" y="1725613"/>
                <a:ext cx="100013" cy="11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69" name="AutoShape 92"/>
              <p:cNvSpPr/>
              <p:nvPr/>
            </p:nvSpPr>
            <p:spPr bwMode="auto">
              <a:xfrm>
                <a:off x="4889500" y="1692275"/>
                <a:ext cx="100013" cy="11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0" name="AutoShape 93"/>
              <p:cNvSpPr/>
              <p:nvPr/>
            </p:nvSpPr>
            <p:spPr bwMode="auto">
              <a:xfrm>
                <a:off x="4889500" y="1658938"/>
                <a:ext cx="100013" cy="95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1" name="AutoShape 94"/>
              <p:cNvSpPr/>
              <p:nvPr/>
            </p:nvSpPr>
            <p:spPr bwMode="auto">
              <a:xfrm>
                <a:off x="4765675" y="1590675"/>
                <a:ext cx="223838" cy="11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2" name="AutoShape 95"/>
              <p:cNvSpPr/>
              <p:nvPr/>
            </p:nvSpPr>
            <p:spPr bwMode="auto">
              <a:xfrm>
                <a:off x="4765675" y="1624013"/>
                <a:ext cx="223838" cy="11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3" name="AutoShape 96"/>
              <p:cNvSpPr/>
              <p:nvPr/>
            </p:nvSpPr>
            <p:spPr bwMode="auto">
              <a:xfrm>
                <a:off x="4765675" y="1466850"/>
                <a:ext cx="100013" cy="1016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3047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gency FB" panose="020B0503020202020204" pitchFamily="34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3B64BC-EFC6-4205-AD0B-953336741137}"/>
              </a:ext>
            </a:extLst>
          </p:cNvPr>
          <p:cNvGrpSpPr/>
          <p:nvPr/>
        </p:nvGrpSpPr>
        <p:grpSpPr>
          <a:xfrm>
            <a:off x="9851323" y="2027360"/>
            <a:ext cx="1444623" cy="1675761"/>
            <a:chOff x="9851323" y="2027360"/>
            <a:chExt cx="1444623" cy="1675761"/>
          </a:xfrm>
        </p:grpSpPr>
        <p:sp>
          <p:nvSpPr>
            <p:cNvPr id="134" name="任意多边形 32"/>
            <p:cNvSpPr/>
            <p:nvPr/>
          </p:nvSpPr>
          <p:spPr>
            <a:xfrm>
              <a:off x="9851323" y="2027360"/>
              <a:ext cx="1444623" cy="1675761"/>
            </a:xfrm>
            <a:custGeom>
              <a:avLst/>
              <a:gdLst>
                <a:gd name="connsiteX0" fmla="*/ 528437 w 1558835"/>
                <a:gd name="connsiteY0" fmla="*/ 647221 h 1808248"/>
                <a:gd name="connsiteX1" fmla="*/ 249763 w 1558835"/>
                <a:gd name="connsiteY1" fmla="*/ 925895 h 1808248"/>
                <a:gd name="connsiteX2" fmla="*/ 528437 w 1558835"/>
                <a:gd name="connsiteY2" fmla="*/ 1204569 h 1808248"/>
                <a:gd name="connsiteX3" fmla="*/ 807111 w 1558835"/>
                <a:gd name="connsiteY3" fmla="*/ 925895 h 1808248"/>
                <a:gd name="connsiteX4" fmla="*/ 528437 w 1558835"/>
                <a:gd name="connsiteY4" fmla="*/ 647221 h 1808248"/>
                <a:gd name="connsiteX5" fmla="*/ 0 w 1558835"/>
                <a:gd name="connsiteY5" fmla="*/ 0 h 1808248"/>
                <a:gd name="connsiteX6" fmla="*/ 1558835 w 1558835"/>
                <a:gd name="connsiteY6" fmla="*/ 904125 h 1808248"/>
                <a:gd name="connsiteX7" fmla="*/ 0 w 1558835"/>
                <a:gd name="connsiteY7" fmla="*/ 1808248 h 180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8835" h="1808248">
                  <a:moveTo>
                    <a:pt x="528437" y="647221"/>
                  </a:moveTo>
                  <a:cubicBezTo>
                    <a:pt x="374530" y="647221"/>
                    <a:pt x="249763" y="771988"/>
                    <a:pt x="249763" y="925895"/>
                  </a:cubicBezTo>
                  <a:cubicBezTo>
                    <a:pt x="249763" y="1079802"/>
                    <a:pt x="374530" y="1204569"/>
                    <a:pt x="528437" y="1204569"/>
                  </a:cubicBezTo>
                  <a:cubicBezTo>
                    <a:pt x="682344" y="1204569"/>
                    <a:pt x="807111" y="1079802"/>
                    <a:pt x="807111" y="925895"/>
                  </a:cubicBezTo>
                  <a:cubicBezTo>
                    <a:pt x="807111" y="771988"/>
                    <a:pt x="682344" y="647221"/>
                    <a:pt x="528437" y="647221"/>
                  </a:cubicBezTo>
                  <a:close/>
                  <a:moveTo>
                    <a:pt x="0" y="0"/>
                  </a:moveTo>
                  <a:lnTo>
                    <a:pt x="1558835" y="904125"/>
                  </a:lnTo>
                  <a:lnTo>
                    <a:pt x="0" y="1808248"/>
                  </a:lnTo>
                  <a:close/>
                </a:path>
              </a:pathLst>
            </a:custGeom>
            <a:solidFill>
              <a:srgbClr val="EB7E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sp>
          <p:nvSpPr>
            <p:cNvPr id="174" name="AutoShape 112"/>
            <p:cNvSpPr/>
            <p:nvPr/>
          </p:nvSpPr>
          <p:spPr bwMode="auto">
            <a:xfrm>
              <a:off x="10221560" y="2707276"/>
              <a:ext cx="294812" cy="29351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8AB4A4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3047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227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896A57D-4FFF-42BF-A96A-69AD185D9F46}"/>
              </a:ext>
            </a:extLst>
          </p:cNvPr>
          <p:cNvGrpSpPr/>
          <p:nvPr/>
        </p:nvGrpSpPr>
        <p:grpSpPr>
          <a:xfrm>
            <a:off x="5018315" y="1697958"/>
            <a:ext cx="2235200" cy="2235200"/>
            <a:chOff x="4978401" y="2311401"/>
            <a:chExt cx="2235200" cy="2235200"/>
          </a:xfrm>
          <a:solidFill>
            <a:srgbClr val="EB7E85"/>
          </a:solidFill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7793B0C-429F-449E-AD61-E20C49396A26}"/>
                </a:ext>
              </a:extLst>
            </p:cNvPr>
            <p:cNvSpPr/>
            <p:nvPr/>
          </p:nvSpPr>
          <p:spPr>
            <a:xfrm>
              <a:off x="4978401" y="2311401"/>
              <a:ext cx="2235200" cy="223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183A3944-17C2-4AE6-8DFA-944242164C95}"/>
                </a:ext>
              </a:extLst>
            </p:cNvPr>
            <p:cNvSpPr txBox="1"/>
            <p:nvPr/>
          </p:nvSpPr>
          <p:spPr>
            <a:xfrm>
              <a:off x="5684885" y="2648857"/>
              <a:ext cx="906017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15">
            <a:extLst>
              <a:ext uri="{FF2B5EF4-FFF2-40B4-BE49-F238E27FC236}">
                <a16:creationId xmlns="" xmlns:a16="http://schemas.microsoft.com/office/drawing/2014/main" id="{4E093CC0-D7C8-470B-B3D7-ED105397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522" y="4183949"/>
            <a:ext cx="136361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特色优势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="" xmlns:a16="http://schemas.microsoft.com/office/drawing/2014/main" id="{30AD536D-0892-47EE-94D5-B9EE2A35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54" y="4731324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形 33">
            <a:extLst>
              <a:ext uri="{FF2B5EF4-FFF2-40B4-BE49-F238E27FC236}">
                <a16:creationId xmlns="" xmlns:a16="http://schemas.microsoft.com/office/drawing/2014/main" id="{06E7D1EC-CC3B-4A5F-8CC8-4E8B8E90B6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 flipV="1">
            <a:off x="0" y="-34260"/>
            <a:ext cx="12801599" cy="6207003"/>
          </a:xfrm>
          <a:prstGeom prst="rect">
            <a:avLst/>
          </a:prstGeom>
        </p:spPr>
      </p:pic>
      <p:sp>
        <p:nvSpPr>
          <p:cNvPr id="73" name="TextBox 33"/>
          <p:cNvSpPr txBox="1"/>
          <p:nvPr/>
        </p:nvSpPr>
        <p:spPr>
          <a:xfrm>
            <a:off x="821397" y="5265750"/>
            <a:ext cx="1066350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>
              <a:lnSpc>
                <a:spcPct val="150000"/>
              </a:lnSpc>
            </a:pPr>
            <a:r>
              <a:rPr lang="en-US" sz="1200" dirty="0">
                <a:solidFill>
                  <a:srgbClr val="737572"/>
                </a:solidFill>
                <a:latin typeface="Agency FB" panose="020F0502020204030204"/>
                <a:cs typeface="+mn-ea"/>
                <a:sym typeface="+mn-lt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E65080F-C385-4BF7-AAE7-D524556CFA28}"/>
              </a:ext>
            </a:extLst>
          </p:cNvPr>
          <p:cNvGrpSpPr/>
          <p:nvPr/>
        </p:nvGrpSpPr>
        <p:grpSpPr>
          <a:xfrm>
            <a:off x="2079039" y="1892144"/>
            <a:ext cx="1995580" cy="2929726"/>
            <a:chOff x="933819" y="2095035"/>
            <a:chExt cx="1995580" cy="2929726"/>
          </a:xfrm>
        </p:grpSpPr>
        <p:sp>
          <p:nvSpPr>
            <p:cNvPr id="53" name="Rectangle 80"/>
            <p:cNvSpPr/>
            <p:nvPr/>
          </p:nvSpPr>
          <p:spPr>
            <a:xfrm>
              <a:off x="933819" y="2095035"/>
              <a:ext cx="1995580" cy="2929726"/>
            </a:xfrm>
            <a:prstGeom prst="rect">
              <a:avLst/>
            </a:prstGeom>
            <a:noFill/>
            <a:ln w="1905" cap="flat" cmpd="sng" algn="ctr">
              <a:solidFill>
                <a:srgbClr val="7375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54" name="Rounded Rectangle 36"/>
            <p:cNvSpPr/>
            <p:nvPr/>
          </p:nvSpPr>
          <p:spPr>
            <a:xfrm>
              <a:off x="1533681" y="3251075"/>
              <a:ext cx="807071" cy="21153"/>
            </a:xfrm>
            <a:prstGeom prst="roundRect">
              <a:avLst>
                <a:gd name="adj" fmla="val 50000"/>
              </a:avLst>
            </a:prstGeom>
            <a:solidFill>
              <a:srgbClr val="7375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10" tIns="54855" rIns="109710" bIns="54855"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600" b="0" i="0" u="none" strike="noStrike" kern="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Shape 2550"/>
            <p:cNvSpPr/>
            <p:nvPr/>
          </p:nvSpPr>
          <p:spPr>
            <a:xfrm>
              <a:off x="1659961" y="2416723"/>
              <a:ext cx="542599" cy="542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rgbClr val="775D69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defTabSz="2285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+mn-ea"/>
                <a:sym typeface="+mn-lt"/>
              </a:endParaRPr>
            </a:p>
          </p:txBody>
        </p:sp>
        <p:sp>
          <p:nvSpPr>
            <p:cNvPr id="79" name="TextBox 49"/>
            <p:cNvSpPr txBox="1"/>
            <p:nvPr/>
          </p:nvSpPr>
          <p:spPr>
            <a:xfrm>
              <a:off x="1216662" y="3832654"/>
              <a:ext cx="144898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>
                <a:lnSpc>
                  <a:spcPct val="150000"/>
                </a:lnSpc>
              </a:pPr>
              <a:r>
                <a:rPr lang="en-US" sz="1000" dirty="0">
                  <a:solidFill>
                    <a:srgbClr val="737572"/>
                  </a:solidFill>
                  <a:latin typeface="Agency FB" panose="020F0502020204030204"/>
                  <a:cs typeface="+mn-ea"/>
                  <a:sym typeface="+mn-lt"/>
                </a:rPr>
                <a:t>First: What is a Fast-Fish? Alive or dead a fish is technically fast, when it is connected</a:t>
              </a:r>
            </a:p>
          </p:txBody>
        </p:sp>
        <p:sp>
          <p:nvSpPr>
            <p:cNvPr id="80" name="TextBox 51"/>
            <p:cNvSpPr txBox="1"/>
            <p:nvPr/>
          </p:nvSpPr>
          <p:spPr>
            <a:xfrm>
              <a:off x="1395191" y="336783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17"/>
              <a:r>
                <a:rPr lang="zh-CN" altLang="en-US" sz="2400" dirty="0">
                  <a:solidFill>
                    <a:srgbClr val="EB7E85"/>
                  </a:solidFill>
                  <a:latin typeface="Agency FB" panose="020F0502020204030204"/>
                  <a:cs typeface="+mn-ea"/>
                  <a:sym typeface="+mn-lt"/>
                </a:rPr>
                <a:t>特色一</a:t>
              </a:r>
              <a:endParaRPr lang="en-US" sz="2400" dirty="0">
                <a:solidFill>
                  <a:srgbClr val="EB7E85"/>
                </a:solidFill>
                <a:latin typeface="Agency FB" panose="020F0502020204030204"/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EE3060D0-413B-475C-B51D-2DEEDC79C3A0}"/>
              </a:ext>
            </a:extLst>
          </p:cNvPr>
          <p:cNvGrpSpPr/>
          <p:nvPr/>
        </p:nvGrpSpPr>
        <p:grpSpPr>
          <a:xfrm>
            <a:off x="4161631" y="1892144"/>
            <a:ext cx="1995580" cy="2929726"/>
            <a:chOff x="3016411" y="2095035"/>
            <a:chExt cx="1995580" cy="2929726"/>
          </a:xfrm>
        </p:grpSpPr>
        <p:sp>
          <p:nvSpPr>
            <p:cNvPr id="55" name="Rectangle 38"/>
            <p:cNvSpPr/>
            <p:nvPr/>
          </p:nvSpPr>
          <p:spPr>
            <a:xfrm>
              <a:off x="3016411" y="2095035"/>
              <a:ext cx="1995580" cy="2929726"/>
            </a:xfrm>
            <a:prstGeom prst="rect">
              <a:avLst/>
            </a:prstGeom>
            <a:noFill/>
            <a:ln w="1905" cap="flat" cmpd="sng" algn="ctr">
              <a:solidFill>
                <a:srgbClr val="7375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56" name="Rounded Rectangle 39"/>
            <p:cNvSpPr/>
            <p:nvPr/>
          </p:nvSpPr>
          <p:spPr>
            <a:xfrm>
              <a:off x="3616274" y="3251075"/>
              <a:ext cx="807071" cy="21153"/>
            </a:xfrm>
            <a:prstGeom prst="roundRect">
              <a:avLst>
                <a:gd name="adj" fmla="val 50000"/>
              </a:avLst>
            </a:prstGeom>
            <a:solidFill>
              <a:srgbClr val="7375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10" tIns="54855" rIns="109710" bIns="54855"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600" b="0" i="0" u="none" strike="noStrike" kern="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Shape 2553"/>
            <p:cNvSpPr/>
            <p:nvPr/>
          </p:nvSpPr>
          <p:spPr>
            <a:xfrm>
              <a:off x="3738431" y="2443314"/>
              <a:ext cx="542599" cy="49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rgbClr val="775D69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defTabSz="2285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+mn-ea"/>
                <a:sym typeface="+mn-lt"/>
              </a:endParaRPr>
            </a:p>
          </p:txBody>
        </p:sp>
        <p:sp>
          <p:nvSpPr>
            <p:cNvPr id="81" name="TextBox 52"/>
            <p:cNvSpPr txBox="1"/>
            <p:nvPr/>
          </p:nvSpPr>
          <p:spPr>
            <a:xfrm>
              <a:off x="3353580" y="3832654"/>
              <a:ext cx="144898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>
                <a:lnSpc>
                  <a:spcPct val="150000"/>
                </a:lnSpc>
              </a:pPr>
              <a:r>
                <a:rPr lang="en-US" sz="1000" dirty="0">
                  <a:solidFill>
                    <a:srgbClr val="737572"/>
                  </a:solidFill>
                  <a:latin typeface="Agency FB" panose="020F0502020204030204"/>
                  <a:cs typeface="+mn-ea"/>
                  <a:sym typeface="+mn-lt"/>
                </a:rPr>
                <a:t>First: What is a Fast-Fish? Alive or dead a fish is technically fast, when it is connected</a:t>
              </a: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3532109" y="3367838"/>
              <a:ext cx="1107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17"/>
              <a:r>
                <a:rPr lang="zh-CN" altLang="en-US" sz="2400" dirty="0">
                  <a:solidFill>
                    <a:srgbClr val="EB7E85"/>
                  </a:solidFill>
                  <a:latin typeface="Agency FB" panose="020F0502020204030204"/>
                  <a:cs typeface="+mn-ea"/>
                  <a:sym typeface="+mn-lt"/>
                </a:rPr>
                <a:t>特色二</a:t>
              </a:r>
              <a:endParaRPr lang="en-US" altLang="zh-CN" sz="2400" dirty="0">
                <a:solidFill>
                  <a:srgbClr val="EB7E85"/>
                </a:solidFill>
                <a:latin typeface="Agency FB" panose="020F0502020204030204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007A2AAC-8A18-46D2-9A29-75EAFACD4549}"/>
              </a:ext>
            </a:extLst>
          </p:cNvPr>
          <p:cNvGrpSpPr/>
          <p:nvPr/>
        </p:nvGrpSpPr>
        <p:grpSpPr>
          <a:xfrm>
            <a:off x="6244224" y="1892144"/>
            <a:ext cx="1995580" cy="2929726"/>
            <a:chOff x="5099004" y="2095035"/>
            <a:chExt cx="1995580" cy="2929726"/>
          </a:xfrm>
        </p:grpSpPr>
        <p:sp>
          <p:nvSpPr>
            <p:cNvPr id="57" name="Rectangle 43"/>
            <p:cNvSpPr/>
            <p:nvPr/>
          </p:nvSpPr>
          <p:spPr>
            <a:xfrm>
              <a:off x="5099004" y="2095035"/>
              <a:ext cx="1995580" cy="2929726"/>
            </a:xfrm>
            <a:prstGeom prst="rect">
              <a:avLst/>
            </a:prstGeom>
            <a:noFill/>
            <a:ln w="1905" cap="flat" cmpd="sng" algn="ctr">
              <a:solidFill>
                <a:srgbClr val="7375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58" name="Rounded Rectangle 44"/>
            <p:cNvSpPr/>
            <p:nvPr/>
          </p:nvSpPr>
          <p:spPr>
            <a:xfrm>
              <a:off x="5698867" y="3251075"/>
              <a:ext cx="807071" cy="21153"/>
            </a:xfrm>
            <a:prstGeom prst="roundRect">
              <a:avLst>
                <a:gd name="adj" fmla="val 50000"/>
              </a:avLst>
            </a:prstGeom>
            <a:solidFill>
              <a:srgbClr val="7375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10" tIns="54855" rIns="109710" bIns="54855"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600" b="0" i="0" u="none" strike="noStrike" kern="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Shape 2616"/>
            <p:cNvSpPr/>
            <p:nvPr/>
          </p:nvSpPr>
          <p:spPr>
            <a:xfrm>
              <a:off x="5861300" y="2426100"/>
              <a:ext cx="542599" cy="49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3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10"/>
                    <a:pt x="6113" y="10507"/>
                    <a:pt x="5698" y="9969"/>
                  </a:cubicBezTo>
                  <a:cubicBezTo>
                    <a:pt x="5646" y="9902"/>
                    <a:pt x="5599" y="9842"/>
                    <a:pt x="5562" y="9786"/>
                  </a:cubicBezTo>
                  <a:cubicBezTo>
                    <a:pt x="5550" y="9769"/>
                    <a:pt x="5538" y="9752"/>
                    <a:pt x="5526" y="9735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2"/>
                  </a:cubicBezTo>
                  <a:cubicBezTo>
                    <a:pt x="5249" y="6721"/>
                    <a:pt x="4603" y="5151"/>
                    <a:pt x="5035" y="3988"/>
                  </a:cubicBezTo>
                  <a:cubicBezTo>
                    <a:pt x="5619" y="2411"/>
                    <a:pt x="6140" y="2099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2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4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6"/>
                  </a:cubicBezTo>
                  <a:cubicBezTo>
                    <a:pt x="11091" y="9842"/>
                    <a:pt x="11044" y="9902"/>
                    <a:pt x="10992" y="9969"/>
                  </a:cubicBezTo>
                  <a:cubicBezTo>
                    <a:pt x="10578" y="10507"/>
                    <a:pt x="9806" y="11510"/>
                    <a:pt x="9806" y="13567"/>
                  </a:cubicBezTo>
                  <a:cubicBezTo>
                    <a:pt x="9806" y="15972"/>
                    <a:pt x="11535" y="17087"/>
                    <a:pt x="12500" y="17361"/>
                  </a:cubicBezTo>
                  <a:cubicBezTo>
                    <a:pt x="13925" y="17916"/>
                    <a:pt x="15432" y="18665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40"/>
                    <a:pt x="12999" y="4821"/>
                    <a:pt x="12211" y="2789"/>
                  </a:cubicBezTo>
                  <a:cubicBezTo>
                    <a:pt x="11716" y="1514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7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7"/>
                    <a:pt x="12782" y="16326"/>
                  </a:cubicBezTo>
                  <a:moveTo>
                    <a:pt x="18035" y="15774"/>
                  </a:moveTo>
                  <a:cubicBezTo>
                    <a:pt x="18035" y="15774"/>
                    <a:pt x="16217" y="15312"/>
                    <a:pt x="16217" y="13291"/>
                  </a:cubicBezTo>
                  <a:cubicBezTo>
                    <a:pt x="16217" y="11515"/>
                    <a:pt x="17087" y="10890"/>
                    <a:pt x="17376" y="10458"/>
                  </a:cubicBezTo>
                  <a:cubicBezTo>
                    <a:pt x="17376" y="10458"/>
                    <a:pt x="17968" y="9906"/>
                    <a:pt x="17572" y="8122"/>
                  </a:cubicBezTo>
                  <a:cubicBezTo>
                    <a:pt x="18232" y="7146"/>
                    <a:pt x="18387" y="5419"/>
                    <a:pt x="17669" y="3590"/>
                  </a:cubicBezTo>
                  <a:cubicBezTo>
                    <a:pt x="17218" y="2442"/>
                    <a:pt x="16666" y="1814"/>
                    <a:pt x="16059" y="1449"/>
                  </a:cubicBezTo>
                  <a:cubicBezTo>
                    <a:pt x="15612" y="1180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4"/>
                  </a:cubicBezTo>
                  <a:cubicBezTo>
                    <a:pt x="12878" y="1781"/>
                    <a:pt x="12997" y="2064"/>
                    <a:pt x="13115" y="2366"/>
                  </a:cubicBezTo>
                  <a:cubicBezTo>
                    <a:pt x="13131" y="2409"/>
                    <a:pt x="13143" y="2453"/>
                    <a:pt x="13159" y="2496"/>
                  </a:cubicBezTo>
                  <a:cubicBezTo>
                    <a:pt x="13436" y="2360"/>
                    <a:pt x="13994" y="2160"/>
                    <a:pt x="14614" y="2160"/>
                  </a:cubicBezTo>
                  <a:cubicBezTo>
                    <a:pt x="15001" y="2160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9"/>
                  </a:cubicBezTo>
                  <a:cubicBezTo>
                    <a:pt x="17366" y="5541"/>
                    <a:pt x="17207" y="6853"/>
                    <a:pt x="16784" y="7478"/>
                  </a:cubicBezTo>
                  <a:cubicBezTo>
                    <a:pt x="16610" y="7736"/>
                    <a:pt x="16549" y="8067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4"/>
                    <a:pt x="16607" y="9786"/>
                    <a:pt x="16584" y="9820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8"/>
                    <a:pt x="15236" y="11419"/>
                    <a:pt x="15236" y="13291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7"/>
                    <a:pt x="20311" y="17926"/>
                    <a:pt x="20570" y="19440"/>
                  </a:cubicBezTo>
                  <a:lnTo>
                    <a:pt x="17464" y="19440"/>
                  </a:lnTo>
                  <a:cubicBezTo>
                    <a:pt x="17553" y="19773"/>
                    <a:pt x="17615" y="20132"/>
                    <a:pt x="17645" y="20520"/>
                  </a:cubicBezTo>
                  <a:lnTo>
                    <a:pt x="21152" y="20520"/>
                  </a:lnTo>
                  <a:cubicBezTo>
                    <a:pt x="21600" y="20520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4"/>
                  </a:cubicBezTo>
                </a:path>
              </a:pathLst>
            </a:custGeom>
            <a:solidFill>
              <a:srgbClr val="775D69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defTabSz="2285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+mn-ea"/>
                <a:sym typeface="+mn-lt"/>
              </a:endParaRP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5386033" y="3832654"/>
              <a:ext cx="144898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>
                <a:lnSpc>
                  <a:spcPct val="150000"/>
                </a:lnSpc>
              </a:pPr>
              <a:r>
                <a:rPr lang="en-US" sz="1000" dirty="0">
                  <a:solidFill>
                    <a:srgbClr val="737572"/>
                  </a:solidFill>
                  <a:latin typeface="Agency FB" panose="020F0502020204030204"/>
                  <a:cs typeface="+mn-ea"/>
                  <a:sym typeface="+mn-lt"/>
                </a:rPr>
                <a:t>First: What is a Fast-Fish? Alive or dead a fish is technically fast, when it is connected</a:t>
              </a:r>
            </a:p>
          </p:txBody>
        </p:sp>
        <p:sp>
          <p:nvSpPr>
            <p:cNvPr id="84" name="TextBox 55"/>
            <p:cNvSpPr txBox="1"/>
            <p:nvPr/>
          </p:nvSpPr>
          <p:spPr>
            <a:xfrm>
              <a:off x="5546928" y="3367838"/>
              <a:ext cx="1143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17"/>
              <a:r>
                <a:rPr lang="zh-CN" altLang="en-US" sz="2400" dirty="0">
                  <a:solidFill>
                    <a:srgbClr val="EB7E85"/>
                  </a:solidFill>
                  <a:latin typeface="Agency FB" panose="020F0502020204030204"/>
                  <a:cs typeface="+mn-ea"/>
                  <a:sym typeface="+mn-lt"/>
                </a:rPr>
                <a:t>特色三</a:t>
              </a:r>
              <a:endParaRPr lang="en-US" sz="2400" dirty="0">
                <a:solidFill>
                  <a:srgbClr val="EB7E85"/>
                </a:solidFill>
                <a:latin typeface="Agency FB" panose="020F0502020204030204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C11A194-2F2C-4BF0-B094-8B431443B726}"/>
              </a:ext>
            </a:extLst>
          </p:cNvPr>
          <p:cNvGrpSpPr/>
          <p:nvPr/>
        </p:nvGrpSpPr>
        <p:grpSpPr>
          <a:xfrm>
            <a:off x="8326817" y="1892049"/>
            <a:ext cx="1995580" cy="2929726"/>
            <a:chOff x="9264190" y="2095035"/>
            <a:chExt cx="1995580" cy="2929726"/>
          </a:xfrm>
        </p:grpSpPr>
        <p:sp>
          <p:nvSpPr>
            <p:cNvPr id="71" name="Rectangle 70"/>
            <p:cNvSpPr/>
            <p:nvPr/>
          </p:nvSpPr>
          <p:spPr>
            <a:xfrm>
              <a:off x="9264190" y="2095035"/>
              <a:ext cx="1995580" cy="2929726"/>
            </a:xfrm>
            <a:prstGeom prst="rect">
              <a:avLst/>
            </a:prstGeom>
            <a:noFill/>
            <a:ln w="1905" cap="flat" cmpd="sng" algn="ctr">
              <a:solidFill>
                <a:srgbClr val="7375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9864052" y="3251075"/>
              <a:ext cx="807071" cy="21153"/>
            </a:xfrm>
            <a:prstGeom prst="roundRect">
              <a:avLst>
                <a:gd name="adj" fmla="val 50000"/>
              </a:avLst>
            </a:prstGeom>
            <a:solidFill>
              <a:srgbClr val="7375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10" tIns="54855" rIns="109710" bIns="54855"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600" b="0" i="0" u="none" strike="noStrike" kern="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Shape 2633"/>
            <p:cNvSpPr/>
            <p:nvPr/>
          </p:nvSpPr>
          <p:spPr>
            <a:xfrm>
              <a:off x="9957126" y="2433276"/>
              <a:ext cx="542599" cy="542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rgbClr val="775D69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defTabSz="2285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0" cap="none" spc="0" normalizeH="0" baseline="0" noProof="0">
                <a:ln>
                  <a:noFill/>
                </a:ln>
                <a:solidFill>
                  <a:srgbClr val="EB7E85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ea typeface="Gill Sans"/>
                <a:cs typeface="+mn-ea"/>
                <a:sym typeface="+mn-lt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9556632" y="3832654"/>
              <a:ext cx="144898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>
                <a:lnSpc>
                  <a:spcPct val="150000"/>
                </a:lnSpc>
              </a:pPr>
              <a:r>
                <a:rPr lang="en-US" sz="1000" dirty="0">
                  <a:solidFill>
                    <a:srgbClr val="737572"/>
                  </a:solidFill>
                  <a:latin typeface="Agency FB" panose="020F0502020204030204"/>
                  <a:cs typeface="+mn-ea"/>
                  <a:sym typeface="+mn-lt"/>
                </a:rPr>
                <a:t>First: What is a Fast-Fish? Alive or dead a fish is technically fast, when it is connected</a:t>
              </a:r>
            </a:p>
          </p:txBody>
        </p:sp>
        <p:sp>
          <p:nvSpPr>
            <p:cNvPr id="88" name="TextBox 59"/>
            <p:cNvSpPr txBox="1"/>
            <p:nvPr/>
          </p:nvSpPr>
          <p:spPr>
            <a:xfrm>
              <a:off x="9735161" y="336783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17"/>
              <a:r>
                <a:rPr lang="zh-CN" altLang="en-US" sz="2400" dirty="0">
                  <a:solidFill>
                    <a:srgbClr val="EB7E85"/>
                  </a:solidFill>
                  <a:latin typeface="Agency FB" panose="020F0502020204030204"/>
                  <a:cs typeface="+mn-ea"/>
                  <a:sym typeface="+mn-lt"/>
                </a:rPr>
                <a:t>特色五</a:t>
              </a:r>
              <a:endParaRPr lang="en-US" sz="2400" dirty="0">
                <a:solidFill>
                  <a:srgbClr val="EB7E85"/>
                </a:solidFill>
                <a:latin typeface="Agency FB" panose="020F0502020204030204"/>
                <a:cs typeface="+mn-ea"/>
                <a:sym typeface="+mn-lt"/>
              </a:endParaRPr>
            </a:p>
          </p:txBody>
        </p:sp>
      </p:grpSp>
      <p:sp>
        <p:nvSpPr>
          <p:cNvPr id="35" name="矩形 15">
            <a:extLst>
              <a:ext uri="{FF2B5EF4-FFF2-40B4-BE49-F238E27FC236}">
                <a16:creationId xmlns="" xmlns:a16="http://schemas.microsoft.com/office/drawing/2014/main" id="{712443C6-96D6-4EF9-AA8E-9B449B0C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76" y="641319"/>
            <a:ext cx="200970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 algn="dist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校园主要特色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2">
            <a:extLst>
              <a:ext uri="{FF2B5EF4-FFF2-40B4-BE49-F238E27FC236}">
                <a16:creationId xmlns="" xmlns:a16="http://schemas.microsoft.com/office/drawing/2014/main" id="{E7FFDE38-3136-4A3B-9564-7C0C8044BCEA}"/>
              </a:ext>
            </a:extLst>
          </p:cNvPr>
          <p:cNvSpPr/>
          <p:nvPr/>
        </p:nvSpPr>
        <p:spPr>
          <a:xfrm>
            <a:off x="4366096" y="1101135"/>
            <a:ext cx="34693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liber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tr-TR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</a:t>
            </a:r>
            <a:endParaRPr lang="tr-TR" sz="1000" dirty="0">
              <a:solidFill>
                <a:prstClr val="black">
                  <a:lumMod val="75000"/>
                  <a:lumOff val="25000"/>
                </a:prst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835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>
            <a:extLst>
              <a:ext uri="{FF2B5EF4-FFF2-40B4-BE49-F238E27FC236}">
                <a16:creationId xmlns="" xmlns:a16="http://schemas.microsoft.com/office/drawing/2014/main" id="{29FC1C54-5099-4BC6-AABD-2407CF6F5D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 flipV="1">
            <a:off x="0" y="-534418"/>
            <a:ext cx="12192000" cy="620700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565157" y="1689450"/>
            <a:ext cx="1624141" cy="1624140"/>
            <a:chOff x="5697521" y="1581378"/>
            <a:chExt cx="1624141" cy="1624140"/>
          </a:xfrm>
          <a:solidFill>
            <a:srgbClr val="EB7E85"/>
          </a:solidFill>
        </p:grpSpPr>
        <p:sp>
          <p:nvSpPr>
            <p:cNvPr id="39" name="椭圆 38"/>
            <p:cNvSpPr/>
            <p:nvPr/>
          </p:nvSpPr>
          <p:spPr>
            <a:xfrm>
              <a:off x="5697521" y="1581378"/>
              <a:ext cx="1624141" cy="1624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41" name="Group 34"/>
            <p:cNvGrpSpPr/>
            <p:nvPr/>
          </p:nvGrpSpPr>
          <p:grpSpPr>
            <a:xfrm>
              <a:off x="6359654" y="2002345"/>
              <a:ext cx="299874" cy="782206"/>
              <a:chOff x="2323306" y="2203133"/>
              <a:chExt cx="979488" cy="2554287"/>
            </a:xfrm>
            <a:grpFill/>
          </p:grpSpPr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3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753087" y="2501520"/>
            <a:ext cx="1624141" cy="1624140"/>
            <a:chOff x="4753087" y="2501520"/>
            <a:chExt cx="1624141" cy="1624140"/>
          </a:xfrm>
          <a:solidFill>
            <a:srgbClr val="EB7E85"/>
          </a:solidFill>
        </p:grpSpPr>
        <p:sp>
          <p:nvSpPr>
            <p:cNvPr id="40" name="椭圆 39"/>
            <p:cNvSpPr/>
            <p:nvPr/>
          </p:nvSpPr>
          <p:spPr>
            <a:xfrm>
              <a:off x="4753087" y="2501520"/>
              <a:ext cx="1624141" cy="162414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44" name="Group 114"/>
            <p:cNvGrpSpPr/>
            <p:nvPr/>
          </p:nvGrpSpPr>
          <p:grpSpPr>
            <a:xfrm>
              <a:off x="5397874" y="2932332"/>
              <a:ext cx="334565" cy="762515"/>
              <a:chOff x="3672681" y="1899920"/>
              <a:chExt cx="1293813" cy="2947988"/>
            </a:xfrm>
            <a:grpFill/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7458443" y="1848807"/>
            <a:ext cx="108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50.8</a:t>
            </a:r>
            <a:r>
              <a:rPr lang="en-US" altLang="zh-CN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%</a:t>
            </a:r>
            <a:endParaRPr lang="zh-CN" altLang="en-US" b="1" dirty="0">
              <a:solidFill>
                <a:srgbClr val="EB7E8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484385" y="2354587"/>
            <a:ext cx="2449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WE PROVIDE THE BEST SERVICES</a:t>
            </a:r>
            <a:endParaRPr lang="zh-CN" altLang="en-US" sz="1600" b="1" dirty="0">
              <a:solidFill>
                <a:srgbClr val="775D69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84385" y="2675052"/>
            <a:ext cx="3336015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918060" y="3205518"/>
            <a:ext cx="108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50.2</a:t>
            </a:r>
            <a:r>
              <a:rPr lang="en-US" altLang="zh-CN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%</a:t>
            </a:r>
            <a:endParaRPr lang="zh-CN" altLang="en-US" b="1" dirty="0">
              <a:solidFill>
                <a:srgbClr val="EB7E8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287505" y="3693091"/>
            <a:ext cx="2449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WE PROVIDE THE BEST SERVICES</a:t>
            </a:r>
            <a:endParaRPr lang="zh-CN" altLang="en-US" sz="1600" b="1" dirty="0">
              <a:solidFill>
                <a:srgbClr val="775D69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62124" y="3949831"/>
            <a:ext cx="297508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</a:t>
            </a:r>
          </a:p>
        </p:txBody>
      </p:sp>
      <p:sp>
        <p:nvSpPr>
          <p:cNvPr id="64" name="椭圆 63"/>
          <p:cNvSpPr/>
          <p:nvPr/>
        </p:nvSpPr>
        <p:spPr>
          <a:xfrm>
            <a:off x="527050" y="5954183"/>
            <a:ext cx="1485900" cy="1485900"/>
          </a:xfrm>
          <a:prstGeom prst="ellipse">
            <a:avLst/>
          </a:prstGeom>
          <a:solidFill>
            <a:srgbClr val="8AB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5" name="等腰三角形 64"/>
          <p:cNvSpPr/>
          <p:nvPr/>
        </p:nvSpPr>
        <p:spPr>
          <a:xfrm rot="1795033">
            <a:off x="1875680" y="5579766"/>
            <a:ext cx="274539" cy="236672"/>
          </a:xfrm>
          <a:prstGeom prst="triangl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6" name="等腰三角形 65"/>
          <p:cNvSpPr/>
          <p:nvPr/>
        </p:nvSpPr>
        <p:spPr>
          <a:xfrm rot="4531211">
            <a:off x="1184971" y="5353114"/>
            <a:ext cx="170059" cy="146603"/>
          </a:xfrm>
          <a:prstGeom prst="triangle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02063" y="5281420"/>
            <a:ext cx="82550" cy="8673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75D69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285327" y="5099692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人口比例</a:t>
            </a:r>
          </a:p>
        </p:txBody>
      </p:sp>
      <p:sp>
        <p:nvSpPr>
          <p:cNvPr id="69" name="矩形 68"/>
          <p:cNvSpPr/>
          <p:nvPr/>
        </p:nvSpPr>
        <p:spPr>
          <a:xfrm>
            <a:off x="3029646" y="5715110"/>
            <a:ext cx="865446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</a:t>
            </a:r>
          </a:p>
        </p:txBody>
      </p:sp>
    </p:spTree>
    <p:extLst>
      <p:ext uri="{BB962C8B-B14F-4D97-AF65-F5344CB8AC3E}">
        <p14:creationId xmlns:p14="http://schemas.microsoft.com/office/powerpoint/2010/main" val="4266665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59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4087E215-D2C9-4B28-9A59-3220538A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9497" y="-1386347"/>
            <a:ext cx="12192000" cy="560438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896A57D-4FFF-42BF-A96A-69AD185D9F46}"/>
              </a:ext>
            </a:extLst>
          </p:cNvPr>
          <p:cNvGrpSpPr/>
          <p:nvPr/>
        </p:nvGrpSpPr>
        <p:grpSpPr>
          <a:xfrm>
            <a:off x="5018315" y="1697958"/>
            <a:ext cx="2235200" cy="2235200"/>
            <a:chOff x="4978401" y="2311401"/>
            <a:chExt cx="2235200" cy="2235200"/>
          </a:xfrm>
          <a:solidFill>
            <a:srgbClr val="EB7E85"/>
          </a:solidFill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7793B0C-429F-449E-AD61-E20C49396A26}"/>
                </a:ext>
              </a:extLst>
            </p:cNvPr>
            <p:cNvSpPr/>
            <p:nvPr/>
          </p:nvSpPr>
          <p:spPr>
            <a:xfrm>
              <a:off x="4978401" y="2311401"/>
              <a:ext cx="2235200" cy="223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183A3944-17C2-4AE6-8DFA-944242164C95}"/>
                </a:ext>
              </a:extLst>
            </p:cNvPr>
            <p:cNvSpPr txBox="1"/>
            <p:nvPr/>
          </p:nvSpPr>
          <p:spPr>
            <a:xfrm>
              <a:off x="5684885" y="2648857"/>
              <a:ext cx="906017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15">
            <a:extLst>
              <a:ext uri="{FF2B5EF4-FFF2-40B4-BE49-F238E27FC236}">
                <a16:creationId xmlns="" xmlns:a16="http://schemas.microsoft.com/office/drawing/2014/main" id="{4E093CC0-D7C8-470B-B3D7-ED105397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112" y="4215119"/>
            <a:ext cx="136960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校园风景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="" xmlns:a16="http://schemas.microsoft.com/office/drawing/2014/main" id="{30AD536D-0892-47EE-94D5-B9EE2A35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54" y="4731324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19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044" y="1191364"/>
            <a:ext cx="8025622" cy="455623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A0DAFAD-5F2A-412E-B4D8-1DFDB38A79CF}"/>
              </a:ext>
            </a:extLst>
          </p:cNvPr>
          <p:cNvGrpSpPr/>
          <p:nvPr/>
        </p:nvGrpSpPr>
        <p:grpSpPr>
          <a:xfrm>
            <a:off x="2691568" y="2076450"/>
            <a:ext cx="1551062" cy="1244599"/>
            <a:chOff x="2691568" y="2076450"/>
            <a:chExt cx="1551062" cy="1244599"/>
          </a:xfrm>
        </p:grpSpPr>
        <p:sp>
          <p:nvSpPr>
            <p:cNvPr id="34" name="椭圆 33"/>
            <p:cNvSpPr/>
            <p:nvPr/>
          </p:nvSpPr>
          <p:spPr>
            <a:xfrm>
              <a:off x="2844800" y="2076450"/>
              <a:ext cx="1244599" cy="1244599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691568" y="2388812"/>
              <a:ext cx="1551062" cy="618118"/>
              <a:chOff x="2767212" y="2546478"/>
              <a:chExt cx="1551062" cy="618118"/>
            </a:xfrm>
          </p:grpSpPr>
          <p:sp>
            <p:nvSpPr>
              <p:cNvPr id="50" name="TextBox 29"/>
              <p:cNvSpPr txBox="1"/>
              <p:nvPr/>
            </p:nvSpPr>
            <p:spPr>
              <a:xfrm>
                <a:off x="2988745" y="2546478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景点一</a:t>
                </a:r>
                <a:endParaRPr lang="tr-TR" sz="24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1" name="Rectangle 78"/>
              <p:cNvSpPr/>
              <p:nvPr/>
            </p:nvSpPr>
            <p:spPr>
              <a:xfrm>
                <a:off x="2767212" y="2851690"/>
                <a:ext cx="1551062" cy="31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FA554889-E6D6-4DD8-850A-9FA2F5115470}"/>
              </a:ext>
            </a:extLst>
          </p:cNvPr>
          <p:cNvGrpSpPr/>
          <p:nvPr/>
        </p:nvGrpSpPr>
        <p:grpSpPr>
          <a:xfrm>
            <a:off x="4650770" y="1497013"/>
            <a:ext cx="1303763" cy="1046162"/>
            <a:chOff x="4650770" y="1497013"/>
            <a:chExt cx="1303763" cy="1046162"/>
          </a:xfrm>
        </p:grpSpPr>
        <p:sp>
          <p:nvSpPr>
            <p:cNvPr id="53" name="椭圆 52"/>
            <p:cNvSpPr/>
            <p:nvPr/>
          </p:nvSpPr>
          <p:spPr>
            <a:xfrm>
              <a:off x="4779571" y="1497013"/>
              <a:ext cx="1046162" cy="1046162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650770" y="1745817"/>
              <a:ext cx="1303763" cy="533321"/>
              <a:chOff x="2767212" y="2530114"/>
              <a:chExt cx="1551062" cy="634482"/>
            </a:xfrm>
          </p:grpSpPr>
          <p:sp>
            <p:nvSpPr>
              <p:cNvPr id="55" name="TextBox 29"/>
              <p:cNvSpPr txBox="1"/>
              <p:nvPr/>
            </p:nvSpPr>
            <p:spPr>
              <a:xfrm>
                <a:off x="2883660" y="2530114"/>
                <a:ext cx="1318162" cy="549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景点二</a:t>
                </a:r>
                <a:endParaRPr lang="tr-TR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6" name="Rectangle 78"/>
              <p:cNvSpPr/>
              <p:nvPr/>
            </p:nvSpPr>
            <p:spPr>
              <a:xfrm>
                <a:off x="2767212" y="2851690"/>
                <a:ext cx="1551062" cy="31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B43E9E8-501C-4D74-9557-95024DD00A88}"/>
              </a:ext>
            </a:extLst>
          </p:cNvPr>
          <p:cNvGrpSpPr/>
          <p:nvPr/>
        </p:nvGrpSpPr>
        <p:grpSpPr>
          <a:xfrm>
            <a:off x="6951820" y="1827656"/>
            <a:ext cx="1482909" cy="1179273"/>
            <a:chOff x="6951820" y="2000112"/>
            <a:chExt cx="1266050" cy="1006817"/>
          </a:xfrm>
        </p:grpSpPr>
        <p:sp>
          <p:nvSpPr>
            <p:cNvPr id="70" name="椭圆 69"/>
            <p:cNvSpPr/>
            <p:nvPr/>
          </p:nvSpPr>
          <p:spPr>
            <a:xfrm>
              <a:off x="7073429" y="2000112"/>
              <a:ext cx="1006817" cy="1006817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6951820" y="2149328"/>
              <a:ext cx="1266050" cy="498381"/>
              <a:chOff x="2770113" y="2418575"/>
              <a:chExt cx="1565055" cy="616086"/>
            </a:xfrm>
          </p:grpSpPr>
          <p:sp>
            <p:nvSpPr>
              <p:cNvPr id="72" name="TextBox 29"/>
              <p:cNvSpPr txBox="1"/>
              <p:nvPr/>
            </p:nvSpPr>
            <p:spPr>
              <a:xfrm>
                <a:off x="2965494" y="2418575"/>
                <a:ext cx="1369674" cy="570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景点三</a:t>
                </a:r>
                <a:endParaRPr lang="tr-TR" altLang="zh-CN" sz="24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3" name="Rectangle 78"/>
              <p:cNvSpPr/>
              <p:nvPr/>
            </p:nvSpPr>
            <p:spPr>
              <a:xfrm>
                <a:off x="2770113" y="2721755"/>
                <a:ext cx="1551062" cy="31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0BFF560A-28F7-477A-AF14-1EDFB3410287}"/>
              </a:ext>
            </a:extLst>
          </p:cNvPr>
          <p:cNvGrpSpPr/>
          <p:nvPr/>
        </p:nvGrpSpPr>
        <p:grpSpPr>
          <a:xfrm>
            <a:off x="7981126" y="3934571"/>
            <a:ext cx="1551062" cy="1244599"/>
            <a:chOff x="7981126" y="3934571"/>
            <a:chExt cx="1551062" cy="1244599"/>
          </a:xfrm>
        </p:grpSpPr>
        <p:sp>
          <p:nvSpPr>
            <p:cNvPr id="75" name="椭圆 74"/>
            <p:cNvSpPr/>
            <p:nvPr/>
          </p:nvSpPr>
          <p:spPr>
            <a:xfrm>
              <a:off x="8134358" y="3934571"/>
              <a:ext cx="1244599" cy="1244599"/>
            </a:xfrm>
            <a:prstGeom prst="ellipse">
              <a:avLst/>
            </a:prstGeom>
            <a:solidFill>
              <a:srgbClr val="EB7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7981126" y="4238026"/>
              <a:ext cx="1551062" cy="627025"/>
              <a:chOff x="2767212" y="2537571"/>
              <a:chExt cx="1551062" cy="627025"/>
            </a:xfrm>
          </p:grpSpPr>
          <p:sp>
            <p:nvSpPr>
              <p:cNvPr id="77" name="TextBox 29"/>
              <p:cNvSpPr txBox="1"/>
              <p:nvPr/>
            </p:nvSpPr>
            <p:spPr>
              <a:xfrm>
                <a:off x="2988745" y="2537571"/>
                <a:ext cx="11079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景点四</a:t>
                </a:r>
                <a:endParaRPr lang="tr-TR" sz="24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8" name="Rectangle 78"/>
              <p:cNvSpPr/>
              <p:nvPr/>
            </p:nvSpPr>
            <p:spPr>
              <a:xfrm>
                <a:off x="2767212" y="2851690"/>
                <a:ext cx="1551062" cy="31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</a:t>
                </a:r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1026454" y="517313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校园景点图</a:t>
            </a:r>
          </a:p>
        </p:txBody>
      </p:sp>
      <p:sp>
        <p:nvSpPr>
          <p:cNvPr id="80" name="矩形 79"/>
          <p:cNvSpPr/>
          <p:nvPr/>
        </p:nvSpPr>
        <p:spPr>
          <a:xfrm>
            <a:off x="1026454" y="5787066"/>
            <a:ext cx="1084804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</a:t>
            </a:r>
          </a:p>
        </p:txBody>
      </p:sp>
      <p:pic>
        <p:nvPicPr>
          <p:cNvPr id="38" name="图形 37" hidden="1">
            <a:extLst>
              <a:ext uri="{FF2B5EF4-FFF2-40B4-BE49-F238E27FC236}">
                <a16:creationId xmlns="" xmlns:a16="http://schemas.microsoft.com/office/drawing/2014/main" id="{5C81D601-8B83-4202-9C9D-94710E8D7B4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-1366360"/>
            <a:ext cx="12280900" cy="56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9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>
            <a:extLst>
              <a:ext uri="{FF2B5EF4-FFF2-40B4-BE49-F238E27FC236}">
                <a16:creationId xmlns="" xmlns:a16="http://schemas.microsoft.com/office/drawing/2014/main" id="{85DCFB60-4951-4870-A20A-D8D2DE3FF8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85724"/>
            <a:ext cx="12189984" cy="68874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039917" y="1748988"/>
            <a:ext cx="3384891" cy="1942151"/>
            <a:chOff x="8039917" y="1748988"/>
            <a:chExt cx="3384891" cy="1942151"/>
          </a:xfrm>
          <a:solidFill>
            <a:srgbClr val="8AB4A4"/>
          </a:solidFill>
        </p:grpSpPr>
        <p:sp>
          <p:nvSpPr>
            <p:cNvPr id="106" name="Rectangle 25"/>
            <p:cNvSpPr/>
            <p:nvPr/>
          </p:nvSpPr>
          <p:spPr>
            <a:xfrm>
              <a:off x="8039917" y="1748988"/>
              <a:ext cx="3384891" cy="1942151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109" name="TextBox 34"/>
            <p:cNvSpPr txBox="1"/>
            <p:nvPr/>
          </p:nvSpPr>
          <p:spPr>
            <a:xfrm>
              <a:off x="8357687" y="2469675"/>
              <a:ext cx="1282563" cy="18466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defTabSz="914217"/>
              <a:r>
                <a:rPr lang="en-US" sz="900" b="1" spc="15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SALES AMAGER</a:t>
              </a:r>
            </a:p>
          </p:txBody>
        </p:sp>
        <p:sp>
          <p:nvSpPr>
            <p:cNvPr id="110" name="TextBox 36"/>
            <p:cNvSpPr txBox="1"/>
            <p:nvPr/>
          </p:nvSpPr>
          <p:spPr>
            <a:xfrm>
              <a:off x="8301247" y="2727103"/>
              <a:ext cx="2869591" cy="677109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defTabSz="914217"/>
              <a:r>
                <a:rPr lang="en-US" sz="12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A telegraph wire, or a strand of cobweb, it is all the same. Likewise a fish is technically. A telegraph wire, or a strand</a:t>
              </a:r>
            </a:p>
          </p:txBody>
        </p:sp>
        <p:sp>
          <p:nvSpPr>
            <p:cNvPr id="111" name="TextBox 44"/>
            <p:cNvSpPr txBox="1"/>
            <p:nvPr/>
          </p:nvSpPr>
          <p:spPr>
            <a:xfrm>
              <a:off x="8357687" y="1951364"/>
              <a:ext cx="107914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en-US" sz="24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Jane Doe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11903" y="1745205"/>
            <a:ext cx="3384891" cy="1944216"/>
            <a:chOff x="2711903" y="1745205"/>
            <a:chExt cx="3384891" cy="1944216"/>
          </a:xfrm>
          <a:solidFill>
            <a:srgbClr val="EB7E85"/>
          </a:solidFill>
        </p:grpSpPr>
        <p:sp>
          <p:nvSpPr>
            <p:cNvPr id="105" name="Rectangle 1"/>
            <p:cNvSpPr/>
            <p:nvPr/>
          </p:nvSpPr>
          <p:spPr>
            <a:xfrm>
              <a:off x="2711903" y="1745205"/>
              <a:ext cx="3384891" cy="1944216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112" name="TextBox 45"/>
            <p:cNvSpPr txBox="1"/>
            <p:nvPr/>
          </p:nvSpPr>
          <p:spPr>
            <a:xfrm>
              <a:off x="3025457" y="2469675"/>
              <a:ext cx="1282563" cy="18466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defTabSz="914217"/>
              <a:r>
                <a:rPr lang="en-US" sz="900" b="1" spc="15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CEO &amp; FOUNDER</a:t>
              </a:r>
            </a:p>
          </p:txBody>
        </p:sp>
        <p:sp>
          <p:nvSpPr>
            <p:cNvPr id="113" name="TextBox 46"/>
            <p:cNvSpPr txBox="1"/>
            <p:nvPr/>
          </p:nvSpPr>
          <p:spPr>
            <a:xfrm>
              <a:off x="2969017" y="2727103"/>
              <a:ext cx="2869591" cy="677109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defTabSz="914217"/>
              <a:r>
                <a:rPr lang="en-US" sz="12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A telegraph wire, or a strand of cobweb, it is all the same. Likewise a fish is technically. A telegraph wire, or a strand</a:t>
              </a:r>
            </a:p>
          </p:txBody>
        </p:sp>
        <p:sp>
          <p:nvSpPr>
            <p:cNvPr id="114" name="TextBox 47"/>
            <p:cNvSpPr txBox="1"/>
            <p:nvPr/>
          </p:nvSpPr>
          <p:spPr>
            <a:xfrm>
              <a:off x="3025457" y="1951364"/>
              <a:ext cx="1082348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914217">
                <a:lnSpc>
                  <a:spcPct val="150000"/>
                </a:lnSpc>
              </a:pPr>
              <a:r>
                <a:rPr lang="en-US" sz="24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John Doe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5970" y="3691139"/>
            <a:ext cx="3384891" cy="1944216"/>
            <a:chOff x="765970" y="3691139"/>
            <a:chExt cx="3384891" cy="1944216"/>
          </a:xfrm>
          <a:solidFill>
            <a:srgbClr val="8AB4A4"/>
          </a:solidFill>
        </p:grpSpPr>
        <p:sp>
          <p:nvSpPr>
            <p:cNvPr id="107" name="Rectangle 33"/>
            <p:cNvSpPr/>
            <p:nvPr/>
          </p:nvSpPr>
          <p:spPr>
            <a:xfrm>
              <a:off x="765970" y="3691139"/>
              <a:ext cx="3384891" cy="1944216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115" name="TextBox 48"/>
            <p:cNvSpPr txBox="1"/>
            <p:nvPr/>
          </p:nvSpPr>
          <p:spPr>
            <a:xfrm>
              <a:off x="2610648" y="4413891"/>
              <a:ext cx="1282563" cy="18466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algn="r" defTabSz="914217"/>
              <a:r>
                <a:rPr lang="en-US" sz="900" b="1" spc="15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CEO &amp; FOUNDER</a:t>
              </a:r>
            </a:p>
          </p:txBody>
        </p:sp>
        <p:sp>
          <p:nvSpPr>
            <p:cNvPr id="116" name="TextBox 49"/>
            <p:cNvSpPr txBox="1"/>
            <p:nvPr/>
          </p:nvSpPr>
          <p:spPr>
            <a:xfrm>
              <a:off x="1023620" y="4671319"/>
              <a:ext cx="2869591" cy="677109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algn="r" defTabSz="914217"/>
              <a:r>
                <a:rPr lang="en-US" sz="12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A telegraph wire, or a strand of cobweb, it is all the same. Likewise a fish is technically. A telegraph wire, or a strand</a:t>
              </a:r>
            </a:p>
          </p:txBody>
        </p:sp>
        <p:sp>
          <p:nvSpPr>
            <p:cNvPr id="117" name="TextBox 50"/>
            <p:cNvSpPr txBox="1"/>
            <p:nvPr/>
          </p:nvSpPr>
          <p:spPr>
            <a:xfrm>
              <a:off x="2055849" y="3898709"/>
              <a:ext cx="1837362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 defTabSz="914217">
                <a:lnSpc>
                  <a:spcPct val="150000"/>
                </a:lnSpc>
              </a:pPr>
              <a:r>
                <a:rPr lang="en-US" sz="2400" dirty="0" err="1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Kimbery</a:t>
              </a:r>
              <a:r>
                <a:rPr lang="en-US" sz="24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 Jackson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93984" y="3691139"/>
            <a:ext cx="3384891" cy="1944216"/>
            <a:chOff x="6093984" y="3691139"/>
            <a:chExt cx="3384891" cy="1944216"/>
          </a:xfrm>
          <a:solidFill>
            <a:srgbClr val="EB7E85"/>
          </a:solidFill>
        </p:grpSpPr>
        <p:sp>
          <p:nvSpPr>
            <p:cNvPr id="108" name="Rectangle 35"/>
            <p:cNvSpPr/>
            <p:nvPr/>
          </p:nvSpPr>
          <p:spPr>
            <a:xfrm>
              <a:off x="6093984" y="3691139"/>
              <a:ext cx="3384891" cy="1944216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F0502020204030204"/>
                <a:cs typeface="+mn-ea"/>
                <a:sym typeface="+mn-lt"/>
              </a:endParaRPr>
            </a:p>
          </p:txBody>
        </p:sp>
        <p:sp>
          <p:nvSpPr>
            <p:cNvPr id="118" name="TextBox 51"/>
            <p:cNvSpPr txBox="1"/>
            <p:nvPr/>
          </p:nvSpPr>
          <p:spPr>
            <a:xfrm>
              <a:off x="8039917" y="4413891"/>
              <a:ext cx="1282563" cy="184666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algn="r" defTabSz="914217"/>
              <a:r>
                <a:rPr lang="en-US" sz="900" b="1" spc="15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CEO &amp; FOUNDER</a:t>
              </a:r>
            </a:p>
          </p:txBody>
        </p:sp>
        <p:sp>
          <p:nvSpPr>
            <p:cNvPr id="119" name="TextBox 52"/>
            <p:cNvSpPr txBox="1"/>
            <p:nvPr/>
          </p:nvSpPr>
          <p:spPr>
            <a:xfrm>
              <a:off x="6452889" y="4671319"/>
              <a:ext cx="2869591" cy="677109"/>
            </a:xfrm>
            <a:prstGeom prst="rect">
              <a:avLst/>
            </a:prstGeom>
            <a:grpFill/>
          </p:spPr>
          <p:txBody>
            <a:bodyPr wrap="square" rtlCol="0">
              <a:noAutofit/>
            </a:bodyPr>
            <a:lstStyle/>
            <a:p>
              <a:pPr algn="r" defTabSz="914217"/>
              <a:r>
                <a:rPr lang="en-US" sz="12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A telegraph wire, or a strand of cobweb, it is all the same. Likewise a fish is technically. A telegraph wire, or a strand</a:t>
              </a:r>
            </a:p>
          </p:txBody>
        </p:sp>
        <p:sp>
          <p:nvSpPr>
            <p:cNvPr id="120" name="TextBox 53"/>
            <p:cNvSpPr txBox="1"/>
            <p:nvPr/>
          </p:nvSpPr>
          <p:spPr>
            <a:xfrm>
              <a:off x="7695110" y="3898709"/>
              <a:ext cx="162737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 defTabSz="914217">
                <a:lnSpc>
                  <a:spcPct val="150000"/>
                </a:lnSpc>
              </a:pPr>
              <a:r>
                <a:rPr lang="en-US" sz="2400" dirty="0">
                  <a:solidFill>
                    <a:srgbClr val="FFFFFF"/>
                  </a:solidFill>
                  <a:latin typeface="Agency FB" panose="020F0502020204030204"/>
                  <a:cs typeface="+mn-ea"/>
                  <a:sym typeface="+mn-lt"/>
                </a:rPr>
                <a:t>Mario Espinoza</a:t>
              </a:r>
            </a:p>
          </p:txBody>
        </p:sp>
      </p:grpSp>
      <p:pic>
        <p:nvPicPr>
          <p:cNvPr id="121" name="图片占位符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4582" y="1743794"/>
            <a:ext cx="1948179" cy="1947672"/>
          </a:xfrm>
          <a:prstGeom prst="rect">
            <a:avLst/>
          </a:prstGeom>
          <a:solidFill>
            <a:srgbClr val="FFFFFF">
              <a:lumMod val="95000"/>
            </a:srgbClr>
          </a:solidFill>
          <a:effectLst/>
        </p:spPr>
      </p:pic>
      <p:pic>
        <p:nvPicPr>
          <p:cNvPr id="122" name="图片占位符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50354" y="3691466"/>
            <a:ext cx="1948179" cy="1947672"/>
          </a:xfrm>
          <a:prstGeom prst="rect">
            <a:avLst/>
          </a:prstGeom>
          <a:solidFill>
            <a:srgbClr val="FFFFFF">
              <a:lumMod val="95000"/>
            </a:srgbClr>
          </a:solidFill>
          <a:effectLst/>
        </p:spPr>
      </p:pic>
      <p:pic>
        <p:nvPicPr>
          <p:cNvPr id="123" name="图片占位符 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794" y="1743794"/>
            <a:ext cx="1948179" cy="1947672"/>
          </a:xfrm>
          <a:prstGeom prst="rect">
            <a:avLst/>
          </a:prstGeom>
          <a:solidFill>
            <a:srgbClr val="FFFFFF">
              <a:lumMod val="95000"/>
            </a:srgbClr>
          </a:solidFill>
          <a:effectLst/>
        </p:spPr>
      </p:pic>
      <p:pic>
        <p:nvPicPr>
          <p:cNvPr id="124" name="图片占位符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478016" y="3691466"/>
            <a:ext cx="1948179" cy="1947672"/>
          </a:xfrm>
          <a:prstGeom prst="rect">
            <a:avLst/>
          </a:prstGeom>
          <a:solidFill>
            <a:srgbClr val="FFFFFF">
              <a:lumMod val="9500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2372733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2A01599B-01AD-45B0-8F3D-7D56FC50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22381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5E10672B-AEC0-4120-B720-BA2465F2DEE9}"/>
              </a:ext>
            </a:extLst>
          </p:cNvPr>
          <p:cNvSpPr/>
          <p:nvPr/>
        </p:nvSpPr>
        <p:spPr>
          <a:xfrm>
            <a:off x="3288471" y="462977"/>
            <a:ext cx="5772150" cy="1885950"/>
          </a:xfrm>
          <a:prstGeom prst="roundRect">
            <a:avLst>
              <a:gd name="adj" fmla="val 36869"/>
            </a:avLst>
          </a:prstGeom>
          <a:solidFill>
            <a:srgbClr val="EB7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A9B0F17-953D-4899-A450-FA19E029F532}"/>
              </a:ext>
            </a:extLst>
          </p:cNvPr>
          <p:cNvGrpSpPr/>
          <p:nvPr/>
        </p:nvGrpSpPr>
        <p:grpSpPr>
          <a:xfrm>
            <a:off x="3768335" y="538752"/>
            <a:ext cx="4545802" cy="1783788"/>
            <a:chOff x="3768335" y="538752"/>
            <a:chExt cx="4545802" cy="1783788"/>
          </a:xfrm>
        </p:grpSpPr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BB00AD38-BEAD-4428-A7D2-255180621454}"/>
                </a:ext>
              </a:extLst>
            </p:cNvPr>
            <p:cNvSpPr/>
            <p:nvPr/>
          </p:nvSpPr>
          <p:spPr bwMode="auto">
            <a:xfrm>
              <a:off x="3768335" y="538752"/>
              <a:ext cx="2940840" cy="1783788"/>
            </a:xfrm>
            <a:prstGeom prst="ellips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6000" b="1" spc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6000" b="1" spc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zh-CN" altLang="en-US" sz="60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="" xmlns:a16="http://schemas.microsoft.com/office/drawing/2014/main" id="{683C3827-7E93-419D-990E-11478ACCB116}"/>
                </a:ext>
              </a:extLst>
            </p:cNvPr>
            <p:cNvSpPr/>
            <p:nvPr/>
          </p:nvSpPr>
          <p:spPr>
            <a:xfrm>
              <a:off x="6174546" y="1178929"/>
              <a:ext cx="2139591" cy="50343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4400" b="1" spc="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CONTENT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2FE4B792-02BC-4C16-8A07-0B83D9F5A96A}"/>
              </a:ext>
            </a:extLst>
          </p:cNvPr>
          <p:cNvGrpSpPr/>
          <p:nvPr/>
        </p:nvGrpSpPr>
        <p:grpSpPr>
          <a:xfrm>
            <a:off x="3768335" y="2695379"/>
            <a:ext cx="5021585" cy="586925"/>
            <a:chOff x="2938615" y="2993864"/>
            <a:chExt cx="5021585" cy="586925"/>
          </a:xfrm>
        </p:grpSpPr>
        <p:grpSp>
          <p:nvGrpSpPr>
            <p:cNvPr id="17" name="Group 20">
              <a:extLst>
                <a:ext uri="{FF2B5EF4-FFF2-40B4-BE49-F238E27FC236}">
                  <a16:creationId xmlns="" xmlns:a16="http://schemas.microsoft.com/office/drawing/2014/main" id="{594BD9FA-7370-40FB-8DF0-8C41BB357E7E}"/>
                </a:ext>
              </a:extLst>
            </p:cNvPr>
            <p:cNvGrpSpPr/>
            <p:nvPr/>
          </p:nvGrpSpPr>
          <p:grpSpPr>
            <a:xfrm>
              <a:off x="3768335" y="3025148"/>
              <a:ext cx="4191865" cy="555641"/>
              <a:chOff x="6815010" y="4547844"/>
              <a:chExt cx="2382192" cy="555642"/>
            </a:xfrm>
          </p:grpSpPr>
          <p:sp>
            <p:nvSpPr>
              <p:cNvPr id="18" name="TextBox 21">
                <a:extLst>
                  <a:ext uri="{FF2B5EF4-FFF2-40B4-BE49-F238E27FC236}">
                    <a16:creationId xmlns="" xmlns:a16="http://schemas.microsoft.com/office/drawing/2014/main" id="{21E6B4D7-1417-4627-BF04-79BA78EDC280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此部分内容作为文字排                                                                                                                                                  版占位显示（建议使用主题字体）</a:t>
                </a:r>
              </a:p>
            </p:txBody>
          </p:sp>
          <p:sp>
            <p:nvSpPr>
              <p:cNvPr id="19" name="TextBox 22">
                <a:extLst>
                  <a:ext uri="{FF2B5EF4-FFF2-40B4-BE49-F238E27FC236}">
                    <a16:creationId xmlns="" xmlns:a16="http://schemas.microsoft.com/office/drawing/2014/main" id="{FA9DDB7D-3320-4A3D-85F9-A5DD71562920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关于校园</a:t>
                </a:r>
              </a:p>
            </p:txBody>
          </p:sp>
        </p:grpSp>
        <p:sp>
          <p:nvSpPr>
            <p:cNvPr id="23" name="Oval 2">
              <a:extLst>
                <a:ext uri="{FF2B5EF4-FFF2-40B4-BE49-F238E27FC236}">
                  <a16:creationId xmlns="" xmlns:a16="http://schemas.microsoft.com/office/drawing/2014/main" id="{77A01F32-711C-42EB-8115-30A49ECD3201}"/>
                </a:ext>
              </a:extLst>
            </p:cNvPr>
            <p:cNvSpPr/>
            <p:nvPr/>
          </p:nvSpPr>
          <p:spPr bwMode="auto">
            <a:xfrm>
              <a:off x="2938615" y="2993864"/>
              <a:ext cx="524041" cy="524041"/>
            </a:xfrm>
            <a:prstGeom prst="ellipse">
              <a:avLst/>
            </a:prstGeom>
            <a:solidFill>
              <a:srgbClr val="EB7E8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46F16232-2FD0-4104-9806-DA4AA1AE9EA4}"/>
              </a:ext>
            </a:extLst>
          </p:cNvPr>
          <p:cNvGrpSpPr/>
          <p:nvPr/>
        </p:nvGrpSpPr>
        <p:grpSpPr>
          <a:xfrm>
            <a:off x="3768335" y="3458998"/>
            <a:ext cx="4979371" cy="555641"/>
            <a:chOff x="3462656" y="3748342"/>
            <a:chExt cx="4979371" cy="555641"/>
          </a:xfrm>
        </p:grpSpPr>
        <p:grpSp>
          <p:nvGrpSpPr>
            <p:cNvPr id="14" name="Group 17">
              <a:extLst>
                <a:ext uri="{FF2B5EF4-FFF2-40B4-BE49-F238E27FC236}">
                  <a16:creationId xmlns="" xmlns:a16="http://schemas.microsoft.com/office/drawing/2014/main" id="{CC4E6801-DC43-4CD7-B4CF-1231A30589A8}"/>
                </a:ext>
              </a:extLst>
            </p:cNvPr>
            <p:cNvGrpSpPr/>
            <p:nvPr/>
          </p:nvGrpSpPr>
          <p:grpSpPr>
            <a:xfrm>
              <a:off x="4250162" y="3748342"/>
              <a:ext cx="4191865" cy="555641"/>
              <a:chOff x="6815010" y="4547844"/>
              <a:chExt cx="2382192" cy="555642"/>
            </a:xfrm>
          </p:grpSpPr>
          <p:sp>
            <p:nvSpPr>
              <p:cNvPr id="15" name="TextBox 18">
                <a:extLst>
                  <a:ext uri="{FF2B5EF4-FFF2-40B4-BE49-F238E27FC236}">
                    <a16:creationId xmlns="" xmlns:a16="http://schemas.microsoft.com/office/drawing/2014/main" id="{2AEC9DB3-6B63-48E2-B42D-75407619E001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16" name="TextBox 19">
                <a:extLst>
                  <a:ext uri="{FF2B5EF4-FFF2-40B4-BE49-F238E27FC236}">
                    <a16:creationId xmlns="" xmlns:a16="http://schemas.microsoft.com/office/drawing/2014/main" id="{2F89169E-A3AB-48DD-8C75-A5D3399C5FC9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校园发展</a:t>
                </a:r>
              </a:p>
            </p:txBody>
          </p:sp>
        </p:grpSp>
        <p:sp>
          <p:nvSpPr>
            <p:cNvPr id="24" name="Oval 2">
              <a:extLst>
                <a:ext uri="{FF2B5EF4-FFF2-40B4-BE49-F238E27FC236}">
                  <a16:creationId xmlns="" xmlns:a16="http://schemas.microsoft.com/office/drawing/2014/main" id="{ADDE74ED-B17E-434E-9890-BEF5F7CD5047}"/>
                </a:ext>
              </a:extLst>
            </p:cNvPr>
            <p:cNvSpPr/>
            <p:nvPr/>
          </p:nvSpPr>
          <p:spPr bwMode="auto">
            <a:xfrm>
              <a:off x="3462656" y="3779610"/>
              <a:ext cx="524041" cy="524041"/>
            </a:xfrm>
            <a:prstGeom prst="ellipse">
              <a:avLst/>
            </a:prstGeom>
            <a:solidFill>
              <a:srgbClr val="EB7E8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B7778D2-F4FC-4706-A4D5-987D3AA97066}"/>
              </a:ext>
            </a:extLst>
          </p:cNvPr>
          <p:cNvGrpSpPr/>
          <p:nvPr/>
        </p:nvGrpSpPr>
        <p:grpSpPr>
          <a:xfrm>
            <a:off x="3768335" y="4182192"/>
            <a:ext cx="5012514" cy="583481"/>
            <a:chOff x="3988142" y="4471536"/>
            <a:chExt cx="5012514" cy="583481"/>
          </a:xfrm>
        </p:grpSpPr>
        <p:grpSp>
          <p:nvGrpSpPr>
            <p:cNvPr id="11" name="Group 14">
              <a:extLst>
                <a:ext uri="{FF2B5EF4-FFF2-40B4-BE49-F238E27FC236}">
                  <a16:creationId xmlns="" xmlns:a16="http://schemas.microsoft.com/office/drawing/2014/main" id="{21224906-AA6B-44DE-B8CD-947F7D5B0ADB}"/>
                </a:ext>
              </a:extLst>
            </p:cNvPr>
            <p:cNvGrpSpPr/>
            <p:nvPr/>
          </p:nvGrpSpPr>
          <p:grpSpPr>
            <a:xfrm>
              <a:off x="4808791" y="4499376"/>
              <a:ext cx="4191865" cy="555641"/>
              <a:chOff x="6815010" y="4547844"/>
              <a:chExt cx="2382192" cy="555642"/>
            </a:xfrm>
          </p:grpSpPr>
          <p:sp>
            <p:nvSpPr>
              <p:cNvPr id="12" name="TextBox 15">
                <a:extLst>
                  <a:ext uri="{FF2B5EF4-FFF2-40B4-BE49-F238E27FC236}">
                    <a16:creationId xmlns="" xmlns:a16="http://schemas.microsoft.com/office/drawing/2014/main" id="{7D5D81F4-69DF-4552-92C8-314286EBCBC6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>
                    <a:solidFill>
                      <a:schemeClr val="bg2">
                        <a:lumMod val="50000"/>
                      </a:schemeClr>
                    </a:solidFill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13" name="TextBox 16">
                <a:extLst>
                  <a:ext uri="{FF2B5EF4-FFF2-40B4-BE49-F238E27FC236}">
                    <a16:creationId xmlns="" xmlns:a16="http://schemas.microsoft.com/office/drawing/2014/main" id="{3C604A02-25A5-4F6F-B499-7807F6913917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校园特色</a:t>
                </a:r>
              </a:p>
            </p:txBody>
          </p:sp>
        </p:grpSp>
        <p:sp>
          <p:nvSpPr>
            <p:cNvPr id="25" name="Oval 2">
              <a:extLst>
                <a:ext uri="{FF2B5EF4-FFF2-40B4-BE49-F238E27FC236}">
                  <a16:creationId xmlns="" xmlns:a16="http://schemas.microsoft.com/office/drawing/2014/main" id="{78DDDAAC-C3F1-4438-8C98-3F69BD1AFDAB}"/>
                </a:ext>
              </a:extLst>
            </p:cNvPr>
            <p:cNvSpPr/>
            <p:nvPr/>
          </p:nvSpPr>
          <p:spPr bwMode="auto">
            <a:xfrm>
              <a:off x="3988142" y="4471536"/>
              <a:ext cx="524041" cy="524041"/>
            </a:xfrm>
            <a:prstGeom prst="ellipse">
              <a:avLst/>
            </a:prstGeom>
            <a:solidFill>
              <a:srgbClr val="EB7E8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11AB5A84-1F84-4620-9D56-BC1D51487DE5}"/>
              </a:ext>
            </a:extLst>
          </p:cNvPr>
          <p:cNvGrpSpPr/>
          <p:nvPr/>
        </p:nvGrpSpPr>
        <p:grpSpPr>
          <a:xfrm>
            <a:off x="3768335" y="4955204"/>
            <a:ext cx="4977926" cy="564400"/>
            <a:chOff x="4515438" y="5244548"/>
            <a:chExt cx="4977926" cy="564400"/>
          </a:xfrm>
        </p:grpSpPr>
        <p:grpSp>
          <p:nvGrpSpPr>
            <p:cNvPr id="8" name="Group 11">
              <a:extLst>
                <a:ext uri="{FF2B5EF4-FFF2-40B4-BE49-F238E27FC236}">
                  <a16:creationId xmlns="" xmlns:a16="http://schemas.microsoft.com/office/drawing/2014/main" id="{2FFDF5D0-7F41-4630-BD06-A62F912F032E}"/>
                </a:ext>
              </a:extLst>
            </p:cNvPr>
            <p:cNvGrpSpPr/>
            <p:nvPr/>
          </p:nvGrpSpPr>
          <p:grpSpPr>
            <a:xfrm>
              <a:off x="5301499" y="5253307"/>
              <a:ext cx="4191865" cy="555641"/>
              <a:chOff x="6815010" y="4547844"/>
              <a:chExt cx="2382192" cy="555642"/>
            </a:xfrm>
          </p:grpSpPr>
          <p:sp>
            <p:nvSpPr>
              <p:cNvPr id="9" name="TextBox 12">
                <a:extLst>
                  <a:ext uri="{FF2B5EF4-FFF2-40B4-BE49-F238E27FC236}">
                    <a16:creationId xmlns="" xmlns:a16="http://schemas.microsoft.com/office/drawing/2014/main" id="{10203A50-A424-4460-859B-F600E4748EE2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>
                    <a:solidFill>
                      <a:schemeClr val="bg2">
                        <a:lumMod val="50000"/>
                      </a:schemeClr>
                    </a:solidFill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10" name="TextBox 13">
                <a:extLst>
                  <a:ext uri="{FF2B5EF4-FFF2-40B4-BE49-F238E27FC236}">
                    <a16:creationId xmlns="" xmlns:a16="http://schemas.microsoft.com/office/drawing/2014/main" id="{8DD8180C-2D88-4849-979A-3009ED187A2C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校园设施</a:t>
                </a:r>
              </a:p>
            </p:txBody>
          </p:sp>
        </p:grpSp>
        <p:sp>
          <p:nvSpPr>
            <p:cNvPr id="26" name="Oval 2">
              <a:extLst>
                <a:ext uri="{FF2B5EF4-FFF2-40B4-BE49-F238E27FC236}">
                  <a16:creationId xmlns="" xmlns:a16="http://schemas.microsoft.com/office/drawing/2014/main" id="{1947D5BA-AB69-48E2-BAB4-36F02F68CBBE}"/>
                </a:ext>
              </a:extLst>
            </p:cNvPr>
            <p:cNvSpPr/>
            <p:nvPr/>
          </p:nvSpPr>
          <p:spPr bwMode="auto">
            <a:xfrm>
              <a:off x="4515438" y="5244548"/>
              <a:ext cx="524041" cy="524041"/>
            </a:xfrm>
            <a:prstGeom prst="ellipse">
              <a:avLst/>
            </a:prstGeom>
            <a:solidFill>
              <a:srgbClr val="EB7E8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3FD6355E-DD9C-4398-BB6B-9A74D975A2C7}"/>
              </a:ext>
            </a:extLst>
          </p:cNvPr>
          <p:cNvGrpSpPr/>
          <p:nvPr/>
        </p:nvGrpSpPr>
        <p:grpSpPr>
          <a:xfrm>
            <a:off x="3768335" y="5772471"/>
            <a:ext cx="5012514" cy="560672"/>
            <a:chOff x="5039479" y="6061815"/>
            <a:chExt cx="5012514" cy="560672"/>
          </a:xfrm>
        </p:grpSpPr>
        <p:grpSp>
          <p:nvGrpSpPr>
            <p:cNvPr id="20" name="Group 11">
              <a:extLst>
                <a:ext uri="{FF2B5EF4-FFF2-40B4-BE49-F238E27FC236}">
                  <a16:creationId xmlns="" xmlns:a16="http://schemas.microsoft.com/office/drawing/2014/main" id="{D37AF38A-085D-4345-9DDE-29D8A612B96B}"/>
                </a:ext>
              </a:extLst>
            </p:cNvPr>
            <p:cNvGrpSpPr/>
            <p:nvPr/>
          </p:nvGrpSpPr>
          <p:grpSpPr>
            <a:xfrm>
              <a:off x="5860128" y="6066846"/>
              <a:ext cx="4191865" cy="555641"/>
              <a:chOff x="6815010" y="4547844"/>
              <a:chExt cx="2382192" cy="555642"/>
            </a:xfrm>
          </p:grpSpPr>
          <p:sp>
            <p:nvSpPr>
              <p:cNvPr id="21" name="TextBox 12">
                <a:extLst>
                  <a:ext uri="{FF2B5EF4-FFF2-40B4-BE49-F238E27FC236}">
                    <a16:creationId xmlns="" xmlns:a16="http://schemas.microsoft.com/office/drawing/2014/main" id="{4B8579DC-1B7D-4BA5-89BB-9066BD8AADFB}"/>
                  </a:ext>
                </a:extLst>
              </p:cNvPr>
              <p:cNvSpPr txBox="1"/>
              <p:nvPr/>
            </p:nvSpPr>
            <p:spPr>
              <a:xfrm>
                <a:off x="6815010" y="4794065"/>
                <a:ext cx="2382192" cy="3094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22" name="TextBox 13">
                <a:extLst>
                  <a:ext uri="{FF2B5EF4-FFF2-40B4-BE49-F238E27FC236}">
                    <a16:creationId xmlns="" xmlns:a16="http://schemas.microsoft.com/office/drawing/2014/main" id="{E1E9FB3C-2141-4506-9CAD-F28F6E774958}"/>
                  </a:ext>
                </a:extLst>
              </p:cNvPr>
              <p:cNvSpPr txBox="1"/>
              <p:nvPr/>
            </p:nvSpPr>
            <p:spPr>
              <a:xfrm>
                <a:off x="6815010" y="4547844"/>
                <a:ext cx="78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 fontScale="70000" lnSpcReduction="20000"/>
              </a:bodyPr>
              <a:lstStyle/>
              <a:p>
                <a:r>
                  <a:rPr lang="zh-CN" alt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校园风景</a:t>
                </a:r>
              </a:p>
            </p:txBody>
          </p:sp>
        </p:grpSp>
        <p:sp>
          <p:nvSpPr>
            <p:cNvPr id="27" name="Oval 2">
              <a:extLst>
                <a:ext uri="{FF2B5EF4-FFF2-40B4-BE49-F238E27FC236}">
                  <a16:creationId xmlns="" xmlns:a16="http://schemas.microsoft.com/office/drawing/2014/main" id="{95A978A6-CD19-44A1-82EA-D148A563BEA9}"/>
                </a:ext>
              </a:extLst>
            </p:cNvPr>
            <p:cNvSpPr/>
            <p:nvPr/>
          </p:nvSpPr>
          <p:spPr bwMode="auto">
            <a:xfrm>
              <a:off x="5039479" y="6061815"/>
              <a:ext cx="524041" cy="524041"/>
            </a:xfrm>
            <a:prstGeom prst="ellipse">
              <a:avLst/>
            </a:prstGeom>
            <a:solidFill>
              <a:srgbClr val="EB7E8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0" tIns="0" rIns="0" bIns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1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3"/>
          <p:cNvSpPr>
            <a:spLocks/>
          </p:cNvSpPr>
          <p:nvPr/>
        </p:nvSpPr>
        <p:spPr bwMode="auto">
          <a:xfrm>
            <a:off x="2592920" y="2235890"/>
            <a:ext cx="918633" cy="9252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rgbClr val="8AB4A4"/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7332134" y="2235890"/>
            <a:ext cx="918633" cy="925269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rgbClr val="8AB4A4"/>
            </a:solidFill>
            <a:prstDash val="solid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4878919" y="4537419"/>
            <a:ext cx="924983" cy="925268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rgbClr val="EB7E85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39" name="Freeform 19"/>
          <p:cNvSpPr>
            <a:spLocks/>
          </p:cNvSpPr>
          <p:nvPr/>
        </p:nvSpPr>
        <p:spPr bwMode="auto">
          <a:xfrm>
            <a:off x="9687984" y="4537419"/>
            <a:ext cx="920749" cy="925268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rgbClr val="EB7E85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 Light"/>
            </a:endParaRP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3886200" y="2780042"/>
            <a:ext cx="2017184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377"/>
            <a:r>
              <a:rPr lang="zh-CN" altLang="en-US" sz="1333" b="1" dirty="0">
                <a:solidFill>
                  <a:srgbClr val="8AB4A4"/>
                </a:solidFill>
                <a:latin typeface="Agency FB" panose="020B0503020202020204" pitchFamily="34" charset="0"/>
                <a:ea typeface="微软雅黑 Light"/>
              </a:rPr>
              <a:t>Step 02</a:t>
            </a:r>
          </a:p>
          <a:p>
            <a:pPr algn="ctr"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.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1583267" y="4219821"/>
            <a:ext cx="2017184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377"/>
            <a:r>
              <a:rPr lang="zh-CN" altLang="en-US" sz="1333" b="1" dirty="0">
                <a:solidFill>
                  <a:srgbClr val="EB7E85"/>
                </a:solidFill>
                <a:latin typeface="Agency FB" panose="020B0503020202020204" pitchFamily="34" charset="0"/>
                <a:ea typeface="微软雅黑 Light"/>
              </a:rPr>
              <a:t>Step 01</a:t>
            </a:r>
          </a:p>
          <a:p>
            <a:pPr algn="ctr"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.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8591553" y="2780042"/>
            <a:ext cx="2017183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377"/>
            <a:r>
              <a:rPr lang="zh-CN" altLang="en-US" sz="1333" b="1" dirty="0">
                <a:solidFill>
                  <a:srgbClr val="8AB4A4"/>
                </a:solidFill>
                <a:latin typeface="Agency FB" panose="020B0503020202020204" pitchFamily="34" charset="0"/>
                <a:ea typeface="微软雅黑 Light"/>
              </a:rPr>
              <a:t>Step 04</a:t>
            </a:r>
          </a:p>
          <a:p>
            <a:pPr algn="ctr"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.</a:t>
            </a: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6288619" y="4219821"/>
            <a:ext cx="2017183" cy="5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14377"/>
            <a:r>
              <a:rPr lang="zh-CN" altLang="en-US" sz="1333" b="1" dirty="0">
                <a:solidFill>
                  <a:srgbClr val="EB7E85"/>
                </a:solidFill>
                <a:latin typeface="Agency FB" panose="020B0503020202020204" pitchFamily="34" charset="0"/>
                <a:ea typeface="微软雅黑 Light"/>
              </a:rPr>
              <a:t>Step 03</a:t>
            </a:r>
          </a:p>
          <a:p>
            <a:pPr algn="ctr" defTabSz="914377"/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We have many PowerPoint 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templates</a:t>
            </a:r>
            <a:r>
              <a:rPr lang="en-US" altLang="zh-CN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 that has been specifically designed</a:t>
            </a:r>
            <a:r>
              <a:rPr lang="zh-CN" altLang="en-US" sz="1067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ea typeface="微软雅黑 Light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6B498A2-BAE0-4D76-B423-D142D23CC9CD}"/>
              </a:ext>
            </a:extLst>
          </p:cNvPr>
          <p:cNvGrpSpPr/>
          <p:nvPr/>
        </p:nvGrpSpPr>
        <p:grpSpPr>
          <a:xfrm>
            <a:off x="9038169" y="3887400"/>
            <a:ext cx="1301751" cy="1300035"/>
            <a:chOff x="9038169" y="3887400"/>
            <a:chExt cx="1301751" cy="1300035"/>
          </a:xfrm>
        </p:grpSpPr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9038169" y="3887400"/>
              <a:ext cx="1301751" cy="1300035"/>
            </a:xfrm>
            <a:prstGeom prst="ellipse">
              <a:avLst/>
            </a:prstGeom>
            <a:solidFill>
              <a:srgbClr val="EB7E85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502446" y="4249420"/>
              <a:ext cx="371077" cy="575997"/>
              <a:chOff x="8402638" y="-3309938"/>
              <a:chExt cx="212725" cy="330201"/>
            </a:xfrm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8420100" y="-3309938"/>
                <a:ext cx="176212" cy="146050"/>
              </a:xfrm>
              <a:custGeom>
                <a:avLst/>
                <a:gdLst>
                  <a:gd name="T0" fmla="*/ 47 w 47"/>
                  <a:gd name="T1" fmla="*/ 39 h 39"/>
                  <a:gd name="T2" fmla="*/ 47 w 47"/>
                  <a:gd name="T3" fmla="*/ 21 h 39"/>
                  <a:gd name="T4" fmla="*/ 47 w 47"/>
                  <a:gd name="T5" fmla="*/ 21 h 39"/>
                  <a:gd name="T6" fmla="*/ 24 w 47"/>
                  <a:gd name="T7" fmla="*/ 0 h 39"/>
                  <a:gd name="T8" fmla="*/ 0 w 47"/>
                  <a:gd name="T9" fmla="*/ 21 h 39"/>
                  <a:gd name="T10" fmla="*/ 0 w 47"/>
                  <a:gd name="T11" fmla="*/ 26 h 39"/>
                  <a:gd name="T12" fmla="*/ 0 w 47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39">
                    <a:moveTo>
                      <a:pt x="47" y="39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9"/>
                      <a:pt x="36" y="0"/>
                      <a:pt x="24" y="0"/>
                    </a:cubicBezTo>
                    <a:cubicBezTo>
                      <a:pt x="11" y="0"/>
                      <a:pt x="0" y="9"/>
                      <a:pt x="0" y="21"/>
                    </a:cubicBezTo>
                    <a:cubicBezTo>
                      <a:pt x="0" y="21"/>
                      <a:pt x="0" y="26"/>
                      <a:pt x="0" y="26"/>
                    </a:cubicBezTo>
                    <a:cubicBezTo>
                      <a:pt x="0" y="39"/>
                      <a:pt x="0" y="39"/>
                      <a:pt x="0" y="39"/>
                    </a:cubicBezTo>
                  </a:path>
                </a:pathLst>
              </a:cu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8402638" y="-3133725"/>
                <a:ext cx="212725" cy="153988"/>
              </a:xfrm>
              <a:custGeom>
                <a:avLst/>
                <a:gdLst>
                  <a:gd name="T0" fmla="*/ 55 w 57"/>
                  <a:gd name="T1" fmla="*/ 0 h 41"/>
                  <a:gd name="T2" fmla="*/ 3 w 57"/>
                  <a:gd name="T3" fmla="*/ 0 h 41"/>
                  <a:gd name="T4" fmla="*/ 0 w 57"/>
                  <a:gd name="T5" fmla="*/ 2 h 41"/>
                  <a:gd name="T6" fmla="*/ 0 w 57"/>
                  <a:gd name="T7" fmla="*/ 39 h 41"/>
                  <a:gd name="T8" fmla="*/ 3 w 57"/>
                  <a:gd name="T9" fmla="*/ 41 h 41"/>
                  <a:gd name="T10" fmla="*/ 55 w 57"/>
                  <a:gd name="T11" fmla="*/ 41 h 41"/>
                  <a:gd name="T12" fmla="*/ 57 w 57"/>
                  <a:gd name="T13" fmla="*/ 39 h 41"/>
                  <a:gd name="T14" fmla="*/ 57 w 57"/>
                  <a:gd name="T15" fmla="*/ 2 h 41"/>
                  <a:gd name="T16" fmla="*/ 55 w 57"/>
                  <a:gd name="T17" fmla="*/ 0 h 41"/>
                  <a:gd name="T18" fmla="*/ 30 w 57"/>
                  <a:gd name="T19" fmla="*/ 19 h 41"/>
                  <a:gd name="T20" fmla="*/ 32 w 57"/>
                  <a:gd name="T21" fmla="*/ 26 h 41"/>
                  <a:gd name="T22" fmla="*/ 31 w 57"/>
                  <a:gd name="T23" fmla="*/ 27 h 41"/>
                  <a:gd name="T24" fmla="*/ 30 w 57"/>
                  <a:gd name="T25" fmla="*/ 27 h 41"/>
                  <a:gd name="T26" fmla="*/ 27 w 57"/>
                  <a:gd name="T27" fmla="*/ 27 h 41"/>
                  <a:gd name="T28" fmla="*/ 26 w 57"/>
                  <a:gd name="T29" fmla="*/ 27 h 41"/>
                  <a:gd name="T30" fmla="*/ 26 w 57"/>
                  <a:gd name="T31" fmla="*/ 26 h 41"/>
                  <a:gd name="T32" fmla="*/ 27 w 57"/>
                  <a:gd name="T33" fmla="*/ 19 h 41"/>
                  <a:gd name="T34" fmla="*/ 24 w 57"/>
                  <a:gd name="T35" fmla="*/ 15 h 41"/>
                  <a:gd name="T36" fmla="*/ 29 w 57"/>
                  <a:gd name="T37" fmla="*/ 10 h 41"/>
                  <a:gd name="T38" fmla="*/ 33 w 57"/>
                  <a:gd name="T39" fmla="*/ 15 h 41"/>
                  <a:gd name="T40" fmla="*/ 30 w 57"/>
                  <a:gd name="T41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41">
                    <a:moveTo>
                      <a:pt x="5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1" y="41"/>
                      <a:pt x="3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6" y="41"/>
                      <a:pt x="57" y="40"/>
                      <a:pt x="57" y="39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1"/>
                      <a:pt x="56" y="0"/>
                      <a:pt x="55" y="0"/>
                    </a:cubicBezTo>
                    <a:close/>
                    <a:moveTo>
                      <a:pt x="30" y="19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6"/>
                      <a:pt x="32" y="27"/>
                      <a:pt x="31" y="27"/>
                    </a:cubicBezTo>
                    <a:cubicBezTo>
                      <a:pt x="31" y="27"/>
                      <a:pt x="31" y="27"/>
                      <a:pt x="30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8"/>
                      <a:pt x="24" y="17"/>
                      <a:pt x="24" y="15"/>
                    </a:cubicBezTo>
                    <a:cubicBezTo>
                      <a:pt x="24" y="12"/>
                      <a:pt x="26" y="10"/>
                      <a:pt x="29" y="10"/>
                    </a:cubicBezTo>
                    <a:cubicBezTo>
                      <a:pt x="31" y="10"/>
                      <a:pt x="33" y="12"/>
                      <a:pt x="33" y="15"/>
                    </a:cubicBezTo>
                    <a:cubicBezTo>
                      <a:pt x="33" y="17"/>
                      <a:pt x="32" y="18"/>
                      <a:pt x="30" y="19"/>
                    </a:cubicBezTo>
                    <a:close/>
                  </a:path>
                </a:pathLst>
              </a:cu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CE663B3C-22B4-4D88-B6A3-42D653E1B9C3}"/>
              </a:ext>
            </a:extLst>
          </p:cNvPr>
          <p:cNvGrpSpPr/>
          <p:nvPr/>
        </p:nvGrpSpPr>
        <p:grpSpPr>
          <a:xfrm>
            <a:off x="6680200" y="2511143"/>
            <a:ext cx="1295400" cy="1302152"/>
            <a:chOff x="6680200" y="2511143"/>
            <a:chExt cx="1295400" cy="1302152"/>
          </a:xfrm>
        </p:grpSpPr>
        <p:sp>
          <p:nvSpPr>
            <p:cNvPr id="31" name="Oval 14"/>
            <p:cNvSpPr>
              <a:spLocks noChangeArrowheads="1"/>
            </p:cNvSpPr>
            <p:nvPr/>
          </p:nvSpPr>
          <p:spPr bwMode="auto">
            <a:xfrm>
              <a:off x="6680200" y="2511143"/>
              <a:ext cx="1295400" cy="1302152"/>
            </a:xfrm>
            <a:prstGeom prst="ellipse">
              <a:avLst/>
            </a:prstGeom>
            <a:solidFill>
              <a:srgbClr val="8AB4A4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7089775" y="2895795"/>
              <a:ext cx="484716" cy="520700"/>
            </a:xfrm>
            <a:custGeom>
              <a:avLst/>
              <a:gdLst>
                <a:gd name="T0" fmla="*/ 91 w 97"/>
                <a:gd name="T1" fmla="*/ 56 h 104"/>
                <a:gd name="T2" fmla="*/ 53 w 97"/>
                <a:gd name="T3" fmla="*/ 93 h 104"/>
                <a:gd name="T4" fmla="*/ 11 w 97"/>
                <a:gd name="T5" fmla="*/ 93 h 104"/>
                <a:gd name="T6" fmla="*/ 11 w 97"/>
                <a:gd name="T7" fmla="*/ 53 h 104"/>
                <a:gd name="T8" fmla="*/ 59 w 97"/>
                <a:gd name="T9" fmla="*/ 8 h 104"/>
                <a:gd name="T10" fmla="*/ 88 w 97"/>
                <a:gd name="T11" fmla="*/ 8 h 104"/>
                <a:gd name="T12" fmla="*/ 88 w 97"/>
                <a:gd name="T13" fmla="*/ 36 h 104"/>
                <a:gd name="T14" fmla="*/ 47 w 97"/>
                <a:gd name="T15" fmla="*/ 76 h 104"/>
                <a:gd name="T16" fmla="*/ 29 w 97"/>
                <a:gd name="T17" fmla="*/ 76 h 104"/>
                <a:gd name="T18" fmla="*/ 29 w 97"/>
                <a:gd name="T19" fmla="*/ 59 h 104"/>
                <a:gd name="T20" fmla="*/ 62 w 97"/>
                <a:gd name="T21" fmla="*/ 2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4">
                  <a:moveTo>
                    <a:pt x="91" y="56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42" y="104"/>
                    <a:pt x="23" y="104"/>
                    <a:pt x="11" y="93"/>
                  </a:cubicBezTo>
                  <a:cubicBezTo>
                    <a:pt x="0" y="82"/>
                    <a:pt x="0" y="64"/>
                    <a:pt x="11" y="5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7" y="0"/>
                    <a:pt x="80" y="0"/>
                    <a:pt x="88" y="8"/>
                  </a:cubicBezTo>
                  <a:cubicBezTo>
                    <a:pt x="97" y="15"/>
                    <a:pt x="97" y="28"/>
                    <a:pt x="88" y="3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2" y="80"/>
                    <a:pt x="34" y="80"/>
                    <a:pt x="29" y="76"/>
                  </a:cubicBezTo>
                  <a:cubicBezTo>
                    <a:pt x="24" y="71"/>
                    <a:pt x="24" y="63"/>
                    <a:pt x="29" y="59"/>
                  </a:cubicBezTo>
                  <a:cubicBezTo>
                    <a:pt x="62" y="27"/>
                    <a:pt x="62" y="27"/>
                    <a:pt x="62" y="27"/>
                  </a:cubicBezTo>
                </a:path>
              </a:pathLst>
            </a:custGeom>
            <a:noFill/>
            <a:ln w="12700" cap="rnd">
              <a:solidFill>
                <a:sysClr val="window" lastClr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BB57988-347F-4010-8FC1-B41EAC0439DD}"/>
              </a:ext>
            </a:extLst>
          </p:cNvPr>
          <p:cNvGrpSpPr/>
          <p:nvPr/>
        </p:nvGrpSpPr>
        <p:grpSpPr>
          <a:xfrm>
            <a:off x="1943102" y="2511143"/>
            <a:ext cx="1299633" cy="1302152"/>
            <a:chOff x="1943102" y="2511143"/>
            <a:chExt cx="1299633" cy="1302152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1943102" y="2511143"/>
              <a:ext cx="1299633" cy="1302152"/>
            </a:xfrm>
            <a:prstGeom prst="ellipse">
              <a:avLst/>
            </a:prstGeom>
            <a:solidFill>
              <a:srgbClr val="8AB4A4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2345269" y="2934677"/>
              <a:ext cx="495300" cy="455084"/>
            </a:xfrm>
            <a:custGeom>
              <a:avLst/>
              <a:gdLst>
                <a:gd name="T0" fmla="*/ 71 w 99"/>
                <a:gd name="T1" fmla="*/ 0 h 91"/>
                <a:gd name="T2" fmla="*/ 50 w 99"/>
                <a:gd name="T3" fmla="*/ 12 h 91"/>
                <a:gd name="T4" fmla="*/ 28 w 99"/>
                <a:gd name="T5" fmla="*/ 0 h 91"/>
                <a:gd name="T6" fmla="*/ 0 w 99"/>
                <a:gd name="T7" fmla="*/ 28 h 91"/>
                <a:gd name="T8" fmla="*/ 50 w 99"/>
                <a:gd name="T9" fmla="*/ 91 h 91"/>
                <a:gd name="T10" fmla="*/ 99 w 99"/>
                <a:gd name="T11" fmla="*/ 28 h 91"/>
                <a:gd name="T12" fmla="*/ 71 w 99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1">
                  <a:moveTo>
                    <a:pt x="71" y="0"/>
                  </a:moveTo>
                  <a:cubicBezTo>
                    <a:pt x="60" y="0"/>
                    <a:pt x="50" y="12"/>
                    <a:pt x="50" y="12"/>
                  </a:cubicBezTo>
                  <a:cubicBezTo>
                    <a:pt x="50" y="12"/>
                    <a:pt x="40" y="0"/>
                    <a:pt x="28" y="0"/>
                  </a:cubicBezTo>
                  <a:cubicBezTo>
                    <a:pt x="16" y="0"/>
                    <a:pt x="0" y="8"/>
                    <a:pt x="0" y="28"/>
                  </a:cubicBezTo>
                  <a:cubicBezTo>
                    <a:pt x="0" y="52"/>
                    <a:pt x="34" y="83"/>
                    <a:pt x="50" y="91"/>
                  </a:cubicBezTo>
                  <a:cubicBezTo>
                    <a:pt x="65" y="83"/>
                    <a:pt x="99" y="52"/>
                    <a:pt x="99" y="28"/>
                  </a:cubicBezTo>
                  <a:cubicBezTo>
                    <a:pt x="99" y="8"/>
                    <a:pt x="83" y="0"/>
                    <a:pt x="71" y="0"/>
                  </a:cubicBezTo>
                  <a:close/>
                </a:path>
              </a:pathLst>
            </a:custGeom>
            <a:noFill/>
            <a:ln w="12700" cap="rnd">
              <a:solidFill>
                <a:sysClr val="window" lastClr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38D7E2C-3181-455A-8517-1B5271535B59}"/>
              </a:ext>
            </a:extLst>
          </p:cNvPr>
          <p:cNvGrpSpPr/>
          <p:nvPr/>
        </p:nvGrpSpPr>
        <p:grpSpPr>
          <a:xfrm>
            <a:off x="4229102" y="3887400"/>
            <a:ext cx="1299633" cy="1300035"/>
            <a:chOff x="4229102" y="3887400"/>
            <a:chExt cx="1299633" cy="1300035"/>
          </a:xfrm>
        </p:grpSpPr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4229102" y="3887400"/>
              <a:ext cx="1299633" cy="1300035"/>
            </a:xfrm>
            <a:prstGeom prst="ellipse">
              <a:avLst/>
            </a:prstGeom>
            <a:solidFill>
              <a:srgbClr val="EB7E85"/>
            </a:solidFill>
            <a:ln w="6350">
              <a:solidFill>
                <a:sysClr val="window" lastClr="FFFFFF"/>
              </a:solidFill>
            </a:ln>
            <a:extLst/>
          </p:spPr>
          <p:txBody>
            <a:bodyPr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 Light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669367" y="4287652"/>
              <a:ext cx="419100" cy="499533"/>
              <a:chOff x="6932613" y="-3332163"/>
              <a:chExt cx="314325" cy="374650"/>
            </a:xfrm>
          </p:grpSpPr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6932613" y="-3271838"/>
                <a:ext cx="314325" cy="314325"/>
              </a:xfrm>
              <a:prstGeom prst="ellipse">
                <a:avLst/>
              </a:pr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 flipV="1">
                <a:off x="7089775" y="-3241675"/>
                <a:ext cx="0" cy="127000"/>
              </a:xfrm>
              <a:prstGeom prst="line">
                <a:avLst/>
              </a:pr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2" name="Line 30"/>
              <p:cNvSpPr>
                <a:spLocks noChangeShapeType="1"/>
              </p:cNvSpPr>
              <p:nvPr/>
            </p:nvSpPr>
            <p:spPr bwMode="auto">
              <a:xfrm>
                <a:off x="7089775" y="-3321050"/>
                <a:ext cx="0" cy="38100"/>
              </a:xfrm>
              <a:prstGeom prst="line">
                <a:avLst/>
              </a:pr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3" name="Line 31"/>
              <p:cNvSpPr>
                <a:spLocks noChangeShapeType="1"/>
              </p:cNvSpPr>
              <p:nvPr/>
            </p:nvSpPr>
            <p:spPr bwMode="auto">
              <a:xfrm>
                <a:off x="7059613" y="-3332163"/>
                <a:ext cx="60325" cy="0"/>
              </a:xfrm>
              <a:prstGeom prst="line">
                <a:avLst/>
              </a:pr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 flipV="1">
                <a:off x="7089775" y="-3208338"/>
                <a:ext cx="93662" cy="93663"/>
              </a:xfrm>
              <a:prstGeom prst="line">
                <a:avLst/>
              </a:pr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 flipV="1">
                <a:off x="7213600" y="-3271838"/>
                <a:ext cx="33337" cy="33338"/>
              </a:xfrm>
              <a:prstGeom prst="line">
                <a:avLst/>
              </a:prstGeom>
              <a:noFill/>
              <a:ln w="12700" cap="rnd">
                <a:solidFill>
                  <a:sysClr val="window" lastClr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 Light"/>
                </a:endParaRPr>
              </a:p>
            </p:txBody>
          </p:sp>
        </p:grpSp>
      </p:grpSp>
      <p:pic>
        <p:nvPicPr>
          <p:cNvPr id="57" name="图形 56">
            <a:extLst>
              <a:ext uri="{FF2B5EF4-FFF2-40B4-BE49-F238E27FC236}">
                <a16:creationId xmlns="" xmlns:a16="http://schemas.microsoft.com/office/drawing/2014/main" id="{6A01AF1C-84B7-41F1-9C4B-FF302DC906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 flipV="1">
            <a:off x="-95250" y="-458219"/>
            <a:ext cx="12287250" cy="62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60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4087E215-D2C9-4B28-9A59-3220538A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9497" y="-1386347"/>
            <a:ext cx="12192000" cy="560438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896A57D-4FFF-42BF-A96A-69AD185D9F46}"/>
              </a:ext>
            </a:extLst>
          </p:cNvPr>
          <p:cNvGrpSpPr/>
          <p:nvPr/>
        </p:nvGrpSpPr>
        <p:grpSpPr>
          <a:xfrm>
            <a:off x="5018315" y="1697958"/>
            <a:ext cx="2235200" cy="2235200"/>
            <a:chOff x="4978401" y="2311401"/>
            <a:chExt cx="2235200" cy="2235200"/>
          </a:xfrm>
          <a:solidFill>
            <a:srgbClr val="EB7E85"/>
          </a:solidFill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7793B0C-429F-449E-AD61-E20C49396A26}"/>
                </a:ext>
              </a:extLst>
            </p:cNvPr>
            <p:cNvSpPr/>
            <p:nvPr/>
          </p:nvSpPr>
          <p:spPr>
            <a:xfrm>
              <a:off x="4978401" y="2311401"/>
              <a:ext cx="2235200" cy="223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183A3944-17C2-4AE6-8DFA-944242164C95}"/>
                </a:ext>
              </a:extLst>
            </p:cNvPr>
            <p:cNvSpPr txBox="1"/>
            <p:nvPr/>
          </p:nvSpPr>
          <p:spPr>
            <a:xfrm>
              <a:off x="5684885" y="2648857"/>
              <a:ext cx="906017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15">
            <a:extLst>
              <a:ext uri="{FF2B5EF4-FFF2-40B4-BE49-F238E27FC236}">
                <a16:creationId xmlns="" xmlns:a16="http://schemas.microsoft.com/office/drawing/2014/main" id="{4E093CC0-D7C8-470B-B3D7-ED105397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112" y="4215119"/>
            <a:ext cx="136960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校园设施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="" xmlns:a16="http://schemas.microsoft.com/office/drawing/2014/main" id="{30AD536D-0892-47EE-94D5-B9EE2A35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54" y="4731324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6">
            <a:extLst>
              <a:ext uri="{FF2B5EF4-FFF2-40B4-BE49-F238E27FC236}">
                <a16:creationId xmlns="" xmlns:a16="http://schemas.microsoft.com/office/drawing/2014/main" id="{76A9C703-A07C-4312-BF56-E93D8A60AD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 flipV="1">
            <a:off x="-66675" y="-153925"/>
            <a:ext cx="12192000" cy="6207003"/>
          </a:xfrm>
          <a:prstGeom prst="rect">
            <a:avLst/>
          </a:prstGeom>
        </p:spPr>
      </p:pic>
      <p:sp>
        <p:nvSpPr>
          <p:cNvPr id="54" name="Rectangle 5" descr="C3443F420FB5676601CD8A6FCB880146"/>
          <p:cNvSpPr>
            <a:spLocks noChangeArrowheads="1"/>
          </p:cNvSpPr>
          <p:nvPr/>
        </p:nvSpPr>
        <p:spPr bwMode="auto">
          <a:xfrm>
            <a:off x="4267201" y="1793877"/>
            <a:ext cx="3661833" cy="212090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-41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Rectangle 6" descr="headphones-405880_1280"/>
          <p:cNvSpPr>
            <a:spLocks noChangeArrowheads="1"/>
          </p:cNvSpPr>
          <p:nvPr/>
        </p:nvSpPr>
        <p:spPr bwMode="auto">
          <a:xfrm>
            <a:off x="7950201" y="1793877"/>
            <a:ext cx="3661833" cy="2120900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6" name="Rectangle 7" descr="photo-1416339276121-ba1dfa199912"/>
          <p:cNvSpPr>
            <a:spLocks noChangeArrowheads="1"/>
          </p:cNvSpPr>
          <p:nvPr/>
        </p:nvSpPr>
        <p:spPr bwMode="auto">
          <a:xfrm>
            <a:off x="579968" y="3940177"/>
            <a:ext cx="3661833" cy="2120900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7" name="Rectangle 8" descr="12"/>
          <p:cNvSpPr>
            <a:spLocks noChangeArrowheads="1"/>
          </p:cNvSpPr>
          <p:nvPr/>
        </p:nvSpPr>
        <p:spPr bwMode="auto">
          <a:xfrm>
            <a:off x="4267201" y="3940177"/>
            <a:ext cx="3661833" cy="2120900"/>
          </a:xfrm>
          <a:prstGeom prst="rect">
            <a:avLst/>
          </a:pr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8" name="Rectangle 9" descr="psb"/>
          <p:cNvSpPr>
            <a:spLocks noChangeArrowheads="1"/>
          </p:cNvSpPr>
          <p:nvPr/>
        </p:nvSpPr>
        <p:spPr bwMode="auto">
          <a:xfrm>
            <a:off x="7950201" y="3940177"/>
            <a:ext cx="3661833" cy="2120900"/>
          </a:xfrm>
          <a:prstGeom prst="rect">
            <a:avLst/>
          </a:prstGeom>
          <a:blipFill dpi="0"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1686" y="1795993"/>
            <a:ext cx="3661833" cy="2120900"/>
            <a:chOff x="581686" y="1795993"/>
            <a:chExt cx="3661833" cy="2120900"/>
          </a:xfrm>
          <a:solidFill>
            <a:srgbClr val="8AB4A4"/>
          </a:solidFill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581686" y="1795993"/>
              <a:ext cx="3661833" cy="21209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912285" y="2244725"/>
              <a:ext cx="2976033" cy="837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1333" b="1" i="0" u="none" strike="noStrike" kern="0" cap="none" spc="0" normalizeH="0" baseline="0" noProof="0" dirty="0">
                  <a:ln>
                    <a:noFill/>
                  </a:ln>
                  <a:solidFill>
                    <a:srgbClr val="EB7E85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硬件优势</a:t>
              </a:r>
              <a:endParaRPr kumimoji="0" lang="zh-CN" altLang="en-US" sz="133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We have many PowerPoint </a:t>
              </a:r>
              <a:r>
                <a:rPr kumimoji="0" lang="zh-CN" altLang="en-US" sz="10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templates</a:t>
              </a: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 that has been specifically designed to help anyone that is stepping into the world of PowerPoint for the very first time. 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204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形 52">
            <a:extLst>
              <a:ext uri="{FF2B5EF4-FFF2-40B4-BE49-F238E27FC236}">
                <a16:creationId xmlns="" xmlns:a16="http://schemas.microsoft.com/office/drawing/2014/main" id="{B0F3442D-4954-42A2-90F5-B2C8192D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2701" y="402234"/>
            <a:ext cx="12185651" cy="6887497"/>
          </a:xfrm>
          <a:prstGeom prst="rect">
            <a:avLst/>
          </a:prstGeom>
        </p:spPr>
      </p:pic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68351" y="3626908"/>
            <a:ext cx="10623549" cy="0"/>
          </a:xfrm>
          <a:prstGeom prst="line">
            <a:avLst/>
          </a:prstGeom>
          <a:noFill/>
          <a:ln w="6350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6089651" y="1783292"/>
            <a:ext cx="0" cy="3670300"/>
          </a:xfrm>
          <a:prstGeom prst="line">
            <a:avLst/>
          </a:prstGeom>
          <a:noFill/>
          <a:ln w="6350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709D66C-BD07-45B6-BC19-7060A01357DC}"/>
              </a:ext>
            </a:extLst>
          </p:cNvPr>
          <p:cNvGrpSpPr/>
          <p:nvPr/>
        </p:nvGrpSpPr>
        <p:grpSpPr>
          <a:xfrm>
            <a:off x="768351" y="1783291"/>
            <a:ext cx="4925483" cy="1464733"/>
            <a:chOff x="768351" y="1783291"/>
            <a:chExt cx="4925483" cy="1464733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68351" y="1783291"/>
              <a:ext cx="4925483" cy="1464733"/>
            </a:xfrm>
            <a:prstGeom prst="rect">
              <a:avLst/>
            </a:prstGeom>
            <a:solidFill>
              <a:srgbClr val="8AB4A4">
                <a:alpha val="61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22" name="Freeform 20" descr="001e90bc453a118d6b4237"/>
            <p:cNvSpPr>
              <a:spLocks/>
            </p:cNvSpPr>
            <p:nvPr/>
          </p:nvSpPr>
          <p:spPr bwMode="auto">
            <a:xfrm>
              <a:off x="768351" y="1783291"/>
              <a:ext cx="2029883" cy="1464733"/>
            </a:xfrm>
            <a:custGeom>
              <a:avLst/>
              <a:gdLst>
                <a:gd name="T0" fmla="*/ 898 w 959"/>
                <a:gd name="T1" fmla="*/ 284 h 692"/>
                <a:gd name="T2" fmla="*/ 898 w 959"/>
                <a:gd name="T3" fmla="*/ 0 h 692"/>
                <a:gd name="T4" fmla="*/ 0 w 959"/>
                <a:gd name="T5" fmla="*/ 0 h 692"/>
                <a:gd name="T6" fmla="*/ 0 w 959"/>
                <a:gd name="T7" fmla="*/ 692 h 692"/>
                <a:gd name="T8" fmla="*/ 898 w 959"/>
                <a:gd name="T9" fmla="*/ 692 h 692"/>
                <a:gd name="T10" fmla="*/ 898 w 959"/>
                <a:gd name="T11" fmla="*/ 407 h 692"/>
                <a:gd name="T12" fmla="*/ 959 w 959"/>
                <a:gd name="T13" fmla="*/ 346 h 692"/>
                <a:gd name="T14" fmla="*/ 898 w 959"/>
                <a:gd name="T15" fmla="*/ 28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9" h="692">
                  <a:moveTo>
                    <a:pt x="898" y="284"/>
                  </a:moveTo>
                  <a:lnTo>
                    <a:pt x="898" y="0"/>
                  </a:lnTo>
                  <a:lnTo>
                    <a:pt x="0" y="0"/>
                  </a:lnTo>
                  <a:lnTo>
                    <a:pt x="0" y="692"/>
                  </a:lnTo>
                  <a:lnTo>
                    <a:pt x="898" y="692"/>
                  </a:lnTo>
                  <a:lnTo>
                    <a:pt x="898" y="407"/>
                  </a:lnTo>
                  <a:lnTo>
                    <a:pt x="959" y="346"/>
                  </a:lnTo>
                  <a:lnTo>
                    <a:pt x="898" y="284"/>
                  </a:lnTo>
                  <a:close/>
                </a:path>
              </a:pathLst>
            </a:cu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68352" y="1783292"/>
              <a:ext cx="842433" cy="842433"/>
            </a:xfrm>
            <a:custGeom>
              <a:avLst/>
              <a:gdLst>
                <a:gd name="T0" fmla="*/ 0 w 398"/>
                <a:gd name="T1" fmla="*/ 398 h 398"/>
                <a:gd name="T2" fmla="*/ 0 w 398"/>
                <a:gd name="T3" fmla="*/ 0 h 398"/>
                <a:gd name="T4" fmla="*/ 398 w 398"/>
                <a:gd name="T5" fmla="*/ 0 h 398"/>
                <a:gd name="T6" fmla="*/ 0 w 398"/>
                <a:gd name="T7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398">
                  <a:moveTo>
                    <a:pt x="0" y="398"/>
                  </a:moveTo>
                  <a:lnTo>
                    <a:pt x="0" y="0"/>
                  </a:lnTo>
                  <a:lnTo>
                    <a:pt x="398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EB7E85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50" name="Freeform 45"/>
            <p:cNvSpPr>
              <a:spLocks noEditPoints="1"/>
            </p:cNvSpPr>
            <p:nvPr/>
          </p:nvSpPr>
          <p:spPr bwMode="auto">
            <a:xfrm>
              <a:off x="891118" y="1946276"/>
              <a:ext cx="298449" cy="205316"/>
            </a:xfrm>
            <a:custGeom>
              <a:avLst/>
              <a:gdLst>
                <a:gd name="T0" fmla="*/ 91 w 95"/>
                <a:gd name="T1" fmla="*/ 7 h 65"/>
                <a:gd name="T2" fmla="*/ 82 w 95"/>
                <a:gd name="T3" fmla="*/ 3 h 65"/>
                <a:gd name="T4" fmla="*/ 73 w 95"/>
                <a:gd name="T5" fmla="*/ 7 h 65"/>
                <a:gd name="T6" fmla="*/ 69 w 95"/>
                <a:gd name="T7" fmla="*/ 16 h 65"/>
                <a:gd name="T8" fmla="*/ 71 w 95"/>
                <a:gd name="T9" fmla="*/ 21 h 65"/>
                <a:gd name="T10" fmla="*/ 55 w 95"/>
                <a:gd name="T11" fmla="*/ 35 h 65"/>
                <a:gd name="T12" fmla="*/ 47 w 95"/>
                <a:gd name="T13" fmla="*/ 33 h 65"/>
                <a:gd name="T14" fmla="*/ 39 w 95"/>
                <a:gd name="T15" fmla="*/ 35 h 65"/>
                <a:gd name="T16" fmla="*/ 28 w 95"/>
                <a:gd name="T17" fmla="*/ 22 h 65"/>
                <a:gd name="T18" fmla="*/ 25 w 95"/>
                <a:gd name="T19" fmla="*/ 4 h 65"/>
                <a:gd name="T20" fmla="*/ 15 w 95"/>
                <a:gd name="T21" fmla="*/ 0 h 65"/>
                <a:gd name="T22" fmla="*/ 4 w 95"/>
                <a:gd name="T23" fmla="*/ 4 h 65"/>
                <a:gd name="T24" fmla="*/ 0 w 95"/>
                <a:gd name="T25" fmla="*/ 14 h 65"/>
                <a:gd name="T26" fmla="*/ 4 w 95"/>
                <a:gd name="T27" fmla="*/ 25 h 65"/>
                <a:gd name="T28" fmla="*/ 15 w 95"/>
                <a:gd name="T29" fmla="*/ 29 h 65"/>
                <a:gd name="T30" fmla="*/ 22 w 95"/>
                <a:gd name="T31" fmla="*/ 27 h 65"/>
                <a:gd name="T32" fmla="*/ 33 w 95"/>
                <a:gd name="T33" fmla="*/ 40 h 65"/>
                <a:gd name="T34" fmla="*/ 35 w 95"/>
                <a:gd name="T35" fmla="*/ 60 h 65"/>
                <a:gd name="T36" fmla="*/ 47 w 95"/>
                <a:gd name="T37" fmla="*/ 65 h 65"/>
                <a:gd name="T38" fmla="*/ 58 w 95"/>
                <a:gd name="T39" fmla="*/ 60 h 65"/>
                <a:gd name="T40" fmla="*/ 60 w 95"/>
                <a:gd name="T41" fmla="*/ 41 h 65"/>
                <a:gd name="T42" fmla="*/ 76 w 95"/>
                <a:gd name="T43" fmla="*/ 27 h 65"/>
                <a:gd name="T44" fmla="*/ 82 w 95"/>
                <a:gd name="T45" fmla="*/ 29 h 65"/>
                <a:gd name="T46" fmla="*/ 91 w 95"/>
                <a:gd name="T47" fmla="*/ 25 h 65"/>
                <a:gd name="T48" fmla="*/ 95 w 95"/>
                <a:gd name="T49" fmla="*/ 16 h 65"/>
                <a:gd name="T50" fmla="*/ 91 w 95"/>
                <a:gd name="T51" fmla="*/ 7 h 65"/>
                <a:gd name="T52" fmla="*/ 10 w 95"/>
                <a:gd name="T53" fmla="*/ 19 h 65"/>
                <a:gd name="T54" fmla="*/ 8 w 95"/>
                <a:gd name="T55" fmla="*/ 14 h 65"/>
                <a:gd name="T56" fmla="*/ 10 w 95"/>
                <a:gd name="T57" fmla="*/ 10 h 65"/>
                <a:gd name="T58" fmla="*/ 15 w 95"/>
                <a:gd name="T59" fmla="*/ 8 h 65"/>
                <a:gd name="T60" fmla="*/ 20 w 95"/>
                <a:gd name="T61" fmla="*/ 10 h 65"/>
                <a:gd name="T62" fmla="*/ 20 w 95"/>
                <a:gd name="T63" fmla="*/ 19 h 65"/>
                <a:gd name="T64" fmla="*/ 10 w 95"/>
                <a:gd name="T65" fmla="*/ 19 h 65"/>
                <a:gd name="T66" fmla="*/ 85 w 95"/>
                <a:gd name="T67" fmla="*/ 19 h 65"/>
                <a:gd name="T68" fmla="*/ 79 w 95"/>
                <a:gd name="T69" fmla="*/ 19 h 65"/>
                <a:gd name="T70" fmla="*/ 77 w 95"/>
                <a:gd name="T71" fmla="*/ 16 h 65"/>
                <a:gd name="T72" fmla="*/ 79 w 95"/>
                <a:gd name="T73" fmla="*/ 13 h 65"/>
                <a:gd name="T74" fmla="*/ 82 w 95"/>
                <a:gd name="T75" fmla="*/ 11 h 65"/>
                <a:gd name="T76" fmla="*/ 85 w 95"/>
                <a:gd name="T77" fmla="*/ 13 h 65"/>
                <a:gd name="T78" fmla="*/ 87 w 95"/>
                <a:gd name="T79" fmla="*/ 16 h 65"/>
                <a:gd name="T80" fmla="*/ 85 w 95"/>
                <a:gd name="T81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65">
                  <a:moveTo>
                    <a:pt x="91" y="7"/>
                  </a:moveTo>
                  <a:cubicBezTo>
                    <a:pt x="89" y="5"/>
                    <a:pt x="85" y="3"/>
                    <a:pt x="82" y="3"/>
                  </a:cubicBezTo>
                  <a:cubicBezTo>
                    <a:pt x="79" y="3"/>
                    <a:pt x="75" y="5"/>
                    <a:pt x="73" y="7"/>
                  </a:cubicBezTo>
                  <a:cubicBezTo>
                    <a:pt x="71" y="9"/>
                    <a:pt x="69" y="13"/>
                    <a:pt x="69" y="16"/>
                  </a:cubicBezTo>
                  <a:cubicBezTo>
                    <a:pt x="69" y="18"/>
                    <a:pt x="70" y="20"/>
                    <a:pt x="71" y="21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2" y="34"/>
                    <a:pt x="50" y="33"/>
                    <a:pt x="47" y="33"/>
                  </a:cubicBezTo>
                  <a:cubicBezTo>
                    <a:pt x="44" y="33"/>
                    <a:pt x="41" y="33"/>
                    <a:pt x="39" y="35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1" y="16"/>
                    <a:pt x="30" y="9"/>
                    <a:pt x="25" y="4"/>
                  </a:cubicBezTo>
                  <a:cubicBezTo>
                    <a:pt x="23" y="1"/>
                    <a:pt x="19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8"/>
                    <a:pt x="2" y="22"/>
                    <a:pt x="4" y="25"/>
                  </a:cubicBezTo>
                  <a:cubicBezTo>
                    <a:pt x="7" y="28"/>
                    <a:pt x="11" y="29"/>
                    <a:pt x="15" y="29"/>
                  </a:cubicBezTo>
                  <a:cubicBezTo>
                    <a:pt x="17" y="29"/>
                    <a:pt x="20" y="28"/>
                    <a:pt x="22" y="27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9" y="47"/>
                    <a:pt x="30" y="55"/>
                    <a:pt x="35" y="60"/>
                  </a:cubicBezTo>
                  <a:cubicBezTo>
                    <a:pt x="38" y="63"/>
                    <a:pt x="42" y="65"/>
                    <a:pt x="47" y="65"/>
                  </a:cubicBezTo>
                  <a:cubicBezTo>
                    <a:pt x="51" y="65"/>
                    <a:pt x="55" y="63"/>
                    <a:pt x="58" y="60"/>
                  </a:cubicBezTo>
                  <a:cubicBezTo>
                    <a:pt x="63" y="55"/>
                    <a:pt x="64" y="47"/>
                    <a:pt x="60" y="41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8" y="28"/>
                    <a:pt x="80" y="29"/>
                    <a:pt x="82" y="29"/>
                  </a:cubicBezTo>
                  <a:cubicBezTo>
                    <a:pt x="85" y="29"/>
                    <a:pt x="89" y="27"/>
                    <a:pt x="91" y="25"/>
                  </a:cubicBezTo>
                  <a:cubicBezTo>
                    <a:pt x="93" y="23"/>
                    <a:pt x="95" y="19"/>
                    <a:pt x="95" y="16"/>
                  </a:cubicBezTo>
                  <a:cubicBezTo>
                    <a:pt x="95" y="13"/>
                    <a:pt x="93" y="9"/>
                    <a:pt x="91" y="7"/>
                  </a:cubicBezTo>
                  <a:close/>
                  <a:moveTo>
                    <a:pt x="10" y="19"/>
                  </a:moveTo>
                  <a:cubicBezTo>
                    <a:pt x="9" y="18"/>
                    <a:pt x="8" y="16"/>
                    <a:pt x="8" y="14"/>
                  </a:cubicBezTo>
                  <a:cubicBezTo>
                    <a:pt x="8" y="13"/>
                    <a:pt x="9" y="11"/>
                    <a:pt x="10" y="10"/>
                  </a:cubicBezTo>
                  <a:cubicBezTo>
                    <a:pt x="11" y="8"/>
                    <a:pt x="13" y="8"/>
                    <a:pt x="15" y="8"/>
                  </a:cubicBezTo>
                  <a:cubicBezTo>
                    <a:pt x="17" y="8"/>
                    <a:pt x="18" y="8"/>
                    <a:pt x="20" y="10"/>
                  </a:cubicBezTo>
                  <a:cubicBezTo>
                    <a:pt x="22" y="12"/>
                    <a:pt x="22" y="16"/>
                    <a:pt x="20" y="19"/>
                  </a:cubicBezTo>
                  <a:cubicBezTo>
                    <a:pt x="17" y="22"/>
                    <a:pt x="13" y="22"/>
                    <a:pt x="10" y="19"/>
                  </a:cubicBezTo>
                  <a:close/>
                  <a:moveTo>
                    <a:pt x="85" y="19"/>
                  </a:moveTo>
                  <a:cubicBezTo>
                    <a:pt x="83" y="21"/>
                    <a:pt x="80" y="21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7" y="15"/>
                    <a:pt x="78" y="14"/>
                    <a:pt x="79" y="13"/>
                  </a:cubicBezTo>
                  <a:cubicBezTo>
                    <a:pt x="80" y="12"/>
                    <a:pt x="81" y="11"/>
                    <a:pt x="82" y="11"/>
                  </a:cubicBezTo>
                  <a:cubicBezTo>
                    <a:pt x="83" y="11"/>
                    <a:pt x="84" y="12"/>
                    <a:pt x="85" y="13"/>
                  </a:cubicBezTo>
                  <a:cubicBezTo>
                    <a:pt x="86" y="14"/>
                    <a:pt x="87" y="15"/>
                    <a:pt x="87" y="16"/>
                  </a:cubicBezTo>
                  <a:cubicBezTo>
                    <a:pt x="87" y="17"/>
                    <a:pt x="86" y="18"/>
                    <a:pt x="8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935817" y="2340032"/>
              <a:ext cx="2590800" cy="59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We have many PowerPoint </a:t>
              </a:r>
              <a:r>
                <a:rPr kumimoji="0" lang="zh-CN" alt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templates</a:t>
              </a: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 that has been specifically designed to help anyone that is stepping into the world of PowerPoint for the very first time. 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952751" y="2242608"/>
              <a:ext cx="2495549" cy="0"/>
            </a:xfrm>
            <a:prstGeom prst="line">
              <a:avLst/>
            </a:prstGeom>
            <a:noFill/>
            <a:ln w="6350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2952751" y="1927224"/>
              <a:ext cx="2590800" cy="18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1067" b="1" i="0" u="none" strike="noStrike" kern="0" cap="none" spc="0" normalizeH="0" baseline="0" noProof="0" dirty="0">
                  <a:ln>
                    <a:noFill/>
                  </a:ln>
                  <a:solidFill>
                    <a:srgbClr val="EB7E85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设施一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5C0AD9-B5DA-4711-A706-979F2F1ABFB0}"/>
              </a:ext>
            </a:extLst>
          </p:cNvPr>
          <p:cNvGrpSpPr/>
          <p:nvPr/>
        </p:nvGrpSpPr>
        <p:grpSpPr>
          <a:xfrm>
            <a:off x="6500284" y="1783291"/>
            <a:ext cx="4925483" cy="1464733"/>
            <a:chOff x="6500284" y="1783291"/>
            <a:chExt cx="4925483" cy="1464733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500284" y="1783291"/>
              <a:ext cx="4925483" cy="1464733"/>
            </a:xfrm>
            <a:prstGeom prst="rect">
              <a:avLst/>
            </a:prstGeom>
            <a:solidFill>
              <a:srgbClr val="8AB4A4">
                <a:alpha val="61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25" name="Freeform 23" descr="160621-20121008052951-1"/>
            <p:cNvSpPr>
              <a:spLocks/>
            </p:cNvSpPr>
            <p:nvPr/>
          </p:nvSpPr>
          <p:spPr bwMode="auto">
            <a:xfrm>
              <a:off x="6500284" y="1783291"/>
              <a:ext cx="2029883" cy="1464733"/>
            </a:xfrm>
            <a:custGeom>
              <a:avLst/>
              <a:gdLst>
                <a:gd name="T0" fmla="*/ 898 w 959"/>
                <a:gd name="T1" fmla="*/ 284 h 692"/>
                <a:gd name="T2" fmla="*/ 898 w 959"/>
                <a:gd name="T3" fmla="*/ 0 h 692"/>
                <a:gd name="T4" fmla="*/ 0 w 959"/>
                <a:gd name="T5" fmla="*/ 0 h 692"/>
                <a:gd name="T6" fmla="*/ 0 w 959"/>
                <a:gd name="T7" fmla="*/ 692 h 692"/>
                <a:gd name="T8" fmla="*/ 898 w 959"/>
                <a:gd name="T9" fmla="*/ 692 h 692"/>
                <a:gd name="T10" fmla="*/ 898 w 959"/>
                <a:gd name="T11" fmla="*/ 407 h 692"/>
                <a:gd name="T12" fmla="*/ 959 w 959"/>
                <a:gd name="T13" fmla="*/ 346 h 692"/>
                <a:gd name="T14" fmla="*/ 898 w 959"/>
                <a:gd name="T15" fmla="*/ 28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9" h="692">
                  <a:moveTo>
                    <a:pt x="898" y="284"/>
                  </a:moveTo>
                  <a:lnTo>
                    <a:pt x="898" y="0"/>
                  </a:lnTo>
                  <a:lnTo>
                    <a:pt x="0" y="0"/>
                  </a:lnTo>
                  <a:lnTo>
                    <a:pt x="0" y="692"/>
                  </a:lnTo>
                  <a:lnTo>
                    <a:pt x="898" y="692"/>
                  </a:lnTo>
                  <a:lnTo>
                    <a:pt x="898" y="407"/>
                  </a:lnTo>
                  <a:lnTo>
                    <a:pt x="959" y="346"/>
                  </a:lnTo>
                  <a:lnTo>
                    <a:pt x="898" y="284"/>
                  </a:lnTo>
                  <a:close/>
                </a:path>
              </a:pathLst>
            </a:cu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500285" y="1783292"/>
              <a:ext cx="842433" cy="842433"/>
            </a:xfrm>
            <a:custGeom>
              <a:avLst/>
              <a:gdLst>
                <a:gd name="T0" fmla="*/ 0 w 398"/>
                <a:gd name="T1" fmla="*/ 398 h 398"/>
                <a:gd name="T2" fmla="*/ 0 w 398"/>
                <a:gd name="T3" fmla="*/ 0 h 398"/>
                <a:gd name="T4" fmla="*/ 398 w 398"/>
                <a:gd name="T5" fmla="*/ 0 h 398"/>
                <a:gd name="T6" fmla="*/ 0 w 398"/>
                <a:gd name="T7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398">
                  <a:moveTo>
                    <a:pt x="0" y="398"/>
                  </a:moveTo>
                  <a:lnTo>
                    <a:pt x="0" y="0"/>
                  </a:lnTo>
                  <a:lnTo>
                    <a:pt x="398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EB7E85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6608234" y="1899709"/>
              <a:ext cx="292100" cy="213783"/>
            </a:xfrm>
            <a:custGeom>
              <a:avLst/>
              <a:gdLst>
                <a:gd name="T0" fmla="*/ 72 w 93"/>
                <a:gd name="T1" fmla="*/ 25 h 68"/>
                <a:gd name="T2" fmla="*/ 67 w 93"/>
                <a:gd name="T3" fmla="*/ 25 h 68"/>
                <a:gd name="T4" fmla="*/ 67 w 93"/>
                <a:gd name="T5" fmla="*/ 23 h 68"/>
                <a:gd name="T6" fmla="*/ 44 w 93"/>
                <a:gd name="T7" fmla="*/ 0 h 68"/>
                <a:gd name="T8" fmla="*/ 21 w 93"/>
                <a:gd name="T9" fmla="*/ 19 h 68"/>
                <a:gd name="T10" fmla="*/ 15 w 93"/>
                <a:gd name="T11" fmla="*/ 20 h 68"/>
                <a:gd name="T12" fmla="*/ 15 w 93"/>
                <a:gd name="T13" fmla="*/ 20 h 68"/>
                <a:gd name="T14" fmla="*/ 5 w 93"/>
                <a:gd name="T15" fmla="*/ 34 h 68"/>
                <a:gd name="T16" fmla="*/ 7 w 93"/>
                <a:gd name="T17" fmla="*/ 40 h 68"/>
                <a:gd name="T18" fmla="*/ 0 w 93"/>
                <a:gd name="T19" fmla="*/ 53 h 68"/>
                <a:gd name="T20" fmla="*/ 15 w 93"/>
                <a:gd name="T21" fmla="*/ 68 h 68"/>
                <a:gd name="T22" fmla="*/ 30 w 93"/>
                <a:gd name="T23" fmla="*/ 68 h 68"/>
                <a:gd name="T24" fmla="*/ 34 w 93"/>
                <a:gd name="T25" fmla="*/ 64 h 68"/>
                <a:gd name="T26" fmla="*/ 30 w 93"/>
                <a:gd name="T27" fmla="*/ 60 h 68"/>
                <a:gd name="T28" fmla="*/ 15 w 93"/>
                <a:gd name="T29" fmla="*/ 60 h 68"/>
                <a:gd name="T30" fmla="*/ 8 w 93"/>
                <a:gd name="T31" fmla="*/ 53 h 68"/>
                <a:gd name="T32" fmla="*/ 14 w 93"/>
                <a:gd name="T33" fmla="*/ 46 h 68"/>
                <a:gd name="T34" fmla="*/ 17 w 93"/>
                <a:gd name="T35" fmla="*/ 43 h 68"/>
                <a:gd name="T36" fmla="*/ 16 w 93"/>
                <a:gd name="T37" fmla="*/ 39 h 68"/>
                <a:gd name="T38" fmla="*/ 13 w 93"/>
                <a:gd name="T39" fmla="*/ 34 h 68"/>
                <a:gd name="T40" fmla="*/ 18 w 93"/>
                <a:gd name="T41" fmla="*/ 27 h 68"/>
                <a:gd name="T42" fmla="*/ 18 w 93"/>
                <a:gd name="T43" fmla="*/ 27 h 68"/>
                <a:gd name="T44" fmla="*/ 23 w 93"/>
                <a:gd name="T45" fmla="*/ 28 h 68"/>
                <a:gd name="T46" fmla="*/ 27 w 93"/>
                <a:gd name="T47" fmla="*/ 28 h 68"/>
                <a:gd name="T48" fmla="*/ 29 w 93"/>
                <a:gd name="T49" fmla="*/ 24 h 68"/>
                <a:gd name="T50" fmla="*/ 29 w 93"/>
                <a:gd name="T51" fmla="*/ 23 h 68"/>
                <a:gd name="T52" fmla="*/ 29 w 93"/>
                <a:gd name="T53" fmla="*/ 23 h 68"/>
                <a:gd name="T54" fmla="*/ 44 w 93"/>
                <a:gd name="T55" fmla="*/ 8 h 68"/>
                <a:gd name="T56" fmla="*/ 59 w 93"/>
                <a:gd name="T57" fmla="*/ 23 h 68"/>
                <a:gd name="T58" fmla="*/ 57 w 93"/>
                <a:gd name="T59" fmla="*/ 31 h 68"/>
                <a:gd name="T60" fmla="*/ 58 w 93"/>
                <a:gd name="T61" fmla="*/ 36 h 68"/>
                <a:gd name="T62" fmla="*/ 63 w 93"/>
                <a:gd name="T63" fmla="*/ 36 h 68"/>
                <a:gd name="T64" fmla="*/ 72 w 93"/>
                <a:gd name="T65" fmla="*/ 33 h 68"/>
                <a:gd name="T66" fmla="*/ 85 w 93"/>
                <a:gd name="T67" fmla="*/ 46 h 68"/>
                <a:gd name="T68" fmla="*/ 72 w 93"/>
                <a:gd name="T69" fmla="*/ 60 h 68"/>
                <a:gd name="T70" fmla="*/ 63 w 93"/>
                <a:gd name="T71" fmla="*/ 60 h 68"/>
                <a:gd name="T72" fmla="*/ 59 w 93"/>
                <a:gd name="T73" fmla="*/ 64 h 68"/>
                <a:gd name="T74" fmla="*/ 63 w 93"/>
                <a:gd name="T75" fmla="*/ 68 h 68"/>
                <a:gd name="T76" fmla="*/ 72 w 93"/>
                <a:gd name="T77" fmla="*/ 68 h 68"/>
                <a:gd name="T78" fmla="*/ 93 w 93"/>
                <a:gd name="T79" fmla="*/ 46 h 68"/>
                <a:gd name="T80" fmla="*/ 72 w 93"/>
                <a:gd name="T81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68">
                  <a:moveTo>
                    <a:pt x="72" y="25"/>
                  </a:moveTo>
                  <a:cubicBezTo>
                    <a:pt x="70" y="25"/>
                    <a:pt x="69" y="25"/>
                    <a:pt x="67" y="25"/>
                  </a:cubicBezTo>
                  <a:cubicBezTo>
                    <a:pt x="67" y="24"/>
                    <a:pt x="67" y="24"/>
                    <a:pt x="67" y="23"/>
                  </a:cubicBezTo>
                  <a:cubicBezTo>
                    <a:pt x="67" y="10"/>
                    <a:pt x="57" y="0"/>
                    <a:pt x="44" y="0"/>
                  </a:cubicBezTo>
                  <a:cubicBezTo>
                    <a:pt x="33" y="0"/>
                    <a:pt x="23" y="8"/>
                    <a:pt x="21" y="19"/>
                  </a:cubicBezTo>
                  <a:cubicBezTo>
                    <a:pt x="19" y="19"/>
                    <a:pt x="17" y="19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9" y="22"/>
                    <a:pt x="5" y="28"/>
                    <a:pt x="5" y="34"/>
                  </a:cubicBezTo>
                  <a:cubicBezTo>
                    <a:pt x="5" y="36"/>
                    <a:pt x="6" y="38"/>
                    <a:pt x="7" y="40"/>
                  </a:cubicBezTo>
                  <a:cubicBezTo>
                    <a:pt x="3" y="43"/>
                    <a:pt x="0" y="48"/>
                    <a:pt x="0" y="53"/>
                  </a:cubicBezTo>
                  <a:cubicBezTo>
                    <a:pt x="0" y="61"/>
                    <a:pt x="6" y="68"/>
                    <a:pt x="15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3" y="68"/>
                    <a:pt x="34" y="66"/>
                    <a:pt x="34" y="64"/>
                  </a:cubicBezTo>
                  <a:cubicBezTo>
                    <a:pt x="34" y="61"/>
                    <a:pt x="33" y="60"/>
                    <a:pt x="3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1" y="60"/>
                    <a:pt x="8" y="57"/>
                    <a:pt x="8" y="53"/>
                  </a:cubicBezTo>
                  <a:cubicBezTo>
                    <a:pt x="8" y="50"/>
                    <a:pt x="10" y="47"/>
                    <a:pt x="14" y="46"/>
                  </a:cubicBezTo>
                  <a:cubicBezTo>
                    <a:pt x="15" y="46"/>
                    <a:pt x="17" y="45"/>
                    <a:pt x="17" y="43"/>
                  </a:cubicBezTo>
                  <a:cubicBezTo>
                    <a:pt x="18" y="42"/>
                    <a:pt x="17" y="40"/>
                    <a:pt x="16" y="39"/>
                  </a:cubicBezTo>
                  <a:cubicBezTo>
                    <a:pt x="14" y="38"/>
                    <a:pt x="13" y="36"/>
                    <a:pt x="13" y="34"/>
                  </a:cubicBezTo>
                  <a:cubicBezTo>
                    <a:pt x="13" y="31"/>
                    <a:pt x="15" y="28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1" y="27"/>
                    <a:pt x="23" y="28"/>
                  </a:cubicBezTo>
                  <a:cubicBezTo>
                    <a:pt x="25" y="29"/>
                    <a:pt x="26" y="29"/>
                    <a:pt x="27" y="28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15"/>
                    <a:pt x="36" y="8"/>
                    <a:pt x="44" y="8"/>
                  </a:cubicBezTo>
                  <a:cubicBezTo>
                    <a:pt x="52" y="8"/>
                    <a:pt x="59" y="15"/>
                    <a:pt x="59" y="23"/>
                  </a:cubicBezTo>
                  <a:cubicBezTo>
                    <a:pt x="59" y="26"/>
                    <a:pt x="58" y="28"/>
                    <a:pt x="57" y="31"/>
                  </a:cubicBezTo>
                  <a:cubicBezTo>
                    <a:pt x="56" y="32"/>
                    <a:pt x="56" y="35"/>
                    <a:pt x="58" y="36"/>
                  </a:cubicBezTo>
                  <a:cubicBezTo>
                    <a:pt x="59" y="37"/>
                    <a:pt x="62" y="37"/>
                    <a:pt x="63" y="36"/>
                  </a:cubicBezTo>
                  <a:cubicBezTo>
                    <a:pt x="65" y="35"/>
                    <a:pt x="68" y="33"/>
                    <a:pt x="72" y="33"/>
                  </a:cubicBezTo>
                  <a:cubicBezTo>
                    <a:pt x="79" y="33"/>
                    <a:pt x="85" y="39"/>
                    <a:pt x="85" y="46"/>
                  </a:cubicBezTo>
                  <a:cubicBezTo>
                    <a:pt x="85" y="54"/>
                    <a:pt x="79" y="60"/>
                    <a:pt x="7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0" y="60"/>
                    <a:pt x="59" y="61"/>
                    <a:pt x="59" y="64"/>
                  </a:cubicBezTo>
                  <a:cubicBezTo>
                    <a:pt x="59" y="66"/>
                    <a:pt x="60" y="68"/>
                    <a:pt x="63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68"/>
                    <a:pt x="93" y="58"/>
                    <a:pt x="93" y="46"/>
                  </a:cubicBezTo>
                  <a:cubicBezTo>
                    <a:pt x="93" y="34"/>
                    <a:pt x="83" y="25"/>
                    <a:pt x="7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6697134" y="2018242"/>
              <a:ext cx="116417" cy="177800"/>
            </a:xfrm>
            <a:custGeom>
              <a:avLst/>
              <a:gdLst>
                <a:gd name="T0" fmla="*/ 29 w 37"/>
                <a:gd name="T1" fmla="*/ 36 h 56"/>
                <a:gd name="T2" fmla="*/ 23 w 37"/>
                <a:gd name="T3" fmla="*/ 43 h 56"/>
                <a:gd name="T4" fmla="*/ 23 w 37"/>
                <a:gd name="T5" fmla="*/ 4 h 56"/>
                <a:gd name="T6" fmla="*/ 18 w 37"/>
                <a:gd name="T7" fmla="*/ 0 h 56"/>
                <a:gd name="T8" fmla="*/ 14 w 37"/>
                <a:gd name="T9" fmla="*/ 4 h 56"/>
                <a:gd name="T10" fmla="*/ 14 w 37"/>
                <a:gd name="T11" fmla="*/ 43 h 56"/>
                <a:gd name="T12" fmla="*/ 8 w 37"/>
                <a:gd name="T13" fmla="*/ 36 h 56"/>
                <a:gd name="T14" fmla="*/ 2 w 37"/>
                <a:gd name="T15" fmla="*/ 36 h 56"/>
                <a:gd name="T16" fmla="*/ 2 w 37"/>
                <a:gd name="T17" fmla="*/ 41 h 56"/>
                <a:gd name="T18" fmla="*/ 16 w 37"/>
                <a:gd name="T19" fmla="*/ 55 h 56"/>
                <a:gd name="T20" fmla="*/ 18 w 37"/>
                <a:gd name="T21" fmla="*/ 56 h 56"/>
                <a:gd name="T22" fmla="*/ 21 w 37"/>
                <a:gd name="T23" fmla="*/ 55 h 56"/>
                <a:gd name="T24" fmla="*/ 35 w 37"/>
                <a:gd name="T25" fmla="*/ 41 h 56"/>
                <a:gd name="T26" fmla="*/ 35 w 37"/>
                <a:gd name="T27" fmla="*/ 36 h 56"/>
                <a:gd name="T28" fmla="*/ 29 w 37"/>
                <a:gd name="T2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29" y="36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16" y="0"/>
                    <a:pt x="14" y="2"/>
                    <a:pt x="14" y="4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34"/>
                    <a:pt x="3" y="34"/>
                    <a:pt x="2" y="36"/>
                  </a:cubicBezTo>
                  <a:cubicBezTo>
                    <a:pt x="0" y="37"/>
                    <a:pt x="0" y="40"/>
                    <a:pt x="2" y="41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7" y="56"/>
                    <a:pt x="18" y="56"/>
                  </a:cubicBezTo>
                  <a:cubicBezTo>
                    <a:pt x="20" y="56"/>
                    <a:pt x="21" y="56"/>
                    <a:pt x="21" y="5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0"/>
                    <a:pt x="37" y="37"/>
                    <a:pt x="35" y="36"/>
                  </a:cubicBezTo>
                  <a:cubicBezTo>
                    <a:pt x="34" y="34"/>
                    <a:pt x="31" y="34"/>
                    <a:pt x="2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8655051" y="2242608"/>
              <a:ext cx="2495549" cy="0"/>
            </a:xfrm>
            <a:prstGeom prst="line">
              <a:avLst/>
            </a:prstGeom>
            <a:noFill/>
            <a:ln w="6350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8638964" y="2340032"/>
              <a:ext cx="2590800" cy="59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We have many PowerPoint </a:t>
              </a:r>
              <a:r>
                <a:rPr kumimoji="0" lang="zh-CN" alt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templates</a:t>
              </a: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 that has been specifically designed to help anyone that is stepping into the world of PowerPoint for the very first time. 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8655897" y="1927224"/>
              <a:ext cx="2590800" cy="18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1067" b="1" kern="0" dirty="0">
                  <a:solidFill>
                    <a:srgbClr val="EB7E85"/>
                  </a:solidFill>
                  <a:latin typeface="Agency FB" panose="020B0503020202020204" pitchFamily="34" charset="0"/>
                </a:rPr>
                <a:t>设施二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EA4770E9-F9E1-440B-A156-E94104CD9691}"/>
              </a:ext>
            </a:extLst>
          </p:cNvPr>
          <p:cNvGrpSpPr/>
          <p:nvPr/>
        </p:nvGrpSpPr>
        <p:grpSpPr>
          <a:xfrm>
            <a:off x="768351" y="3988858"/>
            <a:ext cx="4925483" cy="1464733"/>
            <a:chOff x="768351" y="3988858"/>
            <a:chExt cx="4925483" cy="1464733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768351" y="3988858"/>
              <a:ext cx="4925483" cy="1464733"/>
            </a:xfrm>
            <a:prstGeom prst="rect">
              <a:avLst/>
            </a:prstGeom>
            <a:solidFill>
              <a:srgbClr val="8AB4A4">
                <a:alpha val="61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28" name="Freeform 26" descr="160621-20121008053042-5"/>
            <p:cNvSpPr>
              <a:spLocks/>
            </p:cNvSpPr>
            <p:nvPr/>
          </p:nvSpPr>
          <p:spPr bwMode="auto">
            <a:xfrm>
              <a:off x="768351" y="3988858"/>
              <a:ext cx="2029883" cy="1464733"/>
            </a:xfrm>
            <a:custGeom>
              <a:avLst/>
              <a:gdLst>
                <a:gd name="T0" fmla="*/ 898 w 959"/>
                <a:gd name="T1" fmla="*/ 283 h 692"/>
                <a:gd name="T2" fmla="*/ 898 w 959"/>
                <a:gd name="T3" fmla="*/ 0 h 692"/>
                <a:gd name="T4" fmla="*/ 0 w 959"/>
                <a:gd name="T5" fmla="*/ 0 h 692"/>
                <a:gd name="T6" fmla="*/ 0 w 959"/>
                <a:gd name="T7" fmla="*/ 692 h 692"/>
                <a:gd name="T8" fmla="*/ 898 w 959"/>
                <a:gd name="T9" fmla="*/ 692 h 692"/>
                <a:gd name="T10" fmla="*/ 898 w 959"/>
                <a:gd name="T11" fmla="*/ 407 h 692"/>
                <a:gd name="T12" fmla="*/ 959 w 959"/>
                <a:gd name="T13" fmla="*/ 346 h 692"/>
                <a:gd name="T14" fmla="*/ 898 w 959"/>
                <a:gd name="T15" fmla="*/ 28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9" h="692">
                  <a:moveTo>
                    <a:pt x="898" y="283"/>
                  </a:moveTo>
                  <a:lnTo>
                    <a:pt x="898" y="0"/>
                  </a:lnTo>
                  <a:lnTo>
                    <a:pt x="0" y="0"/>
                  </a:lnTo>
                  <a:lnTo>
                    <a:pt x="0" y="692"/>
                  </a:lnTo>
                  <a:lnTo>
                    <a:pt x="898" y="692"/>
                  </a:lnTo>
                  <a:lnTo>
                    <a:pt x="898" y="407"/>
                  </a:lnTo>
                  <a:lnTo>
                    <a:pt x="959" y="346"/>
                  </a:lnTo>
                  <a:lnTo>
                    <a:pt x="898" y="283"/>
                  </a:lnTo>
                  <a:close/>
                </a:path>
              </a:pathLst>
            </a:custGeom>
            <a:blipFill dpi="0"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68352" y="3988858"/>
              <a:ext cx="842433" cy="840317"/>
            </a:xfrm>
            <a:custGeom>
              <a:avLst/>
              <a:gdLst>
                <a:gd name="T0" fmla="*/ 0 w 398"/>
                <a:gd name="T1" fmla="*/ 397 h 397"/>
                <a:gd name="T2" fmla="*/ 0 w 398"/>
                <a:gd name="T3" fmla="*/ 0 h 397"/>
                <a:gd name="T4" fmla="*/ 398 w 398"/>
                <a:gd name="T5" fmla="*/ 0 h 397"/>
                <a:gd name="T6" fmla="*/ 0 w 398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397">
                  <a:moveTo>
                    <a:pt x="0" y="397"/>
                  </a:moveTo>
                  <a:lnTo>
                    <a:pt x="0" y="0"/>
                  </a:lnTo>
                  <a:lnTo>
                    <a:pt x="398" y="0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rgbClr val="EB7E85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5" name="Freeform 40"/>
            <p:cNvSpPr>
              <a:spLocks noEditPoints="1"/>
            </p:cNvSpPr>
            <p:nvPr/>
          </p:nvSpPr>
          <p:spPr bwMode="auto">
            <a:xfrm>
              <a:off x="891118" y="4109509"/>
              <a:ext cx="298449" cy="298449"/>
            </a:xfrm>
            <a:custGeom>
              <a:avLst/>
              <a:gdLst>
                <a:gd name="T0" fmla="*/ 91 w 95"/>
                <a:gd name="T1" fmla="*/ 37 h 95"/>
                <a:gd name="T2" fmla="*/ 82 w 95"/>
                <a:gd name="T3" fmla="*/ 31 h 95"/>
                <a:gd name="T4" fmla="*/ 85 w 95"/>
                <a:gd name="T5" fmla="*/ 20 h 95"/>
                <a:gd name="T6" fmla="*/ 71 w 95"/>
                <a:gd name="T7" fmla="*/ 9 h 95"/>
                <a:gd name="T8" fmla="*/ 60 w 95"/>
                <a:gd name="T9" fmla="*/ 11 h 95"/>
                <a:gd name="T10" fmla="*/ 55 w 95"/>
                <a:gd name="T11" fmla="*/ 1 h 95"/>
                <a:gd name="T12" fmla="*/ 37 w 95"/>
                <a:gd name="T13" fmla="*/ 4 h 95"/>
                <a:gd name="T14" fmla="*/ 31 w 95"/>
                <a:gd name="T15" fmla="*/ 13 h 95"/>
                <a:gd name="T16" fmla="*/ 20 w 95"/>
                <a:gd name="T17" fmla="*/ 10 h 95"/>
                <a:gd name="T18" fmla="*/ 9 w 95"/>
                <a:gd name="T19" fmla="*/ 24 h 95"/>
                <a:gd name="T20" fmla="*/ 11 w 95"/>
                <a:gd name="T21" fmla="*/ 35 h 95"/>
                <a:gd name="T22" fmla="*/ 1 w 95"/>
                <a:gd name="T23" fmla="*/ 41 h 95"/>
                <a:gd name="T24" fmla="*/ 1 w 95"/>
                <a:gd name="T25" fmla="*/ 55 h 95"/>
                <a:gd name="T26" fmla="*/ 11 w 95"/>
                <a:gd name="T27" fmla="*/ 61 h 95"/>
                <a:gd name="T28" fmla="*/ 9 w 95"/>
                <a:gd name="T29" fmla="*/ 72 h 95"/>
                <a:gd name="T30" fmla="*/ 20 w 95"/>
                <a:gd name="T31" fmla="*/ 86 h 95"/>
                <a:gd name="T32" fmla="*/ 31 w 95"/>
                <a:gd name="T33" fmla="*/ 83 h 95"/>
                <a:gd name="T34" fmla="*/ 37 w 95"/>
                <a:gd name="T35" fmla="*/ 92 h 95"/>
                <a:gd name="T36" fmla="*/ 47 w 95"/>
                <a:gd name="T37" fmla="*/ 95 h 95"/>
                <a:gd name="T38" fmla="*/ 58 w 95"/>
                <a:gd name="T39" fmla="*/ 92 h 95"/>
                <a:gd name="T40" fmla="*/ 64 w 95"/>
                <a:gd name="T41" fmla="*/ 83 h 95"/>
                <a:gd name="T42" fmla="*/ 75 w 95"/>
                <a:gd name="T43" fmla="*/ 86 h 95"/>
                <a:gd name="T44" fmla="*/ 86 w 95"/>
                <a:gd name="T45" fmla="*/ 72 h 95"/>
                <a:gd name="T46" fmla="*/ 84 w 95"/>
                <a:gd name="T47" fmla="*/ 61 h 95"/>
                <a:gd name="T48" fmla="*/ 94 w 95"/>
                <a:gd name="T49" fmla="*/ 55 h 95"/>
                <a:gd name="T50" fmla="*/ 94 w 95"/>
                <a:gd name="T51" fmla="*/ 41 h 95"/>
                <a:gd name="T52" fmla="*/ 79 w 95"/>
                <a:gd name="T53" fmla="*/ 54 h 95"/>
                <a:gd name="T54" fmla="*/ 74 w 95"/>
                <a:gd name="T55" fmla="*/ 62 h 95"/>
                <a:gd name="T56" fmla="*/ 77 w 95"/>
                <a:gd name="T57" fmla="*/ 73 h 95"/>
                <a:gd name="T58" fmla="*/ 66 w 95"/>
                <a:gd name="T59" fmla="*/ 75 h 95"/>
                <a:gd name="T60" fmla="*/ 56 w 95"/>
                <a:gd name="T61" fmla="*/ 77 h 95"/>
                <a:gd name="T62" fmla="*/ 51 w 95"/>
                <a:gd name="T63" fmla="*/ 87 h 95"/>
                <a:gd name="T64" fmla="*/ 41 w 95"/>
                <a:gd name="T65" fmla="*/ 80 h 95"/>
                <a:gd name="T66" fmla="*/ 33 w 95"/>
                <a:gd name="T67" fmla="*/ 75 h 95"/>
                <a:gd name="T68" fmla="*/ 22 w 95"/>
                <a:gd name="T69" fmla="*/ 78 h 95"/>
                <a:gd name="T70" fmla="*/ 21 w 95"/>
                <a:gd name="T71" fmla="*/ 66 h 95"/>
                <a:gd name="T72" fmla="*/ 18 w 95"/>
                <a:gd name="T73" fmla="*/ 56 h 95"/>
                <a:gd name="T74" fmla="*/ 8 w 95"/>
                <a:gd name="T75" fmla="*/ 51 h 95"/>
                <a:gd name="T76" fmla="*/ 8 w 95"/>
                <a:gd name="T77" fmla="*/ 44 h 95"/>
                <a:gd name="T78" fmla="*/ 18 w 95"/>
                <a:gd name="T79" fmla="*/ 39 h 95"/>
                <a:gd name="T80" fmla="*/ 21 w 95"/>
                <a:gd name="T81" fmla="*/ 29 h 95"/>
                <a:gd name="T82" fmla="*/ 22 w 95"/>
                <a:gd name="T83" fmla="*/ 18 h 95"/>
                <a:gd name="T84" fmla="*/ 33 w 95"/>
                <a:gd name="T85" fmla="*/ 21 h 95"/>
                <a:gd name="T86" fmla="*/ 41 w 95"/>
                <a:gd name="T87" fmla="*/ 16 h 95"/>
                <a:gd name="T88" fmla="*/ 51 w 95"/>
                <a:gd name="T89" fmla="*/ 9 h 95"/>
                <a:gd name="T90" fmla="*/ 56 w 95"/>
                <a:gd name="T91" fmla="*/ 18 h 95"/>
                <a:gd name="T92" fmla="*/ 66 w 95"/>
                <a:gd name="T93" fmla="*/ 21 h 95"/>
                <a:gd name="T94" fmla="*/ 77 w 95"/>
                <a:gd name="T95" fmla="*/ 23 h 95"/>
                <a:gd name="T96" fmla="*/ 74 w 95"/>
                <a:gd name="T97" fmla="*/ 33 h 95"/>
                <a:gd name="T98" fmla="*/ 79 w 95"/>
                <a:gd name="T99" fmla="*/ 42 h 95"/>
                <a:gd name="T100" fmla="*/ 87 w 95"/>
                <a:gd name="T10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" h="95">
                  <a:moveTo>
                    <a:pt x="94" y="41"/>
                  </a:moveTo>
                  <a:cubicBezTo>
                    <a:pt x="94" y="39"/>
                    <a:pt x="93" y="38"/>
                    <a:pt x="91" y="37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4" y="33"/>
                    <a:pt x="83" y="32"/>
                    <a:pt x="82" y="31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3"/>
                    <a:pt x="86" y="21"/>
                    <a:pt x="85" y="20"/>
                  </a:cubicBezTo>
                  <a:cubicBezTo>
                    <a:pt x="83" y="16"/>
                    <a:pt x="79" y="13"/>
                    <a:pt x="75" y="10"/>
                  </a:cubicBezTo>
                  <a:cubicBezTo>
                    <a:pt x="74" y="9"/>
                    <a:pt x="73" y="9"/>
                    <a:pt x="71" y="9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2"/>
                    <a:pt x="62" y="12"/>
                    <a:pt x="60" y="11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2"/>
                    <a:pt x="56" y="1"/>
                    <a:pt x="55" y="1"/>
                  </a:cubicBezTo>
                  <a:cubicBezTo>
                    <a:pt x="49" y="0"/>
                    <a:pt x="45" y="0"/>
                    <a:pt x="40" y="1"/>
                  </a:cubicBezTo>
                  <a:cubicBezTo>
                    <a:pt x="39" y="1"/>
                    <a:pt x="38" y="2"/>
                    <a:pt x="37" y="4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2"/>
                    <a:pt x="32" y="12"/>
                    <a:pt x="31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9"/>
                    <a:pt x="21" y="9"/>
                    <a:pt x="20" y="10"/>
                  </a:cubicBezTo>
                  <a:cubicBezTo>
                    <a:pt x="16" y="13"/>
                    <a:pt x="12" y="16"/>
                    <a:pt x="9" y="20"/>
                  </a:cubicBezTo>
                  <a:cubicBezTo>
                    <a:pt x="8" y="21"/>
                    <a:pt x="8" y="23"/>
                    <a:pt x="9" y="2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1" y="39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0" y="50"/>
                    <a:pt x="0" y="52"/>
                    <a:pt x="1" y="55"/>
                  </a:cubicBezTo>
                  <a:cubicBezTo>
                    <a:pt x="1" y="56"/>
                    <a:pt x="2" y="58"/>
                    <a:pt x="3" y="5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3"/>
                    <a:pt x="8" y="74"/>
                    <a:pt x="9" y="76"/>
                  </a:cubicBezTo>
                  <a:cubicBezTo>
                    <a:pt x="12" y="80"/>
                    <a:pt x="16" y="83"/>
                    <a:pt x="20" y="86"/>
                  </a:cubicBezTo>
                  <a:cubicBezTo>
                    <a:pt x="21" y="87"/>
                    <a:pt x="22" y="87"/>
                    <a:pt x="24" y="86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2" y="83"/>
                    <a:pt x="33" y="84"/>
                    <a:pt x="34" y="8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3"/>
                    <a:pt x="39" y="94"/>
                    <a:pt x="40" y="94"/>
                  </a:cubicBezTo>
                  <a:cubicBezTo>
                    <a:pt x="43" y="95"/>
                    <a:pt x="45" y="95"/>
                    <a:pt x="47" y="95"/>
                  </a:cubicBezTo>
                  <a:cubicBezTo>
                    <a:pt x="50" y="95"/>
                    <a:pt x="52" y="95"/>
                    <a:pt x="55" y="94"/>
                  </a:cubicBezTo>
                  <a:cubicBezTo>
                    <a:pt x="56" y="94"/>
                    <a:pt x="57" y="93"/>
                    <a:pt x="58" y="9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2" y="84"/>
                    <a:pt x="63" y="83"/>
                    <a:pt x="64" y="83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3" y="87"/>
                    <a:pt x="74" y="87"/>
                    <a:pt x="75" y="86"/>
                  </a:cubicBezTo>
                  <a:cubicBezTo>
                    <a:pt x="79" y="83"/>
                    <a:pt x="83" y="80"/>
                    <a:pt x="85" y="76"/>
                  </a:cubicBezTo>
                  <a:cubicBezTo>
                    <a:pt x="86" y="74"/>
                    <a:pt x="87" y="73"/>
                    <a:pt x="86" y="72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4" y="62"/>
                    <a:pt x="84" y="61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8"/>
                    <a:pt x="94" y="56"/>
                    <a:pt x="94" y="55"/>
                  </a:cubicBezTo>
                  <a:cubicBezTo>
                    <a:pt x="94" y="52"/>
                    <a:pt x="95" y="50"/>
                    <a:pt x="95" y="48"/>
                  </a:cubicBezTo>
                  <a:cubicBezTo>
                    <a:pt x="95" y="46"/>
                    <a:pt x="94" y="43"/>
                    <a:pt x="94" y="41"/>
                  </a:cubicBezTo>
                  <a:close/>
                  <a:moveTo>
                    <a:pt x="86" y="51"/>
                  </a:moveTo>
                  <a:cubicBezTo>
                    <a:pt x="79" y="54"/>
                    <a:pt x="79" y="54"/>
                    <a:pt x="79" y="54"/>
                  </a:cubicBezTo>
                  <a:cubicBezTo>
                    <a:pt x="78" y="54"/>
                    <a:pt x="77" y="55"/>
                    <a:pt x="77" y="56"/>
                  </a:cubicBezTo>
                  <a:cubicBezTo>
                    <a:pt x="76" y="59"/>
                    <a:pt x="75" y="61"/>
                    <a:pt x="74" y="62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5"/>
                    <a:pt x="74" y="76"/>
                    <a:pt x="72" y="78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5" y="74"/>
                    <a:pt x="63" y="74"/>
                    <a:pt x="62" y="75"/>
                  </a:cubicBezTo>
                  <a:cubicBezTo>
                    <a:pt x="60" y="76"/>
                    <a:pt x="58" y="77"/>
                    <a:pt x="56" y="77"/>
                  </a:cubicBezTo>
                  <a:cubicBezTo>
                    <a:pt x="55" y="78"/>
                    <a:pt x="54" y="78"/>
                    <a:pt x="53" y="80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8" y="87"/>
                    <a:pt x="46" y="87"/>
                    <a:pt x="44" y="87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79"/>
                    <a:pt x="40" y="78"/>
                    <a:pt x="39" y="77"/>
                  </a:cubicBezTo>
                  <a:cubicBezTo>
                    <a:pt x="37" y="77"/>
                    <a:pt x="35" y="76"/>
                    <a:pt x="33" y="75"/>
                  </a:cubicBezTo>
                  <a:cubicBezTo>
                    <a:pt x="32" y="74"/>
                    <a:pt x="30" y="74"/>
                    <a:pt x="29" y="7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6"/>
                    <a:pt x="19" y="75"/>
                    <a:pt x="17" y="73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5"/>
                    <a:pt x="21" y="64"/>
                    <a:pt x="20" y="62"/>
                  </a:cubicBezTo>
                  <a:cubicBezTo>
                    <a:pt x="19" y="61"/>
                    <a:pt x="19" y="59"/>
                    <a:pt x="18" y="56"/>
                  </a:cubicBezTo>
                  <a:cubicBezTo>
                    <a:pt x="18" y="55"/>
                    <a:pt x="17" y="54"/>
                    <a:pt x="15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49"/>
                    <a:pt x="8" y="48"/>
                  </a:cubicBezTo>
                  <a:cubicBezTo>
                    <a:pt x="8" y="47"/>
                    <a:pt x="8" y="45"/>
                    <a:pt x="8" y="44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8" y="40"/>
                    <a:pt x="18" y="39"/>
                  </a:cubicBezTo>
                  <a:cubicBezTo>
                    <a:pt x="19" y="37"/>
                    <a:pt x="19" y="35"/>
                    <a:pt x="20" y="33"/>
                  </a:cubicBezTo>
                  <a:cubicBezTo>
                    <a:pt x="21" y="32"/>
                    <a:pt x="21" y="31"/>
                    <a:pt x="21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1"/>
                    <a:pt x="21" y="19"/>
                    <a:pt x="22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2" y="21"/>
                    <a:pt x="33" y="21"/>
                  </a:cubicBezTo>
                  <a:cubicBezTo>
                    <a:pt x="35" y="20"/>
                    <a:pt x="37" y="19"/>
                    <a:pt x="39" y="18"/>
                  </a:cubicBezTo>
                  <a:cubicBezTo>
                    <a:pt x="40" y="18"/>
                    <a:pt x="41" y="17"/>
                    <a:pt x="41" y="1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9"/>
                    <a:pt x="48" y="9"/>
                    <a:pt x="51" y="9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6" y="18"/>
                  </a:cubicBezTo>
                  <a:cubicBezTo>
                    <a:pt x="58" y="19"/>
                    <a:pt x="60" y="20"/>
                    <a:pt x="62" y="21"/>
                  </a:cubicBezTo>
                  <a:cubicBezTo>
                    <a:pt x="63" y="21"/>
                    <a:pt x="65" y="21"/>
                    <a:pt x="66" y="2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4" y="19"/>
                    <a:pt x="76" y="21"/>
                    <a:pt x="77" y="23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31"/>
                    <a:pt x="74" y="32"/>
                    <a:pt x="74" y="33"/>
                  </a:cubicBezTo>
                  <a:cubicBezTo>
                    <a:pt x="75" y="35"/>
                    <a:pt x="76" y="37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5"/>
                    <a:pt x="87" y="47"/>
                    <a:pt x="87" y="48"/>
                  </a:cubicBezTo>
                  <a:cubicBezTo>
                    <a:pt x="87" y="49"/>
                    <a:pt x="87" y="50"/>
                    <a:pt x="8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6" name="Freeform 41"/>
            <p:cNvSpPr>
              <a:spLocks noEditPoints="1"/>
            </p:cNvSpPr>
            <p:nvPr/>
          </p:nvSpPr>
          <p:spPr bwMode="auto">
            <a:xfrm>
              <a:off x="982134" y="4196292"/>
              <a:ext cx="116416" cy="120650"/>
            </a:xfrm>
            <a:custGeom>
              <a:avLst/>
              <a:gdLst>
                <a:gd name="T0" fmla="*/ 18 w 37"/>
                <a:gd name="T1" fmla="*/ 0 h 38"/>
                <a:gd name="T2" fmla="*/ 0 w 37"/>
                <a:gd name="T3" fmla="*/ 19 h 38"/>
                <a:gd name="T4" fmla="*/ 18 w 37"/>
                <a:gd name="T5" fmla="*/ 38 h 38"/>
                <a:gd name="T6" fmla="*/ 37 w 37"/>
                <a:gd name="T7" fmla="*/ 19 h 38"/>
                <a:gd name="T8" fmla="*/ 18 w 37"/>
                <a:gd name="T9" fmla="*/ 0 h 38"/>
                <a:gd name="T10" fmla="*/ 18 w 37"/>
                <a:gd name="T11" fmla="*/ 29 h 38"/>
                <a:gd name="T12" fmla="*/ 8 w 37"/>
                <a:gd name="T13" fmla="*/ 19 h 38"/>
                <a:gd name="T14" fmla="*/ 18 w 37"/>
                <a:gd name="T15" fmla="*/ 8 h 38"/>
                <a:gd name="T16" fmla="*/ 29 w 37"/>
                <a:gd name="T17" fmla="*/ 19 h 38"/>
                <a:gd name="T18" fmla="*/ 18 w 37"/>
                <a:gd name="T1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lose/>
                  <a:moveTo>
                    <a:pt x="18" y="29"/>
                  </a:moveTo>
                  <a:cubicBezTo>
                    <a:pt x="13" y="29"/>
                    <a:pt x="8" y="25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29"/>
                    <a:pt x="1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2952751" y="4450291"/>
              <a:ext cx="2495549" cy="0"/>
            </a:xfrm>
            <a:prstGeom prst="line">
              <a:avLst/>
            </a:prstGeom>
            <a:noFill/>
            <a:ln w="6350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6" name="Rectangle 46"/>
            <p:cNvSpPr>
              <a:spLocks noChangeArrowheads="1"/>
            </p:cNvSpPr>
            <p:nvPr/>
          </p:nvSpPr>
          <p:spPr bwMode="auto">
            <a:xfrm>
              <a:off x="2935817" y="4570717"/>
              <a:ext cx="2590800" cy="59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We have many PowerPoint </a:t>
              </a:r>
              <a:r>
                <a:rPr kumimoji="0" lang="zh-CN" alt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templates</a:t>
              </a: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 that has been specifically designed to help anyone that is stepping into the world of PowerPoint for the very first time. 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2952751" y="4157910"/>
              <a:ext cx="2590800" cy="18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1067" b="1" kern="0" dirty="0">
                  <a:solidFill>
                    <a:srgbClr val="EB7E85"/>
                  </a:solidFill>
                  <a:latin typeface="Agency FB" panose="020B0503020202020204" pitchFamily="34" charset="0"/>
                </a:rPr>
                <a:t>设施三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4757CF9-E8A4-484D-AD9B-35055C4862E9}"/>
              </a:ext>
            </a:extLst>
          </p:cNvPr>
          <p:cNvGrpSpPr/>
          <p:nvPr/>
        </p:nvGrpSpPr>
        <p:grpSpPr>
          <a:xfrm>
            <a:off x="6500284" y="3988858"/>
            <a:ext cx="4925483" cy="1464733"/>
            <a:chOff x="6500284" y="3988858"/>
            <a:chExt cx="4925483" cy="1464733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6500284" y="3988858"/>
              <a:ext cx="4925483" cy="1464733"/>
            </a:xfrm>
            <a:prstGeom prst="rect">
              <a:avLst/>
            </a:prstGeom>
            <a:solidFill>
              <a:srgbClr val="8AB4A4">
                <a:alpha val="61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31" name="Freeform 29" descr="160621-20121008053110-8"/>
            <p:cNvSpPr>
              <a:spLocks/>
            </p:cNvSpPr>
            <p:nvPr/>
          </p:nvSpPr>
          <p:spPr bwMode="auto">
            <a:xfrm>
              <a:off x="6500284" y="3988858"/>
              <a:ext cx="2029883" cy="1464733"/>
            </a:xfrm>
            <a:custGeom>
              <a:avLst/>
              <a:gdLst>
                <a:gd name="T0" fmla="*/ 898 w 959"/>
                <a:gd name="T1" fmla="*/ 283 h 692"/>
                <a:gd name="T2" fmla="*/ 898 w 959"/>
                <a:gd name="T3" fmla="*/ 0 h 692"/>
                <a:gd name="T4" fmla="*/ 0 w 959"/>
                <a:gd name="T5" fmla="*/ 0 h 692"/>
                <a:gd name="T6" fmla="*/ 0 w 959"/>
                <a:gd name="T7" fmla="*/ 692 h 692"/>
                <a:gd name="T8" fmla="*/ 898 w 959"/>
                <a:gd name="T9" fmla="*/ 692 h 692"/>
                <a:gd name="T10" fmla="*/ 898 w 959"/>
                <a:gd name="T11" fmla="*/ 407 h 692"/>
                <a:gd name="T12" fmla="*/ 959 w 959"/>
                <a:gd name="T13" fmla="*/ 346 h 692"/>
                <a:gd name="T14" fmla="*/ 898 w 959"/>
                <a:gd name="T15" fmla="*/ 28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9" h="692">
                  <a:moveTo>
                    <a:pt x="898" y="283"/>
                  </a:moveTo>
                  <a:lnTo>
                    <a:pt x="898" y="0"/>
                  </a:lnTo>
                  <a:lnTo>
                    <a:pt x="0" y="0"/>
                  </a:lnTo>
                  <a:lnTo>
                    <a:pt x="0" y="692"/>
                  </a:lnTo>
                  <a:lnTo>
                    <a:pt x="898" y="692"/>
                  </a:lnTo>
                  <a:lnTo>
                    <a:pt x="898" y="407"/>
                  </a:lnTo>
                  <a:lnTo>
                    <a:pt x="959" y="346"/>
                  </a:lnTo>
                  <a:lnTo>
                    <a:pt x="898" y="283"/>
                  </a:lnTo>
                  <a:close/>
                </a:path>
              </a:pathLst>
            </a:custGeom>
            <a:blipFill dpi="0"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500285" y="3988858"/>
              <a:ext cx="842433" cy="840317"/>
            </a:xfrm>
            <a:custGeom>
              <a:avLst/>
              <a:gdLst>
                <a:gd name="T0" fmla="*/ 0 w 398"/>
                <a:gd name="T1" fmla="*/ 397 h 397"/>
                <a:gd name="T2" fmla="*/ 0 w 398"/>
                <a:gd name="T3" fmla="*/ 0 h 397"/>
                <a:gd name="T4" fmla="*/ 398 w 398"/>
                <a:gd name="T5" fmla="*/ 0 h 397"/>
                <a:gd name="T6" fmla="*/ 0 w 398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397">
                  <a:moveTo>
                    <a:pt x="0" y="397"/>
                  </a:moveTo>
                  <a:lnTo>
                    <a:pt x="0" y="0"/>
                  </a:lnTo>
                  <a:lnTo>
                    <a:pt x="398" y="0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rgbClr val="EB7E85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639984" y="4111625"/>
              <a:ext cx="228600" cy="296333"/>
            </a:xfrm>
            <a:custGeom>
              <a:avLst/>
              <a:gdLst>
                <a:gd name="T0" fmla="*/ 16 w 73"/>
                <a:gd name="T1" fmla="*/ 86 h 94"/>
                <a:gd name="T2" fmla="*/ 8 w 73"/>
                <a:gd name="T3" fmla="*/ 86 h 94"/>
                <a:gd name="T4" fmla="*/ 8 w 73"/>
                <a:gd name="T5" fmla="*/ 8 h 94"/>
                <a:gd name="T6" fmla="*/ 69 w 73"/>
                <a:gd name="T7" fmla="*/ 8 h 94"/>
                <a:gd name="T8" fmla="*/ 73 w 73"/>
                <a:gd name="T9" fmla="*/ 4 h 94"/>
                <a:gd name="T10" fmla="*/ 69 w 73"/>
                <a:gd name="T11" fmla="*/ 0 h 94"/>
                <a:gd name="T12" fmla="*/ 4 w 73"/>
                <a:gd name="T13" fmla="*/ 0 h 94"/>
                <a:gd name="T14" fmla="*/ 0 w 73"/>
                <a:gd name="T15" fmla="*/ 4 h 94"/>
                <a:gd name="T16" fmla="*/ 0 w 73"/>
                <a:gd name="T17" fmla="*/ 90 h 94"/>
                <a:gd name="T18" fmla="*/ 4 w 73"/>
                <a:gd name="T19" fmla="*/ 94 h 94"/>
                <a:gd name="T20" fmla="*/ 16 w 73"/>
                <a:gd name="T21" fmla="*/ 94 h 94"/>
                <a:gd name="T22" fmla="*/ 20 w 73"/>
                <a:gd name="T23" fmla="*/ 90 h 94"/>
                <a:gd name="T24" fmla="*/ 16 w 73"/>
                <a:gd name="T25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94">
                  <a:moveTo>
                    <a:pt x="16" y="86"/>
                  </a:moveTo>
                  <a:cubicBezTo>
                    <a:pt x="8" y="86"/>
                    <a:pt x="8" y="86"/>
                    <a:pt x="8" y="8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8"/>
                    <a:pt x="73" y="6"/>
                    <a:pt x="73" y="4"/>
                  </a:cubicBezTo>
                  <a:cubicBezTo>
                    <a:pt x="73" y="1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2"/>
                    <a:pt x="2" y="94"/>
                    <a:pt x="4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8" y="94"/>
                    <a:pt x="20" y="92"/>
                    <a:pt x="20" y="90"/>
                  </a:cubicBezTo>
                  <a:cubicBezTo>
                    <a:pt x="20" y="88"/>
                    <a:pt x="18" y="86"/>
                    <a:pt x="1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783917" y="4285191"/>
              <a:ext cx="84667" cy="122767"/>
            </a:xfrm>
            <a:custGeom>
              <a:avLst/>
              <a:gdLst>
                <a:gd name="T0" fmla="*/ 23 w 27"/>
                <a:gd name="T1" fmla="*/ 0 h 39"/>
                <a:gd name="T2" fmla="*/ 19 w 27"/>
                <a:gd name="T3" fmla="*/ 4 h 39"/>
                <a:gd name="T4" fmla="*/ 19 w 27"/>
                <a:gd name="T5" fmla="*/ 31 h 39"/>
                <a:gd name="T6" fmla="*/ 4 w 27"/>
                <a:gd name="T7" fmla="*/ 31 h 39"/>
                <a:gd name="T8" fmla="*/ 0 w 27"/>
                <a:gd name="T9" fmla="*/ 35 h 39"/>
                <a:gd name="T10" fmla="*/ 4 w 27"/>
                <a:gd name="T11" fmla="*/ 39 h 39"/>
                <a:gd name="T12" fmla="*/ 23 w 27"/>
                <a:gd name="T13" fmla="*/ 39 h 39"/>
                <a:gd name="T14" fmla="*/ 26 w 27"/>
                <a:gd name="T15" fmla="*/ 38 h 39"/>
                <a:gd name="T16" fmla="*/ 27 w 27"/>
                <a:gd name="T17" fmla="*/ 35 h 39"/>
                <a:gd name="T18" fmla="*/ 27 w 27"/>
                <a:gd name="T19" fmla="*/ 4 h 39"/>
                <a:gd name="T20" fmla="*/ 23 w 27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9">
                  <a:moveTo>
                    <a:pt x="23" y="0"/>
                  </a:moveTo>
                  <a:cubicBezTo>
                    <a:pt x="21" y="0"/>
                    <a:pt x="19" y="2"/>
                    <a:pt x="19" y="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7"/>
                    <a:pt x="2" y="39"/>
                    <a:pt x="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5" y="39"/>
                    <a:pt x="26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6720417" y="4173008"/>
              <a:ext cx="146050" cy="209550"/>
            </a:xfrm>
            <a:custGeom>
              <a:avLst/>
              <a:gdLst>
                <a:gd name="T0" fmla="*/ 40 w 46"/>
                <a:gd name="T1" fmla="*/ 1 h 67"/>
                <a:gd name="T2" fmla="*/ 35 w 46"/>
                <a:gd name="T3" fmla="*/ 0 h 67"/>
                <a:gd name="T4" fmla="*/ 27 w 46"/>
                <a:gd name="T5" fmla="*/ 5 h 67"/>
                <a:gd name="T6" fmla="*/ 0 w 46"/>
                <a:gd name="T7" fmla="*/ 50 h 67"/>
                <a:gd name="T8" fmla="*/ 0 w 46"/>
                <a:gd name="T9" fmla="*/ 53 h 67"/>
                <a:gd name="T10" fmla="*/ 0 w 46"/>
                <a:gd name="T11" fmla="*/ 63 h 67"/>
                <a:gd name="T12" fmla="*/ 2 w 46"/>
                <a:gd name="T13" fmla="*/ 66 h 67"/>
                <a:gd name="T14" fmla="*/ 4 w 46"/>
                <a:gd name="T15" fmla="*/ 67 h 67"/>
                <a:gd name="T16" fmla="*/ 6 w 46"/>
                <a:gd name="T17" fmla="*/ 66 h 67"/>
                <a:gd name="T18" fmla="*/ 15 w 46"/>
                <a:gd name="T19" fmla="*/ 61 h 67"/>
                <a:gd name="T20" fmla="*/ 17 w 46"/>
                <a:gd name="T21" fmla="*/ 60 h 67"/>
                <a:gd name="T22" fmla="*/ 43 w 46"/>
                <a:gd name="T23" fmla="*/ 15 h 67"/>
                <a:gd name="T24" fmla="*/ 40 w 46"/>
                <a:gd name="T25" fmla="*/ 1 h 67"/>
                <a:gd name="T26" fmla="*/ 36 w 46"/>
                <a:gd name="T27" fmla="*/ 10 h 67"/>
                <a:gd name="T28" fmla="*/ 11 w 46"/>
                <a:gd name="T29" fmla="*/ 55 h 67"/>
                <a:gd name="T30" fmla="*/ 8 w 46"/>
                <a:gd name="T31" fmla="*/ 56 h 67"/>
                <a:gd name="T32" fmla="*/ 8 w 46"/>
                <a:gd name="T33" fmla="*/ 53 h 67"/>
                <a:gd name="T34" fmla="*/ 34 w 46"/>
                <a:gd name="T35" fmla="*/ 9 h 67"/>
                <a:gd name="T36" fmla="*/ 36 w 46"/>
                <a:gd name="T37" fmla="*/ 8 h 67"/>
                <a:gd name="T38" fmla="*/ 36 w 46"/>
                <a:gd name="T3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67">
                  <a:moveTo>
                    <a:pt x="40" y="1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2" y="0"/>
                    <a:pt x="28" y="2"/>
                    <a:pt x="27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6"/>
                  </a:cubicBezTo>
                  <a:cubicBezTo>
                    <a:pt x="3" y="67"/>
                    <a:pt x="4" y="67"/>
                    <a:pt x="4" y="67"/>
                  </a:cubicBezTo>
                  <a:cubicBezTo>
                    <a:pt x="5" y="67"/>
                    <a:pt x="6" y="67"/>
                    <a:pt x="6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1"/>
                    <a:pt x="17" y="61"/>
                    <a:pt x="17" y="6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10"/>
                    <a:pt x="44" y="4"/>
                    <a:pt x="40" y="1"/>
                  </a:cubicBezTo>
                  <a:close/>
                  <a:moveTo>
                    <a:pt x="36" y="10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5" y="8"/>
                    <a:pt x="36" y="8"/>
                  </a:cubicBezTo>
                  <a:cubicBezTo>
                    <a:pt x="36" y="9"/>
                    <a:pt x="37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6680201" y="4194175"/>
              <a:ext cx="91017" cy="27517"/>
            </a:xfrm>
            <a:custGeom>
              <a:avLst/>
              <a:gdLst>
                <a:gd name="T0" fmla="*/ 29 w 29"/>
                <a:gd name="T1" fmla="*/ 4 h 9"/>
                <a:gd name="T2" fmla="*/ 25 w 29"/>
                <a:gd name="T3" fmla="*/ 0 h 9"/>
                <a:gd name="T4" fmla="*/ 4 w 29"/>
                <a:gd name="T5" fmla="*/ 0 h 9"/>
                <a:gd name="T6" fmla="*/ 0 w 29"/>
                <a:gd name="T7" fmla="*/ 4 h 9"/>
                <a:gd name="T8" fmla="*/ 4 w 29"/>
                <a:gd name="T9" fmla="*/ 9 h 9"/>
                <a:gd name="T10" fmla="*/ 25 w 29"/>
                <a:gd name="T11" fmla="*/ 9 h 9"/>
                <a:gd name="T12" fmla="*/ 29 w 2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9" y="4"/>
                  </a:moveTo>
                  <a:cubicBezTo>
                    <a:pt x="29" y="2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29" y="7"/>
                    <a:pt x="2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6680201" y="4244975"/>
              <a:ext cx="59267" cy="25400"/>
            </a:xfrm>
            <a:custGeom>
              <a:avLst/>
              <a:gdLst>
                <a:gd name="T0" fmla="*/ 4 w 19"/>
                <a:gd name="T1" fmla="*/ 0 h 8"/>
                <a:gd name="T2" fmla="*/ 0 w 19"/>
                <a:gd name="T3" fmla="*/ 4 h 8"/>
                <a:gd name="T4" fmla="*/ 4 w 19"/>
                <a:gd name="T5" fmla="*/ 8 h 8"/>
                <a:gd name="T6" fmla="*/ 15 w 19"/>
                <a:gd name="T7" fmla="*/ 8 h 8"/>
                <a:gd name="T8" fmla="*/ 19 w 19"/>
                <a:gd name="T9" fmla="*/ 4 h 8"/>
                <a:gd name="T10" fmla="*/ 15 w 19"/>
                <a:gd name="T11" fmla="*/ 0 h 8"/>
                <a:gd name="T12" fmla="*/ 4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9" y="7"/>
                    <a:pt x="19" y="4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8655051" y="4450291"/>
              <a:ext cx="2495549" cy="0"/>
            </a:xfrm>
            <a:prstGeom prst="line">
              <a:avLst/>
            </a:prstGeom>
            <a:noFill/>
            <a:ln w="6350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638964" y="4570717"/>
              <a:ext cx="2590800" cy="59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We have many PowerPoint </a:t>
              </a:r>
              <a:r>
                <a:rPr kumimoji="0" lang="zh-CN" alt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templates</a:t>
              </a:r>
              <a:r>
                <a:rPr kumimoji="0" lang="en-US" altLang="zh-CN" sz="1067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 that has been specifically designed to help anyone that is stepping into the world of PowerPoint for the very first time. 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9" name="Rectangle 48"/>
            <p:cNvSpPr>
              <a:spLocks noChangeArrowheads="1"/>
            </p:cNvSpPr>
            <p:nvPr/>
          </p:nvSpPr>
          <p:spPr bwMode="auto">
            <a:xfrm>
              <a:off x="8655897" y="4157910"/>
              <a:ext cx="2590800" cy="182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1067" b="1" kern="0" dirty="0">
                  <a:solidFill>
                    <a:srgbClr val="EB7E85"/>
                  </a:solidFill>
                  <a:latin typeface="Agency FB" panose="020B0503020202020204" pitchFamily="34" charset="0"/>
                </a:rPr>
                <a:t>设施四</a:t>
              </a:r>
              <a:endParaRPr kumimoji="0" lang="zh-CN" alt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EB7E85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900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4424539-5FBE-4F00-8242-4B08FE60F868}"/>
              </a:ext>
            </a:extLst>
          </p:cNvPr>
          <p:cNvSpPr/>
          <p:nvPr/>
        </p:nvSpPr>
        <p:spPr>
          <a:xfrm>
            <a:off x="0" y="0"/>
            <a:ext cx="12192000" cy="3288632"/>
          </a:xfrm>
          <a:prstGeom prst="rect">
            <a:avLst/>
          </a:prstGeom>
          <a:solidFill>
            <a:srgbClr val="EB7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AB4A4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48D8671-C9F6-4AED-9B7C-82D6459BDC3F}"/>
              </a:ext>
            </a:extLst>
          </p:cNvPr>
          <p:cNvGrpSpPr/>
          <p:nvPr/>
        </p:nvGrpSpPr>
        <p:grpSpPr>
          <a:xfrm>
            <a:off x="4306087" y="145208"/>
            <a:ext cx="3579826" cy="1140699"/>
            <a:chOff x="4553750" y="77474"/>
            <a:chExt cx="3579826" cy="1140699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83A230D8-0686-4F82-AC97-E5501E7F27B8}"/>
                </a:ext>
              </a:extLst>
            </p:cNvPr>
            <p:cNvSpPr txBox="1"/>
            <p:nvPr/>
          </p:nvSpPr>
          <p:spPr>
            <a:xfrm>
              <a:off x="4553750" y="77474"/>
              <a:ext cx="3579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rgbClr val="EB7E85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OUR SERVICES</a:t>
              </a:r>
              <a:endParaRPr lang="zh-CN" altLang="en-US" sz="5400" b="1" dirty="0">
                <a:solidFill>
                  <a:srgbClr val="EB7E85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7315B6DB-6A97-48D9-B7A9-9D2FF8E5A127}"/>
                </a:ext>
              </a:extLst>
            </p:cNvPr>
            <p:cNvSpPr txBox="1"/>
            <p:nvPr/>
          </p:nvSpPr>
          <p:spPr>
            <a:xfrm>
              <a:off x="5430593" y="879619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学校年度概述总结</a:t>
              </a:r>
            </a:p>
          </p:txBody>
        </p:sp>
      </p:grpSp>
      <p:graphicFrame>
        <p:nvGraphicFramePr>
          <p:cNvPr id="9" name="图表 8">
            <a:extLst>
              <a:ext uri="{FF2B5EF4-FFF2-40B4-BE49-F238E27FC236}">
                <a16:creationId xmlns="" xmlns:a16="http://schemas.microsoft.com/office/drawing/2014/main" id="{47A9A134-C5F3-46EA-9C23-0E77B5D6C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347700"/>
              </p:ext>
            </p:extLst>
          </p:nvPr>
        </p:nvGraphicFramePr>
        <p:xfrm>
          <a:off x="4227310" y="2019667"/>
          <a:ext cx="3737376" cy="249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8FC8E906-C76A-41E6-B243-B987960D0AFE}"/>
              </a:ext>
            </a:extLst>
          </p:cNvPr>
          <p:cNvSpPr/>
          <p:nvPr/>
        </p:nvSpPr>
        <p:spPr>
          <a:xfrm>
            <a:off x="5089474" y="2258935"/>
            <a:ext cx="2013049" cy="2013049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2AC3EB9-231C-4F83-AAB6-2675D6F01064}"/>
              </a:ext>
            </a:extLst>
          </p:cNvPr>
          <p:cNvPicPr preferRelativeResize="0">
            <a:picLocks/>
          </p:cNvPicPr>
          <p:nvPr/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161" y="2506622"/>
            <a:ext cx="1517674" cy="1517674"/>
          </a:xfrm>
          <a:prstGeom prst="ellipse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B037FDF7-9E8F-477D-9E64-979D57E0C509}"/>
              </a:ext>
            </a:extLst>
          </p:cNvPr>
          <p:cNvGrpSpPr/>
          <p:nvPr/>
        </p:nvGrpSpPr>
        <p:grpSpPr>
          <a:xfrm>
            <a:off x="4695477" y="2211367"/>
            <a:ext cx="3073392" cy="2370273"/>
            <a:chOff x="4695477" y="2211367"/>
            <a:chExt cx="3073392" cy="2370273"/>
          </a:xfrm>
        </p:grpSpPr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8AB2BC49-564F-49E4-A9EE-A2C8DC00719F}"/>
                </a:ext>
              </a:extLst>
            </p:cNvPr>
            <p:cNvSpPr txBox="1"/>
            <p:nvPr/>
          </p:nvSpPr>
          <p:spPr>
            <a:xfrm>
              <a:off x="7127185" y="2567393"/>
              <a:ext cx="6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54%</a:t>
              </a:r>
              <a:endParaRPr lang="zh-CN" altLang="en-US" b="1" dirty="0">
                <a:solidFill>
                  <a:prstClr val="white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3D880C91-5B1A-4F66-960A-8B0730E2436B}"/>
                </a:ext>
              </a:extLst>
            </p:cNvPr>
            <p:cNvSpPr txBox="1"/>
            <p:nvPr/>
          </p:nvSpPr>
          <p:spPr>
            <a:xfrm>
              <a:off x="4695477" y="2211367"/>
              <a:ext cx="6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27%</a:t>
              </a:r>
              <a:endParaRPr lang="zh-CN" altLang="en-US" b="1" dirty="0">
                <a:solidFill>
                  <a:prstClr val="white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5933013A-CFF9-4305-9CF4-DAFD54F4F62A}"/>
                </a:ext>
              </a:extLst>
            </p:cNvPr>
            <p:cNvSpPr txBox="1"/>
            <p:nvPr/>
          </p:nvSpPr>
          <p:spPr>
            <a:xfrm>
              <a:off x="5064812" y="4212308"/>
              <a:ext cx="6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7E6E6">
                      <a:lumMod val="25000"/>
                    </a:srgbClr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29%</a:t>
              </a:r>
              <a:endParaRPr lang="zh-CN" altLang="en-US" b="1" dirty="0">
                <a:solidFill>
                  <a:srgbClr val="E7E6E6">
                    <a:lumMod val="25000"/>
                  </a:srgbClr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5A534FE2-1A00-4FFE-BA7C-FB9D9A19993A}"/>
              </a:ext>
            </a:extLst>
          </p:cNvPr>
          <p:cNvSpPr/>
          <p:nvPr/>
        </p:nvSpPr>
        <p:spPr>
          <a:xfrm>
            <a:off x="805699" y="3194385"/>
            <a:ext cx="272715" cy="272715"/>
          </a:xfrm>
          <a:prstGeom prst="ellipse">
            <a:avLst/>
          </a:prstGeom>
          <a:solidFill>
            <a:srgbClr val="8AB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312B58A-535B-4F67-AB3E-0037D1197895}"/>
              </a:ext>
            </a:extLst>
          </p:cNvPr>
          <p:cNvSpPr txBox="1"/>
          <p:nvPr/>
        </p:nvSpPr>
        <p:spPr>
          <a:xfrm>
            <a:off x="821158" y="28558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2001-2006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E54FF50-DCA7-4958-A171-C6B98EA287BD}"/>
              </a:ext>
            </a:extLst>
          </p:cNvPr>
          <p:cNvSpPr txBox="1"/>
          <p:nvPr/>
        </p:nvSpPr>
        <p:spPr>
          <a:xfrm>
            <a:off x="821158" y="346710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Gold,inc</a:t>
            </a:r>
            <a:endParaRPr lang="en-US" altLang="zh-CN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Senior Manage</a:t>
            </a:r>
            <a:endParaRPr lang="zh-CN" altLang="en-US" b="1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A1BBB351-D780-4858-857A-D903FE0EBE15}"/>
              </a:ext>
            </a:extLst>
          </p:cNvPr>
          <p:cNvSpPr/>
          <p:nvPr/>
        </p:nvSpPr>
        <p:spPr>
          <a:xfrm>
            <a:off x="2892106" y="3194385"/>
            <a:ext cx="272715" cy="272715"/>
          </a:xfrm>
          <a:prstGeom prst="ellipse">
            <a:avLst/>
          </a:prstGeom>
          <a:solidFill>
            <a:srgbClr val="8AB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0982CD71-8359-4666-ACB8-57873F60C188}"/>
              </a:ext>
            </a:extLst>
          </p:cNvPr>
          <p:cNvSpPr txBox="1"/>
          <p:nvPr/>
        </p:nvSpPr>
        <p:spPr>
          <a:xfrm>
            <a:off x="2907567" y="2867293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prstClr val="white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2006-2011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EDA2A81-4AC9-4D78-B1FE-CFA1FDA12C2F}"/>
              </a:ext>
            </a:extLst>
          </p:cNvPr>
          <p:cNvSpPr txBox="1"/>
          <p:nvPr/>
        </p:nvSpPr>
        <p:spPr>
          <a:xfrm>
            <a:off x="2907567" y="347856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Gold,inc</a:t>
            </a:r>
            <a:endParaRPr lang="en-US" altLang="zh-CN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Senior Manage</a:t>
            </a:r>
            <a:endParaRPr lang="zh-CN" altLang="en-US" b="1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7C3A244C-129F-42AC-AD34-8910904AA547}"/>
              </a:ext>
            </a:extLst>
          </p:cNvPr>
          <p:cNvSpPr/>
          <p:nvPr/>
        </p:nvSpPr>
        <p:spPr>
          <a:xfrm>
            <a:off x="9027176" y="3194385"/>
            <a:ext cx="272715" cy="272715"/>
          </a:xfrm>
          <a:prstGeom prst="ellipse">
            <a:avLst/>
          </a:prstGeom>
          <a:solidFill>
            <a:srgbClr val="8AB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9023BB2D-7199-427C-88FE-934EEA5ED70D}"/>
              </a:ext>
            </a:extLst>
          </p:cNvPr>
          <p:cNvSpPr txBox="1"/>
          <p:nvPr/>
        </p:nvSpPr>
        <p:spPr>
          <a:xfrm>
            <a:off x="8504669" y="2867293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prstClr val="white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2011-2014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A74CC2F9-D515-4757-92D1-D74CC1184309}"/>
              </a:ext>
            </a:extLst>
          </p:cNvPr>
          <p:cNvSpPr txBox="1"/>
          <p:nvPr/>
        </p:nvSpPr>
        <p:spPr>
          <a:xfrm>
            <a:off x="7950029" y="3478562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Gold,inc</a:t>
            </a:r>
            <a:endParaRPr lang="en-US" altLang="zh-CN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b="1" dirty="0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Senior Manage</a:t>
            </a:r>
            <a:endParaRPr lang="zh-CN" altLang="en-US" b="1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9DD02066-2E0D-4FCE-9EC1-8AA98B5CAE99}"/>
              </a:ext>
            </a:extLst>
          </p:cNvPr>
          <p:cNvSpPr/>
          <p:nvPr/>
        </p:nvSpPr>
        <p:spPr>
          <a:xfrm>
            <a:off x="11113583" y="3194385"/>
            <a:ext cx="272715" cy="272715"/>
          </a:xfrm>
          <a:prstGeom prst="ellipse">
            <a:avLst/>
          </a:prstGeom>
          <a:solidFill>
            <a:srgbClr val="8AB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8801B486-C071-4497-BF4E-2215D57F5F69}"/>
              </a:ext>
            </a:extLst>
          </p:cNvPr>
          <p:cNvSpPr txBox="1"/>
          <p:nvPr/>
        </p:nvSpPr>
        <p:spPr>
          <a:xfrm>
            <a:off x="10909382" y="2858387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prstClr val="white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NOW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9AB3A5A-7EBA-4B13-9012-DC2176D1AFF2}"/>
              </a:ext>
            </a:extLst>
          </p:cNvPr>
          <p:cNvSpPr txBox="1"/>
          <p:nvPr/>
        </p:nvSpPr>
        <p:spPr>
          <a:xfrm>
            <a:off x="10043760" y="3469656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Gold,inc</a:t>
            </a:r>
            <a:endParaRPr lang="en-US" altLang="zh-CN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b="1" dirty="0">
                <a:solidFill>
                  <a:srgbClr val="8AB4A4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Senior Manage</a:t>
            </a:r>
            <a:endParaRPr lang="zh-CN" altLang="en-US" b="1" dirty="0">
              <a:solidFill>
                <a:srgbClr val="8AB4A4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681F397A-D2C9-4E19-876C-EED1BA7F1AAF}"/>
              </a:ext>
            </a:extLst>
          </p:cNvPr>
          <p:cNvCxnSpPr/>
          <p:nvPr/>
        </p:nvCxnSpPr>
        <p:spPr>
          <a:xfrm>
            <a:off x="4339098" y="5035056"/>
            <a:ext cx="0" cy="7416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68B1B964-4103-4773-8D3C-E56666548BA4}"/>
              </a:ext>
            </a:extLst>
          </p:cNvPr>
          <p:cNvGrpSpPr/>
          <p:nvPr/>
        </p:nvGrpSpPr>
        <p:grpSpPr>
          <a:xfrm>
            <a:off x="2939547" y="4972572"/>
            <a:ext cx="2076772" cy="665055"/>
            <a:chOff x="2939547" y="4972572"/>
            <a:chExt cx="2076772" cy="665055"/>
          </a:xfrm>
        </p:grpSpPr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46E8F7C6-0882-44AA-B046-B2548AECEE34}"/>
                </a:ext>
              </a:extLst>
            </p:cNvPr>
            <p:cNvSpPr txBox="1"/>
            <p:nvPr/>
          </p:nvSpPr>
          <p:spPr>
            <a:xfrm>
              <a:off x="2939547" y="4972572"/>
              <a:ext cx="2076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8AB4A4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  <a:cs typeface="Arial" panose="020B0604020202020204" pitchFamily="34" charset="0"/>
                </a:rPr>
                <a:t>完美演绎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52DE0118-F897-482B-A627-2843BAF6013D}"/>
                </a:ext>
              </a:extLst>
            </p:cNvPr>
            <p:cNvSpPr txBox="1"/>
            <p:nvPr/>
          </p:nvSpPr>
          <p:spPr>
            <a:xfrm>
              <a:off x="3637082" y="526829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CEO</a:t>
              </a:r>
              <a:endParaRPr lang="zh-CN" altLang="en-US" dirty="0">
                <a:solidFill>
                  <a:prstClr val="black"/>
                </a:solidFill>
                <a:latin typeface="Agency FB" panose="020B0503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2EF33C8-4C96-419B-B8E6-24787AF7F302}"/>
              </a:ext>
            </a:extLst>
          </p:cNvPr>
          <p:cNvSpPr/>
          <p:nvPr/>
        </p:nvSpPr>
        <p:spPr>
          <a:xfrm>
            <a:off x="4363760" y="4996923"/>
            <a:ext cx="5429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600" dirty="0">
                <a:solidFill>
                  <a:srgbClr val="EB7E85"/>
                </a:solidFill>
                <a:latin typeface="Agency FB" panose="020B0503020202020204" pitchFamily="34" charset="0"/>
              </a:rPr>
              <a:t>By faith I mean a vision of good one cherishes and the enthusiasm that pushes one to seek its fulfillment regardless of obstacles. By faith I mean a vision of good one cherishes and the enthusiasm that pushes one to seek its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8191A5D7-4330-4889-9273-BB9A563EC09D}"/>
              </a:ext>
            </a:extLst>
          </p:cNvPr>
          <p:cNvGrpSpPr/>
          <p:nvPr/>
        </p:nvGrpSpPr>
        <p:grpSpPr>
          <a:xfrm>
            <a:off x="4025779" y="6042604"/>
            <a:ext cx="4005153" cy="307777"/>
            <a:chOff x="4025779" y="6042604"/>
            <a:chExt cx="4005153" cy="307777"/>
          </a:xfrm>
        </p:grpSpPr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8DD989CE-B04C-41E2-9CF2-E4746406B717}"/>
                </a:ext>
              </a:extLst>
            </p:cNvPr>
            <p:cNvSpPr/>
            <p:nvPr/>
          </p:nvSpPr>
          <p:spPr>
            <a:xfrm>
              <a:off x="4025779" y="6107897"/>
              <a:ext cx="180000" cy="180000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7A3E82C2-45AA-4A26-B241-E4AB9C01AB71}"/>
                </a:ext>
              </a:extLst>
            </p:cNvPr>
            <p:cNvSpPr txBox="1"/>
            <p:nvPr/>
          </p:nvSpPr>
          <p:spPr>
            <a:xfrm>
              <a:off x="4151744" y="6042604"/>
              <a:ext cx="89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E7E6E6">
                      <a:lumMod val="10000"/>
                    </a:srgbClr>
                  </a:solidFill>
                  <a:latin typeface="Agency FB" panose="020B0503020202020204" pitchFamily="34" charset="0"/>
                </a:rPr>
                <a:t>Management</a:t>
              </a:r>
              <a:endParaRPr lang="zh-CN" altLang="en-US" sz="1400" dirty="0">
                <a:solidFill>
                  <a:srgbClr val="E7E6E6">
                    <a:lumMod val="10000"/>
                  </a:srgb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2678D516-6526-41E5-BB01-26D5560139FF}"/>
                </a:ext>
              </a:extLst>
            </p:cNvPr>
            <p:cNvSpPr/>
            <p:nvPr/>
          </p:nvSpPr>
          <p:spPr>
            <a:xfrm>
              <a:off x="5693535" y="6107897"/>
              <a:ext cx="180000" cy="180000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966D788A-E2D2-4295-A4C6-E82501C6C250}"/>
                </a:ext>
              </a:extLst>
            </p:cNvPr>
            <p:cNvSpPr txBox="1"/>
            <p:nvPr/>
          </p:nvSpPr>
          <p:spPr>
            <a:xfrm>
              <a:off x="5819500" y="6042604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E7E6E6">
                      <a:lumMod val="10000"/>
                    </a:srgbClr>
                  </a:solidFill>
                  <a:latin typeface="Agency FB" panose="020B0503020202020204" pitchFamily="34" charset="0"/>
                </a:rPr>
                <a:t>Business</a:t>
              </a:r>
              <a:endParaRPr lang="zh-CN" altLang="en-US" sz="1400" dirty="0">
                <a:solidFill>
                  <a:srgbClr val="E7E6E6">
                    <a:lumMod val="10000"/>
                  </a:srgb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2599807A-8C17-434D-8575-40F538E2E040}"/>
                </a:ext>
              </a:extLst>
            </p:cNvPr>
            <p:cNvSpPr/>
            <p:nvPr/>
          </p:nvSpPr>
          <p:spPr>
            <a:xfrm>
              <a:off x="7010170" y="6107897"/>
              <a:ext cx="180000" cy="180000"/>
            </a:xfrm>
            <a:prstGeom prst="ellipse">
              <a:avLst/>
            </a:prstGeom>
            <a:solidFill>
              <a:srgbClr val="8AB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7AA98317-F3C1-4B11-ABCB-A5BFC43823D7}"/>
                </a:ext>
              </a:extLst>
            </p:cNvPr>
            <p:cNvSpPr txBox="1"/>
            <p:nvPr/>
          </p:nvSpPr>
          <p:spPr>
            <a:xfrm>
              <a:off x="7136135" y="6042604"/>
              <a:ext cx="89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E7E6E6">
                      <a:lumMod val="10000"/>
                    </a:srgbClr>
                  </a:solidFill>
                  <a:latin typeface="Agency FB" panose="020B0503020202020204" pitchFamily="34" charset="0"/>
                </a:rPr>
                <a:t>Management</a:t>
              </a:r>
              <a:endParaRPr lang="zh-CN" altLang="en-US" sz="1400" dirty="0">
                <a:solidFill>
                  <a:srgbClr val="E7E6E6">
                    <a:lumMod val="10000"/>
                  </a:srgb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6" name="任意多边形 59">
            <a:extLst>
              <a:ext uri="{FF2B5EF4-FFF2-40B4-BE49-F238E27FC236}">
                <a16:creationId xmlns="" xmlns:a16="http://schemas.microsoft.com/office/drawing/2014/main" id="{F894278B-03A8-4A46-A7BB-E6EA7E335FF5}"/>
              </a:ext>
            </a:extLst>
          </p:cNvPr>
          <p:cNvSpPr/>
          <p:nvPr/>
        </p:nvSpPr>
        <p:spPr>
          <a:xfrm rot="16200000">
            <a:off x="5875387" y="-264159"/>
            <a:ext cx="461237" cy="684754"/>
          </a:xfrm>
          <a:custGeom>
            <a:avLst/>
            <a:gdLst>
              <a:gd name="connsiteX0" fmla="*/ 461237 w 461237"/>
              <a:gd name="connsiteY0" fmla="*/ 0 h 684754"/>
              <a:gd name="connsiteX1" fmla="*/ 461237 w 461237"/>
              <a:gd name="connsiteY1" fmla="*/ 684754 h 684754"/>
              <a:gd name="connsiteX2" fmla="*/ 311803 w 461237"/>
              <a:gd name="connsiteY2" fmla="*/ 559953 h 684754"/>
              <a:gd name="connsiteX3" fmla="*/ 0 w 461237"/>
              <a:gd name="connsiteY3" fmla="*/ 328267 h 684754"/>
              <a:gd name="connsiteX4" fmla="*/ 313757 w 461237"/>
              <a:gd name="connsiteY4" fmla="*/ 115141 h 68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237" h="684754">
                <a:moveTo>
                  <a:pt x="461237" y="0"/>
                </a:moveTo>
                <a:lnTo>
                  <a:pt x="461237" y="684754"/>
                </a:lnTo>
                <a:lnTo>
                  <a:pt x="311803" y="559953"/>
                </a:lnTo>
                <a:cubicBezTo>
                  <a:pt x="211857" y="480954"/>
                  <a:pt x="108129" y="403583"/>
                  <a:pt x="0" y="328267"/>
                </a:cubicBezTo>
                <a:cubicBezTo>
                  <a:pt x="108855" y="259846"/>
                  <a:pt x="213232" y="188642"/>
                  <a:pt x="313757" y="115141"/>
                </a:cubicBezTo>
                <a:close/>
              </a:path>
            </a:pathLst>
          </a:custGeom>
          <a:solidFill>
            <a:srgbClr val="8AB4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7" name="图形 46" hidden="1">
            <a:extLst>
              <a:ext uri="{FF2B5EF4-FFF2-40B4-BE49-F238E27FC236}">
                <a16:creationId xmlns="" xmlns:a16="http://schemas.microsoft.com/office/drawing/2014/main" id="{3AA8AB1F-1C86-430D-B97E-0A5E34C030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 flipV="1">
            <a:off x="-34445" y="2936725"/>
            <a:ext cx="12280900" cy="52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/>
      <p:bldP spid="18" grpId="0"/>
      <p:bldP spid="19" grpId="0" animBg="1"/>
      <p:bldP spid="21" grpId="0"/>
      <p:bldP spid="22" grpId="0"/>
      <p:bldP spid="23" grpId="0" animBg="1"/>
      <p:bldP spid="25" grpId="0"/>
      <p:bldP spid="26" grpId="0"/>
      <p:bldP spid="27" grpId="0" animBg="1"/>
      <p:bldP spid="29" grpId="0"/>
      <p:bldP spid="30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18D1D5C5-2E43-492D-BB56-67A1F77F3C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8749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2D58F8BB-B736-4CB8-892E-CE10745F833F}"/>
              </a:ext>
            </a:extLst>
          </p:cNvPr>
          <p:cNvGrpSpPr/>
          <p:nvPr/>
        </p:nvGrpSpPr>
        <p:grpSpPr>
          <a:xfrm>
            <a:off x="3780972" y="2551195"/>
            <a:ext cx="4630057" cy="1785104"/>
            <a:chOff x="3696996" y="1631378"/>
            <a:chExt cx="4630057" cy="1785104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45F3D220-632D-405B-B3AE-9137FAAC324C}"/>
                </a:ext>
              </a:extLst>
            </p:cNvPr>
            <p:cNvSpPr txBox="1"/>
            <p:nvPr/>
          </p:nvSpPr>
          <p:spPr>
            <a:xfrm>
              <a:off x="3696996" y="1631378"/>
              <a:ext cx="46300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0" b="1" dirty="0">
                  <a:solidFill>
                    <a:srgbClr val="EB7E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43A824D1-BBD6-4111-8DDF-391A9CEC8F21}"/>
                </a:ext>
              </a:extLst>
            </p:cNvPr>
            <p:cNvSpPr txBox="1"/>
            <p:nvPr/>
          </p:nvSpPr>
          <p:spPr>
            <a:xfrm>
              <a:off x="3849396" y="2954817"/>
              <a:ext cx="4325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EB7E85"/>
                  </a:solidFill>
                  <a:latin typeface="Agency FB" panose="020B0503020202020204" pitchFamily="34" charset="0"/>
                </a:rPr>
                <a:t>THANKS FOR WATCH</a:t>
              </a:r>
              <a:endParaRPr lang="zh-CN" altLang="en-US" sz="2400" dirty="0">
                <a:solidFill>
                  <a:srgbClr val="EB7E85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50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4087E215-D2C9-4B28-9A59-3220538A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9497" y="-1386347"/>
            <a:ext cx="12192000" cy="560438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896A57D-4FFF-42BF-A96A-69AD185D9F46}"/>
              </a:ext>
            </a:extLst>
          </p:cNvPr>
          <p:cNvGrpSpPr/>
          <p:nvPr/>
        </p:nvGrpSpPr>
        <p:grpSpPr>
          <a:xfrm>
            <a:off x="4978400" y="1697958"/>
            <a:ext cx="2235200" cy="2235200"/>
            <a:chOff x="4978401" y="2311401"/>
            <a:chExt cx="2235200" cy="2235200"/>
          </a:xfrm>
          <a:solidFill>
            <a:srgbClr val="EB7E85"/>
          </a:solidFill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7793B0C-429F-449E-AD61-E20C49396A26}"/>
                </a:ext>
              </a:extLst>
            </p:cNvPr>
            <p:cNvSpPr/>
            <p:nvPr/>
          </p:nvSpPr>
          <p:spPr>
            <a:xfrm>
              <a:off x="4978401" y="2311401"/>
              <a:ext cx="2235200" cy="223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183A3944-17C2-4AE6-8DFA-944242164C95}"/>
                </a:ext>
              </a:extLst>
            </p:cNvPr>
            <p:cNvSpPr txBox="1"/>
            <p:nvPr/>
          </p:nvSpPr>
          <p:spPr>
            <a:xfrm>
              <a:off x="5684885" y="2648857"/>
              <a:ext cx="90601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15">
            <a:extLst>
              <a:ext uri="{FF2B5EF4-FFF2-40B4-BE49-F238E27FC236}">
                <a16:creationId xmlns="" xmlns:a16="http://schemas.microsoft.com/office/drawing/2014/main" id="{4E093CC0-D7C8-470B-B3D7-ED105397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197" y="4212421"/>
            <a:ext cx="136960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关于学校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="" xmlns:a16="http://schemas.microsoft.com/office/drawing/2014/main" id="{30AD536D-0892-47EE-94D5-B9EE2A35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54" y="4731324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形 61">
            <a:extLst>
              <a:ext uri="{FF2B5EF4-FFF2-40B4-BE49-F238E27FC236}">
                <a16:creationId xmlns="" xmlns:a16="http://schemas.microsoft.com/office/drawing/2014/main" id="{7667C852-F67C-454A-8F60-3A58154C0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58236" y="-1367779"/>
            <a:ext cx="12280900" cy="560438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24463" y="321134"/>
            <a:ext cx="6143075" cy="697625"/>
            <a:chOff x="5240613" y="3024311"/>
            <a:chExt cx="6143075" cy="697625"/>
          </a:xfrm>
        </p:grpSpPr>
        <p:sp>
          <p:nvSpPr>
            <p:cNvPr id="10" name="矩形 9"/>
            <p:cNvSpPr/>
            <p:nvPr/>
          </p:nvSpPr>
          <p:spPr>
            <a:xfrm>
              <a:off x="5240613" y="3477254"/>
              <a:ext cx="6143075" cy="244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gency FB" panose="020B0503020202020204" pitchFamily="34" charset="0"/>
                </a:rPr>
                <a:t>But all sunshine without shade, all pleasure without pain, is not life at all. Take the lot of the happiest - it is a tangled yarn. 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7"/>
            <p:cNvSpPr txBox="1"/>
            <p:nvPr/>
          </p:nvSpPr>
          <p:spPr>
            <a:xfrm>
              <a:off x="6583958" y="3024311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b="1" dirty="0">
                  <a:solidFill>
                    <a:srgbClr val="EB7E85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rPr>
                <a:t>学校历届优秀领导人</a:t>
              </a:r>
            </a:p>
          </p:txBody>
        </p:sp>
      </p:grpSp>
      <p:pic>
        <p:nvPicPr>
          <p:cNvPr id="45" name="Picture Placeholder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469" y="1380196"/>
            <a:ext cx="2520000" cy="2520000"/>
          </a:xfrm>
          <a:prstGeom prst="ellipse">
            <a:avLst/>
          </a:prstGeom>
        </p:spPr>
      </p:pic>
      <p:pic>
        <p:nvPicPr>
          <p:cNvPr id="46" name="Picture Placeholder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214" y="1380196"/>
            <a:ext cx="2520000" cy="2520000"/>
          </a:xfrm>
          <a:prstGeom prst="ellipse">
            <a:avLst/>
          </a:prstGeom>
        </p:spPr>
      </p:pic>
      <p:pic>
        <p:nvPicPr>
          <p:cNvPr id="47" name="Picture Placeholder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907" y="1380196"/>
            <a:ext cx="2520000" cy="2520000"/>
          </a:xfrm>
          <a:prstGeom prst="ellipse">
            <a:avLst/>
          </a:prstGeom>
        </p:spPr>
      </p:pic>
      <p:grpSp>
        <p:nvGrpSpPr>
          <p:cNvPr id="49" name="Group 29"/>
          <p:cNvGrpSpPr>
            <a:grpSpLocks noChangeAspect="1"/>
          </p:cNvGrpSpPr>
          <p:nvPr/>
        </p:nvGrpSpPr>
        <p:grpSpPr>
          <a:xfrm>
            <a:off x="2129867" y="5010844"/>
            <a:ext cx="1259999" cy="282542"/>
            <a:chOff x="7996440" y="5555407"/>
            <a:chExt cx="1535340" cy="344287"/>
          </a:xfrm>
        </p:grpSpPr>
        <p:grpSp>
          <p:nvGrpSpPr>
            <p:cNvPr id="70" name="Group 32"/>
            <p:cNvGrpSpPr/>
            <p:nvPr/>
          </p:nvGrpSpPr>
          <p:grpSpPr>
            <a:xfrm>
              <a:off x="8797411" y="5565810"/>
              <a:ext cx="333884" cy="333884"/>
              <a:chOff x="3380029" y="1565817"/>
              <a:chExt cx="914400" cy="914400"/>
            </a:xfrm>
          </p:grpSpPr>
          <p:sp>
            <p:nvSpPr>
              <p:cNvPr id="82" name="Oval 79"/>
              <p:cNvSpPr>
                <a:spLocks noChangeArrowheads="1"/>
              </p:cNvSpPr>
              <p:nvPr/>
            </p:nvSpPr>
            <p:spPr bwMode="invGray">
              <a:xfrm>
                <a:off x="3380029" y="1565817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3" name="Freeform 80"/>
              <p:cNvSpPr>
                <a:spLocks/>
              </p:cNvSpPr>
              <p:nvPr/>
            </p:nvSpPr>
            <p:spPr bwMode="invGray">
              <a:xfrm>
                <a:off x="3617642" y="1732915"/>
                <a:ext cx="427704" cy="571294"/>
              </a:xfrm>
              <a:custGeom>
                <a:avLst/>
                <a:gdLst>
                  <a:gd name="T0" fmla="*/ 150 w 181"/>
                  <a:gd name="T1" fmla="*/ 181 h 241"/>
                  <a:gd name="T2" fmla="*/ 91 w 181"/>
                  <a:gd name="T3" fmla="*/ 181 h 241"/>
                  <a:gd name="T4" fmla="*/ 69 w 181"/>
                  <a:gd name="T5" fmla="*/ 172 h 241"/>
                  <a:gd name="T6" fmla="*/ 61 w 181"/>
                  <a:gd name="T7" fmla="*/ 151 h 241"/>
                  <a:gd name="T8" fmla="*/ 61 w 181"/>
                  <a:gd name="T9" fmla="*/ 121 h 241"/>
                  <a:gd name="T10" fmla="*/ 150 w 181"/>
                  <a:gd name="T11" fmla="*/ 121 h 241"/>
                  <a:gd name="T12" fmla="*/ 172 w 181"/>
                  <a:gd name="T13" fmla="*/ 112 h 241"/>
                  <a:gd name="T14" fmla="*/ 181 w 181"/>
                  <a:gd name="T15" fmla="*/ 91 h 241"/>
                  <a:gd name="T16" fmla="*/ 172 w 181"/>
                  <a:gd name="T17" fmla="*/ 69 h 241"/>
                  <a:gd name="T18" fmla="*/ 150 w 181"/>
                  <a:gd name="T19" fmla="*/ 60 h 241"/>
                  <a:gd name="T20" fmla="*/ 61 w 181"/>
                  <a:gd name="T21" fmla="*/ 60 h 241"/>
                  <a:gd name="T22" fmla="*/ 61 w 181"/>
                  <a:gd name="T23" fmla="*/ 30 h 241"/>
                  <a:gd name="T24" fmla="*/ 52 w 181"/>
                  <a:gd name="T25" fmla="*/ 9 h 241"/>
                  <a:gd name="T26" fmla="*/ 31 w 181"/>
                  <a:gd name="T27" fmla="*/ 0 h 241"/>
                  <a:gd name="T28" fmla="*/ 9 w 181"/>
                  <a:gd name="T29" fmla="*/ 9 h 241"/>
                  <a:gd name="T30" fmla="*/ 0 w 181"/>
                  <a:gd name="T31" fmla="*/ 30 h 241"/>
                  <a:gd name="T32" fmla="*/ 0 w 181"/>
                  <a:gd name="T33" fmla="*/ 151 h 241"/>
                  <a:gd name="T34" fmla="*/ 27 w 181"/>
                  <a:gd name="T35" fmla="*/ 215 h 241"/>
                  <a:gd name="T36" fmla="*/ 91 w 181"/>
                  <a:gd name="T37" fmla="*/ 241 h 241"/>
                  <a:gd name="T38" fmla="*/ 150 w 181"/>
                  <a:gd name="T39" fmla="*/ 241 h 241"/>
                  <a:gd name="T40" fmla="*/ 172 w 181"/>
                  <a:gd name="T41" fmla="*/ 232 h 241"/>
                  <a:gd name="T42" fmla="*/ 181 w 181"/>
                  <a:gd name="T43" fmla="*/ 211 h 241"/>
                  <a:gd name="T44" fmla="*/ 172 w 181"/>
                  <a:gd name="T45" fmla="*/ 190 h 241"/>
                  <a:gd name="T46" fmla="*/ 150 w 181"/>
                  <a:gd name="T47" fmla="*/ 18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1" h="241">
                    <a:moveTo>
                      <a:pt x="150" y="181"/>
                    </a:moveTo>
                    <a:cubicBezTo>
                      <a:pt x="91" y="181"/>
                      <a:pt x="91" y="181"/>
                      <a:pt x="91" y="181"/>
                    </a:cubicBezTo>
                    <a:cubicBezTo>
                      <a:pt x="82" y="181"/>
                      <a:pt x="75" y="178"/>
                      <a:pt x="69" y="172"/>
                    </a:cubicBezTo>
                    <a:cubicBezTo>
                      <a:pt x="64" y="166"/>
                      <a:pt x="61" y="159"/>
                      <a:pt x="61" y="151"/>
                    </a:cubicBezTo>
                    <a:cubicBezTo>
                      <a:pt x="61" y="121"/>
                      <a:pt x="61" y="121"/>
                      <a:pt x="61" y="121"/>
                    </a:cubicBezTo>
                    <a:cubicBezTo>
                      <a:pt x="150" y="121"/>
                      <a:pt x="150" y="121"/>
                      <a:pt x="150" y="121"/>
                    </a:cubicBezTo>
                    <a:cubicBezTo>
                      <a:pt x="159" y="121"/>
                      <a:pt x="166" y="118"/>
                      <a:pt x="172" y="112"/>
                    </a:cubicBezTo>
                    <a:cubicBezTo>
                      <a:pt x="178" y="106"/>
                      <a:pt x="181" y="99"/>
                      <a:pt x="181" y="91"/>
                    </a:cubicBezTo>
                    <a:cubicBezTo>
                      <a:pt x="181" y="82"/>
                      <a:pt x="178" y="75"/>
                      <a:pt x="172" y="69"/>
                    </a:cubicBezTo>
                    <a:cubicBezTo>
                      <a:pt x="166" y="63"/>
                      <a:pt x="159" y="60"/>
                      <a:pt x="150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22"/>
                      <a:pt x="58" y="15"/>
                      <a:pt x="52" y="9"/>
                    </a:cubicBezTo>
                    <a:cubicBezTo>
                      <a:pt x="46" y="3"/>
                      <a:pt x="39" y="0"/>
                      <a:pt x="31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2"/>
                      <a:pt x="0" y="3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76"/>
                      <a:pt x="9" y="197"/>
                      <a:pt x="27" y="215"/>
                    </a:cubicBezTo>
                    <a:cubicBezTo>
                      <a:pt x="44" y="232"/>
                      <a:pt x="66" y="241"/>
                      <a:pt x="91" y="241"/>
                    </a:cubicBezTo>
                    <a:cubicBezTo>
                      <a:pt x="150" y="241"/>
                      <a:pt x="150" y="241"/>
                      <a:pt x="150" y="241"/>
                    </a:cubicBezTo>
                    <a:cubicBezTo>
                      <a:pt x="159" y="241"/>
                      <a:pt x="166" y="238"/>
                      <a:pt x="172" y="232"/>
                    </a:cubicBezTo>
                    <a:cubicBezTo>
                      <a:pt x="178" y="226"/>
                      <a:pt x="181" y="219"/>
                      <a:pt x="181" y="211"/>
                    </a:cubicBezTo>
                    <a:cubicBezTo>
                      <a:pt x="181" y="203"/>
                      <a:pt x="178" y="196"/>
                      <a:pt x="172" y="190"/>
                    </a:cubicBezTo>
                    <a:cubicBezTo>
                      <a:pt x="166" y="184"/>
                      <a:pt x="159" y="181"/>
                      <a:pt x="150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Group 33"/>
            <p:cNvGrpSpPr/>
            <p:nvPr/>
          </p:nvGrpSpPr>
          <p:grpSpPr bwMode="invGray">
            <a:xfrm>
              <a:off x="9197896" y="5555407"/>
              <a:ext cx="333884" cy="333884"/>
              <a:chOff x="6243635" y="9397437"/>
              <a:chExt cx="885825" cy="884238"/>
            </a:xfrm>
          </p:grpSpPr>
          <p:sp>
            <p:nvSpPr>
              <p:cNvPr id="80" name="Oval 186"/>
              <p:cNvSpPr>
                <a:spLocks noChangeArrowheads="1"/>
              </p:cNvSpPr>
              <p:nvPr/>
            </p:nvSpPr>
            <p:spPr bwMode="invGray">
              <a:xfrm>
                <a:off x="6243635" y="9397437"/>
                <a:ext cx="885825" cy="884238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1" name="Freeform 187"/>
              <p:cNvSpPr>
                <a:spLocks noEditPoints="1"/>
              </p:cNvSpPr>
              <p:nvPr/>
            </p:nvSpPr>
            <p:spPr bwMode="invGray">
              <a:xfrm>
                <a:off x="6423025" y="9626600"/>
                <a:ext cx="511175" cy="481013"/>
              </a:xfrm>
              <a:custGeom>
                <a:avLst/>
                <a:gdLst>
                  <a:gd name="T0" fmla="*/ 163 w 223"/>
                  <a:gd name="T1" fmla="*/ 199 h 210"/>
                  <a:gd name="T2" fmla="*/ 103 w 223"/>
                  <a:gd name="T3" fmla="*/ 210 h 210"/>
                  <a:gd name="T4" fmla="*/ 0 w 223"/>
                  <a:gd name="T5" fmla="*/ 115 h 210"/>
                  <a:gd name="T6" fmla="*/ 123 w 223"/>
                  <a:gd name="T7" fmla="*/ 0 h 210"/>
                  <a:gd name="T8" fmla="*/ 223 w 223"/>
                  <a:gd name="T9" fmla="*/ 87 h 210"/>
                  <a:gd name="T10" fmla="*/ 161 w 223"/>
                  <a:gd name="T11" fmla="*/ 159 h 210"/>
                  <a:gd name="T12" fmla="*/ 132 w 223"/>
                  <a:gd name="T13" fmla="*/ 136 h 210"/>
                  <a:gd name="T14" fmla="*/ 132 w 223"/>
                  <a:gd name="T15" fmla="*/ 136 h 210"/>
                  <a:gd name="T16" fmla="*/ 89 w 223"/>
                  <a:gd name="T17" fmla="*/ 159 h 210"/>
                  <a:gd name="T18" fmla="*/ 52 w 223"/>
                  <a:gd name="T19" fmla="*/ 120 h 210"/>
                  <a:gd name="T20" fmla="*/ 129 w 223"/>
                  <a:gd name="T21" fmla="*/ 49 h 210"/>
                  <a:gd name="T22" fmla="*/ 168 w 223"/>
                  <a:gd name="T23" fmla="*/ 57 h 210"/>
                  <a:gd name="T24" fmla="*/ 159 w 223"/>
                  <a:gd name="T25" fmla="*/ 113 h 210"/>
                  <a:gd name="T26" fmla="*/ 167 w 223"/>
                  <a:gd name="T27" fmla="*/ 139 h 210"/>
                  <a:gd name="T28" fmla="*/ 199 w 223"/>
                  <a:gd name="T29" fmla="*/ 88 h 210"/>
                  <a:gd name="T30" fmla="*/ 120 w 223"/>
                  <a:gd name="T31" fmla="*/ 18 h 210"/>
                  <a:gd name="T32" fmla="*/ 26 w 223"/>
                  <a:gd name="T33" fmla="*/ 112 h 210"/>
                  <a:gd name="T34" fmla="*/ 110 w 223"/>
                  <a:gd name="T35" fmla="*/ 191 h 210"/>
                  <a:gd name="T36" fmla="*/ 158 w 223"/>
                  <a:gd name="T37" fmla="*/ 182 h 210"/>
                  <a:gd name="T38" fmla="*/ 163 w 223"/>
                  <a:gd name="T39" fmla="*/ 199 h 210"/>
                  <a:gd name="T40" fmla="*/ 134 w 223"/>
                  <a:gd name="T41" fmla="*/ 74 h 210"/>
                  <a:gd name="T42" fmla="*/ 124 w 223"/>
                  <a:gd name="T43" fmla="*/ 73 h 210"/>
                  <a:gd name="T44" fmla="*/ 85 w 223"/>
                  <a:gd name="T45" fmla="*/ 116 h 210"/>
                  <a:gd name="T46" fmla="*/ 102 w 223"/>
                  <a:gd name="T47" fmla="*/ 135 h 210"/>
                  <a:gd name="T48" fmla="*/ 130 w 223"/>
                  <a:gd name="T49" fmla="*/ 103 h 210"/>
                  <a:gd name="T50" fmla="*/ 134 w 223"/>
                  <a:gd name="T51" fmla="*/ 7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210">
                    <a:moveTo>
                      <a:pt x="163" y="199"/>
                    </a:moveTo>
                    <a:cubicBezTo>
                      <a:pt x="144" y="207"/>
                      <a:pt x="127" y="210"/>
                      <a:pt x="103" y="210"/>
                    </a:cubicBezTo>
                    <a:cubicBezTo>
                      <a:pt x="48" y="210"/>
                      <a:pt x="0" y="174"/>
                      <a:pt x="0" y="115"/>
                    </a:cubicBezTo>
                    <a:cubicBezTo>
                      <a:pt x="0" y="53"/>
                      <a:pt x="49" y="0"/>
                      <a:pt x="123" y="0"/>
                    </a:cubicBezTo>
                    <a:cubicBezTo>
                      <a:pt x="182" y="0"/>
                      <a:pt x="223" y="36"/>
                      <a:pt x="223" y="87"/>
                    </a:cubicBezTo>
                    <a:cubicBezTo>
                      <a:pt x="223" y="131"/>
                      <a:pt x="196" y="159"/>
                      <a:pt x="161" y="159"/>
                    </a:cubicBezTo>
                    <a:cubicBezTo>
                      <a:pt x="145" y="159"/>
                      <a:pt x="134" y="152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1" y="151"/>
                      <a:pt x="107" y="159"/>
                      <a:pt x="89" y="159"/>
                    </a:cubicBezTo>
                    <a:cubicBezTo>
                      <a:pt x="68" y="159"/>
                      <a:pt x="52" y="144"/>
                      <a:pt x="52" y="120"/>
                    </a:cubicBezTo>
                    <a:cubicBezTo>
                      <a:pt x="52" y="83"/>
                      <a:pt x="82" y="49"/>
                      <a:pt x="129" y="49"/>
                    </a:cubicBezTo>
                    <a:cubicBezTo>
                      <a:pt x="144" y="49"/>
                      <a:pt x="160" y="53"/>
                      <a:pt x="168" y="57"/>
                    </a:cubicBezTo>
                    <a:cubicBezTo>
                      <a:pt x="159" y="113"/>
                      <a:pt x="159" y="113"/>
                      <a:pt x="159" y="113"/>
                    </a:cubicBezTo>
                    <a:cubicBezTo>
                      <a:pt x="155" y="131"/>
                      <a:pt x="158" y="139"/>
                      <a:pt x="167" y="139"/>
                    </a:cubicBezTo>
                    <a:cubicBezTo>
                      <a:pt x="181" y="140"/>
                      <a:pt x="199" y="123"/>
                      <a:pt x="199" y="88"/>
                    </a:cubicBezTo>
                    <a:cubicBezTo>
                      <a:pt x="199" y="48"/>
                      <a:pt x="171" y="18"/>
                      <a:pt x="120" y="18"/>
                    </a:cubicBezTo>
                    <a:cubicBezTo>
                      <a:pt x="69" y="18"/>
                      <a:pt x="26" y="54"/>
                      <a:pt x="26" y="112"/>
                    </a:cubicBezTo>
                    <a:cubicBezTo>
                      <a:pt x="26" y="163"/>
                      <a:pt x="60" y="191"/>
                      <a:pt x="110" y="191"/>
                    </a:cubicBezTo>
                    <a:cubicBezTo>
                      <a:pt x="126" y="191"/>
                      <a:pt x="144" y="188"/>
                      <a:pt x="158" y="182"/>
                    </a:cubicBezTo>
                    <a:lnTo>
                      <a:pt x="163" y="199"/>
                    </a:lnTo>
                    <a:close/>
                    <a:moveTo>
                      <a:pt x="134" y="74"/>
                    </a:moveTo>
                    <a:cubicBezTo>
                      <a:pt x="132" y="74"/>
                      <a:pt x="128" y="73"/>
                      <a:pt x="124" y="73"/>
                    </a:cubicBezTo>
                    <a:cubicBezTo>
                      <a:pt x="102" y="73"/>
                      <a:pt x="85" y="93"/>
                      <a:pt x="85" y="116"/>
                    </a:cubicBezTo>
                    <a:cubicBezTo>
                      <a:pt x="85" y="128"/>
                      <a:pt x="91" y="135"/>
                      <a:pt x="102" y="135"/>
                    </a:cubicBezTo>
                    <a:cubicBezTo>
                      <a:pt x="114" y="135"/>
                      <a:pt x="127" y="121"/>
                      <a:pt x="130" y="103"/>
                    </a:cubicBezTo>
                    <a:lnTo>
                      <a:pt x="13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34"/>
            <p:cNvGrpSpPr/>
            <p:nvPr/>
          </p:nvGrpSpPr>
          <p:grpSpPr>
            <a:xfrm>
              <a:off x="7996440" y="5565810"/>
              <a:ext cx="333886" cy="333884"/>
              <a:chOff x="398463" y="1550691"/>
              <a:chExt cx="914400" cy="914400"/>
            </a:xfrm>
          </p:grpSpPr>
          <p:sp>
            <p:nvSpPr>
              <p:cNvPr id="78" name="Oval 81"/>
              <p:cNvSpPr>
                <a:spLocks noChangeArrowheads="1"/>
              </p:cNvSpPr>
              <p:nvPr/>
            </p:nvSpPr>
            <p:spPr bwMode="invGray">
              <a:xfrm>
                <a:off x="398463" y="1550691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invGray">
              <a:xfrm>
                <a:off x="714733" y="1732915"/>
                <a:ext cx="267110" cy="571294"/>
              </a:xfrm>
              <a:custGeom>
                <a:avLst/>
                <a:gdLst>
                  <a:gd name="T0" fmla="*/ 75 w 113"/>
                  <a:gd name="T1" fmla="*/ 241 h 241"/>
                  <a:gd name="T2" fmla="*/ 25 w 113"/>
                  <a:gd name="T3" fmla="*/ 241 h 241"/>
                  <a:gd name="T4" fmla="*/ 25 w 113"/>
                  <a:gd name="T5" fmla="*/ 120 h 241"/>
                  <a:gd name="T6" fmla="*/ 0 w 113"/>
                  <a:gd name="T7" fmla="*/ 120 h 241"/>
                  <a:gd name="T8" fmla="*/ 0 w 113"/>
                  <a:gd name="T9" fmla="*/ 79 h 241"/>
                  <a:gd name="T10" fmla="*/ 25 w 113"/>
                  <a:gd name="T11" fmla="*/ 79 h 241"/>
                  <a:gd name="T12" fmla="*/ 25 w 113"/>
                  <a:gd name="T13" fmla="*/ 54 h 241"/>
                  <a:gd name="T14" fmla="*/ 79 w 113"/>
                  <a:gd name="T15" fmla="*/ 0 h 241"/>
                  <a:gd name="T16" fmla="*/ 113 w 113"/>
                  <a:gd name="T17" fmla="*/ 0 h 241"/>
                  <a:gd name="T18" fmla="*/ 113 w 113"/>
                  <a:gd name="T19" fmla="*/ 41 h 241"/>
                  <a:gd name="T20" fmla="*/ 92 w 113"/>
                  <a:gd name="T21" fmla="*/ 41 h 241"/>
                  <a:gd name="T22" fmla="*/ 75 w 113"/>
                  <a:gd name="T23" fmla="*/ 58 h 241"/>
                  <a:gd name="T24" fmla="*/ 75 w 113"/>
                  <a:gd name="T25" fmla="*/ 79 h 241"/>
                  <a:gd name="T26" fmla="*/ 113 w 113"/>
                  <a:gd name="T27" fmla="*/ 79 h 241"/>
                  <a:gd name="T28" fmla="*/ 109 w 113"/>
                  <a:gd name="T29" fmla="*/ 120 h 241"/>
                  <a:gd name="T30" fmla="*/ 75 w 113"/>
                  <a:gd name="T31" fmla="*/ 120 h 241"/>
                  <a:gd name="T32" fmla="*/ 75 w 113"/>
                  <a:gd name="T3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3" h="241">
                    <a:moveTo>
                      <a:pt x="75" y="241"/>
                    </a:moveTo>
                    <a:cubicBezTo>
                      <a:pt x="25" y="241"/>
                      <a:pt x="25" y="241"/>
                      <a:pt x="25" y="241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20"/>
                      <a:pt x="39" y="0"/>
                      <a:pt x="7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76" y="41"/>
                      <a:pt x="75" y="47"/>
                      <a:pt x="75" y="58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113" y="79"/>
                      <a:pt x="113" y="79"/>
                      <a:pt x="113" y="79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75" y="120"/>
                      <a:pt x="75" y="120"/>
                      <a:pt x="75" y="120"/>
                    </a:cubicBezTo>
                    <a:lnTo>
                      <a:pt x="75" y="2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Group 35"/>
            <p:cNvGrpSpPr/>
            <p:nvPr/>
          </p:nvGrpSpPr>
          <p:grpSpPr>
            <a:xfrm>
              <a:off x="8396925" y="5565810"/>
              <a:ext cx="333884" cy="333884"/>
              <a:chOff x="1889246" y="1550691"/>
              <a:chExt cx="914400" cy="914400"/>
            </a:xfrm>
          </p:grpSpPr>
          <p:sp>
            <p:nvSpPr>
              <p:cNvPr id="74" name="Oval 92"/>
              <p:cNvSpPr>
                <a:spLocks noChangeArrowheads="1"/>
              </p:cNvSpPr>
              <p:nvPr/>
            </p:nvSpPr>
            <p:spPr bwMode="invGray">
              <a:xfrm>
                <a:off x="1889246" y="1550691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grpSp>
            <p:nvGrpSpPr>
              <p:cNvPr id="75" name="Group 37"/>
              <p:cNvGrpSpPr/>
              <p:nvPr/>
            </p:nvGrpSpPr>
            <p:grpSpPr>
              <a:xfrm>
                <a:off x="2118665" y="1750614"/>
                <a:ext cx="499807" cy="476865"/>
                <a:chOff x="2118665" y="1750614"/>
                <a:chExt cx="499807" cy="476865"/>
              </a:xfrm>
            </p:grpSpPr>
            <p:sp>
              <p:nvSpPr>
                <p:cNvPr id="76" name="Freeform 93"/>
                <p:cNvSpPr>
                  <a:spLocks noEditPoints="1"/>
                </p:cNvSpPr>
                <p:nvPr/>
              </p:nvSpPr>
              <p:spPr bwMode="invGray">
                <a:xfrm>
                  <a:off x="2118665" y="1750614"/>
                  <a:ext cx="121265" cy="476865"/>
                </a:xfrm>
                <a:custGeom>
                  <a:avLst/>
                  <a:gdLst>
                    <a:gd name="T0" fmla="*/ 48 w 51"/>
                    <a:gd name="T1" fmla="*/ 202 h 202"/>
                    <a:gd name="T2" fmla="*/ 48 w 51"/>
                    <a:gd name="T3" fmla="*/ 66 h 202"/>
                    <a:gd name="T4" fmla="*/ 3 w 51"/>
                    <a:gd name="T5" fmla="*/ 66 h 202"/>
                    <a:gd name="T6" fmla="*/ 3 w 51"/>
                    <a:gd name="T7" fmla="*/ 202 h 202"/>
                    <a:gd name="T8" fmla="*/ 48 w 51"/>
                    <a:gd name="T9" fmla="*/ 202 h 202"/>
                    <a:gd name="T10" fmla="*/ 25 w 51"/>
                    <a:gd name="T11" fmla="*/ 47 h 202"/>
                    <a:gd name="T12" fmla="*/ 51 w 51"/>
                    <a:gd name="T13" fmla="*/ 24 h 202"/>
                    <a:gd name="T14" fmla="*/ 26 w 51"/>
                    <a:gd name="T15" fmla="*/ 0 h 202"/>
                    <a:gd name="T16" fmla="*/ 0 w 51"/>
                    <a:gd name="T17" fmla="*/ 24 h 202"/>
                    <a:gd name="T18" fmla="*/ 25 w 51"/>
                    <a:gd name="T19" fmla="*/ 47 h 202"/>
                    <a:gd name="T20" fmla="*/ 25 w 51"/>
                    <a:gd name="T21" fmla="*/ 47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" h="202">
                      <a:moveTo>
                        <a:pt x="48" y="202"/>
                      </a:moveTo>
                      <a:cubicBezTo>
                        <a:pt x="48" y="66"/>
                        <a:pt x="48" y="66"/>
                        <a:pt x="48" y="66"/>
                      </a:cubicBezTo>
                      <a:cubicBezTo>
                        <a:pt x="3" y="66"/>
                        <a:pt x="3" y="66"/>
                        <a:pt x="3" y="66"/>
                      </a:cubicBezTo>
                      <a:cubicBezTo>
                        <a:pt x="3" y="202"/>
                        <a:pt x="3" y="202"/>
                        <a:pt x="3" y="202"/>
                      </a:cubicBezTo>
                      <a:cubicBezTo>
                        <a:pt x="48" y="202"/>
                        <a:pt x="48" y="202"/>
                        <a:pt x="48" y="202"/>
                      </a:cubicBezTo>
                      <a:close/>
                      <a:moveTo>
                        <a:pt x="25" y="47"/>
                      </a:moveTo>
                      <a:cubicBezTo>
                        <a:pt x="41" y="47"/>
                        <a:pt x="51" y="37"/>
                        <a:pt x="51" y="24"/>
                      </a:cubicBezTo>
                      <a:cubicBezTo>
                        <a:pt x="51" y="11"/>
                        <a:pt x="41" y="0"/>
                        <a:pt x="26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5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94"/>
                <p:cNvSpPr>
                  <a:spLocks/>
                </p:cNvSpPr>
                <p:nvPr/>
              </p:nvSpPr>
              <p:spPr bwMode="invGray">
                <a:xfrm>
                  <a:off x="2290730" y="1899737"/>
                  <a:ext cx="327742" cy="327742"/>
                </a:xfrm>
                <a:custGeom>
                  <a:avLst/>
                  <a:gdLst>
                    <a:gd name="T0" fmla="*/ 0 w 138"/>
                    <a:gd name="T1" fmla="*/ 139 h 139"/>
                    <a:gd name="T2" fmla="*/ 45 w 138"/>
                    <a:gd name="T3" fmla="*/ 139 h 139"/>
                    <a:gd name="T4" fmla="*/ 45 w 138"/>
                    <a:gd name="T5" fmla="*/ 63 h 139"/>
                    <a:gd name="T6" fmla="*/ 47 w 138"/>
                    <a:gd name="T7" fmla="*/ 52 h 139"/>
                    <a:gd name="T8" fmla="*/ 70 w 138"/>
                    <a:gd name="T9" fmla="*/ 35 h 139"/>
                    <a:gd name="T10" fmla="*/ 93 w 138"/>
                    <a:gd name="T11" fmla="*/ 66 h 139"/>
                    <a:gd name="T12" fmla="*/ 93 w 138"/>
                    <a:gd name="T13" fmla="*/ 139 h 139"/>
                    <a:gd name="T14" fmla="*/ 138 w 138"/>
                    <a:gd name="T15" fmla="*/ 139 h 139"/>
                    <a:gd name="T16" fmla="*/ 138 w 138"/>
                    <a:gd name="T17" fmla="*/ 61 h 139"/>
                    <a:gd name="T18" fmla="*/ 86 w 138"/>
                    <a:gd name="T19" fmla="*/ 0 h 139"/>
                    <a:gd name="T20" fmla="*/ 45 w 138"/>
                    <a:gd name="T21" fmla="*/ 23 h 139"/>
                    <a:gd name="T22" fmla="*/ 45 w 138"/>
                    <a:gd name="T23" fmla="*/ 23 h 139"/>
                    <a:gd name="T24" fmla="*/ 45 w 138"/>
                    <a:gd name="T25" fmla="*/ 3 h 139"/>
                    <a:gd name="T26" fmla="*/ 0 w 138"/>
                    <a:gd name="T27" fmla="*/ 3 h 139"/>
                    <a:gd name="T28" fmla="*/ 0 w 138"/>
                    <a:gd name="T29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8" h="139">
                      <a:moveTo>
                        <a:pt x="0" y="139"/>
                      </a:move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59"/>
                        <a:pt x="45" y="55"/>
                        <a:pt x="47" y="52"/>
                      </a:cubicBezTo>
                      <a:cubicBezTo>
                        <a:pt x="50" y="44"/>
                        <a:pt x="57" y="35"/>
                        <a:pt x="70" y="35"/>
                      </a:cubicBezTo>
                      <a:cubicBezTo>
                        <a:pt x="86" y="35"/>
                        <a:pt x="93" y="48"/>
                        <a:pt x="93" y="66"/>
                      </a:cubicBezTo>
                      <a:cubicBezTo>
                        <a:pt x="93" y="139"/>
                        <a:pt x="93" y="139"/>
                        <a:pt x="93" y="139"/>
                      </a:cubicBezTo>
                      <a:cubicBezTo>
                        <a:pt x="138" y="139"/>
                        <a:pt x="138" y="139"/>
                        <a:pt x="138" y="139"/>
                      </a:cubicBezTo>
                      <a:cubicBezTo>
                        <a:pt x="138" y="61"/>
                        <a:pt x="138" y="61"/>
                        <a:pt x="138" y="61"/>
                      </a:cubicBezTo>
                      <a:cubicBezTo>
                        <a:pt x="138" y="19"/>
                        <a:pt x="116" y="0"/>
                        <a:pt x="86" y="0"/>
                      </a:cubicBezTo>
                      <a:cubicBezTo>
                        <a:pt x="61" y="0"/>
                        <a:pt x="51" y="13"/>
                        <a:pt x="45" y="23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16"/>
                        <a:pt x="0" y="139"/>
                        <a:pt x="0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68" name="TextBox 30"/>
          <p:cNvSpPr txBox="1"/>
          <p:nvPr/>
        </p:nvSpPr>
        <p:spPr>
          <a:xfrm>
            <a:off x="1774109" y="4272118"/>
            <a:ext cx="201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F7F7F"/>
                </a:solidFill>
                <a:latin typeface="Agency FB" panose="020B0503020202020204" pitchFamily="34" charset="0"/>
                <a:cs typeface="+mn-ea"/>
                <a:sym typeface="+mn-lt"/>
              </a:rPr>
              <a:t>Entrepreneurial activities differ substantially depending on the type of</a:t>
            </a:r>
          </a:p>
        </p:txBody>
      </p:sp>
      <p:sp>
        <p:nvSpPr>
          <p:cNvPr id="69" name="Rectangle 31"/>
          <p:cNvSpPr/>
          <p:nvPr/>
        </p:nvSpPr>
        <p:spPr>
          <a:xfrm>
            <a:off x="2014615" y="3993837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pc="600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TITLE HERE</a:t>
            </a:r>
          </a:p>
        </p:txBody>
      </p:sp>
      <p:grpSp>
        <p:nvGrpSpPr>
          <p:cNvPr id="85" name="Group 47"/>
          <p:cNvGrpSpPr>
            <a:grpSpLocks noChangeAspect="1"/>
          </p:cNvGrpSpPr>
          <p:nvPr/>
        </p:nvGrpSpPr>
        <p:grpSpPr>
          <a:xfrm>
            <a:off x="5419613" y="5019386"/>
            <a:ext cx="1260000" cy="274005"/>
            <a:chOff x="7996440" y="5565810"/>
            <a:chExt cx="1535341" cy="333884"/>
          </a:xfrm>
        </p:grpSpPr>
        <p:grpSp>
          <p:nvGrpSpPr>
            <p:cNvPr id="88" name="Group 50"/>
            <p:cNvGrpSpPr/>
            <p:nvPr/>
          </p:nvGrpSpPr>
          <p:grpSpPr>
            <a:xfrm>
              <a:off x="8797411" y="5565810"/>
              <a:ext cx="333884" cy="333884"/>
              <a:chOff x="3380029" y="1565817"/>
              <a:chExt cx="914400" cy="914400"/>
            </a:xfrm>
          </p:grpSpPr>
          <p:sp>
            <p:nvSpPr>
              <p:cNvPr id="100" name="Oval 79"/>
              <p:cNvSpPr>
                <a:spLocks noChangeArrowheads="1"/>
              </p:cNvSpPr>
              <p:nvPr/>
            </p:nvSpPr>
            <p:spPr bwMode="invGray">
              <a:xfrm>
                <a:off x="3380029" y="1565817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1" name="Freeform 80"/>
              <p:cNvSpPr>
                <a:spLocks/>
              </p:cNvSpPr>
              <p:nvPr/>
            </p:nvSpPr>
            <p:spPr bwMode="invGray">
              <a:xfrm>
                <a:off x="3617642" y="1732915"/>
                <a:ext cx="427704" cy="571294"/>
              </a:xfrm>
              <a:custGeom>
                <a:avLst/>
                <a:gdLst>
                  <a:gd name="T0" fmla="*/ 150 w 181"/>
                  <a:gd name="T1" fmla="*/ 181 h 241"/>
                  <a:gd name="T2" fmla="*/ 91 w 181"/>
                  <a:gd name="T3" fmla="*/ 181 h 241"/>
                  <a:gd name="T4" fmla="*/ 69 w 181"/>
                  <a:gd name="T5" fmla="*/ 172 h 241"/>
                  <a:gd name="T6" fmla="*/ 61 w 181"/>
                  <a:gd name="T7" fmla="*/ 151 h 241"/>
                  <a:gd name="T8" fmla="*/ 61 w 181"/>
                  <a:gd name="T9" fmla="*/ 121 h 241"/>
                  <a:gd name="T10" fmla="*/ 150 w 181"/>
                  <a:gd name="T11" fmla="*/ 121 h 241"/>
                  <a:gd name="T12" fmla="*/ 172 w 181"/>
                  <a:gd name="T13" fmla="*/ 112 h 241"/>
                  <a:gd name="T14" fmla="*/ 181 w 181"/>
                  <a:gd name="T15" fmla="*/ 91 h 241"/>
                  <a:gd name="T16" fmla="*/ 172 w 181"/>
                  <a:gd name="T17" fmla="*/ 69 h 241"/>
                  <a:gd name="T18" fmla="*/ 150 w 181"/>
                  <a:gd name="T19" fmla="*/ 60 h 241"/>
                  <a:gd name="T20" fmla="*/ 61 w 181"/>
                  <a:gd name="T21" fmla="*/ 60 h 241"/>
                  <a:gd name="T22" fmla="*/ 61 w 181"/>
                  <a:gd name="T23" fmla="*/ 30 h 241"/>
                  <a:gd name="T24" fmla="*/ 52 w 181"/>
                  <a:gd name="T25" fmla="*/ 9 h 241"/>
                  <a:gd name="T26" fmla="*/ 31 w 181"/>
                  <a:gd name="T27" fmla="*/ 0 h 241"/>
                  <a:gd name="T28" fmla="*/ 9 w 181"/>
                  <a:gd name="T29" fmla="*/ 9 h 241"/>
                  <a:gd name="T30" fmla="*/ 0 w 181"/>
                  <a:gd name="T31" fmla="*/ 30 h 241"/>
                  <a:gd name="T32" fmla="*/ 0 w 181"/>
                  <a:gd name="T33" fmla="*/ 151 h 241"/>
                  <a:gd name="T34" fmla="*/ 27 w 181"/>
                  <a:gd name="T35" fmla="*/ 215 h 241"/>
                  <a:gd name="T36" fmla="*/ 91 w 181"/>
                  <a:gd name="T37" fmla="*/ 241 h 241"/>
                  <a:gd name="T38" fmla="*/ 150 w 181"/>
                  <a:gd name="T39" fmla="*/ 241 h 241"/>
                  <a:gd name="T40" fmla="*/ 172 w 181"/>
                  <a:gd name="T41" fmla="*/ 232 h 241"/>
                  <a:gd name="T42" fmla="*/ 181 w 181"/>
                  <a:gd name="T43" fmla="*/ 211 h 241"/>
                  <a:gd name="T44" fmla="*/ 172 w 181"/>
                  <a:gd name="T45" fmla="*/ 190 h 241"/>
                  <a:gd name="T46" fmla="*/ 150 w 181"/>
                  <a:gd name="T47" fmla="*/ 18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1" h="241">
                    <a:moveTo>
                      <a:pt x="150" y="181"/>
                    </a:moveTo>
                    <a:cubicBezTo>
                      <a:pt x="91" y="181"/>
                      <a:pt x="91" y="181"/>
                      <a:pt x="91" y="181"/>
                    </a:cubicBezTo>
                    <a:cubicBezTo>
                      <a:pt x="82" y="181"/>
                      <a:pt x="75" y="178"/>
                      <a:pt x="69" y="172"/>
                    </a:cubicBezTo>
                    <a:cubicBezTo>
                      <a:pt x="64" y="166"/>
                      <a:pt x="61" y="159"/>
                      <a:pt x="61" y="151"/>
                    </a:cubicBezTo>
                    <a:cubicBezTo>
                      <a:pt x="61" y="121"/>
                      <a:pt x="61" y="121"/>
                      <a:pt x="61" y="121"/>
                    </a:cubicBezTo>
                    <a:cubicBezTo>
                      <a:pt x="150" y="121"/>
                      <a:pt x="150" y="121"/>
                      <a:pt x="150" y="121"/>
                    </a:cubicBezTo>
                    <a:cubicBezTo>
                      <a:pt x="159" y="121"/>
                      <a:pt x="166" y="118"/>
                      <a:pt x="172" y="112"/>
                    </a:cubicBezTo>
                    <a:cubicBezTo>
                      <a:pt x="178" y="106"/>
                      <a:pt x="181" y="99"/>
                      <a:pt x="181" y="91"/>
                    </a:cubicBezTo>
                    <a:cubicBezTo>
                      <a:pt x="181" y="82"/>
                      <a:pt x="178" y="75"/>
                      <a:pt x="172" y="69"/>
                    </a:cubicBezTo>
                    <a:cubicBezTo>
                      <a:pt x="166" y="63"/>
                      <a:pt x="159" y="60"/>
                      <a:pt x="150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22"/>
                      <a:pt x="58" y="15"/>
                      <a:pt x="52" y="9"/>
                    </a:cubicBezTo>
                    <a:cubicBezTo>
                      <a:pt x="46" y="3"/>
                      <a:pt x="39" y="0"/>
                      <a:pt x="31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2"/>
                      <a:pt x="0" y="3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76"/>
                      <a:pt x="9" y="197"/>
                      <a:pt x="27" y="215"/>
                    </a:cubicBezTo>
                    <a:cubicBezTo>
                      <a:pt x="44" y="232"/>
                      <a:pt x="66" y="241"/>
                      <a:pt x="91" y="241"/>
                    </a:cubicBezTo>
                    <a:cubicBezTo>
                      <a:pt x="150" y="241"/>
                      <a:pt x="150" y="241"/>
                      <a:pt x="150" y="241"/>
                    </a:cubicBezTo>
                    <a:cubicBezTo>
                      <a:pt x="159" y="241"/>
                      <a:pt x="166" y="238"/>
                      <a:pt x="172" y="232"/>
                    </a:cubicBezTo>
                    <a:cubicBezTo>
                      <a:pt x="178" y="226"/>
                      <a:pt x="181" y="219"/>
                      <a:pt x="181" y="211"/>
                    </a:cubicBezTo>
                    <a:cubicBezTo>
                      <a:pt x="181" y="203"/>
                      <a:pt x="178" y="196"/>
                      <a:pt x="172" y="190"/>
                    </a:cubicBezTo>
                    <a:cubicBezTo>
                      <a:pt x="166" y="184"/>
                      <a:pt x="159" y="181"/>
                      <a:pt x="150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9" name="Group 51"/>
            <p:cNvGrpSpPr/>
            <p:nvPr/>
          </p:nvGrpSpPr>
          <p:grpSpPr bwMode="invGray">
            <a:xfrm>
              <a:off x="9197897" y="5565810"/>
              <a:ext cx="333884" cy="333884"/>
              <a:chOff x="6243638" y="9424987"/>
              <a:chExt cx="885825" cy="884238"/>
            </a:xfrm>
          </p:grpSpPr>
          <p:sp>
            <p:nvSpPr>
              <p:cNvPr id="98" name="Oval 186"/>
              <p:cNvSpPr>
                <a:spLocks noChangeArrowheads="1"/>
              </p:cNvSpPr>
              <p:nvPr/>
            </p:nvSpPr>
            <p:spPr bwMode="invGray">
              <a:xfrm>
                <a:off x="6243638" y="9424987"/>
                <a:ext cx="885825" cy="884238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9" name="Freeform 187"/>
              <p:cNvSpPr>
                <a:spLocks noEditPoints="1"/>
              </p:cNvSpPr>
              <p:nvPr/>
            </p:nvSpPr>
            <p:spPr bwMode="invGray">
              <a:xfrm>
                <a:off x="6423025" y="9626600"/>
                <a:ext cx="511175" cy="481013"/>
              </a:xfrm>
              <a:custGeom>
                <a:avLst/>
                <a:gdLst>
                  <a:gd name="T0" fmla="*/ 163 w 223"/>
                  <a:gd name="T1" fmla="*/ 199 h 210"/>
                  <a:gd name="T2" fmla="*/ 103 w 223"/>
                  <a:gd name="T3" fmla="*/ 210 h 210"/>
                  <a:gd name="T4" fmla="*/ 0 w 223"/>
                  <a:gd name="T5" fmla="*/ 115 h 210"/>
                  <a:gd name="T6" fmla="*/ 123 w 223"/>
                  <a:gd name="T7" fmla="*/ 0 h 210"/>
                  <a:gd name="T8" fmla="*/ 223 w 223"/>
                  <a:gd name="T9" fmla="*/ 87 h 210"/>
                  <a:gd name="T10" fmla="*/ 161 w 223"/>
                  <a:gd name="T11" fmla="*/ 159 h 210"/>
                  <a:gd name="T12" fmla="*/ 132 w 223"/>
                  <a:gd name="T13" fmla="*/ 136 h 210"/>
                  <a:gd name="T14" fmla="*/ 132 w 223"/>
                  <a:gd name="T15" fmla="*/ 136 h 210"/>
                  <a:gd name="T16" fmla="*/ 89 w 223"/>
                  <a:gd name="T17" fmla="*/ 159 h 210"/>
                  <a:gd name="T18" fmla="*/ 52 w 223"/>
                  <a:gd name="T19" fmla="*/ 120 h 210"/>
                  <a:gd name="T20" fmla="*/ 129 w 223"/>
                  <a:gd name="T21" fmla="*/ 49 h 210"/>
                  <a:gd name="T22" fmla="*/ 168 w 223"/>
                  <a:gd name="T23" fmla="*/ 57 h 210"/>
                  <a:gd name="T24" fmla="*/ 159 w 223"/>
                  <a:gd name="T25" fmla="*/ 113 h 210"/>
                  <a:gd name="T26" fmla="*/ 167 w 223"/>
                  <a:gd name="T27" fmla="*/ 139 h 210"/>
                  <a:gd name="T28" fmla="*/ 199 w 223"/>
                  <a:gd name="T29" fmla="*/ 88 h 210"/>
                  <a:gd name="T30" fmla="*/ 120 w 223"/>
                  <a:gd name="T31" fmla="*/ 18 h 210"/>
                  <a:gd name="T32" fmla="*/ 26 w 223"/>
                  <a:gd name="T33" fmla="*/ 112 h 210"/>
                  <a:gd name="T34" fmla="*/ 110 w 223"/>
                  <a:gd name="T35" fmla="*/ 191 h 210"/>
                  <a:gd name="T36" fmla="*/ 158 w 223"/>
                  <a:gd name="T37" fmla="*/ 182 h 210"/>
                  <a:gd name="T38" fmla="*/ 163 w 223"/>
                  <a:gd name="T39" fmla="*/ 199 h 210"/>
                  <a:gd name="T40" fmla="*/ 134 w 223"/>
                  <a:gd name="T41" fmla="*/ 74 h 210"/>
                  <a:gd name="T42" fmla="*/ 124 w 223"/>
                  <a:gd name="T43" fmla="*/ 73 h 210"/>
                  <a:gd name="T44" fmla="*/ 85 w 223"/>
                  <a:gd name="T45" fmla="*/ 116 h 210"/>
                  <a:gd name="T46" fmla="*/ 102 w 223"/>
                  <a:gd name="T47" fmla="*/ 135 h 210"/>
                  <a:gd name="T48" fmla="*/ 130 w 223"/>
                  <a:gd name="T49" fmla="*/ 103 h 210"/>
                  <a:gd name="T50" fmla="*/ 134 w 223"/>
                  <a:gd name="T51" fmla="*/ 7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210">
                    <a:moveTo>
                      <a:pt x="163" y="199"/>
                    </a:moveTo>
                    <a:cubicBezTo>
                      <a:pt x="144" y="207"/>
                      <a:pt x="127" y="210"/>
                      <a:pt x="103" y="210"/>
                    </a:cubicBezTo>
                    <a:cubicBezTo>
                      <a:pt x="48" y="210"/>
                      <a:pt x="0" y="174"/>
                      <a:pt x="0" y="115"/>
                    </a:cubicBezTo>
                    <a:cubicBezTo>
                      <a:pt x="0" y="53"/>
                      <a:pt x="49" y="0"/>
                      <a:pt x="123" y="0"/>
                    </a:cubicBezTo>
                    <a:cubicBezTo>
                      <a:pt x="182" y="0"/>
                      <a:pt x="223" y="36"/>
                      <a:pt x="223" y="87"/>
                    </a:cubicBezTo>
                    <a:cubicBezTo>
                      <a:pt x="223" y="131"/>
                      <a:pt x="196" y="159"/>
                      <a:pt x="161" y="159"/>
                    </a:cubicBezTo>
                    <a:cubicBezTo>
                      <a:pt x="145" y="159"/>
                      <a:pt x="134" y="152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1" y="151"/>
                      <a:pt x="107" y="159"/>
                      <a:pt x="89" y="159"/>
                    </a:cubicBezTo>
                    <a:cubicBezTo>
                      <a:pt x="68" y="159"/>
                      <a:pt x="52" y="144"/>
                      <a:pt x="52" y="120"/>
                    </a:cubicBezTo>
                    <a:cubicBezTo>
                      <a:pt x="52" y="83"/>
                      <a:pt x="82" y="49"/>
                      <a:pt x="129" y="49"/>
                    </a:cubicBezTo>
                    <a:cubicBezTo>
                      <a:pt x="144" y="49"/>
                      <a:pt x="160" y="53"/>
                      <a:pt x="168" y="57"/>
                    </a:cubicBezTo>
                    <a:cubicBezTo>
                      <a:pt x="159" y="113"/>
                      <a:pt x="159" y="113"/>
                      <a:pt x="159" y="113"/>
                    </a:cubicBezTo>
                    <a:cubicBezTo>
                      <a:pt x="155" y="131"/>
                      <a:pt x="158" y="139"/>
                      <a:pt x="167" y="139"/>
                    </a:cubicBezTo>
                    <a:cubicBezTo>
                      <a:pt x="181" y="140"/>
                      <a:pt x="199" y="123"/>
                      <a:pt x="199" y="88"/>
                    </a:cubicBezTo>
                    <a:cubicBezTo>
                      <a:pt x="199" y="48"/>
                      <a:pt x="171" y="18"/>
                      <a:pt x="120" y="18"/>
                    </a:cubicBezTo>
                    <a:cubicBezTo>
                      <a:pt x="69" y="18"/>
                      <a:pt x="26" y="54"/>
                      <a:pt x="26" y="112"/>
                    </a:cubicBezTo>
                    <a:cubicBezTo>
                      <a:pt x="26" y="163"/>
                      <a:pt x="60" y="191"/>
                      <a:pt x="110" y="191"/>
                    </a:cubicBezTo>
                    <a:cubicBezTo>
                      <a:pt x="126" y="191"/>
                      <a:pt x="144" y="188"/>
                      <a:pt x="158" y="182"/>
                    </a:cubicBezTo>
                    <a:lnTo>
                      <a:pt x="163" y="199"/>
                    </a:lnTo>
                    <a:close/>
                    <a:moveTo>
                      <a:pt x="134" y="74"/>
                    </a:moveTo>
                    <a:cubicBezTo>
                      <a:pt x="132" y="74"/>
                      <a:pt x="128" y="73"/>
                      <a:pt x="124" y="73"/>
                    </a:cubicBezTo>
                    <a:cubicBezTo>
                      <a:pt x="102" y="73"/>
                      <a:pt x="85" y="93"/>
                      <a:pt x="85" y="116"/>
                    </a:cubicBezTo>
                    <a:cubicBezTo>
                      <a:pt x="85" y="128"/>
                      <a:pt x="91" y="135"/>
                      <a:pt x="102" y="135"/>
                    </a:cubicBezTo>
                    <a:cubicBezTo>
                      <a:pt x="114" y="135"/>
                      <a:pt x="127" y="121"/>
                      <a:pt x="130" y="103"/>
                    </a:cubicBezTo>
                    <a:lnTo>
                      <a:pt x="13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Group 52"/>
            <p:cNvGrpSpPr/>
            <p:nvPr/>
          </p:nvGrpSpPr>
          <p:grpSpPr>
            <a:xfrm>
              <a:off x="7996440" y="5565810"/>
              <a:ext cx="333886" cy="333884"/>
              <a:chOff x="398463" y="1550691"/>
              <a:chExt cx="914400" cy="914400"/>
            </a:xfrm>
          </p:grpSpPr>
          <p:sp>
            <p:nvSpPr>
              <p:cNvPr id="96" name="Oval 81"/>
              <p:cNvSpPr>
                <a:spLocks noChangeArrowheads="1"/>
              </p:cNvSpPr>
              <p:nvPr/>
            </p:nvSpPr>
            <p:spPr bwMode="invGray">
              <a:xfrm>
                <a:off x="398463" y="1550691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invGray">
              <a:xfrm>
                <a:off x="714733" y="1732915"/>
                <a:ext cx="267110" cy="571294"/>
              </a:xfrm>
              <a:custGeom>
                <a:avLst/>
                <a:gdLst>
                  <a:gd name="T0" fmla="*/ 75 w 113"/>
                  <a:gd name="T1" fmla="*/ 241 h 241"/>
                  <a:gd name="T2" fmla="*/ 25 w 113"/>
                  <a:gd name="T3" fmla="*/ 241 h 241"/>
                  <a:gd name="T4" fmla="*/ 25 w 113"/>
                  <a:gd name="T5" fmla="*/ 120 h 241"/>
                  <a:gd name="T6" fmla="*/ 0 w 113"/>
                  <a:gd name="T7" fmla="*/ 120 h 241"/>
                  <a:gd name="T8" fmla="*/ 0 w 113"/>
                  <a:gd name="T9" fmla="*/ 79 h 241"/>
                  <a:gd name="T10" fmla="*/ 25 w 113"/>
                  <a:gd name="T11" fmla="*/ 79 h 241"/>
                  <a:gd name="T12" fmla="*/ 25 w 113"/>
                  <a:gd name="T13" fmla="*/ 54 h 241"/>
                  <a:gd name="T14" fmla="*/ 79 w 113"/>
                  <a:gd name="T15" fmla="*/ 0 h 241"/>
                  <a:gd name="T16" fmla="*/ 113 w 113"/>
                  <a:gd name="T17" fmla="*/ 0 h 241"/>
                  <a:gd name="T18" fmla="*/ 113 w 113"/>
                  <a:gd name="T19" fmla="*/ 41 h 241"/>
                  <a:gd name="T20" fmla="*/ 92 w 113"/>
                  <a:gd name="T21" fmla="*/ 41 h 241"/>
                  <a:gd name="T22" fmla="*/ 75 w 113"/>
                  <a:gd name="T23" fmla="*/ 58 h 241"/>
                  <a:gd name="T24" fmla="*/ 75 w 113"/>
                  <a:gd name="T25" fmla="*/ 79 h 241"/>
                  <a:gd name="T26" fmla="*/ 113 w 113"/>
                  <a:gd name="T27" fmla="*/ 79 h 241"/>
                  <a:gd name="T28" fmla="*/ 109 w 113"/>
                  <a:gd name="T29" fmla="*/ 120 h 241"/>
                  <a:gd name="T30" fmla="*/ 75 w 113"/>
                  <a:gd name="T31" fmla="*/ 120 h 241"/>
                  <a:gd name="T32" fmla="*/ 75 w 113"/>
                  <a:gd name="T3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3" h="241">
                    <a:moveTo>
                      <a:pt x="75" y="241"/>
                    </a:moveTo>
                    <a:cubicBezTo>
                      <a:pt x="25" y="241"/>
                      <a:pt x="25" y="241"/>
                      <a:pt x="25" y="241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20"/>
                      <a:pt x="39" y="0"/>
                      <a:pt x="7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76" y="41"/>
                      <a:pt x="75" y="47"/>
                      <a:pt x="75" y="58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113" y="79"/>
                      <a:pt x="113" y="79"/>
                      <a:pt x="113" y="79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75" y="120"/>
                      <a:pt x="75" y="120"/>
                      <a:pt x="75" y="120"/>
                    </a:cubicBezTo>
                    <a:lnTo>
                      <a:pt x="75" y="2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1" name="Group 53"/>
            <p:cNvGrpSpPr/>
            <p:nvPr/>
          </p:nvGrpSpPr>
          <p:grpSpPr>
            <a:xfrm>
              <a:off x="8396925" y="5565810"/>
              <a:ext cx="333884" cy="333884"/>
              <a:chOff x="1889246" y="1550691"/>
              <a:chExt cx="914400" cy="914400"/>
            </a:xfrm>
          </p:grpSpPr>
          <p:sp>
            <p:nvSpPr>
              <p:cNvPr id="92" name="Oval 92"/>
              <p:cNvSpPr>
                <a:spLocks noChangeArrowheads="1"/>
              </p:cNvSpPr>
              <p:nvPr/>
            </p:nvSpPr>
            <p:spPr bwMode="invGray">
              <a:xfrm>
                <a:off x="1889246" y="1550691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grpSp>
            <p:nvGrpSpPr>
              <p:cNvPr id="93" name="Group 55"/>
              <p:cNvGrpSpPr/>
              <p:nvPr/>
            </p:nvGrpSpPr>
            <p:grpSpPr>
              <a:xfrm>
                <a:off x="2118665" y="1750614"/>
                <a:ext cx="499807" cy="476865"/>
                <a:chOff x="2118665" y="1750614"/>
                <a:chExt cx="499807" cy="476865"/>
              </a:xfrm>
            </p:grpSpPr>
            <p:sp>
              <p:nvSpPr>
                <p:cNvPr id="94" name="Freeform 93"/>
                <p:cNvSpPr>
                  <a:spLocks noEditPoints="1"/>
                </p:cNvSpPr>
                <p:nvPr/>
              </p:nvSpPr>
              <p:spPr bwMode="invGray">
                <a:xfrm>
                  <a:off x="2118665" y="1750614"/>
                  <a:ext cx="121265" cy="476865"/>
                </a:xfrm>
                <a:custGeom>
                  <a:avLst/>
                  <a:gdLst>
                    <a:gd name="T0" fmla="*/ 48 w 51"/>
                    <a:gd name="T1" fmla="*/ 202 h 202"/>
                    <a:gd name="T2" fmla="*/ 48 w 51"/>
                    <a:gd name="T3" fmla="*/ 66 h 202"/>
                    <a:gd name="T4" fmla="*/ 3 w 51"/>
                    <a:gd name="T5" fmla="*/ 66 h 202"/>
                    <a:gd name="T6" fmla="*/ 3 w 51"/>
                    <a:gd name="T7" fmla="*/ 202 h 202"/>
                    <a:gd name="T8" fmla="*/ 48 w 51"/>
                    <a:gd name="T9" fmla="*/ 202 h 202"/>
                    <a:gd name="T10" fmla="*/ 25 w 51"/>
                    <a:gd name="T11" fmla="*/ 47 h 202"/>
                    <a:gd name="T12" fmla="*/ 51 w 51"/>
                    <a:gd name="T13" fmla="*/ 24 h 202"/>
                    <a:gd name="T14" fmla="*/ 26 w 51"/>
                    <a:gd name="T15" fmla="*/ 0 h 202"/>
                    <a:gd name="T16" fmla="*/ 0 w 51"/>
                    <a:gd name="T17" fmla="*/ 24 h 202"/>
                    <a:gd name="T18" fmla="*/ 25 w 51"/>
                    <a:gd name="T19" fmla="*/ 47 h 202"/>
                    <a:gd name="T20" fmla="*/ 25 w 51"/>
                    <a:gd name="T21" fmla="*/ 47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" h="202">
                      <a:moveTo>
                        <a:pt x="48" y="202"/>
                      </a:moveTo>
                      <a:cubicBezTo>
                        <a:pt x="48" y="66"/>
                        <a:pt x="48" y="66"/>
                        <a:pt x="48" y="66"/>
                      </a:cubicBezTo>
                      <a:cubicBezTo>
                        <a:pt x="3" y="66"/>
                        <a:pt x="3" y="66"/>
                        <a:pt x="3" y="66"/>
                      </a:cubicBezTo>
                      <a:cubicBezTo>
                        <a:pt x="3" y="202"/>
                        <a:pt x="3" y="202"/>
                        <a:pt x="3" y="202"/>
                      </a:cubicBezTo>
                      <a:cubicBezTo>
                        <a:pt x="48" y="202"/>
                        <a:pt x="48" y="202"/>
                        <a:pt x="48" y="202"/>
                      </a:cubicBezTo>
                      <a:close/>
                      <a:moveTo>
                        <a:pt x="25" y="47"/>
                      </a:moveTo>
                      <a:cubicBezTo>
                        <a:pt x="41" y="47"/>
                        <a:pt x="51" y="37"/>
                        <a:pt x="51" y="24"/>
                      </a:cubicBezTo>
                      <a:cubicBezTo>
                        <a:pt x="51" y="11"/>
                        <a:pt x="41" y="0"/>
                        <a:pt x="26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5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94"/>
                <p:cNvSpPr>
                  <a:spLocks/>
                </p:cNvSpPr>
                <p:nvPr/>
              </p:nvSpPr>
              <p:spPr bwMode="invGray">
                <a:xfrm>
                  <a:off x="2290730" y="1899737"/>
                  <a:ext cx="327742" cy="327742"/>
                </a:xfrm>
                <a:custGeom>
                  <a:avLst/>
                  <a:gdLst>
                    <a:gd name="T0" fmla="*/ 0 w 138"/>
                    <a:gd name="T1" fmla="*/ 139 h 139"/>
                    <a:gd name="T2" fmla="*/ 45 w 138"/>
                    <a:gd name="T3" fmla="*/ 139 h 139"/>
                    <a:gd name="T4" fmla="*/ 45 w 138"/>
                    <a:gd name="T5" fmla="*/ 63 h 139"/>
                    <a:gd name="T6" fmla="*/ 47 w 138"/>
                    <a:gd name="T7" fmla="*/ 52 h 139"/>
                    <a:gd name="T8" fmla="*/ 70 w 138"/>
                    <a:gd name="T9" fmla="*/ 35 h 139"/>
                    <a:gd name="T10" fmla="*/ 93 w 138"/>
                    <a:gd name="T11" fmla="*/ 66 h 139"/>
                    <a:gd name="T12" fmla="*/ 93 w 138"/>
                    <a:gd name="T13" fmla="*/ 139 h 139"/>
                    <a:gd name="T14" fmla="*/ 138 w 138"/>
                    <a:gd name="T15" fmla="*/ 139 h 139"/>
                    <a:gd name="T16" fmla="*/ 138 w 138"/>
                    <a:gd name="T17" fmla="*/ 61 h 139"/>
                    <a:gd name="T18" fmla="*/ 86 w 138"/>
                    <a:gd name="T19" fmla="*/ 0 h 139"/>
                    <a:gd name="T20" fmla="*/ 45 w 138"/>
                    <a:gd name="T21" fmla="*/ 23 h 139"/>
                    <a:gd name="T22" fmla="*/ 45 w 138"/>
                    <a:gd name="T23" fmla="*/ 23 h 139"/>
                    <a:gd name="T24" fmla="*/ 45 w 138"/>
                    <a:gd name="T25" fmla="*/ 3 h 139"/>
                    <a:gd name="T26" fmla="*/ 0 w 138"/>
                    <a:gd name="T27" fmla="*/ 3 h 139"/>
                    <a:gd name="T28" fmla="*/ 0 w 138"/>
                    <a:gd name="T29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8" h="139">
                      <a:moveTo>
                        <a:pt x="0" y="139"/>
                      </a:move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59"/>
                        <a:pt x="45" y="55"/>
                        <a:pt x="47" y="52"/>
                      </a:cubicBezTo>
                      <a:cubicBezTo>
                        <a:pt x="50" y="44"/>
                        <a:pt x="57" y="35"/>
                        <a:pt x="70" y="35"/>
                      </a:cubicBezTo>
                      <a:cubicBezTo>
                        <a:pt x="86" y="35"/>
                        <a:pt x="93" y="48"/>
                        <a:pt x="93" y="66"/>
                      </a:cubicBezTo>
                      <a:cubicBezTo>
                        <a:pt x="93" y="139"/>
                        <a:pt x="93" y="139"/>
                        <a:pt x="93" y="139"/>
                      </a:cubicBezTo>
                      <a:cubicBezTo>
                        <a:pt x="138" y="139"/>
                        <a:pt x="138" y="139"/>
                        <a:pt x="138" y="139"/>
                      </a:cubicBezTo>
                      <a:cubicBezTo>
                        <a:pt x="138" y="61"/>
                        <a:pt x="138" y="61"/>
                        <a:pt x="138" y="61"/>
                      </a:cubicBezTo>
                      <a:cubicBezTo>
                        <a:pt x="138" y="19"/>
                        <a:pt x="116" y="0"/>
                        <a:pt x="86" y="0"/>
                      </a:cubicBezTo>
                      <a:cubicBezTo>
                        <a:pt x="61" y="0"/>
                        <a:pt x="51" y="13"/>
                        <a:pt x="45" y="23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16"/>
                        <a:pt x="0" y="139"/>
                        <a:pt x="0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6" name="TextBox 48"/>
          <p:cNvSpPr txBox="1"/>
          <p:nvPr/>
        </p:nvSpPr>
        <p:spPr>
          <a:xfrm>
            <a:off x="5063854" y="4272118"/>
            <a:ext cx="201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F7F7F"/>
                </a:solidFill>
                <a:latin typeface="Agency FB" panose="020B0503020202020204" pitchFamily="34" charset="0"/>
                <a:cs typeface="+mn-ea"/>
                <a:sym typeface="+mn-lt"/>
              </a:rPr>
              <a:t>Entrepreneurial activities differ substantially depending on the type of</a:t>
            </a:r>
          </a:p>
        </p:txBody>
      </p:sp>
      <p:sp>
        <p:nvSpPr>
          <p:cNvPr id="87" name="Rectangle 49"/>
          <p:cNvSpPr/>
          <p:nvPr/>
        </p:nvSpPr>
        <p:spPr>
          <a:xfrm>
            <a:off x="5308838" y="3993837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pc="600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TITLE HERE</a:t>
            </a:r>
          </a:p>
        </p:txBody>
      </p:sp>
      <p:grpSp>
        <p:nvGrpSpPr>
          <p:cNvPr id="103" name="Group 65"/>
          <p:cNvGrpSpPr>
            <a:grpSpLocks noChangeAspect="1"/>
          </p:cNvGrpSpPr>
          <p:nvPr/>
        </p:nvGrpSpPr>
        <p:grpSpPr>
          <a:xfrm>
            <a:off x="8963421" y="5019381"/>
            <a:ext cx="1260000" cy="274005"/>
            <a:chOff x="7996440" y="5565810"/>
            <a:chExt cx="1535341" cy="333884"/>
          </a:xfrm>
        </p:grpSpPr>
        <p:grpSp>
          <p:nvGrpSpPr>
            <p:cNvPr id="106" name="Group 68"/>
            <p:cNvGrpSpPr/>
            <p:nvPr/>
          </p:nvGrpSpPr>
          <p:grpSpPr>
            <a:xfrm>
              <a:off x="8797411" y="5565810"/>
              <a:ext cx="333884" cy="333884"/>
              <a:chOff x="3380029" y="1565817"/>
              <a:chExt cx="914400" cy="914400"/>
            </a:xfrm>
          </p:grpSpPr>
          <p:sp>
            <p:nvSpPr>
              <p:cNvPr id="118" name="Oval 79"/>
              <p:cNvSpPr>
                <a:spLocks noChangeArrowheads="1"/>
              </p:cNvSpPr>
              <p:nvPr/>
            </p:nvSpPr>
            <p:spPr bwMode="invGray">
              <a:xfrm>
                <a:off x="3380029" y="1565817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9" name="Freeform 80"/>
              <p:cNvSpPr>
                <a:spLocks/>
              </p:cNvSpPr>
              <p:nvPr/>
            </p:nvSpPr>
            <p:spPr bwMode="invGray">
              <a:xfrm>
                <a:off x="3617642" y="1732915"/>
                <a:ext cx="427704" cy="571294"/>
              </a:xfrm>
              <a:custGeom>
                <a:avLst/>
                <a:gdLst>
                  <a:gd name="T0" fmla="*/ 150 w 181"/>
                  <a:gd name="T1" fmla="*/ 181 h 241"/>
                  <a:gd name="T2" fmla="*/ 91 w 181"/>
                  <a:gd name="T3" fmla="*/ 181 h 241"/>
                  <a:gd name="T4" fmla="*/ 69 w 181"/>
                  <a:gd name="T5" fmla="*/ 172 h 241"/>
                  <a:gd name="T6" fmla="*/ 61 w 181"/>
                  <a:gd name="T7" fmla="*/ 151 h 241"/>
                  <a:gd name="T8" fmla="*/ 61 w 181"/>
                  <a:gd name="T9" fmla="*/ 121 h 241"/>
                  <a:gd name="T10" fmla="*/ 150 w 181"/>
                  <a:gd name="T11" fmla="*/ 121 h 241"/>
                  <a:gd name="T12" fmla="*/ 172 w 181"/>
                  <a:gd name="T13" fmla="*/ 112 h 241"/>
                  <a:gd name="T14" fmla="*/ 181 w 181"/>
                  <a:gd name="T15" fmla="*/ 91 h 241"/>
                  <a:gd name="T16" fmla="*/ 172 w 181"/>
                  <a:gd name="T17" fmla="*/ 69 h 241"/>
                  <a:gd name="T18" fmla="*/ 150 w 181"/>
                  <a:gd name="T19" fmla="*/ 60 h 241"/>
                  <a:gd name="T20" fmla="*/ 61 w 181"/>
                  <a:gd name="T21" fmla="*/ 60 h 241"/>
                  <a:gd name="T22" fmla="*/ 61 w 181"/>
                  <a:gd name="T23" fmla="*/ 30 h 241"/>
                  <a:gd name="T24" fmla="*/ 52 w 181"/>
                  <a:gd name="T25" fmla="*/ 9 h 241"/>
                  <a:gd name="T26" fmla="*/ 31 w 181"/>
                  <a:gd name="T27" fmla="*/ 0 h 241"/>
                  <a:gd name="T28" fmla="*/ 9 w 181"/>
                  <a:gd name="T29" fmla="*/ 9 h 241"/>
                  <a:gd name="T30" fmla="*/ 0 w 181"/>
                  <a:gd name="T31" fmla="*/ 30 h 241"/>
                  <a:gd name="T32" fmla="*/ 0 w 181"/>
                  <a:gd name="T33" fmla="*/ 151 h 241"/>
                  <a:gd name="T34" fmla="*/ 27 w 181"/>
                  <a:gd name="T35" fmla="*/ 215 h 241"/>
                  <a:gd name="T36" fmla="*/ 91 w 181"/>
                  <a:gd name="T37" fmla="*/ 241 h 241"/>
                  <a:gd name="T38" fmla="*/ 150 w 181"/>
                  <a:gd name="T39" fmla="*/ 241 h 241"/>
                  <a:gd name="T40" fmla="*/ 172 w 181"/>
                  <a:gd name="T41" fmla="*/ 232 h 241"/>
                  <a:gd name="T42" fmla="*/ 181 w 181"/>
                  <a:gd name="T43" fmla="*/ 211 h 241"/>
                  <a:gd name="T44" fmla="*/ 172 w 181"/>
                  <a:gd name="T45" fmla="*/ 190 h 241"/>
                  <a:gd name="T46" fmla="*/ 150 w 181"/>
                  <a:gd name="T47" fmla="*/ 18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1" h="241">
                    <a:moveTo>
                      <a:pt x="150" y="181"/>
                    </a:moveTo>
                    <a:cubicBezTo>
                      <a:pt x="91" y="181"/>
                      <a:pt x="91" y="181"/>
                      <a:pt x="91" y="181"/>
                    </a:cubicBezTo>
                    <a:cubicBezTo>
                      <a:pt x="82" y="181"/>
                      <a:pt x="75" y="178"/>
                      <a:pt x="69" y="172"/>
                    </a:cubicBezTo>
                    <a:cubicBezTo>
                      <a:pt x="64" y="166"/>
                      <a:pt x="61" y="159"/>
                      <a:pt x="61" y="151"/>
                    </a:cubicBezTo>
                    <a:cubicBezTo>
                      <a:pt x="61" y="121"/>
                      <a:pt x="61" y="121"/>
                      <a:pt x="61" y="121"/>
                    </a:cubicBezTo>
                    <a:cubicBezTo>
                      <a:pt x="150" y="121"/>
                      <a:pt x="150" y="121"/>
                      <a:pt x="150" y="121"/>
                    </a:cubicBezTo>
                    <a:cubicBezTo>
                      <a:pt x="159" y="121"/>
                      <a:pt x="166" y="118"/>
                      <a:pt x="172" y="112"/>
                    </a:cubicBezTo>
                    <a:cubicBezTo>
                      <a:pt x="178" y="106"/>
                      <a:pt x="181" y="99"/>
                      <a:pt x="181" y="91"/>
                    </a:cubicBezTo>
                    <a:cubicBezTo>
                      <a:pt x="181" y="82"/>
                      <a:pt x="178" y="75"/>
                      <a:pt x="172" y="69"/>
                    </a:cubicBezTo>
                    <a:cubicBezTo>
                      <a:pt x="166" y="63"/>
                      <a:pt x="159" y="60"/>
                      <a:pt x="150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22"/>
                      <a:pt x="58" y="15"/>
                      <a:pt x="52" y="9"/>
                    </a:cubicBezTo>
                    <a:cubicBezTo>
                      <a:pt x="46" y="3"/>
                      <a:pt x="39" y="0"/>
                      <a:pt x="31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2"/>
                      <a:pt x="0" y="3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76"/>
                      <a:pt x="9" y="197"/>
                      <a:pt x="27" y="215"/>
                    </a:cubicBezTo>
                    <a:cubicBezTo>
                      <a:pt x="44" y="232"/>
                      <a:pt x="66" y="241"/>
                      <a:pt x="91" y="241"/>
                    </a:cubicBezTo>
                    <a:cubicBezTo>
                      <a:pt x="150" y="241"/>
                      <a:pt x="150" y="241"/>
                      <a:pt x="150" y="241"/>
                    </a:cubicBezTo>
                    <a:cubicBezTo>
                      <a:pt x="159" y="241"/>
                      <a:pt x="166" y="238"/>
                      <a:pt x="172" y="232"/>
                    </a:cubicBezTo>
                    <a:cubicBezTo>
                      <a:pt x="178" y="226"/>
                      <a:pt x="181" y="219"/>
                      <a:pt x="181" y="211"/>
                    </a:cubicBezTo>
                    <a:cubicBezTo>
                      <a:pt x="181" y="203"/>
                      <a:pt x="178" y="196"/>
                      <a:pt x="172" y="190"/>
                    </a:cubicBezTo>
                    <a:cubicBezTo>
                      <a:pt x="166" y="184"/>
                      <a:pt x="159" y="181"/>
                      <a:pt x="150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7" name="Group 69"/>
            <p:cNvGrpSpPr/>
            <p:nvPr/>
          </p:nvGrpSpPr>
          <p:grpSpPr bwMode="invGray">
            <a:xfrm>
              <a:off x="9197897" y="5565810"/>
              <a:ext cx="333884" cy="333884"/>
              <a:chOff x="6243638" y="9424987"/>
              <a:chExt cx="885825" cy="884238"/>
            </a:xfrm>
          </p:grpSpPr>
          <p:sp>
            <p:nvSpPr>
              <p:cNvPr id="116" name="Oval 186"/>
              <p:cNvSpPr>
                <a:spLocks noChangeArrowheads="1"/>
              </p:cNvSpPr>
              <p:nvPr/>
            </p:nvSpPr>
            <p:spPr bwMode="invGray">
              <a:xfrm>
                <a:off x="6243638" y="9424987"/>
                <a:ext cx="885825" cy="884238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7" name="Freeform 187"/>
              <p:cNvSpPr>
                <a:spLocks noEditPoints="1"/>
              </p:cNvSpPr>
              <p:nvPr/>
            </p:nvSpPr>
            <p:spPr bwMode="invGray">
              <a:xfrm>
                <a:off x="6423025" y="9626600"/>
                <a:ext cx="511175" cy="481013"/>
              </a:xfrm>
              <a:custGeom>
                <a:avLst/>
                <a:gdLst>
                  <a:gd name="T0" fmla="*/ 163 w 223"/>
                  <a:gd name="T1" fmla="*/ 199 h 210"/>
                  <a:gd name="T2" fmla="*/ 103 w 223"/>
                  <a:gd name="T3" fmla="*/ 210 h 210"/>
                  <a:gd name="T4" fmla="*/ 0 w 223"/>
                  <a:gd name="T5" fmla="*/ 115 h 210"/>
                  <a:gd name="T6" fmla="*/ 123 w 223"/>
                  <a:gd name="T7" fmla="*/ 0 h 210"/>
                  <a:gd name="T8" fmla="*/ 223 w 223"/>
                  <a:gd name="T9" fmla="*/ 87 h 210"/>
                  <a:gd name="T10" fmla="*/ 161 w 223"/>
                  <a:gd name="T11" fmla="*/ 159 h 210"/>
                  <a:gd name="T12" fmla="*/ 132 w 223"/>
                  <a:gd name="T13" fmla="*/ 136 h 210"/>
                  <a:gd name="T14" fmla="*/ 132 w 223"/>
                  <a:gd name="T15" fmla="*/ 136 h 210"/>
                  <a:gd name="T16" fmla="*/ 89 w 223"/>
                  <a:gd name="T17" fmla="*/ 159 h 210"/>
                  <a:gd name="T18" fmla="*/ 52 w 223"/>
                  <a:gd name="T19" fmla="*/ 120 h 210"/>
                  <a:gd name="T20" fmla="*/ 129 w 223"/>
                  <a:gd name="T21" fmla="*/ 49 h 210"/>
                  <a:gd name="T22" fmla="*/ 168 w 223"/>
                  <a:gd name="T23" fmla="*/ 57 h 210"/>
                  <a:gd name="T24" fmla="*/ 159 w 223"/>
                  <a:gd name="T25" fmla="*/ 113 h 210"/>
                  <a:gd name="T26" fmla="*/ 167 w 223"/>
                  <a:gd name="T27" fmla="*/ 139 h 210"/>
                  <a:gd name="T28" fmla="*/ 199 w 223"/>
                  <a:gd name="T29" fmla="*/ 88 h 210"/>
                  <a:gd name="T30" fmla="*/ 120 w 223"/>
                  <a:gd name="T31" fmla="*/ 18 h 210"/>
                  <a:gd name="T32" fmla="*/ 26 w 223"/>
                  <a:gd name="T33" fmla="*/ 112 h 210"/>
                  <a:gd name="T34" fmla="*/ 110 w 223"/>
                  <a:gd name="T35" fmla="*/ 191 h 210"/>
                  <a:gd name="T36" fmla="*/ 158 w 223"/>
                  <a:gd name="T37" fmla="*/ 182 h 210"/>
                  <a:gd name="T38" fmla="*/ 163 w 223"/>
                  <a:gd name="T39" fmla="*/ 199 h 210"/>
                  <a:gd name="T40" fmla="*/ 134 w 223"/>
                  <a:gd name="T41" fmla="*/ 74 h 210"/>
                  <a:gd name="T42" fmla="*/ 124 w 223"/>
                  <a:gd name="T43" fmla="*/ 73 h 210"/>
                  <a:gd name="T44" fmla="*/ 85 w 223"/>
                  <a:gd name="T45" fmla="*/ 116 h 210"/>
                  <a:gd name="T46" fmla="*/ 102 w 223"/>
                  <a:gd name="T47" fmla="*/ 135 h 210"/>
                  <a:gd name="T48" fmla="*/ 130 w 223"/>
                  <a:gd name="T49" fmla="*/ 103 h 210"/>
                  <a:gd name="T50" fmla="*/ 134 w 223"/>
                  <a:gd name="T51" fmla="*/ 7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210">
                    <a:moveTo>
                      <a:pt x="163" y="199"/>
                    </a:moveTo>
                    <a:cubicBezTo>
                      <a:pt x="144" y="207"/>
                      <a:pt x="127" y="210"/>
                      <a:pt x="103" y="210"/>
                    </a:cubicBezTo>
                    <a:cubicBezTo>
                      <a:pt x="48" y="210"/>
                      <a:pt x="0" y="174"/>
                      <a:pt x="0" y="115"/>
                    </a:cubicBezTo>
                    <a:cubicBezTo>
                      <a:pt x="0" y="53"/>
                      <a:pt x="49" y="0"/>
                      <a:pt x="123" y="0"/>
                    </a:cubicBezTo>
                    <a:cubicBezTo>
                      <a:pt x="182" y="0"/>
                      <a:pt x="223" y="36"/>
                      <a:pt x="223" y="87"/>
                    </a:cubicBezTo>
                    <a:cubicBezTo>
                      <a:pt x="223" y="131"/>
                      <a:pt x="196" y="159"/>
                      <a:pt x="161" y="159"/>
                    </a:cubicBezTo>
                    <a:cubicBezTo>
                      <a:pt x="145" y="159"/>
                      <a:pt x="134" y="152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1" y="151"/>
                      <a:pt x="107" y="159"/>
                      <a:pt x="89" y="159"/>
                    </a:cubicBezTo>
                    <a:cubicBezTo>
                      <a:pt x="68" y="159"/>
                      <a:pt x="52" y="144"/>
                      <a:pt x="52" y="120"/>
                    </a:cubicBezTo>
                    <a:cubicBezTo>
                      <a:pt x="52" y="83"/>
                      <a:pt x="82" y="49"/>
                      <a:pt x="129" y="49"/>
                    </a:cubicBezTo>
                    <a:cubicBezTo>
                      <a:pt x="144" y="49"/>
                      <a:pt x="160" y="53"/>
                      <a:pt x="168" y="57"/>
                    </a:cubicBezTo>
                    <a:cubicBezTo>
                      <a:pt x="159" y="113"/>
                      <a:pt x="159" y="113"/>
                      <a:pt x="159" y="113"/>
                    </a:cubicBezTo>
                    <a:cubicBezTo>
                      <a:pt x="155" y="131"/>
                      <a:pt x="158" y="139"/>
                      <a:pt x="167" y="139"/>
                    </a:cubicBezTo>
                    <a:cubicBezTo>
                      <a:pt x="181" y="140"/>
                      <a:pt x="199" y="123"/>
                      <a:pt x="199" y="88"/>
                    </a:cubicBezTo>
                    <a:cubicBezTo>
                      <a:pt x="199" y="48"/>
                      <a:pt x="171" y="18"/>
                      <a:pt x="120" y="18"/>
                    </a:cubicBezTo>
                    <a:cubicBezTo>
                      <a:pt x="69" y="18"/>
                      <a:pt x="26" y="54"/>
                      <a:pt x="26" y="112"/>
                    </a:cubicBezTo>
                    <a:cubicBezTo>
                      <a:pt x="26" y="163"/>
                      <a:pt x="60" y="191"/>
                      <a:pt x="110" y="191"/>
                    </a:cubicBezTo>
                    <a:cubicBezTo>
                      <a:pt x="126" y="191"/>
                      <a:pt x="144" y="188"/>
                      <a:pt x="158" y="182"/>
                    </a:cubicBezTo>
                    <a:lnTo>
                      <a:pt x="163" y="199"/>
                    </a:lnTo>
                    <a:close/>
                    <a:moveTo>
                      <a:pt x="134" y="74"/>
                    </a:moveTo>
                    <a:cubicBezTo>
                      <a:pt x="132" y="74"/>
                      <a:pt x="128" y="73"/>
                      <a:pt x="124" y="73"/>
                    </a:cubicBezTo>
                    <a:cubicBezTo>
                      <a:pt x="102" y="73"/>
                      <a:pt x="85" y="93"/>
                      <a:pt x="85" y="116"/>
                    </a:cubicBezTo>
                    <a:cubicBezTo>
                      <a:pt x="85" y="128"/>
                      <a:pt x="91" y="135"/>
                      <a:pt x="102" y="135"/>
                    </a:cubicBezTo>
                    <a:cubicBezTo>
                      <a:pt x="114" y="135"/>
                      <a:pt x="127" y="121"/>
                      <a:pt x="130" y="103"/>
                    </a:cubicBezTo>
                    <a:lnTo>
                      <a:pt x="13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8" name="Group 70"/>
            <p:cNvGrpSpPr/>
            <p:nvPr/>
          </p:nvGrpSpPr>
          <p:grpSpPr>
            <a:xfrm>
              <a:off x="7996440" y="5565810"/>
              <a:ext cx="333886" cy="333884"/>
              <a:chOff x="398463" y="1550691"/>
              <a:chExt cx="914400" cy="914400"/>
            </a:xfrm>
          </p:grpSpPr>
          <p:sp>
            <p:nvSpPr>
              <p:cNvPr id="114" name="Oval 81"/>
              <p:cNvSpPr>
                <a:spLocks noChangeArrowheads="1"/>
              </p:cNvSpPr>
              <p:nvPr/>
            </p:nvSpPr>
            <p:spPr bwMode="invGray">
              <a:xfrm>
                <a:off x="398463" y="1550691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5" name="Freeform 82"/>
              <p:cNvSpPr>
                <a:spLocks/>
              </p:cNvSpPr>
              <p:nvPr/>
            </p:nvSpPr>
            <p:spPr bwMode="invGray">
              <a:xfrm>
                <a:off x="714733" y="1732915"/>
                <a:ext cx="267110" cy="571294"/>
              </a:xfrm>
              <a:custGeom>
                <a:avLst/>
                <a:gdLst>
                  <a:gd name="T0" fmla="*/ 75 w 113"/>
                  <a:gd name="T1" fmla="*/ 241 h 241"/>
                  <a:gd name="T2" fmla="*/ 25 w 113"/>
                  <a:gd name="T3" fmla="*/ 241 h 241"/>
                  <a:gd name="T4" fmla="*/ 25 w 113"/>
                  <a:gd name="T5" fmla="*/ 120 h 241"/>
                  <a:gd name="T6" fmla="*/ 0 w 113"/>
                  <a:gd name="T7" fmla="*/ 120 h 241"/>
                  <a:gd name="T8" fmla="*/ 0 w 113"/>
                  <a:gd name="T9" fmla="*/ 79 h 241"/>
                  <a:gd name="T10" fmla="*/ 25 w 113"/>
                  <a:gd name="T11" fmla="*/ 79 h 241"/>
                  <a:gd name="T12" fmla="*/ 25 w 113"/>
                  <a:gd name="T13" fmla="*/ 54 h 241"/>
                  <a:gd name="T14" fmla="*/ 79 w 113"/>
                  <a:gd name="T15" fmla="*/ 0 h 241"/>
                  <a:gd name="T16" fmla="*/ 113 w 113"/>
                  <a:gd name="T17" fmla="*/ 0 h 241"/>
                  <a:gd name="T18" fmla="*/ 113 w 113"/>
                  <a:gd name="T19" fmla="*/ 41 h 241"/>
                  <a:gd name="T20" fmla="*/ 92 w 113"/>
                  <a:gd name="T21" fmla="*/ 41 h 241"/>
                  <a:gd name="T22" fmla="*/ 75 w 113"/>
                  <a:gd name="T23" fmla="*/ 58 h 241"/>
                  <a:gd name="T24" fmla="*/ 75 w 113"/>
                  <a:gd name="T25" fmla="*/ 79 h 241"/>
                  <a:gd name="T26" fmla="*/ 113 w 113"/>
                  <a:gd name="T27" fmla="*/ 79 h 241"/>
                  <a:gd name="T28" fmla="*/ 109 w 113"/>
                  <a:gd name="T29" fmla="*/ 120 h 241"/>
                  <a:gd name="T30" fmla="*/ 75 w 113"/>
                  <a:gd name="T31" fmla="*/ 120 h 241"/>
                  <a:gd name="T32" fmla="*/ 75 w 113"/>
                  <a:gd name="T3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3" h="241">
                    <a:moveTo>
                      <a:pt x="75" y="241"/>
                    </a:moveTo>
                    <a:cubicBezTo>
                      <a:pt x="25" y="241"/>
                      <a:pt x="25" y="241"/>
                      <a:pt x="25" y="241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20"/>
                      <a:pt x="39" y="0"/>
                      <a:pt x="79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76" y="41"/>
                      <a:pt x="75" y="47"/>
                      <a:pt x="75" y="58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113" y="79"/>
                      <a:pt x="113" y="79"/>
                      <a:pt x="113" y="79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75" y="120"/>
                      <a:pt x="75" y="120"/>
                      <a:pt x="75" y="120"/>
                    </a:cubicBezTo>
                    <a:lnTo>
                      <a:pt x="75" y="2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rgbClr val="7F7F7F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9" name="Group 71"/>
            <p:cNvGrpSpPr/>
            <p:nvPr/>
          </p:nvGrpSpPr>
          <p:grpSpPr>
            <a:xfrm>
              <a:off x="8396925" y="5565810"/>
              <a:ext cx="333884" cy="333884"/>
              <a:chOff x="1889246" y="1550691"/>
              <a:chExt cx="914400" cy="914400"/>
            </a:xfrm>
          </p:grpSpPr>
          <p:sp>
            <p:nvSpPr>
              <p:cNvPr id="110" name="Oval 92"/>
              <p:cNvSpPr>
                <a:spLocks noChangeArrowheads="1"/>
              </p:cNvSpPr>
              <p:nvPr/>
            </p:nvSpPr>
            <p:spPr bwMode="invGray">
              <a:xfrm>
                <a:off x="1889246" y="1550691"/>
                <a:ext cx="914400" cy="914400"/>
              </a:xfrm>
              <a:prstGeom prst="ellipse">
                <a:avLst/>
              </a:prstGeom>
              <a:solidFill>
                <a:srgbClr val="01A29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grpSp>
            <p:nvGrpSpPr>
              <p:cNvPr id="111" name="Group 73"/>
              <p:cNvGrpSpPr/>
              <p:nvPr/>
            </p:nvGrpSpPr>
            <p:grpSpPr>
              <a:xfrm>
                <a:off x="2118665" y="1750614"/>
                <a:ext cx="499807" cy="476865"/>
                <a:chOff x="2118665" y="1750614"/>
                <a:chExt cx="499807" cy="476865"/>
              </a:xfrm>
            </p:grpSpPr>
            <p:sp>
              <p:nvSpPr>
                <p:cNvPr id="112" name="Freeform 93"/>
                <p:cNvSpPr>
                  <a:spLocks noEditPoints="1"/>
                </p:cNvSpPr>
                <p:nvPr/>
              </p:nvSpPr>
              <p:spPr bwMode="invGray">
                <a:xfrm>
                  <a:off x="2118665" y="1750614"/>
                  <a:ext cx="121265" cy="476865"/>
                </a:xfrm>
                <a:custGeom>
                  <a:avLst/>
                  <a:gdLst>
                    <a:gd name="T0" fmla="*/ 48 w 51"/>
                    <a:gd name="T1" fmla="*/ 202 h 202"/>
                    <a:gd name="T2" fmla="*/ 48 w 51"/>
                    <a:gd name="T3" fmla="*/ 66 h 202"/>
                    <a:gd name="T4" fmla="*/ 3 w 51"/>
                    <a:gd name="T5" fmla="*/ 66 h 202"/>
                    <a:gd name="T6" fmla="*/ 3 w 51"/>
                    <a:gd name="T7" fmla="*/ 202 h 202"/>
                    <a:gd name="T8" fmla="*/ 48 w 51"/>
                    <a:gd name="T9" fmla="*/ 202 h 202"/>
                    <a:gd name="T10" fmla="*/ 25 w 51"/>
                    <a:gd name="T11" fmla="*/ 47 h 202"/>
                    <a:gd name="T12" fmla="*/ 51 w 51"/>
                    <a:gd name="T13" fmla="*/ 24 h 202"/>
                    <a:gd name="T14" fmla="*/ 26 w 51"/>
                    <a:gd name="T15" fmla="*/ 0 h 202"/>
                    <a:gd name="T16" fmla="*/ 0 w 51"/>
                    <a:gd name="T17" fmla="*/ 24 h 202"/>
                    <a:gd name="T18" fmla="*/ 25 w 51"/>
                    <a:gd name="T19" fmla="*/ 47 h 202"/>
                    <a:gd name="T20" fmla="*/ 25 w 51"/>
                    <a:gd name="T21" fmla="*/ 47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" h="202">
                      <a:moveTo>
                        <a:pt x="48" y="202"/>
                      </a:moveTo>
                      <a:cubicBezTo>
                        <a:pt x="48" y="66"/>
                        <a:pt x="48" y="66"/>
                        <a:pt x="48" y="66"/>
                      </a:cubicBezTo>
                      <a:cubicBezTo>
                        <a:pt x="3" y="66"/>
                        <a:pt x="3" y="66"/>
                        <a:pt x="3" y="66"/>
                      </a:cubicBezTo>
                      <a:cubicBezTo>
                        <a:pt x="3" y="202"/>
                        <a:pt x="3" y="202"/>
                        <a:pt x="3" y="202"/>
                      </a:cubicBezTo>
                      <a:cubicBezTo>
                        <a:pt x="48" y="202"/>
                        <a:pt x="48" y="202"/>
                        <a:pt x="48" y="202"/>
                      </a:cubicBezTo>
                      <a:close/>
                      <a:moveTo>
                        <a:pt x="25" y="47"/>
                      </a:moveTo>
                      <a:cubicBezTo>
                        <a:pt x="41" y="47"/>
                        <a:pt x="51" y="37"/>
                        <a:pt x="51" y="24"/>
                      </a:cubicBezTo>
                      <a:cubicBezTo>
                        <a:pt x="51" y="11"/>
                        <a:pt x="41" y="0"/>
                        <a:pt x="26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5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94"/>
                <p:cNvSpPr>
                  <a:spLocks/>
                </p:cNvSpPr>
                <p:nvPr/>
              </p:nvSpPr>
              <p:spPr bwMode="invGray">
                <a:xfrm>
                  <a:off x="2290730" y="1899737"/>
                  <a:ext cx="327742" cy="327742"/>
                </a:xfrm>
                <a:custGeom>
                  <a:avLst/>
                  <a:gdLst>
                    <a:gd name="T0" fmla="*/ 0 w 138"/>
                    <a:gd name="T1" fmla="*/ 139 h 139"/>
                    <a:gd name="T2" fmla="*/ 45 w 138"/>
                    <a:gd name="T3" fmla="*/ 139 h 139"/>
                    <a:gd name="T4" fmla="*/ 45 w 138"/>
                    <a:gd name="T5" fmla="*/ 63 h 139"/>
                    <a:gd name="T6" fmla="*/ 47 w 138"/>
                    <a:gd name="T7" fmla="*/ 52 h 139"/>
                    <a:gd name="T8" fmla="*/ 70 w 138"/>
                    <a:gd name="T9" fmla="*/ 35 h 139"/>
                    <a:gd name="T10" fmla="*/ 93 w 138"/>
                    <a:gd name="T11" fmla="*/ 66 h 139"/>
                    <a:gd name="T12" fmla="*/ 93 w 138"/>
                    <a:gd name="T13" fmla="*/ 139 h 139"/>
                    <a:gd name="T14" fmla="*/ 138 w 138"/>
                    <a:gd name="T15" fmla="*/ 139 h 139"/>
                    <a:gd name="T16" fmla="*/ 138 w 138"/>
                    <a:gd name="T17" fmla="*/ 61 h 139"/>
                    <a:gd name="T18" fmla="*/ 86 w 138"/>
                    <a:gd name="T19" fmla="*/ 0 h 139"/>
                    <a:gd name="T20" fmla="*/ 45 w 138"/>
                    <a:gd name="T21" fmla="*/ 23 h 139"/>
                    <a:gd name="T22" fmla="*/ 45 w 138"/>
                    <a:gd name="T23" fmla="*/ 23 h 139"/>
                    <a:gd name="T24" fmla="*/ 45 w 138"/>
                    <a:gd name="T25" fmla="*/ 3 h 139"/>
                    <a:gd name="T26" fmla="*/ 0 w 138"/>
                    <a:gd name="T27" fmla="*/ 3 h 139"/>
                    <a:gd name="T28" fmla="*/ 0 w 138"/>
                    <a:gd name="T29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8" h="139">
                      <a:moveTo>
                        <a:pt x="0" y="139"/>
                      </a:move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59"/>
                        <a:pt x="45" y="55"/>
                        <a:pt x="47" y="52"/>
                      </a:cubicBezTo>
                      <a:cubicBezTo>
                        <a:pt x="50" y="44"/>
                        <a:pt x="57" y="35"/>
                        <a:pt x="70" y="35"/>
                      </a:cubicBezTo>
                      <a:cubicBezTo>
                        <a:pt x="86" y="35"/>
                        <a:pt x="93" y="48"/>
                        <a:pt x="93" y="66"/>
                      </a:cubicBezTo>
                      <a:cubicBezTo>
                        <a:pt x="93" y="139"/>
                        <a:pt x="93" y="139"/>
                        <a:pt x="93" y="139"/>
                      </a:cubicBezTo>
                      <a:cubicBezTo>
                        <a:pt x="138" y="139"/>
                        <a:pt x="138" y="139"/>
                        <a:pt x="138" y="139"/>
                      </a:cubicBezTo>
                      <a:cubicBezTo>
                        <a:pt x="138" y="61"/>
                        <a:pt x="138" y="61"/>
                        <a:pt x="138" y="61"/>
                      </a:cubicBezTo>
                      <a:cubicBezTo>
                        <a:pt x="138" y="19"/>
                        <a:pt x="116" y="0"/>
                        <a:pt x="86" y="0"/>
                      </a:cubicBezTo>
                      <a:cubicBezTo>
                        <a:pt x="61" y="0"/>
                        <a:pt x="51" y="13"/>
                        <a:pt x="45" y="23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16"/>
                        <a:pt x="0" y="139"/>
                        <a:pt x="0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04" name="TextBox 66"/>
          <p:cNvSpPr txBox="1"/>
          <p:nvPr/>
        </p:nvSpPr>
        <p:spPr>
          <a:xfrm>
            <a:off x="8607662" y="4272113"/>
            <a:ext cx="201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F7F7F"/>
                </a:solidFill>
                <a:latin typeface="Agency FB" panose="020B0503020202020204" pitchFamily="34" charset="0"/>
                <a:cs typeface="+mn-ea"/>
                <a:sym typeface="+mn-lt"/>
              </a:rPr>
              <a:t>Entrepreneurial activities differ substantially depending on the type of</a:t>
            </a:r>
          </a:p>
        </p:txBody>
      </p:sp>
      <p:sp>
        <p:nvSpPr>
          <p:cNvPr id="105" name="Rectangle 67"/>
          <p:cNvSpPr/>
          <p:nvPr/>
        </p:nvSpPr>
        <p:spPr>
          <a:xfrm>
            <a:off x="8807825" y="3996496"/>
            <a:ext cx="1616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pc="600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29756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86" grpId="0"/>
      <p:bldP spid="87" grpId="0"/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形 38">
            <a:extLst>
              <a:ext uri="{FF2B5EF4-FFF2-40B4-BE49-F238E27FC236}">
                <a16:creationId xmlns="" xmlns:a16="http://schemas.microsoft.com/office/drawing/2014/main" id="{B485BE19-14E4-4EAA-A5C9-D9DC2402FC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41348" y="760150"/>
            <a:ext cx="12233347" cy="6223819"/>
          </a:xfrm>
          <a:prstGeom prst="rect">
            <a:avLst/>
          </a:prstGeom>
        </p:spPr>
      </p:pic>
      <p:sp>
        <p:nvSpPr>
          <p:cNvPr id="43" name="等腰三角形 42"/>
          <p:cNvSpPr/>
          <p:nvPr/>
        </p:nvSpPr>
        <p:spPr>
          <a:xfrm rot="5400000">
            <a:off x="7405358" y="645157"/>
            <a:ext cx="295204" cy="254486"/>
          </a:xfrm>
          <a:prstGeom prst="triangle">
            <a:avLst/>
          </a:prstGeom>
          <a:solidFill>
            <a:srgbClr val="8AB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28342" y="387680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立校宗旨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98875" y="4602723"/>
            <a:ext cx="1569059" cy="1820107"/>
            <a:chOff x="4651375" y="4267955"/>
            <a:chExt cx="1569059" cy="1820107"/>
          </a:xfrm>
          <a:solidFill>
            <a:srgbClr val="EB7E85"/>
          </a:solidFill>
        </p:grpSpPr>
        <p:sp>
          <p:nvSpPr>
            <p:cNvPr id="34" name="六边形 33"/>
            <p:cNvSpPr/>
            <p:nvPr/>
          </p:nvSpPr>
          <p:spPr>
            <a:xfrm rot="16200000">
              <a:off x="4525851" y="4393479"/>
              <a:ext cx="1820107" cy="1569059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651375" y="4662549"/>
              <a:ext cx="1564338" cy="1064259"/>
              <a:chOff x="4616856" y="4583028"/>
              <a:chExt cx="1564338" cy="1064259"/>
            </a:xfrm>
            <a:grpFill/>
          </p:grpSpPr>
          <p:sp>
            <p:nvSpPr>
              <p:cNvPr id="47" name="TextBox 29"/>
              <p:cNvSpPr txBox="1"/>
              <p:nvPr/>
            </p:nvSpPr>
            <p:spPr>
              <a:xfrm>
                <a:off x="5075859" y="4583028"/>
                <a:ext cx="64633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宗旨一</a:t>
                </a:r>
                <a:endParaRPr lang="tr-TR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8" name="Rectangle 78"/>
              <p:cNvSpPr/>
              <p:nvPr/>
            </p:nvSpPr>
            <p:spPr>
              <a:xfrm>
                <a:off x="4616856" y="4793207"/>
                <a:ext cx="1564338" cy="8540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397500" y="4602723"/>
            <a:ext cx="1573781" cy="1820107"/>
            <a:chOff x="6350000" y="4267955"/>
            <a:chExt cx="1573781" cy="1820107"/>
          </a:xfrm>
          <a:solidFill>
            <a:srgbClr val="EB7E85"/>
          </a:solidFill>
        </p:grpSpPr>
        <p:sp>
          <p:nvSpPr>
            <p:cNvPr id="35" name="六边形 34"/>
            <p:cNvSpPr/>
            <p:nvPr/>
          </p:nvSpPr>
          <p:spPr>
            <a:xfrm rot="16200000">
              <a:off x="6229198" y="4393479"/>
              <a:ext cx="1820107" cy="1569059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6350000" y="4662549"/>
              <a:ext cx="1564338" cy="1064259"/>
              <a:chOff x="4616856" y="4583028"/>
              <a:chExt cx="1564338" cy="1064259"/>
            </a:xfrm>
            <a:grpFill/>
          </p:grpSpPr>
          <p:sp>
            <p:nvSpPr>
              <p:cNvPr id="50" name="TextBox 29"/>
              <p:cNvSpPr txBox="1"/>
              <p:nvPr/>
            </p:nvSpPr>
            <p:spPr>
              <a:xfrm>
                <a:off x="5082941" y="4583028"/>
                <a:ext cx="64633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宗旨二</a:t>
                </a:r>
                <a:endParaRPr lang="tr-TR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1" name="Rectangle 78"/>
              <p:cNvSpPr/>
              <p:nvPr/>
            </p:nvSpPr>
            <p:spPr>
              <a:xfrm>
                <a:off x="4616856" y="4793207"/>
                <a:ext cx="1564338" cy="8540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235437" y="3072120"/>
            <a:ext cx="1573781" cy="1820107"/>
            <a:chOff x="7192658" y="2736318"/>
            <a:chExt cx="1573781" cy="1820107"/>
          </a:xfrm>
          <a:solidFill>
            <a:srgbClr val="EB7E85"/>
          </a:solidFill>
        </p:grpSpPr>
        <p:sp>
          <p:nvSpPr>
            <p:cNvPr id="36" name="六边形 35"/>
            <p:cNvSpPr/>
            <p:nvPr/>
          </p:nvSpPr>
          <p:spPr>
            <a:xfrm rot="16200000">
              <a:off x="7067134" y="2861842"/>
              <a:ext cx="1820107" cy="1569059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202101" y="3082091"/>
              <a:ext cx="1564338" cy="1061053"/>
              <a:chOff x="4616856" y="4586234"/>
              <a:chExt cx="1564338" cy="1061053"/>
            </a:xfrm>
            <a:grpFill/>
          </p:grpSpPr>
          <p:sp>
            <p:nvSpPr>
              <p:cNvPr id="53" name="TextBox 29"/>
              <p:cNvSpPr txBox="1"/>
              <p:nvPr/>
            </p:nvSpPr>
            <p:spPr>
              <a:xfrm>
                <a:off x="5068776" y="4586234"/>
                <a:ext cx="64633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宗旨三</a:t>
                </a:r>
                <a:endParaRPr lang="tr-TR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4" name="Rectangle 78"/>
              <p:cNvSpPr/>
              <p:nvPr/>
            </p:nvSpPr>
            <p:spPr>
              <a:xfrm>
                <a:off x="4616856" y="4793207"/>
                <a:ext cx="1564338" cy="8540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938784" y="3085793"/>
            <a:ext cx="1569059" cy="1820107"/>
            <a:chOff x="8896005" y="2736318"/>
            <a:chExt cx="1569059" cy="1820107"/>
          </a:xfrm>
          <a:solidFill>
            <a:srgbClr val="EB7E85"/>
          </a:solidFill>
        </p:grpSpPr>
        <p:sp>
          <p:nvSpPr>
            <p:cNvPr id="38" name="六边形 37"/>
            <p:cNvSpPr/>
            <p:nvPr/>
          </p:nvSpPr>
          <p:spPr>
            <a:xfrm rot="16200000">
              <a:off x="8770481" y="2861842"/>
              <a:ext cx="1820107" cy="1569059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900726" y="3086253"/>
              <a:ext cx="1564338" cy="1056891"/>
              <a:chOff x="4616856" y="4590396"/>
              <a:chExt cx="1564338" cy="1056891"/>
            </a:xfrm>
            <a:grpFill/>
          </p:grpSpPr>
          <p:sp>
            <p:nvSpPr>
              <p:cNvPr id="56" name="TextBox 29"/>
              <p:cNvSpPr txBox="1"/>
              <p:nvPr/>
            </p:nvSpPr>
            <p:spPr>
              <a:xfrm>
                <a:off x="5073498" y="4590396"/>
                <a:ext cx="64633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宗旨四</a:t>
                </a:r>
                <a:endParaRPr lang="tr-TR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7" name="Rectangle 78"/>
              <p:cNvSpPr/>
              <p:nvPr/>
            </p:nvSpPr>
            <p:spPr>
              <a:xfrm>
                <a:off x="4616856" y="4793207"/>
                <a:ext cx="1564338" cy="8540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771999" y="1560470"/>
            <a:ext cx="1571566" cy="1820107"/>
            <a:chOff x="9733942" y="1232154"/>
            <a:chExt cx="1571566" cy="1820107"/>
          </a:xfrm>
          <a:solidFill>
            <a:srgbClr val="EB7E85"/>
          </a:solidFill>
        </p:grpSpPr>
        <p:sp>
          <p:nvSpPr>
            <p:cNvPr id="42" name="六边形 41"/>
            <p:cNvSpPr/>
            <p:nvPr/>
          </p:nvSpPr>
          <p:spPr>
            <a:xfrm rot="16200000">
              <a:off x="9608418" y="1357678"/>
              <a:ext cx="1820107" cy="1569059"/>
            </a:xfrm>
            <a:prstGeom prst="hexag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9741170" y="1636011"/>
              <a:ext cx="1564338" cy="1057023"/>
              <a:chOff x="4616856" y="4590264"/>
              <a:chExt cx="1564338" cy="1057023"/>
            </a:xfrm>
            <a:grpFill/>
          </p:grpSpPr>
          <p:sp>
            <p:nvSpPr>
              <p:cNvPr id="59" name="TextBox 29"/>
              <p:cNvSpPr txBox="1"/>
              <p:nvPr/>
            </p:nvSpPr>
            <p:spPr>
              <a:xfrm>
                <a:off x="5129501" y="4590264"/>
                <a:ext cx="64633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宗旨五</a:t>
                </a:r>
                <a:endParaRPr lang="tr-TR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0" name="Rectangle 78"/>
              <p:cNvSpPr/>
              <p:nvPr/>
            </p:nvSpPr>
            <p:spPr>
              <a:xfrm>
                <a:off x="4616856" y="4793207"/>
                <a:ext cx="1564338" cy="85408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tr-TR" sz="1100" dirty="0">
                    <a:solidFill>
                      <a:schemeClr val="bg1"/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Lorem ipsum dolor sit amet, consectetur adipiscing elit. Phasellus efficitur.</a:t>
                </a: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1101653" y="165222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775D69"/>
                </a:solidFill>
                <a:latin typeface="Agency FB" panose="020B0503020202020204" pitchFamily="34" charset="0"/>
                <a:cs typeface="+mn-ea"/>
                <a:sym typeface="+mn-lt"/>
              </a:rPr>
              <a:t>学校教师育人誓词</a:t>
            </a:r>
          </a:p>
        </p:txBody>
      </p:sp>
      <p:sp>
        <p:nvSpPr>
          <p:cNvPr id="62" name="矩形 61"/>
          <p:cNvSpPr/>
          <p:nvPr/>
        </p:nvSpPr>
        <p:spPr>
          <a:xfrm>
            <a:off x="1101653" y="2058456"/>
            <a:ext cx="609605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rgbClr val="F8C7BD"/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 seek</a:t>
            </a:r>
          </a:p>
        </p:txBody>
      </p:sp>
    </p:spTree>
    <p:extLst>
      <p:ext uri="{BB962C8B-B14F-4D97-AF65-F5344CB8AC3E}">
        <p14:creationId xmlns:p14="http://schemas.microsoft.com/office/powerpoint/2010/main" val="1032266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F59A4D50-3C04-49EA-A0DE-192C2189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01600" y="139699"/>
            <a:ext cx="12293600" cy="688749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273234" y="573192"/>
            <a:ext cx="357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8C7BD"/>
                </a:solidFill>
                <a:latin typeface="Agency FB" panose="020B0503020202020204" pitchFamily="34" charset="0"/>
                <a:cs typeface="+mn-ea"/>
                <a:sym typeface="+mn-lt"/>
              </a:rPr>
              <a:t>学校近年成绩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886502" y="1299099"/>
            <a:ext cx="225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WE PROVIDE THE BEST SERVICES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95824" y="1662379"/>
            <a:ext cx="8748185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25FB12-9DED-40D4-8D1C-580E73CCC04E}"/>
              </a:ext>
            </a:extLst>
          </p:cNvPr>
          <p:cNvGrpSpPr/>
          <p:nvPr/>
        </p:nvGrpSpPr>
        <p:grpSpPr>
          <a:xfrm>
            <a:off x="693876" y="2758233"/>
            <a:ext cx="2468357" cy="2632503"/>
            <a:chOff x="693876" y="2758233"/>
            <a:chExt cx="2468357" cy="2632503"/>
          </a:xfrm>
        </p:grpSpPr>
        <p:sp>
          <p:nvSpPr>
            <p:cNvPr id="85" name="任意多边形 84"/>
            <p:cNvSpPr/>
            <p:nvPr/>
          </p:nvSpPr>
          <p:spPr>
            <a:xfrm>
              <a:off x="693876" y="2774536"/>
              <a:ext cx="2431428" cy="2616200"/>
            </a:xfrm>
            <a:custGeom>
              <a:avLst/>
              <a:gdLst>
                <a:gd name="connsiteX0" fmla="*/ 0 w 2431428"/>
                <a:gd name="connsiteY0" fmla="*/ 0 h 2616200"/>
                <a:gd name="connsiteX1" fmla="*/ 1898028 w 2431428"/>
                <a:gd name="connsiteY1" fmla="*/ 0 h 2616200"/>
                <a:gd name="connsiteX2" fmla="*/ 2431428 w 2431428"/>
                <a:gd name="connsiteY2" fmla="*/ 533400 h 2616200"/>
                <a:gd name="connsiteX3" fmla="*/ 2431428 w 2431428"/>
                <a:gd name="connsiteY3" fmla="*/ 2616200 h 2616200"/>
                <a:gd name="connsiteX4" fmla="*/ 0 w 2431428"/>
                <a:gd name="connsiteY4" fmla="*/ 261620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1428" h="2616200">
                  <a:moveTo>
                    <a:pt x="0" y="0"/>
                  </a:moveTo>
                  <a:lnTo>
                    <a:pt x="1898028" y="0"/>
                  </a:lnTo>
                  <a:lnTo>
                    <a:pt x="2431428" y="533400"/>
                  </a:lnTo>
                  <a:lnTo>
                    <a:pt x="2431428" y="2616200"/>
                  </a:lnTo>
                  <a:lnTo>
                    <a:pt x="0" y="2616200"/>
                  </a:lnTo>
                  <a:close/>
                </a:path>
              </a:pathLst>
            </a:custGeom>
            <a:solidFill>
              <a:srgbClr val="8AB4A4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86" name="直角三角形 85"/>
            <p:cNvSpPr/>
            <p:nvPr/>
          </p:nvSpPr>
          <p:spPr>
            <a:xfrm flipH="1" flipV="1">
              <a:off x="2665136" y="2758233"/>
              <a:ext cx="483027" cy="483027"/>
            </a:xfrm>
            <a:prstGeom prst="rtTriangle">
              <a:avLst/>
            </a:prstGeom>
            <a:solidFill>
              <a:srgbClr val="775D6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83" name="TextBox 29"/>
            <p:cNvSpPr txBox="1"/>
            <p:nvPr/>
          </p:nvSpPr>
          <p:spPr>
            <a:xfrm>
              <a:off x="1053265" y="40749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成绩一</a:t>
              </a:r>
              <a:endParaRPr lang="tr-TR" sz="12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84" name="Rectangle 78"/>
            <p:cNvSpPr/>
            <p:nvPr/>
          </p:nvSpPr>
          <p:spPr>
            <a:xfrm>
              <a:off x="1053265" y="4285156"/>
              <a:ext cx="21089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1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Lorem ipsum dolor sit amet, consectetur adipiscing elit. Phasellus efficitur.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04A6EDF-AE30-45B3-AAC8-823288F3E68D}"/>
              </a:ext>
            </a:extLst>
          </p:cNvPr>
          <p:cNvGrpSpPr/>
          <p:nvPr/>
        </p:nvGrpSpPr>
        <p:grpSpPr>
          <a:xfrm>
            <a:off x="3472629" y="2758233"/>
            <a:ext cx="2468357" cy="2632503"/>
            <a:chOff x="3472629" y="2758233"/>
            <a:chExt cx="2468357" cy="2632503"/>
          </a:xfrm>
        </p:grpSpPr>
        <p:sp>
          <p:nvSpPr>
            <p:cNvPr id="80" name="任意多边形 79"/>
            <p:cNvSpPr/>
            <p:nvPr/>
          </p:nvSpPr>
          <p:spPr>
            <a:xfrm>
              <a:off x="3472629" y="2774536"/>
              <a:ext cx="2431428" cy="2616200"/>
            </a:xfrm>
            <a:custGeom>
              <a:avLst/>
              <a:gdLst>
                <a:gd name="connsiteX0" fmla="*/ 0 w 2431428"/>
                <a:gd name="connsiteY0" fmla="*/ 0 h 2616200"/>
                <a:gd name="connsiteX1" fmla="*/ 1898028 w 2431428"/>
                <a:gd name="connsiteY1" fmla="*/ 0 h 2616200"/>
                <a:gd name="connsiteX2" fmla="*/ 2431428 w 2431428"/>
                <a:gd name="connsiteY2" fmla="*/ 533400 h 2616200"/>
                <a:gd name="connsiteX3" fmla="*/ 2431428 w 2431428"/>
                <a:gd name="connsiteY3" fmla="*/ 2616200 h 2616200"/>
                <a:gd name="connsiteX4" fmla="*/ 0 w 2431428"/>
                <a:gd name="connsiteY4" fmla="*/ 261620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1428" h="2616200">
                  <a:moveTo>
                    <a:pt x="0" y="0"/>
                  </a:moveTo>
                  <a:lnTo>
                    <a:pt x="1898028" y="0"/>
                  </a:lnTo>
                  <a:lnTo>
                    <a:pt x="2431428" y="533400"/>
                  </a:lnTo>
                  <a:lnTo>
                    <a:pt x="2431428" y="2616200"/>
                  </a:lnTo>
                  <a:lnTo>
                    <a:pt x="0" y="2616200"/>
                  </a:lnTo>
                  <a:close/>
                </a:path>
              </a:pathLst>
            </a:custGeom>
            <a:solidFill>
              <a:srgbClr val="8AB4A4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81" name="直角三角形 80"/>
            <p:cNvSpPr/>
            <p:nvPr/>
          </p:nvSpPr>
          <p:spPr>
            <a:xfrm flipH="1" flipV="1">
              <a:off x="5443889" y="2758233"/>
              <a:ext cx="483027" cy="483027"/>
            </a:xfrm>
            <a:prstGeom prst="rtTriangle">
              <a:avLst/>
            </a:prstGeom>
            <a:solidFill>
              <a:srgbClr val="775D6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8" name="TextBox 29"/>
            <p:cNvSpPr txBox="1"/>
            <p:nvPr/>
          </p:nvSpPr>
          <p:spPr>
            <a:xfrm>
              <a:off x="3832018" y="40749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成绩二</a:t>
              </a:r>
              <a:endParaRPr lang="tr-TR" sz="12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32018" y="4285156"/>
              <a:ext cx="21089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1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Lorem ipsum dolor sit amet, consectetur adipiscing elit. Phasellus efficitur.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62CF9C1-6DBC-48C9-9BDA-4F43D54C1C71}"/>
              </a:ext>
            </a:extLst>
          </p:cNvPr>
          <p:cNvGrpSpPr/>
          <p:nvPr/>
        </p:nvGrpSpPr>
        <p:grpSpPr>
          <a:xfrm>
            <a:off x="6251382" y="2758233"/>
            <a:ext cx="2468357" cy="2632503"/>
            <a:chOff x="6251382" y="2758233"/>
            <a:chExt cx="2468357" cy="2632503"/>
          </a:xfrm>
        </p:grpSpPr>
        <p:sp>
          <p:nvSpPr>
            <p:cNvPr id="75" name="任意多边形 74"/>
            <p:cNvSpPr/>
            <p:nvPr/>
          </p:nvSpPr>
          <p:spPr>
            <a:xfrm>
              <a:off x="6251382" y="2774536"/>
              <a:ext cx="2431428" cy="2616200"/>
            </a:xfrm>
            <a:custGeom>
              <a:avLst/>
              <a:gdLst>
                <a:gd name="connsiteX0" fmla="*/ 0 w 2431428"/>
                <a:gd name="connsiteY0" fmla="*/ 0 h 2616200"/>
                <a:gd name="connsiteX1" fmla="*/ 1898028 w 2431428"/>
                <a:gd name="connsiteY1" fmla="*/ 0 h 2616200"/>
                <a:gd name="connsiteX2" fmla="*/ 2431428 w 2431428"/>
                <a:gd name="connsiteY2" fmla="*/ 533400 h 2616200"/>
                <a:gd name="connsiteX3" fmla="*/ 2431428 w 2431428"/>
                <a:gd name="connsiteY3" fmla="*/ 2616200 h 2616200"/>
                <a:gd name="connsiteX4" fmla="*/ 0 w 2431428"/>
                <a:gd name="connsiteY4" fmla="*/ 261620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1428" h="2616200">
                  <a:moveTo>
                    <a:pt x="0" y="0"/>
                  </a:moveTo>
                  <a:lnTo>
                    <a:pt x="1898028" y="0"/>
                  </a:lnTo>
                  <a:lnTo>
                    <a:pt x="2431428" y="533400"/>
                  </a:lnTo>
                  <a:lnTo>
                    <a:pt x="2431428" y="2616200"/>
                  </a:lnTo>
                  <a:lnTo>
                    <a:pt x="0" y="2616200"/>
                  </a:lnTo>
                  <a:close/>
                </a:path>
              </a:pathLst>
            </a:custGeom>
            <a:solidFill>
              <a:srgbClr val="8AB4A4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6" name="直角三角形 75"/>
            <p:cNvSpPr/>
            <p:nvPr/>
          </p:nvSpPr>
          <p:spPr>
            <a:xfrm flipH="1" flipV="1">
              <a:off x="8222642" y="2758233"/>
              <a:ext cx="483027" cy="483027"/>
            </a:xfrm>
            <a:prstGeom prst="rtTriangle">
              <a:avLst/>
            </a:prstGeom>
            <a:solidFill>
              <a:srgbClr val="775D6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3" name="TextBox 29"/>
            <p:cNvSpPr txBox="1"/>
            <p:nvPr/>
          </p:nvSpPr>
          <p:spPr>
            <a:xfrm>
              <a:off x="6610771" y="40749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成绩三</a:t>
              </a:r>
              <a:endParaRPr lang="tr-TR" sz="12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4" name="Rectangle 78"/>
            <p:cNvSpPr/>
            <p:nvPr/>
          </p:nvSpPr>
          <p:spPr>
            <a:xfrm>
              <a:off x="6610771" y="4285156"/>
              <a:ext cx="21089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1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Lorem ipsum dolor sit amet, consectetur adipiscing elit. Phasellus efficitur.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BA53B24-8817-4845-B075-135BA3D56B87}"/>
              </a:ext>
            </a:extLst>
          </p:cNvPr>
          <p:cNvGrpSpPr/>
          <p:nvPr/>
        </p:nvGrpSpPr>
        <p:grpSpPr>
          <a:xfrm>
            <a:off x="9030136" y="2758233"/>
            <a:ext cx="2468357" cy="2632503"/>
            <a:chOff x="9030136" y="2758233"/>
            <a:chExt cx="2468357" cy="2632503"/>
          </a:xfrm>
        </p:grpSpPr>
        <p:sp>
          <p:nvSpPr>
            <p:cNvPr id="70" name="任意多边形 69"/>
            <p:cNvSpPr/>
            <p:nvPr/>
          </p:nvSpPr>
          <p:spPr>
            <a:xfrm>
              <a:off x="9030136" y="2774536"/>
              <a:ext cx="2431428" cy="2616200"/>
            </a:xfrm>
            <a:custGeom>
              <a:avLst/>
              <a:gdLst>
                <a:gd name="connsiteX0" fmla="*/ 0 w 2431428"/>
                <a:gd name="connsiteY0" fmla="*/ 0 h 2616200"/>
                <a:gd name="connsiteX1" fmla="*/ 1898028 w 2431428"/>
                <a:gd name="connsiteY1" fmla="*/ 0 h 2616200"/>
                <a:gd name="connsiteX2" fmla="*/ 2431428 w 2431428"/>
                <a:gd name="connsiteY2" fmla="*/ 533400 h 2616200"/>
                <a:gd name="connsiteX3" fmla="*/ 2431428 w 2431428"/>
                <a:gd name="connsiteY3" fmla="*/ 2616200 h 2616200"/>
                <a:gd name="connsiteX4" fmla="*/ 0 w 2431428"/>
                <a:gd name="connsiteY4" fmla="*/ 261620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1428" h="2616200">
                  <a:moveTo>
                    <a:pt x="0" y="0"/>
                  </a:moveTo>
                  <a:lnTo>
                    <a:pt x="1898028" y="0"/>
                  </a:lnTo>
                  <a:lnTo>
                    <a:pt x="2431428" y="533400"/>
                  </a:lnTo>
                  <a:lnTo>
                    <a:pt x="2431428" y="2616200"/>
                  </a:lnTo>
                  <a:lnTo>
                    <a:pt x="0" y="2616200"/>
                  </a:lnTo>
                  <a:close/>
                </a:path>
              </a:pathLst>
            </a:custGeom>
            <a:solidFill>
              <a:srgbClr val="8AB4A4"/>
            </a:solidFill>
            <a:ln w="31750"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71" name="直角三角形 70"/>
            <p:cNvSpPr/>
            <p:nvPr/>
          </p:nvSpPr>
          <p:spPr>
            <a:xfrm flipH="1" flipV="1">
              <a:off x="11001396" y="2758233"/>
              <a:ext cx="483027" cy="483027"/>
            </a:xfrm>
            <a:prstGeom prst="rtTriangle">
              <a:avLst/>
            </a:prstGeom>
            <a:solidFill>
              <a:srgbClr val="775D6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8" name="TextBox 29"/>
            <p:cNvSpPr txBox="1"/>
            <p:nvPr/>
          </p:nvSpPr>
          <p:spPr>
            <a:xfrm>
              <a:off x="9389525" y="40749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成绩四</a:t>
              </a:r>
              <a:endParaRPr lang="tr-TR" sz="12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Rectangle 78"/>
            <p:cNvSpPr/>
            <p:nvPr/>
          </p:nvSpPr>
          <p:spPr>
            <a:xfrm>
              <a:off x="9389525" y="4285156"/>
              <a:ext cx="210896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1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Lorem ipsum dolor sit amet, consectetur adipiscing elit. Phasellus efficitur.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176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形 133">
            <a:extLst>
              <a:ext uri="{FF2B5EF4-FFF2-40B4-BE49-F238E27FC236}">
                <a16:creationId xmlns="" xmlns:a16="http://schemas.microsoft.com/office/drawing/2014/main" id="{AB485104-6100-4060-8A6D-48B360D1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57376" y="-1441981"/>
            <a:ext cx="12280900" cy="560438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16FC142-55C9-45E4-A244-A33C1E1C5BF2}"/>
              </a:ext>
            </a:extLst>
          </p:cNvPr>
          <p:cNvGrpSpPr/>
          <p:nvPr/>
        </p:nvGrpSpPr>
        <p:grpSpPr>
          <a:xfrm>
            <a:off x="1537823" y="3836836"/>
            <a:ext cx="2443438" cy="465788"/>
            <a:chOff x="1537823" y="3836836"/>
            <a:chExt cx="2443438" cy="465788"/>
          </a:xfrm>
        </p:grpSpPr>
        <p:grpSp>
          <p:nvGrpSpPr>
            <p:cNvPr id="36" name="Group 34"/>
            <p:cNvGrpSpPr/>
            <p:nvPr/>
          </p:nvGrpSpPr>
          <p:grpSpPr>
            <a:xfrm>
              <a:off x="1537823" y="3836836"/>
              <a:ext cx="178569" cy="465788"/>
              <a:chOff x="2323306" y="2203133"/>
              <a:chExt cx="979488" cy="2554287"/>
            </a:xfrm>
            <a:solidFill>
              <a:srgbClr val="EB7E85"/>
            </a:solidFill>
          </p:grpSpPr>
          <p:sp>
            <p:nvSpPr>
              <p:cNvPr id="38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2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Group 37"/>
            <p:cNvGrpSpPr/>
            <p:nvPr/>
          </p:nvGrpSpPr>
          <p:grpSpPr>
            <a:xfrm>
              <a:off x="1789538" y="3836836"/>
              <a:ext cx="178569" cy="465788"/>
              <a:chOff x="2323306" y="2203133"/>
              <a:chExt cx="979488" cy="2554287"/>
            </a:xfrm>
            <a:solidFill>
              <a:srgbClr val="EB7E85"/>
            </a:solidFill>
          </p:grpSpPr>
          <p:sp>
            <p:nvSpPr>
              <p:cNvPr id="44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5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54"/>
            <p:cNvGrpSpPr/>
            <p:nvPr/>
          </p:nvGrpSpPr>
          <p:grpSpPr>
            <a:xfrm>
              <a:off x="2039132" y="3836836"/>
              <a:ext cx="178569" cy="465788"/>
              <a:chOff x="2323306" y="2203133"/>
              <a:chExt cx="979488" cy="2554287"/>
            </a:xfrm>
            <a:solidFill>
              <a:srgbClr val="EB7E85"/>
            </a:solidFill>
          </p:grpSpPr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8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Group 62"/>
            <p:cNvGrpSpPr/>
            <p:nvPr/>
          </p:nvGrpSpPr>
          <p:grpSpPr>
            <a:xfrm>
              <a:off x="2290846" y="3836836"/>
              <a:ext cx="178569" cy="465788"/>
              <a:chOff x="2323306" y="2203133"/>
              <a:chExt cx="979488" cy="2554287"/>
            </a:xfrm>
            <a:solidFill>
              <a:srgbClr val="EB7E85"/>
            </a:solidFill>
          </p:grpSpPr>
          <p:sp>
            <p:nvSpPr>
              <p:cNvPr id="50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1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Group 66"/>
            <p:cNvGrpSpPr/>
            <p:nvPr/>
          </p:nvGrpSpPr>
          <p:grpSpPr>
            <a:xfrm>
              <a:off x="2540441" y="3836836"/>
              <a:ext cx="178569" cy="465788"/>
              <a:chOff x="2323306" y="2203133"/>
              <a:chExt cx="979488" cy="2554287"/>
            </a:xfrm>
            <a:solidFill>
              <a:srgbClr val="EB7E85"/>
            </a:solidFill>
          </p:grpSpPr>
          <p:sp>
            <p:nvSpPr>
              <p:cNvPr id="53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4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70"/>
            <p:cNvGrpSpPr/>
            <p:nvPr/>
          </p:nvGrpSpPr>
          <p:grpSpPr>
            <a:xfrm>
              <a:off x="2792156" y="3836836"/>
              <a:ext cx="178569" cy="465788"/>
              <a:chOff x="2323306" y="2203133"/>
              <a:chExt cx="979488" cy="2554287"/>
            </a:xfrm>
            <a:solidFill>
              <a:srgbClr val="EB7E85"/>
            </a:solidFill>
          </p:grpSpPr>
          <p:sp>
            <p:nvSpPr>
              <p:cNvPr id="56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57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Group 78"/>
            <p:cNvGrpSpPr/>
            <p:nvPr/>
          </p:nvGrpSpPr>
          <p:grpSpPr>
            <a:xfrm>
              <a:off x="3041750" y="3836836"/>
              <a:ext cx="178569" cy="465788"/>
              <a:chOff x="2323306" y="2203133"/>
              <a:chExt cx="979488" cy="2554287"/>
            </a:xfrm>
            <a:solidFill>
              <a:schemeClr val="tx1">
                <a:lumMod val="75000"/>
                <a:lumOff val="25000"/>
                <a:alpha val="67000"/>
              </a:schemeClr>
            </a:solidFill>
          </p:grpSpPr>
          <p:sp>
            <p:nvSpPr>
              <p:cNvPr id="59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60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61" name="Group 81"/>
            <p:cNvGrpSpPr/>
            <p:nvPr/>
          </p:nvGrpSpPr>
          <p:grpSpPr>
            <a:xfrm>
              <a:off x="3293464" y="3836836"/>
              <a:ext cx="178569" cy="465788"/>
              <a:chOff x="2323306" y="2203133"/>
              <a:chExt cx="979488" cy="2554287"/>
            </a:xfrm>
            <a:solidFill>
              <a:schemeClr val="tx1">
                <a:lumMod val="75000"/>
                <a:lumOff val="25000"/>
                <a:alpha val="67000"/>
              </a:schemeClr>
            </a:solidFill>
          </p:grpSpPr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6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7" name="Group 84"/>
            <p:cNvGrpSpPr/>
            <p:nvPr/>
          </p:nvGrpSpPr>
          <p:grpSpPr>
            <a:xfrm>
              <a:off x="3550977" y="3836836"/>
              <a:ext cx="178569" cy="465788"/>
              <a:chOff x="2323306" y="2203133"/>
              <a:chExt cx="979488" cy="2554287"/>
            </a:xfrm>
            <a:solidFill>
              <a:schemeClr val="tx1">
                <a:lumMod val="75000"/>
                <a:lumOff val="25000"/>
                <a:alpha val="67000"/>
              </a:schemeClr>
            </a:solidFill>
          </p:grpSpPr>
          <p:sp>
            <p:nvSpPr>
              <p:cNvPr id="88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89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Group 87"/>
            <p:cNvGrpSpPr/>
            <p:nvPr/>
          </p:nvGrpSpPr>
          <p:grpSpPr>
            <a:xfrm>
              <a:off x="3802692" y="3836836"/>
              <a:ext cx="178569" cy="465788"/>
              <a:chOff x="2323306" y="2203133"/>
              <a:chExt cx="979488" cy="2554287"/>
            </a:xfrm>
            <a:solidFill>
              <a:schemeClr val="tx1">
                <a:lumMod val="75000"/>
                <a:lumOff val="25000"/>
                <a:alpha val="67000"/>
              </a:schemeClr>
            </a:solidFill>
          </p:grpSpPr>
          <p:sp>
            <p:nvSpPr>
              <p:cNvPr id="91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2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B95445E-92DE-4233-A694-3C8C6062F8B9}"/>
              </a:ext>
            </a:extLst>
          </p:cNvPr>
          <p:cNvGrpSpPr/>
          <p:nvPr/>
        </p:nvGrpSpPr>
        <p:grpSpPr>
          <a:xfrm>
            <a:off x="1540489" y="4566590"/>
            <a:ext cx="2461430" cy="454063"/>
            <a:chOff x="1540489" y="4566590"/>
            <a:chExt cx="2461430" cy="454063"/>
          </a:xfrm>
        </p:grpSpPr>
        <p:grpSp>
          <p:nvGrpSpPr>
            <p:cNvPr id="33" name="Group 31"/>
            <p:cNvGrpSpPr/>
            <p:nvPr/>
          </p:nvGrpSpPr>
          <p:grpSpPr>
            <a:xfrm>
              <a:off x="3802692" y="4566590"/>
              <a:ext cx="199227" cy="454063"/>
              <a:chOff x="3672681" y="1899920"/>
              <a:chExt cx="1293813" cy="2947988"/>
            </a:xfrm>
            <a:solidFill>
              <a:schemeClr val="tx1">
                <a:lumMod val="75000"/>
                <a:lumOff val="25000"/>
                <a:alpha val="73000"/>
              </a:schemeClr>
            </a:solidFill>
          </p:grpSpPr>
          <p:sp>
            <p:nvSpPr>
              <p:cNvPr id="34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5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3" name="Group 90"/>
            <p:cNvGrpSpPr/>
            <p:nvPr/>
          </p:nvGrpSpPr>
          <p:grpSpPr>
            <a:xfrm>
              <a:off x="3548162" y="4566590"/>
              <a:ext cx="199227" cy="454063"/>
              <a:chOff x="3672681" y="1899920"/>
              <a:chExt cx="1293813" cy="2947988"/>
            </a:xfrm>
            <a:solidFill>
              <a:schemeClr val="tx1">
                <a:lumMod val="75000"/>
                <a:lumOff val="25000"/>
                <a:alpha val="73000"/>
              </a:schemeClr>
            </a:solidFill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6" name="Group 93"/>
            <p:cNvGrpSpPr/>
            <p:nvPr/>
          </p:nvGrpSpPr>
          <p:grpSpPr>
            <a:xfrm>
              <a:off x="3285910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97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98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9" name="Group 96"/>
            <p:cNvGrpSpPr/>
            <p:nvPr/>
          </p:nvGrpSpPr>
          <p:grpSpPr>
            <a:xfrm>
              <a:off x="3033904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00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1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2" name="Group 99"/>
            <p:cNvGrpSpPr/>
            <p:nvPr/>
          </p:nvGrpSpPr>
          <p:grpSpPr>
            <a:xfrm>
              <a:off x="2781780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03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4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5" name="Group 102"/>
            <p:cNvGrpSpPr/>
            <p:nvPr/>
          </p:nvGrpSpPr>
          <p:grpSpPr>
            <a:xfrm>
              <a:off x="2544266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06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07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8" name="Group 105"/>
            <p:cNvGrpSpPr/>
            <p:nvPr/>
          </p:nvGrpSpPr>
          <p:grpSpPr>
            <a:xfrm>
              <a:off x="2293765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09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0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11" name="Group 108"/>
            <p:cNvGrpSpPr/>
            <p:nvPr/>
          </p:nvGrpSpPr>
          <p:grpSpPr>
            <a:xfrm>
              <a:off x="2043098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12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3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111"/>
            <p:cNvGrpSpPr/>
            <p:nvPr/>
          </p:nvGrpSpPr>
          <p:grpSpPr>
            <a:xfrm>
              <a:off x="1792089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15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6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17" name="Group 114"/>
            <p:cNvGrpSpPr/>
            <p:nvPr/>
          </p:nvGrpSpPr>
          <p:grpSpPr>
            <a:xfrm>
              <a:off x="1540489" y="4566590"/>
              <a:ext cx="199227" cy="454063"/>
              <a:chOff x="3672681" y="1899920"/>
              <a:chExt cx="1293813" cy="2947988"/>
            </a:xfrm>
            <a:solidFill>
              <a:srgbClr val="EB7E85"/>
            </a:solidFill>
          </p:grpSpPr>
          <p:sp>
            <p:nvSpPr>
              <p:cNvPr id="118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119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prstClr val="black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779" y="1837348"/>
            <a:ext cx="5607265" cy="31833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1" name="Oval 1"/>
          <p:cNvSpPr/>
          <p:nvPr/>
        </p:nvSpPr>
        <p:spPr>
          <a:xfrm>
            <a:off x="6083074" y="2677439"/>
            <a:ext cx="200025" cy="200025"/>
          </a:xfrm>
          <a:prstGeom prst="ellipse">
            <a:avLst/>
          </a:prstGeom>
          <a:solidFill>
            <a:schemeClr val="bg1"/>
          </a:solidFill>
          <a:ln w="107950">
            <a:solidFill>
              <a:srgbClr val="F01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n>
                <a:solidFill>
                  <a:srgbClr val="0069BE"/>
                </a:solidFill>
              </a:ln>
              <a:noFill/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2" name="Oval 120"/>
          <p:cNvSpPr/>
          <p:nvPr/>
        </p:nvSpPr>
        <p:spPr>
          <a:xfrm>
            <a:off x="6644856" y="3836836"/>
            <a:ext cx="200025" cy="200025"/>
          </a:xfrm>
          <a:prstGeom prst="ellipse">
            <a:avLst/>
          </a:prstGeom>
          <a:solidFill>
            <a:schemeClr val="bg1"/>
          </a:solidFill>
          <a:ln w="107950">
            <a:solidFill>
              <a:srgbClr val="F01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3" name="Oval 121"/>
          <p:cNvSpPr/>
          <p:nvPr/>
        </p:nvSpPr>
        <p:spPr>
          <a:xfrm>
            <a:off x="8909936" y="3030519"/>
            <a:ext cx="200025" cy="200025"/>
          </a:xfrm>
          <a:prstGeom prst="ellipse">
            <a:avLst/>
          </a:prstGeom>
          <a:solidFill>
            <a:schemeClr val="bg1"/>
          </a:solidFill>
          <a:ln w="107950">
            <a:solidFill>
              <a:srgbClr val="F01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4" name="TextBox 6"/>
          <p:cNvSpPr txBox="1"/>
          <p:nvPr/>
        </p:nvSpPr>
        <p:spPr>
          <a:xfrm>
            <a:off x="1459133" y="178178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男女比例及学校地图</a:t>
            </a:r>
            <a:endParaRPr lang="tr-TR" sz="2400" b="1" dirty="0">
              <a:solidFill>
                <a:srgbClr val="8AB4A4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62309" y="2052263"/>
            <a:ext cx="35613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 in ex sed libero rhoncus molestie id vitae libero. Aenean semper posuere eran ullamcorper. Phasellus maximus tempus scelerisque. Nulla quan accumsan augue eget.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12653" y="4594454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80%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2653" y="3920338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rgbClr val="8AB4A4"/>
                </a:solidFill>
                <a:latin typeface="Agency FB" panose="020B0503020202020204" pitchFamily="34" charset="0"/>
                <a:cs typeface="+mn-ea"/>
                <a:sym typeface="+mn-lt"/>
              </a:rPr>
              <a:t>60%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41463" y="228139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TITLE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441463" y="2512222"/>
            <a:ext cx="15154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0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liber.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251788" y="267743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TITLE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251788" y="2908271"/>
            <a:ext cx="15154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0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liber.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23947" y="348171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TITLE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023947" y="3712551"/>
            <a:ext cx="15154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cs typeface="+mn-ea"/>
                <a:sym typeface="+mn-lt"/>
              </a:rPr>
              <a:t>Sederon in ex sed libero rhoncusoui molestie id vitae liber.</a:t>
            </a:r>
          </a:p>
        </p:txBody>
      </p:sp>
    </p:spTree>
    <p:extLst>
      <p:ext uri="{BB962C8B-B14F-4D97-AF65-F5344CB8AC3E}">
        <p14:creationId xmlns:p14="http://schemas.microsoft.com/office/powerpoint/2010/main" val="4189260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形 35">
            <a:extLst>
              <a:ext uri="{FF2B5EF4-FFF2-40B4-BE49-F238E27FC236}">
                <a16:creationId xmlns="" xmlns:a16="http://schemas.microsoft.com/office/drawing/2014/main" id="{4CF5680E-049E-421B-AC2C-12FC300128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9819" y="-1377589"/>
            <a:ext cx="12280900" cy="560438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458194" y="889301"/>
            <a:ext cx="6143075" cy="657644"/>
            <a:chOff x="5680625" y="3024311"/>
            <a:chExt cx="6143075" cy="657644"/>
          </a:xfrm>
        </p:grpSpPr>
        <p:sp>
          <p:nvSpPr>
            <p:cNvPr id="10" name="矩形 9"/>
            <p:cNvSpPr/>
            <p:nvPr/>
          </p:nvSpPr>
          <p:spPr>
            <a:xfrm>
              <a:off x="5680625" y="3437273"/>
              <a:ext cx="6143075" cy="244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100" dirty="0">
                  <a:solidFill>
                    <a:srgbClr val="EB7E85"/>
                  </a:solidFill>
                  <a:latin typeface="Agency FB" panose="020B0503020202020204" pitchFamily="34" charset="0"/>
                </a:rPr>
                <a:t>But all sunshine without shade, all pleasure without pain, is not life at all. Take the lot of the happiest - it is a tangled yarn</a:t>
              </a:r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gency FB" panose="020B0503020202020204" pitchFamily="34" charset="0"/>
                </a:rPr>
                <a:t>. 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7"/>
            <p:cNvSpPr txBox="1"/>
            <p:nvPr/>
          </p:nvSpPr>
          <p:spPr>
            <a:xfrm>
              <a:off x="6604870" y="3024311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133" b="1" dirty="0">
                  <a:solidFill>
                    <a:srgbClr val="8AB4A4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</a:rPr>
                <a:t>历届优秀毕业生及优秀教师</a:t>
              </a:r>
            </a:p>
          </p:txBody>
        </p:sp>
      </p:grpSp>
      <p:sp>
        <p:nvSpPr>
          <p:cNvPr id="62" name="Oval 1"/>
          <p:cNvSpPr/>
          <p:nvPr/>
        </p:nvSpPr>
        <p:spPr>
          <a:xfrm>
            <a:off x="1519238" y="1674634"/>
            <a:ext cx="1396049" cy="1396049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3" name="Oval 35"/>
          <p:cNvSpPr/>
          <p:nvPr/>
        </p:nvSpPr>
        <p:spPr>
          <a:xfrm>
            <a:off x="3458194" y="1674634"/>
            <a:ext cx="1396049" cy="1396049"/>
          </a:xfrm>
          <a:prstGeom prst="ellipse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4" name="Oval 41"/>
          <p:cNvSpPr/>
          <p:nvPr/>
        </p:nvSpPr>
        <p:spPr>
          <a:xfrm>
            <a:off x="5397150" y="1674634"/>
            <a:ext cx="1396049" cy="1396049"/>
          </a:xfrm>
          <a:prstGeom prst="ellipse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5" name="Oval 48"/>
          <p:cNvSpPr/>
          <p:nvPr/>
        </p:nvSpPr>
        <p:spPr>
          <a:xfrm>
            <a:off x="7336106" y="1674634"/>
            <a:ext cx="1396049" cy="1396049"/>
          </a:xfrm>
          <a:prstGeom prst="ellipse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6" name="Oval 17"/>
          <p:cNvSpPr/>
          <p:nvPr/>
        </p:nvSpPr>
        <p:spPr>
          <a:xfrm>
            <a:off x="9275062" y="1674634"/>
            <a:ext cx="1396049" cy="1396049"/>
          </a:xfrm>
          <a:prstGeom prst="ellipse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7" name="Oval 20"/>
          <p:cNvSpPr/>
          <p:nvPr/>
        </p:nvSpPr>
        <p:spPr>
          <a:xfrm>
            <a:off x="1519238" y="3827284"/>
            <a:ext cx="1396049" cy="1396049"/>
          </a:xfrm>
          <a:prstGeom prst="ellipse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0" name="Oval 21"/>
          <p:cNvSpPr/>
          <p:nvPr/>
        </p:nvSpPr>
        <p:spPr>
          <a:xfrm>
            <a:off x="3458194" y="3827284"/>
            <a:ext cx="1396049" cy="1396049"/>
          </a:xfrm>
          <a:prstGeom prst="ellipse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1" name="Oval 22"/>
          <p:cNvSpPr/>
          <p:nvPr/>
        </p:nvSpPr>
        <p:spPr>
          <a:xfrm>
            <a:off x="5397150" y="3827284"/>
            <a:ext cx="1396049" cy="1396049"/>
          </a:xfrm>
          <a:prstGeom prst="ellipse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2" name="Oval 23"/>
          <p:cNvSpPr/>
          <p:nvPr/>
        </p:nvSpPr>
        <p:spPr>
          <a:xfrm>
            <a:off x="7336106" y="3827284"/>
            <a:ext cx="1396049" cy="1396049"/>
          </a:xfrm>
          <a:prstGeom prst="ellipse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3" name="Oval 24"/>
          <p:cNvSpPr/>
          <p:nvPr/>
        </p:nvSpPr>
        <p:spPr>
          <a:xfrm>
            <a:off x="9275062" y="3827284"/>
            <a:ext cx="1396049" cy="1396049"/>
          </a:xfrm>
          <a:prstGeom prst="ellipse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EB7E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black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4" name="TextBox 25"/>
          <p:cNvSpPr txBox="1"/>
          <p:nvPr/>
        </p:nvSpPr>
        <p:spPr>
          <a:xfrm>
            <a:off x="1912530" y="3175660"/>
            <a:ext cx="609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JANE DOE</a:t>
            </a:r>
          </a:p>
        </p:txBody>
      </p:sp>
      <p:sp>
        <p:nvSpPr>
          <p:cNvPr id="125" name="TextBox 26"/>
          <p:cNvSpPr txBox="1"/>
          <p:nvPr/>
        </p:nvSpPr>
        <p:spPr>
          <a:xfrm>
            <a:off x="1983063" y="3375715"/>
            <a:ext cx="468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LAWYER</a:t>
            </a:r>
          </a:p>
        </p:txBody>
      </p:sp>
      <p:sp>
        <p:nvSpPr>
          <p:cNvPr id="126" name="TextBox 27"/>
          <p:cNvSpPr txBox="1"/>
          <p:nvPr/>
        </p:nvSpPr>
        <p:spPr>
          <a:xfrm>
            <a:off x="3845076" y="3175660"/>
            <a:ext cx="622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JOHN DOE</a:t>
            </a:r>
          </a:p>
        </p:txBody>
      </p:sp>
      <p:sp>
        <p:nvSpPr>
          <p:cNvPr id="127" name="TextBox 28"/>
          <p:cNvSpPr txBox="1"/>
          <p:nvPr/>
        </p:nvSpPr>
        <p:spPr>
          <a:xfrm>
            <a:off x="3826641" y="3375715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ACCOUNTANT</a:t>
            </a:r>
          </a:p>
        </p:txBody>
      </p:sp>
      <p:sp>
        <p:nvSpPr>
          <p:cNvPr id="128" name="TextBox 31"/>
          <p:cNvSpPr txBox="1"/>
          <p:nvPr/>
        </p:nvSpPr>
        <p:spPr>
          <a:xfrm>
            <a:off x="5790441" y="3175660"/>
            <a:ext cx="609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JANE DOE</a:t>
            </a:r>
          </a:p>
        </p:txBody>
      </p:sp>
      <p:sp>
        <p:nvSpPr>
          <p:cNvPr id="129" name="TextBox 32"/>
          <p:cNvSpPr txBox="1"/>
          <p:nvPr/>
        </p:nvSpPr>
        <p:spPr>
          <a:xfrm>
            <a:off x="5826509" y="337571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DESIGNER</a:t>
            </a:r>
          </a:p>
        </p:txBody>
      </p:sp>
      <p:sp>
        <p:nvSpPr>
          <p:cNvPr id="130" name="TextBox 33"/>
          <p:cNvSpPr txBox="1"/>
          <p:nvPr/>
        </p:nvSpPr>
        <p:spPr>
          <a:xfrm>
            <a:off x="7722987" y="3175660"/>
            <a:ext cx="622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JOHN DOE</a:t>
            </a:r>
          </a:p>
        </p:txBody>
      </p:sp>
      <p:sp>
        <p:nvSpPr>
          <p:cNvPr id="131" name="TextBox 34"/>
          <p:cNvSpPr txBox="1"/>
          <p:nvPr/>
        </p:nvSpPr>
        <p:spPr>
          <a:xfrm>
            <a:off x="7728597" y="3375715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IT MANAGER</a:t>
            </a:r>
          </a:p>
        </p:txBody>
      </p:sp>
      <p:sp>
        <p:nvSpPr>
          <p:cNvPr id="132" name="TextBox 36"/>
          <p:cNvSpPr txBox="1"/>
          <p:nvPr/>
        </p:nvSpPr>
        <p:spPr>
          <a:xfrm>
            <a:off x="9661941" y="3175660"/>
            <a:ext cx="622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JOHN DOE</a:t>
            </a:r>
          </a:p>
        </p:txBody>
      </p:sp>
      <p:sp>
        <p:nvSpPr>
          <p:cNvPr id="133" name="TextBox 37"/>
          <p:cNvSpPr txBox="1"/>
          <p:nvPr/>
        </p:nvSpPr>
        <p:spPr>
          <a:xfrm>
            <a:off x="9827049" y="3375715"/>
            <a:ext cx="292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GM</a:t>
            </a:r>
          </a:p>
        </p:txBody>
      </p:sp>
      <p:sp>
        <p:nvSpPr>
          <p:cNvPr id="134" name="TextBox 38"/>
          <p:cNvSpPr txBox="1"/>
          <p:nvPr/>
        </p:nvSpPr>
        <p:spPr>
          <a:xfrm>
            <a:off x="1906120" y="5351022"/>
            <a:ext cx="622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JOHN DOE</a:t>
            </a:r>
          </a:p>
        </p:txBody>
      </p:sp>
      <p:sp>
        <p:nvSpPr>
          <p:cNvPr id="135" name="TextBox 39"/>
          <p:cNvSpPr txBox="1"/>
          <p:nvPr/>
        </p:nvSpPr>
        <p:spPr>
          <a:xfrm>
            <a:off x="1831579" y="555107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SALES MANAGER</a:t>
            </a:r>
          </a:p>
        </p:txBody>
      </p:sp>
      <p:sp>
        <p:nvSpPr>
          <p:cNvPr id="136" name="TextBox 40"/>
          <p:cNvSpPr txBox="1"/>
          <p:nvPr/>
        </p:nvSpPr>
        <p:spPr>
          <a:xfrm>
            <a:off x="3845076" y="5351022"/>
            <a:ext cx="622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JOHN DOE</a:t>
            </a:r>
          </a:p>
        </p:txBody>
      </p:sp>
      <p:sp>
        <p:nvSpPr>
          <p:cNvPr id="137" name="TextBox 42"/>
          <p:cNvSpPr txBox="1"/>
          <p:nvPr/>
        </p:nvSpPr>
        <p:spPr>
          <a:xfrm>
            <a:off x="3825038" y="5551077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HR DIRECTOR</a:t>
            </a:r>
          </a:p>
        </p:txBody>
      </p:sp>
      <p:sp>
        <p:nvSpPr>
          <p:cNvPr id="138" name="TextBox 43"/>
          <p:cNvSpPr txBox="1"/>
          <p:nvPr/>
        </p:nvSpPr>
        <p:spPr>
          <a:xfrm>
            <a:off x="5790441" y="5351022"/>
            <a:ext cx="609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JANE DOE</a:t>
            </a:r>
          </a:p>
        </p:txBody>
      </p:sp>
      <p:sp>
        <p:nvSpPr>
          <p:cNvPr id="139" name="TextBox 44"/>
          <p:cNvSpPr txBox="1"/>
          <p:nvPr/>
        </p:nvSpPr>
        <p:spPr>
          <a:xfrm>
            <a:off x="5619724" y="5551077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MARKETING MANAGER</a:t>
            </a:r>
          </a:p>
        </p:txBody>
      </p:sp>
      <p:sp>
        <p:nvSpPr>
          <p:cNvPr id="140" name="TextBox 45"/>
          <p:cNvSpPr txBox="1"/>
          <p:nvPr/>
        </p:nvSpPr>
        <p:spPr>
          <a:xfrm>
            <a:off x="7729396" y="5351022"/>
            <a:ext cx="609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JANE DOE</a:t>
            </a:r>
          </a:p>
        </p:txBody>
      </p:sp>
      <p:sp>
        <p:nvSpPr>
          <p:cNvPr id="141" name="TextBox 46"/>
          <p:cNvSpPr txBox="1"/>
          <p:nvPr/>
        </p:nvSpPr>
        <p:spPr>
          <a:xfrm>
            <a:off x="7586732" y="5551077"/>
            <a:ext cx="894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SALES CONSULTANT</a:t>
            </a:r>
          </a:p>
        </p:txBody>
      </p:sp>
      <p:sp>
        <p:nvSpPr>
          <p:cNvPr id="142" name="TextBox 47"/>
          <p:cNvSpPr txBox="1"/>
          <p:nvPr/>
        </p:nvSpPr>
        <p:spPr>
          <a:xfrm>
            <a:off x="9668351" y="5351022"/>
            <a:ext cx="609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b="1" dirty="0">
                <a:solidFill>
                  <a:srgbClr val="EB7E85"/>
                </a:solidFill>
                <a:latin typeface="Agency FB" panose="020B0503020202020204" pitchFamily="34" charset="0"/>
                <a:cs typeface="+mn-ea"/>
                <a:sym typeface="+mn-lt"/>
              </a:rPr>
              <a:t>JANE DOE</a:t>
            </a:r>
          </a:p>
        </p:txBody>
      </p:sp>
      <p:sp>
        <p:nvSpPr>
          <p:cNvPr id="143" name="TextBox 49"/>
          <p:cNvSpPr txBox="1"/>
          <p:nvPr/>
        </p:nvSpPr>
        <p:spPr>
          <a:xfrm>
            <a:off x="9677169" y="5551077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900">
                <a:solidFill>
                  <a:srgbClr val="414141"/>
                </a:solidFill>
                <a:latin typeface="Agency FB" panose="020B0503020202020204" pitchFamily="34" charset="0"/>
                <a:cs typeface="+mn-ea"/>
                <a:sym typeface="+mn-lt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946775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="" xmlns:a16="http://schemas.microsoft.com/office/drawing/2014/main" id="{4087E215-D2C9-4B28-9A59-3220538A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29497" y="-1386347"/>
            <a:ext cx="12192000" cy="560438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896A57D-4FFF-42BF-A96A-69AD185D9F46}"/>
              </a:ext>
            </a:extLst>
          </p:cNvPr>
          <p:cNvGrpSpPr/>
          <p:nvPr/>
        </p:nvGrpSpPr>
        <p:grpSpPr>
          <a:xfrm>
            <a:off x="5018315" y="1697958"/>
            <a:ext cx="2235200" cy="2235200"/>
            <a:chOff x="4978401" y="2311401"/>
            <a:chExt cx="2235200" cy="2235200"/>
          </a:xfrm>
          <a:solidFill>
            <a:srgbClr val="EB7E85"/>
          </a:solidFill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7793B0C-429F-449E-AD61-E20C49396A26}"/>
                </a:ext>
              </a:extLst>
            </p:cNvPr>
            <p:cNvSpPr/>
            <p:nvPr/>
          </p:nvSpPr>
          <p:spPr>
            <a:xfrm>
              <a:off x="4978401" y="2311401"/>
              <a:ext cx="2235200" cy="223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183A3944-17C2-4AE6-8DFA-944242164C95}"/>
                </a:ext>
              </a:extLst>
            </p:cNvPr>
            <p:cNvSpPr txBox="1"/>
            <p:nvPr/>
          </p:nvSpPr>
          <p:spPr>
            <a:xfrm>
              <a:off x="5603078" y="2648857"/>
              <a:ext cx="906017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15">
            <a:extLst>
              <a:ext uri="{FF2B5EF4-FFF2-40B4-BE49-F238E27FC236}">
                <a16:creationId xmlns="" xmlns:a16="http://schemas.microsoft.com/office/drawing/2014/main" id="{4E093CC0-D7C8-470B-B3D7-ED105397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211" y="4215119"/>
            <a:ext cx="137357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</a:rPr>
              <a:t>校园发展</a:t>
            </a:r>
            <a:endParaRPr lang="zh-CN" altLang="zh-CN" sz="24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="" xmlns:a16="http://schemas.microsoft.com/office/drawing/2014/main" id="{30AD536D-0892-47EE-94D5-B9EE2A35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54" y="4731324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rgbClr val="EB7E85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rgbClr val="EB7E85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2585</Words>
  <Application>Microsoft Office PowerPoint</Application>
  <PresentationFormat>自定义</PresentationFormat>
  <Paragraphs>271</Paragraphs>
  <Slides>26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唯美艺术花卉</dc:title>
  <dc:creator>第一PPT模板网-WWW.1PPT.COM</dc:creator>
  <cp:keywords>第一PPT模板网-WWW.1PPT.COM</cp:keywords>
  <dc:description>www.1ppt.com</dc:description>
  <cp:lastModifiedBy>Windows User</cp:lastModifiedBy>
  <cp:revision>46</cp:revision>
  <dcterms:created xsi:type="dcterms:W3CDTF">2017-10-01T08:37:08Z</dcterms:created>
  <dcterms:modified xsi:type="dcterms:W3CDTF">2018-03-07T14:10:05Z</dcterms:modified>
</cp:coreProperties>
</file>