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8" r:id="rId4"/>
    <p:sldId id="279" r:id="rId5"/>
    <p:sldId id="257" r:id="rId6"/>
    <p:sldId id="259" r:id="rId7"/>
    <p:sldId id="260" r:id="rId8"/>
    <p:sldId id="261" r:id="rId9"/>
    <p:sldId id="262" r:id="rId10"/>
    <p:sldId id="263" r:id="rId11"/>
    <p:sldId id="280" r:id="rId12"/>
    <p:sldId id="264" r:id="rId13"/>
    <p:sldId id="265" r:id="rId14"/>
    <p:sldId id="266" r:id="rId15"/>
    <p:sldId id="267" r:id="rId16"/>
    <p:sldId id="268" r:id="rId17"/>
    <p:sldId id="269" r:id="rId18"/>
    <p:sldId id="281" r:id="rId19"/>
    <p:sldId id="270" r:id="rId20"/>
    <p:sldId id="271" r:id="rId21"/>
    <p:sldId id="272" r:id="rId22"/>
    <p:sldId id="273" r:id="rId23"/>
    <p:sldId id="282" r:id="rId24"/>
    <p:sldId id="274" r:id="rId25"/>
    <p:sldId id="275" r:id="rId26"/>
    <p:sldId id="276" r:id="rId27"/>
    <p:sldId id="277" r:id="rId28"/>
    <p:sldId id="283" r:id="rId29"/>
    <p:sldId id="28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0C5"/>
    <a:srgbClr val="9EC2B3"/>
    <a:srgbClr val="D0BBA3"/>
    <a:srgbClr val="603811"/>
    <a:srgbClr val="F9FAF1"/>
    <a:srgbClr val="F0F6E7"/>
    <a:srgbClr val="E3CBAB"/>
    <a:srgbClr val="CEE0D9"/>
    <a:srgbClr val="BCC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90" y="-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9EC2B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</c:v>
                </c:pt>
                <c:pt idx="4">
                  <c:v>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9D-42B7-B983-8BA807C11F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D0BBA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1.4</c:v>
                </c:pt>
                <c:pt idx="4">
                  <c:v>1.8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9D-42B7-B983-8BA807C11F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7513216"/>
        <c:axId val="287543680"/>
      </c:lineChart>
      <c:catAx>
        <c:axId val="287513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543680"/>
        <c:crosses val="autoZero"/>
        <c:auto val="1"/>
        <c:lblAlgn val="ctr"/>
        <c:lblOffset val="100"/>
        <c:noMultiLvlLbl val="0"/>
      </c:catAx>
      <c:valAx>
        <c:axId val="28754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513216"/>
        <c:crosses val="autoZero"/>
        <c:crossBetween val="between"/>
        <c:majorUnit val="1"/>
      </c:valAx>
      <c:spPr>
        <a:noFill/>
        <a:ln>
          <a:solidFill>
            <a:srgbClr val="9EC2B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8254E-5701-4B7D-935B-2D6BF74AD56D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59EDC-C4E3-4BC5-A30C-50E010A3A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6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1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54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7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56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6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9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8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31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6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48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84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85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84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70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6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47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41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8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8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8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3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5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8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59EDC-C4E3-4BC5-A30C-50E010A3A4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9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6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4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4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7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4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67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9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6690583" y="149549"/>
            <a:ext cx="1772675" cy="3865562"/>
            <a:chOff x="4648200" y="163513"/>
            <a:chExt cx="2935288" cy="6400801"/>
          </a:xfrm>
          <a:solidFill>
            <a:srgbClr val="F9FAF1"/>
          </a:solidFill>
        </p:grpSpPr>
        <p:sp>
          <p:nvSpPr>
            <p:cNvPr id="38" name="Freeform 45"/>
            <p:cNvSpPr>
              <a:spLocks noEditPoints="1"/>
            </p:cNvSpPr>
            <p:nvPr/>
          </p:nvSpPr>
          <p:spPr bwMode="auto">
            <a:xfrm>
              <a:off x="4648200" y="358776"/>
              <a:ext cx="1857375" cy="6205538"/>
            </a:xfrm>
            <a:custGeom>
              <a:avLst/>
              <a:gdLst>
                <a:gd name="T0" fmla="*/ 296 w 581"/>
                <a:gd name="T1" fmla="*/ 1373 h 1943"/>
                <a:gd name="T2" fmla="*/ 148 w 581"/>
                <a:gd name="T3" fmla="*/ 1179 h 1943"/>
                <a:gd name="T4" fmla="*/ 143 w 581"/>
                <a:gd name="T5" fmla="*/ 1249 h 1943"/>
                <a:gd name="T6" fmla="*/ 36 w 581"/>
                <a:gd name="T7" fmla="*/ 1132 h 1943"/>
                <a:gd name="T8" fmla="*/ 36 w 581"/>
                <a:gd name="T9" fmla="*/ 1215 h 1943"/>
                <a:gd name="T10" fmla="*/ 370 w 581"/>
                <a:gd name="T11" fmla="*/ 1516 h 1943"/>
                <a:gd name="T12" fmla="*/ 420 w 581"/>
                <a:gd name="T13" fmla="*/ 1373 h 1943"/>
                <a:gd name="T14" fmla="*/ 533 w 581"/>
                <a:gd name="T15" fmla="*/ 941 h 1943"/>
                <a:gd name="T16" fmla="*/ 536 w 581"/>
                <a:gd name="T17" fmla="*/ 880 h 1943"/>
                <a:gd name="T18" fmla="*/ 526 w 581"/>
                <a:gd name="T19" fmla="*/ 885 h 1943"/>
                <a:gd name="T20" fmla="*/ 517 w 581"/>
                <a:gd name="T21" fmla="*/ 768 h 1943"/>
                <a:gd name="T22" fmla="*/ 505 w 581"/>
                <a:gd name="T23" fmla="*/ 818 h 1943"/>
                <a:gd name="T24" fmla="*/ 455 w 581"/>
                <a:gd name="T25" fmla="*/ 805 h 1943"/>
                <a:gd name="T26" fmla="*/ 511 w 581"/>
                <a:gd name="T27" fmla="*/ 573 h 1943"/>
                <a:gd name="T28" fmla="*/ 518 w 581"/>
                <a:gd name="T29" fmla="*/ 347 h 1943"/>
                <a:gd name="T30" fmla="*/ 452 w 581"/>
                <a:gd name="T31" fmla="*/ 551 h 1943"/>
                <a:gd name="T32" fmla="*/ 304 w 581"/>
                <a:gd name="T33" fmla="*/ 698 h 1943"/>
                <a:gd name="T34" fmla="*/ 359 w 581"/>
                <a:gd name="T35" fmla="*/ 603 h 1943"/>
                <a:gd name="T36" fmla="*/ 392 w 581"/>
                <a:gd name="T37" fmla="*/ 468 h 1943"/>
                <a:gd name="T38" fmla="*/ 423 w 581"/>
                <a:gd name="T39" fmla="*/ 338 h 1943"/>
                <a:gd name="T40" fmla="*/ 366 w 581"/>
                <a:gd name="T41" fmla="*/ 289 h 1943"/>
                <a:gd name="T42" fmla="*/ 302 w 581"/>
                <a:gd name="T43" fmla="*/ 584 h 1943"/>
                <a:gd name="T44" fmla="*/ 296 w 581"/>
                <a:gd name="T45" fmla="*/ 598 h 1943"/>
                <a:gd name="T46" fmla="*/ 291 w 581"/>
                <a:gd name="T47" fmla="*/ 251 h 1943"/>
                <a:gd name="T48" fmla="*/ 395 w 581"/>
                <a:gd name="T49" fmla="*/ 105 h 1943"/>
                <a:gd name="T50" fmla="*/ 354 w 581"/>
                <a:gd name="T51" fmla="*/ 120 h 1943"/>
                <a:gd name="T52" fmla="*/ 320 w 581"/>
                <a:gd name="T53" fmla="*/ 34 h 1943"/>
                <a:gd name="T54" fmla="*/ 242 w 581"/>
                <a:gd name="T55" fmla="*/ 93 h 1943"/>
                <a:gd name="T56" fmla="*/ 221 w 581"/>
                <a:gd name="T57" fmla="*/ 168 h 1943"/>
                <a:gd name="T58" fmla="*/ 158 w 581"/>
                <a:gd name="T59" fmla="*/ 96 h 1943"/>
                <a:gd name="T60" fmla="*/ 222 w 581"/>
                <a:gd name="T61" fmla="*/ 258 h 1943"/>
                <a:gd name="T62" fmla="*/ 271 w 581"/>
                <a:gd name="T63" fmla="*/ 632 h 1943"/>
                <a:gd name="T64" fmla="*/ 186 w 581"/>
                <a:gd name="T65" fmla="*/ 508 h 1943"/>
                <a:gd name="T66" fmla="*/ 205 w 581"/>
                <a:gd name="T67" fmla="*/ 322 h 1943"/>
                <a:gd name="T68" fmla="*/ 155 w 581"/>
                <a:gd name="T69" fmla="*/ 447 h 1943"/>
                <a:gd name="T70" fmla="*/ 163 w 581"/>
                <a:gd name="T71" fmla="*/ 352 h 1943"/>
                <a:gd name="T72" fmla="*/ 129 w 581"/>
                <a:gd name="T73" fmla="*/ 326 h 1943"/>
                <a:gd name="T74" fmla="*/ 71 w 581"/>
                <a:gd name="T75" fmla="*/ 276 h 1943"/>
                <a:gd name="T76" fmla="*/ 14 w 581"/>
                <a:gd name="T77" fmla="*/ 344 h 1943"/>
                <a:gd name="T78" fmla="*/ 72 w 581"/>
                <a:gd name="T79" fmla="*/ 444 h 1943"/>
                <a:gd name="T80" fmla="*/ 20 w 581"/>
                <a:gd name="T81" fmla="*/ 466 h 1943"/>
                <a:gd name="T82" fmla="*/ 413 w 581"/>
                <a:gd name="T83" fmla="*/ 1032 h 1943"/>
                <a:gd name="T84" fmla="*/ 349 w 581"/>
                <a:gd name="T85" fmla="*/ 1255 h 1943"/>
                <a:gd name="T86" fmla="*/ 315 w 581"/>
                <a:gd name="T87" fmla="*/ 1292 h 1943"/>
                <a:gd name="T88" fmla="*/ 352 w 581"/>
                <a:gd name="T89" fmla="*/ 1024 h 1943"/>
                <a:gd name="T90" fmla="*/ 301 w 581"/>
                <a:gd name="T91" fmla="*/ 1186 h 1943"/>
                <a:gd name="T92" fmla="*/ 328 w 581"/>
                <a:gd name="T93" fmla="*/ 929 h 1943"/>
                <a:gd name="T94" fmla="*/ 261 w 581"/>
                <a:gd name="T95" fmla="*/ 1021 h 1943"/>
                <a:gd name="T96" fmla="*/ 273 w 581"/>
                <a:gd name="T97" fmla="*/ 1156 h 1943"/>
                <a:gd name="T98" fmla="*/ 266 w 581"/>
                <a:gd name="T99" fmla="*/ 1215 h 1943"/>
                <a:gd name="T100" fmla="*/ 237 w 581"/>
                <a:gd name="T101" fmla="*/ 943 h 1943"/>
                <a:gd name="T102" fmla="*/ 196 w 581"/>
                <a:gd name="T103" fmla="*/ 1049 h 1943"/>
                <a:gd name="T104" fmla="*/ 190 w 581"/>
                <a:gd name="T105" fmla="*/ 816 h 1943"/>
                <a:gd name="T106" fmla="*/ 140 w 581"/>
                <a:gd name="T107" fmla="*/ 845 h 1943"/>
                <a:gd name="T108" fmla="*/ 148 w 581"/>
                <a:gd name="T109" fmla="*/ 927 h 1943"/>
                <a:gd name="T110" fmla="*/ 143 w 581"/>
                <a:gd name="T111" fmla="*/ 1007 h 1943"/>
                <a:gd name="T112" fmla="*/ 78 w 581"/>
                <a:gd name="T113" fmla="*/ 874 h 1943"/>
                <a:gd name="T114" fmla="*/ 90 w 581"/>
                <a:gd name="T115" fmla="*/ 1013 h 1943"/>
                <a:gd name="T116" fmla="*/ 22 w 581"/>
                <a:gd name="T117" fmla="*/ 1017 h 1943"/>
                <a:gd name="T118" fmla="*/ 463 w 581"/>
                <a:gd name="T119" fmla="*/ 438 h 1943"/>
                <a:gd name="T120" fmla="*/ 501 w 581"/>
                <a:gd name="T121" fmla="*/ 40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1943">
                  <a:moveTo>
                    <a:pt x="3" y="1045"/>
                  </a:moveTo>
                  <a:cubicBezTo>
                    <a:pt x="2" y="1045"/>
                    <a:pt x="1" y="1046"/>
                    <a:pt x="0" y="1047"/>
                  </a:cubicBezTo>
                  <a:cubicBezTo>
                    <a:pt x="3" y="1050"/>
                    <a:pt x="5" y="1054"/>
                    <a:pt x="8" y="1057"/>
                  </a:cubicBezTo>
                  <a:cubicBezTo>
                    <a:pt x="21" y="1070"/>
                    <a:pt x="37" y="1078"/>
                    <a:pt x="54" y="1084"/>
                  </a:cubicBezTo>
                  <a:cubicBezTo>
                    <a:pt x="70" y="1089"/>
                    <a:pt x="85" y="1092"/>
                    <a:pt x="101" y="1097"/>
                  </a:cubicBezTo>
                  <a:cubicBezTo>
                    <a:pt x="111" y="1100"/>
                    <a:pt x="120" y="1104"/>
                    <a:pt x="130" y="1108"/>
                  </a:cubicBezTo>
                  <a:cubicBezTo>
                    <a:pt x="137" y="1111"/>
                    <a:pt x="145" y="1114"/>
                    <a:pt x="152" y="1118"/>
                  </a:cubicBezTo>
                  <a:cubicBezTo>
                    <a:pt x="160" y="1123"/>
                    <a:pt x="167" y="1129"/>
                    <a:pt x="174" y="1136"/>
                  </a:cubicBezTo>
                  <a:cubicBezTo>
                    <a:pt x="188" y="1148"/>
                    <a:pt x="201" y="1161"/>
                    <a:pt x="214" y="1175"/>
                  </a:cubicBezTo>
                  <a:cubicBezTo>
                    <a:pt x="216" y="1177"/>
                    <a:pt x="217" y="1180"/>
                    <a:pt x="218" y="1183"/>
                  </a:cubicBezTo>
                  <a:cubicBezTo>
                    <a:pt x="233" y="1237"/>
                    <a:pt x="254" y="1288"/>
                    <a:pt x="277" y="1338"/>
                  </a:cubicBezTo>
                  <a:cubicBezTo>
                    <a:pt x="282" y="1350"/>
                    <a:pt x="290" y="1361"/>
                    <a:pt x="296" y="1373"/>
                  </a:cubicBezTo>
                  <a:cubicBezTo>
                    <a:pt x="295" y="1373"/>
                    <a:pt x="295" y="1374"/>
                    <a:pt x="294" y="1373"/>
                  </a:cubicBezTo>
                  <a:cubicBezTo>
                    <a:pt x="276" y="1364"/>
                    <a:pt x="258" y="1354"/>
                    <a:pt x="240" y="1344"/>
                  </a:cubicBezTo>
                  <a:cubicBezTo>
                    <a:pt x="236" y="1342"/>
                    <a:pt x="232" y="1337"/>
                    <a:pt x="231" y="1333"/>
                  </a:cubicBezTo>
                  <a:cubicBezTo>
                    <a:pt x="224" y="1312"/>
                    <a:pt x="217" y="1291"/>
                    <a:pt x="211" y="1269"/>
                  </a:cubicBezTo>
                  <a:cubicBezTo>
                    <a:pt x="203" y="1243"/>
                    <a:pt x="197" y="1216"/>
                    <a:pt x="188" y="1191"/>
                  </a:cubicBezTo>
                  <a:cubicBezTo>
                    <a:pt x="183" y="1177"/>
                    <a:pt x="174" y="1166"/>
                    <a:pt x="167" y="1153"/>
                  </a:cubicBezTo>
                  <a:cubicBezTo>
                    <a:pt x="165" y="1151"/>
                    <a:pt x="162" y="1149"/>
                    <a:pt x="158" y="1148"/>
                  </a:cubicBezTo>
                  <a:cubicBezTo>
                    <a:pt x="175" y="1171"/>
                    <a:pt x="185" y="1197"/>
                    <a:pt x="191" y="1225"/>
                  </a:cubicBezTo>
                  <a:cubicBezTo>
                    <a:pt x="191" y="1226"/>
                    <a:pt x="190" y="1226"/>
                    <a:pt x="190" y="1226"/>
                  </a:cubicBezTo>
                  <a:cubicBezTo>
                    <a:pt x="176" y="1206"/>
                    <a:pt x="162" y="1186"/>
                    <a:pt x="147" y="1166"/>
                  </a:cubicBezTo>
                  <a:cubicBezTo>
                    <a:pt x="146" y="1167"/>
                    <a:pt x="145" y="1167"/>
                    <a:pt x="144" y="1168"/>
                  </a:cubicBezTo>
                  <a:cubicBezTo>
                    <a:pt x="146" y="1172"/>
                    <a:pt x="146" y="1176"/>
                    <a:pt x="148" y="1179"/>
                  </a:cubicBezTo>
                  <a:cubicBezTo>
                    <a:pt x="159" y="1196"/>
                    <a:pt x="170" y="1212"/>
                    <a:pt x="182" y="1227"/>
                  </a:cubicBezTo>
                  <a:cubicBezTo>
                    <a:pt x="198" y="1247"/>
                    <a:pt x="207" y="1268"/>
                    <a:pt x="210" y="1293"/>
                  </a:cubicBezTo>
                  <a:cubicBezTo>
                    <a:pt x="211" y="1305"/>
                    <a:pt x="215" y="1317"/>
                    <a:pt x="219" y="1329"/>
                  </a:cubicBezTo>
                  <a:cubicBezTo>
                    <a:pt x="216" y="1328"/>
                    <a:pt x="213" y="1326"/>
                    <a:pt x="211" y="1324"/>
                  </a:cubicBezTo>
                  <a:cubicBezTo>
                    <a:pt x="199" y="1311"/>
                    <a:pt x="187" y="1298"/>
                    <a:pt x="175" y="1285"/>
                  </a:cubicBezTo>
                  <a:cubicBezTo>
                    <a:pt x="169" y="1279"/>
                    <a:pt x="162" y="1272"/>
                    <a:pt x="158" y="1265"/>
                  </a:cubicBezTo>
                  <a:cubicBezTo>
                    <a:pt x="153" y="1258"/>
                    <a:pt x="149" y="1250"/>
                    <a:pt x="147" y="1241"/>
                  </a:cubicBezTo>
                  <a:cubicBezTo>
                    <a:pt x="141" y="1210"/>
                    <a:pt x="133" y="1180"/>
                    <a:pt x="116" y="1152"/>
                  </a:cubicBezTo>
                  <a:cubicBezTo>
                    <a:pt x="109" y="1140"/>
                    <a:pt x="98" y="1129"/>
                    <a:pt x="89" y="1118"/>
                  </a:cubicBezTo>
                  <a:cubicBezTo>
                    <a:pt x="88" y="1119"/>
                    <a:pt x="87" y="1120"/>
                    <a:pt x="86" y="1120"/>
                  </a:cubicBezTo>
                  <a:cubicBezTo>
                    <a:pt x="102" y="1138"/>
                    <a:pt x="115" y="1157"/>
                    <a:pt x="122" y="1180"/>
                  </a:cubicBezTo>
                  <a:cubicBezTo>
                    <a:pt x="129" y="1203"/>
                    <a:pt x="136" y="1226"/>
                    <a:pt x="143" y="1249"/>
                  </a:cubicBezTo>
                  <a:cubicBezTo>
                    <a:pt x="142" y="1249"/>
                    <a:pt x="141" y="1250"/>
                    <a:pt x="140" y="1250"/>
                  </a:cubicBezTo>
                  <a:cubicBezTo>
                    <a:pt x="137" y="1247"/>
                    <a:pt x="134" y="1243"/>
                    <a:pt x="130" y="1241"/>
                  </a:cubicBezTo>
                  <a:cubicBezTo>
                    <a:pt x="113" y="1229"/>
                    <a:pt x="105" y="1213"/>
                    <a:pt x="100" y="1193"/>
                  </a:cubicBezTo>
                  <a:cubicBezTo>
                    <a:pt x="94" y="1170"/>
                    <a:pt x="83" y="1149"/>
                    <a:pt x="70" y="1129"/>
                  </a:cubicBezTo>
                  <a:cubicBezTo>
                    <a:pt x="68" y="1125"/>
                    <a:pt x="64" y="1122"/>
                    <a:pt x="61" y="1118"/>
                  </a:cubicBezTo>
                  <a:cubicBezTo>
                    <a:pt x="61" y="1119"/>
                    <a:pt x="60" y="1119"/>
                    <a:pt x="59" y="1120"/>
                  </a:cubicBezTo>
                  <a:cubicBezTo>
                    <a:pt x="76" y="1149"/>
                    <a:pt x="91" y="1180"/>
                    <a:pt x="100" y="1213"/>
                  </a:cubicBezTo>
                  <a:cubicBezTo>
                    <a:pt x="99" y="1213"/>
                    <a:pt x="99" y="1213"/>
                    <a:pt x="98" y="1214"/>
                  </a:cubicBezTo>
                  <a:cubicBezTo>
                    <a:pt x="87" y="1199"/>
                    <a:pt x="74" y="1185"/>
                    <a:pt x="63" y="1170"/>
                  </a:cubicBezTo>
                  <a:cubicBezTo>
                    <a:pt x="53" y="1154"/>
                    <a:pt x="45" y="1137"/>
                    <a:pt x="36" y="1121"/>
                  </a:cubicBezTo>
                  <a:cubicBezTo>
                    <a:pt x="35" y="1121"/>
                    <a:pt x="34" y="1121"/>
                    <a:pt x="33" y="1122"/>
                  </a:cubicBezTo>
                  <a:cubicBezTo>
                    <a:pt x="34" y="1125"/>
                    <a:pt x="35" y="1129"/>
                    <a:pt x="36" y="1132"/>
                  </a:cubicBezTo>
                  <a:cubicBezTo>
                    <a:pt x="49" y="1168"/>
                    <a:pt x="72" y="1197"/>
                    <a:pt x="100" y="1222"/>
                  </a:cubicBezTo>
                  <a:cubicBezTo>
                    <a:pt x="131" y="1249"/>
                    <a:pt x="161" y="1277"/>
                    <a:pt x="186" y="1310"/>
                  </a:cubicBezTo>
                  <a:cubicBezTo>
                    <a:pt x="191" y="1316"/>
                    <a:pt x="197" y="1322"/>
                    <a:pt x="203" y="1328"/>
                  </a:cubicBezTo>
                  <a:cubicBezTo>
                    <a:pt x="180" y="1324"/>
                    <a:pt x="161" y="1312"/>
                    <a:pt x="143" y="1298"/>
                  </a:cubicBezTo>
                  <a:cubicBezTo>
                    <a:pt x="131" y="1289"/>
                    <a:pt x="118" y="1279"/>
                    <a:pt x="106" y="1267"/>
                  </a:cubicBezTo>
                  <a:cubicBezTo>
                    <a:pt x="97" y="1258"/>
                    <a:pt x="89" y="1248"/>
                    <a:pt x="81" y="1238"/>
                  </a:cubicBezTo>
                  <a:cubicBezTo>
                    <a:pt x="66" y="1220"/>
                    <a:pt x="53" y="1201"/>
                    <a:pt x="39" y="1183"/>
                  </a:cubicBezTo>
                  <a:cubicBezTo>
                    <a:pt x="36" y="1180"/>
                    <a:pt x="34" y="1177"/>
                    <a:pt x="32" y="1174"/>
                  </a:cubicBezTo>
                  <a:cubicBezTo>
                    <a:pt x="31" y="1175"/>
                    <a:pt x="30" y="1176"/>
                    <a:pt x="29" y="1176"/>
                  </a:cubicBezTo>
                  <a:cubicBezTo>
                    <a:pt x="49" y="1205"/>
                    <a:pt x="70" y="1234"/>
                    <a:pt x="90" y="1263"/>
                  </a:cubicBezTo>
                  <a:cubicBezTo>
                    <a:pt x="88" y="1263"/>
                    <a:pt x="87" y="1262"/>
                    <a:pt x="86" y="1262"/>
                  </a:cubicBezTo>
                  <a:cubicBezTo>
                    <a:pt x="65" y="1250"/>
                    <a:pt x="49" y="1235"/>
                    <a:pt x="36" y="1215"/>
                  </a:cubicBezTo>
                  <a:cubicBezTo>
                    <a:pt x="32" y="1209"/>
                    <a:pt x="28" y="1203"/>
                    <a:pt x="24" y="1197"/>
                  </a:cubicBezTo>
                  <a:cubicBezTo>
                    <a:pt x="23" y="1195"/>
                    <a:pt x="20" y="1193"/>
                    <a:pt x="19" y="1191"/>
                  </a:cubicBezTo>
                  <a:cubicBezTo>
                    <a:pt x="18" y="1191"/>
                    <a:pt x="17" y="1192"/>
                    <a:pt x="17" y="1192"/>
                  </a:cubicBezTo>
                  <a:cubicBezTo>
                    <a:pt x="17" y="1195"/>
                    <a:pt x="18" y="1198"/>
                    <a:pt x="19" y="1201"/>
                  </a:cubicBezTo>
                  <a:cubicBezTo>
                    <a:pt x="36" y="1231"/>
                    <a:pt x="58" y="1256"/>
                    <a:pt x="90" y="1271"/>
                  </a:cubicBezTo>
                  <a:cubicBezTo>
                    <a:pt x="95" y="1274"/>
                    <a:pt x="101" y="1276"/>
                    <a:pt x="106" y="1279"/>
                  </a:cubicBezTo>
                  <a:cubicBezTo>
                    <a:pt x="114" y="1284"/>
                    <a:pt x="121" y="1290"/>
                    <a:pt x="129" y="1296"/>
                  </a:cubicBezTo>
                  <a:cubicBezTo>
                    <a:pt x="148" y="1314"/>
                    <a:pt x="169" y="1328"/>
                    <a:pt x="195" y="1335"/>
                  </a:cubicBezTo>
                  <a:cubicBezTo>
                    <a:pt x="207" y="1338"/>
                    <a:pt x="219" y="1344"/>
                    <a:pt x="230" y="1350"/>
                  </a:cubicBezTo>
                  <a:cubicBezTo>
                    <a:pt x="251" y="1361"/>
                    <a:pt x="271" y="1372"/>
                    <a:pt x="291" y="1383"/>
                  </a:cubicBezTo>
                  <a:cubicBezTo>
                    <a:pt x="303" y="1389"/>
                    <a:pt x="312" y="1397"/>
                    <a:pt x="319" y="1408"/>
                  </a:cubicBezTo>
                  <a:cubicBezTo>
                    <a:pt x="341" y="1442"/>
                    <a:pt x="358" y="1478"/>
                    <a:pt x="370" y="1516"/>
                  </a:cubicBezTo>
                  <a:cubicBezTo>
                    <a:pt x="382" y="1553"/>
                    <a:pt x="389" y="1591"/>
                    <a:pt x="389" y="1630"/>
                  </a:cubicBezTo>
                  <a:cubicBezTo>
                    <a:pt x="389" y="1654"/>
                    <a:pt x="393" y="1678"/>
                    <a:pt x="395" y="1702"/>
                  </a:cubicBezTo>
                  <a:cubicBezTo>
                    <a:pt x="396" y="1712"/>
                    <a:pt x="397" y="1723"/>
                    <a:pt x="397" y="1734"/>
                  </a:cubicBezTo>
                  <a:cubicBezTo>
                    <a:pt x="398" y="1768"/>
                    <a:pt x="396" y="1802"/>
                    <a:pt x="399" y="1836"/>
                  </a:cubicBezTo>
                  <a:cubicBezTo>
                    <a:pt x="402" y="1867"/>
                    <a:pt x="403" y="1899"/>
                    <a:pt x="404" y="1930"/>
                  </a:cubicBezTo>
                  <a:cubicBezTo>
                    <a:pt x="404" y="1939"/>
                    <a:pt x="407" y="1943"/>
                    <a:pt x="413" y="1943"/>
                  </a:cubicBezTo>
                  <a:cubicBezTo>
                    <a:pt x="419" y="1943"/>
                    <a:pt x="423" y="1938"/>
                    <a:pt x="423" y="1930"/>
                  </a:cubicBezTo>
                  <a:cubicBezTo>
                    <a:pt x="427" y="1879"/>
                    <a:pt x="421" y="1828"/>
                    <a:pt x="419" y="1777"/>
                  </a:cubicBezTo>
                  <a:cubicBezTo>
                    <a:pt x="417" y="1735"/>
                    <a:pt x="416" y="1693"/>
                    <a:pt x="416" y="1650"/>
                  </a:cubicBezTo>
                  <a:cubicBezTo>
                    <a:pt x="415" y="1598"/>
                    <a:pt x="414" y="1545"/>
                    <a:pt x="415" y="1492"/>
                  </a:cubicBezTo>
                  <a:cubicBezTo>
                    <a:pt x="415" y="1465"/>
                    <a:pt x="418" y="1438"/>
                    <a:pt x="419" y="1412"/>
                  </a:cubicBezTo>
                  <a:cubicBezTo>
                    <a:pt x="420" y="1399"/>
                    <a:pt x="420" y="1386"/>
                    <a:pt x="420" y="1373"/>
                  </a:cubicBezTo>
                  <a:cubicBezTo>
                    <a:pt x="421" y="1334"/>
                    <a:pt x="420" y="1295"/>
                    <a:pt x="421" y="1256"/>
                  </a:cubicBezTo>
                  <a:cubicBezTo>
                    <a:pt x="422" y="1223"/>
                    <a:pt x="425" y="1191"/>
                    <a:pt x="426" y="1158"/>
                  </a:cubicBezTo>
                  <a:cubicBezTo>
                    <a:pt x="427" y="1113"/>
                    <a:pt x="427" y="1069"/>
                    <a:pt x="427" y="1024"/>
                  </a:cubicBezTo>
                  <a:cubicBezTo>
                    <a:pt x="427" y="1007"/>
                    <a:pt x="437" y="997"/>
                    <a:pt x="453" y="992"/>
                  </a:cubicBezTo>
                  <a:cubicBezTo>
                    <a:pt x="469" y="987"/>
                    <a:pt x="484" y="980"/>
                    <a:pt x="498" y="972"/>
                  </a:cubicBezTo>
                  <a:cubicBezTo>
                    <a:pt x="511" y="964"/>
                    <a:pt x="523" y="954"/>
                    <a:pt x="539" y="948"/>
                  </a:cubicBezTo>
                  <a:cubicBezTo>
                    <a:pt x="545" y="946"/>
                    <a:pt x="552" y="940"/>
                    <a:pt x="555" y="935"/>
                  </a:cubicBezTo>
                  <a:cubicBezTo>
                    <a:pt x="566" y="917"/>
                    <a:pt x="575" y="899"/>
                    <a:pt x="580" y="878"/>
                  </a:cubicBezTo>
                  <a:cubicBezTo>
                    <a:pt x="580" y="875"/>
                    <a:pt x="581" y="871"/>
                    <a:pt x="580" y="867"/>
                  </a:cubicBezTo>
                  <a:cubicBezTo>
                    <a:pt x="579" y="869"/>
                    <a:pt x="577" y="872"/>
                    <a:pt x="576" y="874"/>
                  </a:cubicBezTo>
                  <a:cubicBezTo>
                    <a:pt x="568" y="892"/>
                    <a:pt x="560" y="910"/>
                    <a:pt x="551" y="928"/>
                  </a:cubicBezTo>
                  <a:cubicBezTo>
                    <a:pt x="546" y="938"/>
                    <a:pt x="541" y="941"/>
                    <a:pt x="533" y="941"/>
                  </a:cubicBezTo>
                  <a:cubicBezTo>
                    <a:pt x="543" y="925"/>
                    <a:pt x="550" y="908"/>
                    <a:pt x="553" y="890"/>
                  </a:cubicBezTo>
                  <a:cubicBezTo>
                    <a:pt x="552" y="889"/>
                    <a:pt x="551" y="889"/>
                    <a:pt x="550" y="888"/>
                  </a:cubicBezTo>
                  <a:cubicBezTo>
                    <a:pt x="549" y="891"/>
                    <a:pt x="547" y="893"/>
                    <a:pt x="546" y="896"/>
                  </a:cubicBezTo>
                  <a:cubicBezTo>
                    <a:pt x="540" y="909"/>
                    <a:pt x="536" y="922"/>
                    <a:pt x="530" y="935"/>
                  </a:cubicBezTo>
                  <a:cubicBezTo>
                    <a:pt x="526" y="944"/>
                    <a:pt x="520" y="951"/>
                    <a:pt x="512" y="956"/>
                  </a:cubicBezTo>
                  <a:cubicBezTo>
                    <a:pt x="496" y="965"/>
                    <a:pt x="480" y="976"/>
                    <a:pt x="462" y="982"/>
                  </a:cubicBezTo>
                  <a:cubicBezTo>
                    <a:pt x="459" y="984"/>
                    <a:pt x="456" y="985"/>
                    <a:pt x="453" y="986"/>
                  </a:cubicBezTo>
                  <a:cubicBezTo>
                    <a:pt x="452" y="985"/>
                    <a:pt x="452" y="985"/>
                    <a:pt x="451" y="984"/>
                  </a:cubicBezTo>
                  <a:cubicBezTo>
                    <a:pt x="455" y="981"/>
                    <a:pt x="459" y="976"/>
                    <a:pt x="463" y="974"/>
                  </a:cubicBezTo>
                  <a:cubicBezTo>
                    <a:pt x="486" y="960"/>
                    <a:pt x="502" y="940"/>
                    <a:pt x="515" y="918"/>
                  </a:cubicBezTo>
                  <a:cubicBezTo>
                    <a:pt x="522" y="907"/>
                    <a:pt x="527" y="895"/>
                    <a:pt x="533" y="884"/>
                  </a:cubicBezTo>
                  <a:cubicBezTo>
                    <a:pt x="534" y="882"/>
                    <a:pt x="534" y="881"/>
                    <a:pt x="536" y="880"/>
                  </a:cubicBezTo>
                  <a:cubicBezTo>
                    <a:pt x="553" y="862"/>
                    <a:pt x="559" y="840"/>
                    <a:pt x="565" y="817"/>
                  </a:cubicBezTo>
                  <a:cubicBezTo>
                    <a:pt x="571" y="795"/>
                    <a:pt x="575" y="772"/>
                    <a:pt x="573" y="749"/>
                  </a:cubicBezTo>
                  <a:cubicBezTo>
                    <a:pt x="573" y="747"/>
                    <a:pt x="573" y="745"/>
                    <a:pt x="571" y="743"/>
                  </a:cubicBezTo>
                  <a:cubicBezTo>
                    <a:pt x="571" y="747"/>
                    <a:pt x="570" y="750"/>
                    <a:pt x="570" y="754"/>
                  </a:cubicBezTo>
                  <a:cubicBezTo>
                    <a:pt x="567" y="790"/>
                    <a:pt x="559" y="825"/>
                    <a:pt x="544" y="858"/>
                  </a:cubicBezTo>
                  <a:cubicBezTo>
                    <a:pt x="542" y="861"/>
                    <a:pt x="539" y="864"/>
                    <a:pt x="536" y="867"/>
                  </a:cubicBezTo>
                  <a:cubicBezTo>
                    <a:pt x="542" y="829"/>
                    <a:pt x="546" y="791"/>
                    <a:pt x="552" y="753"/>
                  </a:cubicBezTo>
                  <a:cubicBezTo>
                    <a:pt x="551" y="753"/>
                    <a:pt x="550" y="753"/>
                    <a:pt x="548" y="752"/>
                  </a:cubicBezTo>
                  <a:cubicBezTo>
                    <a:pt x="547" y="755"/>
                    <a:pt x="545" y="758"/>
                    <a:pt x="545" y="761"/>
                  </a:cubicBezTo>
                  <a:cubicBezTo>
                    <a:pt x="542" y="776"/>
                    <a:pt x="540" y="791"/>
                    <a:pt x="538" y="807"/>
                  </a:cubicBezTo>
                  <a:cubicBezTo>
                    <a:pt x="534" y="831"/>
                    <a:pt x="531" y="856"/>
                    <a:pt x="527" y="880"/>
                  </a:cubicBezTo>
                  <a:cubicBezTo>
                    <a:pt x="527" y="882"/>
                    <a:pt x="527" y="883"/>
                    <a:pt x="526" y="885"/>
                  </a:cubicBezTo>
                  <a:cubicBezTo>
                    <a:pt x="511" y="912"/>
                    <a:pt x="494" y="939"/>
                    <a:pt x="470" y="960"/>
                  </a:cubicBezTo>
                  <a:cubicBezTo>
                    <a:pt x="469" y="961"/>
                    <a:pt x="468" y="962"/>
                    <a:pt x="467" y="962"/>
                  </a:cubicBezTo>
                  <a:cubicBezTo>
                    <a:pt x="466" y="962"/>
                    <a:pt x="466" y="962"/>
                    <a:pt x="464" y="962"/>
                  </a:cubicBezTo>
                  <a:cubicBezTo>
                    <a:pt x="469" y="951"/>
                    <a:pt x="473" y="940"/>
                    <a:pt x="478" y="930"/>
                  </a:cubicBezTo>
                  <a:cubicBezTo>
                    <a:pt x="495" y="893"/>
                    <a:pt x="506" y="854"/>
                    <a:pt x="516" y="814"/>
                  </a:cubicBezTo>
                  <a:cubicBezTo>
                    <a:pt x="517" y="807"/>
                    <a:pt x="517" y="801"/>
                    <a:pt x="519" y="794"/>
                  </a:cubicBezTo>
                  <a:cubicBezTo>
                    <a:pt x="524" y="771"/>
                    <a:pt x="531" y="748"/>
                    <a:pt x="535" y="724"/>
                  </a:cubicBezTo>
                  <a:cubicBezTo>
                    <a:pt x="540" y="701"/>
                    <a:pt x="542" y="678"/>
                    <a:pt x="546" y="655"/>
                  </a:cubicBezTo>
                  <a:cubicBezTo>
                    <a:pt x="546" y="652"/>
                    <a:pt x="546" y="648"/>
                    <a:pt x="544" y="644"/>
                  </a:cubicBezTo>
                  <a:cubicBezTo>
                    <a:pt x="543" y="650"/>
                    <a:pt x="542" y="656"/>
                    <a:pt x="541" y="661"/>
                  </a:cubicBezTo>
                  <a:cubicBezTo>
                    <a:pt x="533" y="695"/>
                    <a:pt x="526" y="729"/>
                    <a:pt x="519" y="763"/>
                  </a:cubicBezTo>
                  <a:cubicBezTo>
                    <a:pt x="519" y="765"/>
                    <a:pt x="518" y="766"/>
                    <a:pt x="517" y="768"/>
                  </a:cubicBezTo>
                  <a:cubicBezTo>
                    <a:pt x="516" y="768"/>
                    <a:pt x="515" y="768"/>
                    <a:pt x="515" y="768"/>
                  </a:cubicBezTo>
                  <a:cubicBezTo>
                    <a:pt x="515" y="730"/>
                    <a:pt x="515" y="693"/>
                    <a:pt x="515" y="656"/>
                  </a:cubicBezTo>
                  <a:cubicBezTo>
                    <a:pt x="514" y="655"/>
                    <a:pt x="513" y="655"/>
                    <a:pt x="513" y="654"/>
                  </a:cubicBezTo>
                  <a:cubicBezTo>
                    <a:pt x="511" y="656"/>
                    <a:pt x="509" y="658"/>
                    <a:pt x="508" y="660"/>
                  </a:cubicBezTo>
                  <a:cubicBezTo>
                    <a:pt x="507" y="665"/>
                    <a:pt x="506" y="669"/>
                    <a:pt x="506" y="674"/>
                  </a:cubicBezTo>
                  <a:cubicBezTo>
                    <a:pt x="507" y="703"/>
                    <a:pt x="508" y="733"/>
                    <a:pt x="509" y="762"/>
                  </a:cubicBezTo>
                  <a:cubicBezTo>
                    <a:pt x="509" y="766"/>
                    <a:pt x="509" y="770"/>
                    <a:pt x="509" y="774"/>
                  </a:cubicBezTo>
                  <a:cubicBezTo>
                    <a:pt x="490" y="760"/>
                    <a:pt x="493" y="737"/>
                    <a:pt x="484" y="719"/>
                  </a:cubicBezTo>
                  <a:cubicBezTo>
                    <a:pt x="484" y="719"/>
                    <a:pt x="483" y="719"/>
                    <a:pt x="482" y="719"/>
                  </a:cubicBezTo>
                  <a:cubicBezTo>
                    <a:pt x="482" y="721"/>
                    <a:pt x="481" y="723"/>
                    <a:pt x="481" y="725"/>
                  </a:cubicBezTo>
                  <a:cubicBezTo>
                    <a:pt x="484" y="740"/>
                    <a:pt x="486" y="755"/>
                    <a:pt x="495" y="767"/>
                  </a:cubicBezTo>
                  <a:cubicBezTo>
                    <a:pt x="505" y="783"/>
                    <a:pt x="510" y="800"/>
                    <a:pt x="505" y="818"/>
                  </a:cubicBezTo>
                  <a:cubicBezTo>
                    <a:pt x="499" y="840"/>
                    <a:pt x="493" y="862"/>
                    <a:pt x="486" y="884"/>
                  </a:cubicBezTo>
                  <a:cubicBezTo>
                    <a:pt x="485" y="888"/>
                    <a:pt x="483" y="892"/>
                    <a:pt x="481" y="895"/>
                  </a:cubicBezTo>
                  <a:cubicBezTo>
                    <a:pt x="481" y="895"/>
                    <a:pt x="480" y="895"/>
                    <a:pt x="479" y="895"/>
                  </a:cubicBezTo>
                  <a:cubicBezTo>
                    <a:pt x="479" y="859"/>
                    <a:pt x="479" y="822"/>
                    <a:pt x="479" y="786"/>
                  </a:cubicBezTo>
                  <a:cubicBezTo>
                    <a:pt x="478" y="786"/>
                    <a:pt x="477" y="786"/>
                    <a:pt x="476" y="786"/>
                  </a:cubicBezTo>
                  <a:cubicBezTo>
                    <a:pt x="475" y="800"/>
                    <a:pt x="473" y="815"/>
                    <a:pt x="473" y="830"/>
                  </a:cubicBezTo>
                  <a:cubicBezTo>
                    <a:pt x="472" y="844"/>
                    <a:pt x="473" y="859"/>
                    <a:pt x="472" y="874"/>
                  </a:cubicBezTo>
                  <a:cubicBezTo>
                    <a:pt x="470" y="865"/>
                    <a:pt x="467" y="857"/>
                    <a:pt x="465" y="848"/>
                  </a:cubicBezTo>
                  <a:cubicBezTo>
                    <a:pt x="464" y="839"/>
                    <a:pt x="462" y="829"/>
                    <a:pt x="461" y="820"/>
                  </a:cubicBezTo>
                  <a:cubicBezTo>
                    <a:pt x="461" y="811"/>
                    <a:pt x="461" y="801"/>
                    <a:pt x="461" y="792"/>
                  </a:cubicBezTo>
                  <a:cubicBezTo>
                    <a:pt x="460" y="792"/>
                    <a:pt x="459" y="792"/>
                    <a:pt x="458" y="792"/>
                  </a:cubicBezTo>
                  <a:cubicBezTo>
                    <a:pt x="457" y="796"/>
                    <a:pt x="456" y="800"/>
                    <a:pt x="455" y="805"/>
                  </a:cubicBezTo>
                  <a:cubicBezTo>
                    <a:pt x="454" y="824"/>
                    <a:pt x="456" y="843"/>
                    <a:pt x="461" y="862"/>
                  </a:cubicBezTo>
                  <a:cubicBezTo>
                    <a:pt x="467" y="883"/>
                    <a:pt x="470" y="905"/>
                    <a:pt x="467" y="927"/>
                  </a:cubicBezTo>
                  <a:cubicBezTo>
                    <a:pt x="464" y="943"/>
                    <a:pt x="456" y="956"/>
                    <a:pt x="448" y="969"/>
                  </a:cubicBezTo>
                  <a:cubicBezTo>
                    <a:pt x="442" y="977"/>
                    <a:pt x="435" y="984"/>
                    <a:pt x="428" y="993"/>
                  </a:cubicBezTo>
                  <a:cubicBezTo>
                    <a:pt x="427" y="990"/>
                    <a:pt x="427" y="989"/>
                    <a:pt x="427" y="988"/>
                  </a:cubicBezTo>
                  <a:cubicBezTo>
                    <a:pt x="426" y="949"/>
                    <a:pt x="424" y="910"/>
                    <a:pt x="425" y="871"/>
                  </a:cubicBezTo>
                  <a:cubicBezTo>
                    <a:pt x="426" y="819"/>
                    <a:pt x="434" y="767"/>
                    <a:pt x="448" y="715"/>
                  </a:cubicBezTo>
                  <a:cubicBezTo>
                    <a:pt x="460" y="669"/>
                    <a:pt x="472" y="623"/>
                    <a:pt x="484" y="577"/>
                  </a:cubicBezTo>
                  <a:cubicBezTo>
                    <a:pt x="487" y="563"/>
                    <a:pt x="492" y="548"/>
                    <a:pt x="495" y="534"/>
                  </a:cubicBezTo>
                  <a:cubicBezTo>
                    <a:pt x="497" y="530"/>
                    <a:pt x="499" y="529"/>
                    <a:pt x="502" y="532"/>
                  </a:cubicBezTo>
                  <a:cubicBezTo>
                    <a:pt x="510" y="537"/>
                    <a:pt x="517" y="558"/>
                    <a:pt x="514" y="567"/>
                  </a:cubicBezTo>
                  <a:cubicBezTo>
                    <a:pt x="514" y="569"/>
                    <a:pt x="512" y="571"/>
                    <a:pt x="511" y="573"/>
                  </a:cubicBezTo>
                  <a:cubicBezTo>
                    <a:pt x="509" y="574"/>
                    <a:pt x="507" y="573"/>
                    <a:pt x="505" y="574"/>
                  </a:cubicBezTo>
                  <a:cubicBezTo>
                    <a:pt x="505" y="572"/>
                    <a:pt x="504" y="569"/>
                    <a:pt x="505" y="568"/>
                  </a:cubicBezTo>
                  <a:cubicBezTo>
                    <a:pt x="507" y="565"/>
                    <a:pt x="510" y="562"/>
                    <a:pt x="506" y="560"/>
                  </a:cubicBezTo>
                  <a:cubicBezTo>
                    <a:pt x="503" y="559"/>
                    <a:pt x="499" y="561"/>
                    <a:pt x="497" y="563"/>
                  </a:cubicBezTo>
                  <a:cubicBezTo>
                    <a:pt x="493" y="566"/>
                    <a:pt x="494" y="576"/>
                    <a:pt x="499" y="580"/>
                  </a:cubicBezTo>
                  <a:cubicBezTo>
                    <a:pt x="503" y="585"/>
                    <a:pt x="509" y="586"/>
                    <a:pt x="515" y="582"/>
                  </a:cubicBezTo>
                  <a:cubicBezTo>
                    <a:pt x="520" y="577"/>
                    <a:pt x="524" y="571"/>
                    <a:pt x="524" y="564"/>
                  </a:cubicBezTo>
                  <a:cubicBezTo>
                    <a:pt x="524" y="551"/>
                    <a:pt x="520" y="540"/>
                    <a:pt x="509" y="524"/>
                  </a:cubicBezTo>
                  <a:cubicBezTo>
                    <a:pt x="534" y="514"/>
                    <a:pt x="541" y="493"/>
                    <a:pt x="542" y="468"/>
                  </a:cubicBezTo>
                  <a:cubicBezTo>
                    <a:pt x="544" y="443"/>
                    <a:pt x="538" y="419"/>
                    <a:pt x="528" y="396"/>
                  </a:cubicBezTo>
                  <a:cubicBezTo>
                    <a:pt x="524" y="388"/>
                    <a:pt x="520" y="380"/>
                    <a:pt x="518" y="371"/>
                  </a:cubicBezTo>
                  <a:cubicBezTo>
                    <a:pt x="517" y="363"/>
                    <a:pt x="518" y="355"/>
                    <a:pt x="518" y="347"/>
                  </a:cubicBezTo>
                  <a:cubicBezTo>
                    <a:pt x="519" y="343"/>
                    <a:pt x="519" y="340"/>
                    <a:pt x="519" y="337"/>
                  </a:cubicBezTo>
                  <a:cubicBezTo>
                    <a:pt x="519" y="336"/>
                    <a:pt x="516" y="333"/>
                    <a:pt x="515" y="333"/>
                  </a:cubicBezTo>
                  <a:cubicBezTo>
                    <a:pt x="513" y="333"/>
                    <a:pt x="510" y="335"/>
                    <a:pt x="510" y="336"/>
                  </a:cubicBezTo>
                  <a:cubicBezTo>
                    <a:pt x="506" y="350"/>
                    <a:pt x="495" y="360"/>
                    <a:pt x="487" y="371"/>
                  </a:cubicBezTo>
                  <a:cubicBezTo>
                    <a:pt x="472" y="394"/>
                    <a:pt x="457" y="417"/>
                    <a:pt x="452" y="444"/>
                  </a:cubicBezTo>
                  <a:cubicBezTo>
                    <a:pt x="447" y="472"/>
                    <a:pt x="448" y="498"/>
                    <a:pt x="472" y="519"/>
                  </a:cubicBezTo>
                  <a:cubicBezTo>
                    <a:pt x="460" y="517"/>
                    <a:pt x="453" y="523"/>
                    <a:pt x="445" y="529"/>
                  </a:cubicBezTo>
                  <a:cubicBezTo>
                    <a:pt x="435" y="537"/>
                    <a:pt x="434" y="547"/>
                    <a:pt x="436" y="558"/>
                  </a:cubicBezTo>
                  <a:cubicBezTo>
                    <a:pt x="437" y="562"/>
                    <a:pt x="442" y="565"/>
                    <a:pt x="446" y="567"/>
                  </a:cubicBezTo>
                  <a:cubicBezTo>
                    <a:pt x="452" y="568"/>
                    <a:pt x="458" y="567"/>
                    <a:pt x="461" y="562"/>
                  </a:cubicBezTo>
                  <a:cubicBezTo>
                    <a:pt x="462" y="560"/>
                    <a:pt x="462" y="555"/>
                    <a:pt x="461" y="553"/>
                  </a:cubicBezTo>
                  <a:cubicBezTo>
                    <a:pt x="459" y="551"/>
                    <a:pt x="455" y="551"/>
                    <a:pt x="452" y="551"/>
                  </a:cubicBezTo>
                  <a:cubicBezTo>
                    <a:pt x="451" y="551"/>
                    <a:pt x="450" y="555"/>
                    <a:pt x="449" y="559"/>
                  </a:cubicBezTo>
                  <a:cubicBezTo>
                    <a:pt x="448" y="557"/>
                    <a:pt x="445" y="556"/>
                    <a:pt x="444" y="554"/>
                  </a:cubicBezTo>
                  <a:cubicBezTo>
                    <a:pt x="441" y="546"/>
                    <a:pt x="445" y="539"/>
                    <a:pt x="452" y="533"/>
                  </a:cubicBezTo>
                  <a:cubicBezTo>
                    <a:pt x="460" y="526"/>
                    <a:pt x="468" y="523"/>
                    <a:pt x="478" y="529"/>
                  </a:cubicBezTo>
                  <a:cubicBezTo>
                    <a:pt x="479" y="530"/>
                    <a:pt x="481" y="534"/>
                    <a:pt x="480" y="536"/>
                  </a:cubicBezTo>
                  <a:cubicBezTo>
                    <a:pt x="464" y="598"/>
                    <a:pt x="447" y="660"/>
                    <a:pt x="432" y="722"/>
                  </a:cubicBezTo>
                  <a:cubicBezTo>
                    <a:pt x="425" y="753"/>
                    <a:pt x="421" y="784"/>
                    <a:pt x="416" y="815"/>
                  </a:cubicBezTo>
                  <a:cubicBezTo>
                    <a:pt x="408" y="859"/>
                    <a:pt x="411" y="902"/>
                    <a:pt x="413" y="946"/>
                  </a:cubicBezTo>
                  <a:cubicBezTo>
                    <a:pt x="413" y="946"/>
                    <a:pt x="413" y="947"/>
                    <a:pt x="412" y="949"/>
                  </a:cubicBezTo>
                  <a:cubicBezTo>
                    <a:pt x="411" y="946"/>
                    <a:pt x="410" y="944"/>
                    <a:pt x="409" y="943"/>
                  </a:cubicBezTo>
                  <a:cubicBezTo>
                    <a:pt x="402" y="928"/>
                    <a:pt x="396" y="913"/>
                    <a:pt x="388" y="899"/>
                  </a:cubicBezTo>
                  <a:cubicBezTo>
                    <a:pt x="352" y="835"/>
                    <a:pt x="326" y="768"/>
                    <a:pt x="304" y="698"/>
                  </a:cubicBezTo>
                  <a:cubicBezTo>
                    <a:pt x="299" y="683"/>
                    <a:pt x="294" y="667"/>
                    <a:pt x="293" y="651"/>
                  </a:cubicBezTo>
                  <a:cubicBezTo>
                    <a:pt x="292" y="643"/>
                    <a:pt x="298" y="635"/>
                    <a:pt x="301" y="627"/>
                  </a:cubicBezTo>
                  <a:cubicBezTo>
                    <a:pt x="302" y="626"/>
                    <a:pt x="303" y="625"/>
                    <a:pt x="304" y="625"/>
                  </a:cubicBezTo>
                  <a:cubicBezTo>
                    <a:pt x="317" y="626"/>
                    <a:pt x="330" y="620"/>
                    <a:pt x="344" y="622"/>
                  </a:cubicBezTo>
                  <a:cubicBezTo>
                    <a:pt x="365" y="625"/>
                    <a:pt x="382" y="617"/>
                    <a:pt x="398" y="605"/>
                  </a:cubicBezTo>
                  <a:cubicBezTo>
                    <a:pt x="401" y="602"/>
                    <a:pt x="405" y="599"/>
                    <a:pt x="408" y="595"/>
                  </a:cubicBezTo>
                  <a:cubicBezTo>
                    <a:pt x="409" y="594"/>
                    <a:pt x="408" y="591"/>
                    <a:pt x="409" y="589"/>
                  </a:cubicBezTo>
                  <a:cubicBezTo>
                    <a:pt x="407" y="589"/>
                    <a:pt x="404" y="589"/>
                    <a:pt x="403" y="591"/>
                  </a:cubicBezTo>
                  <a:cubicBezTo>
                    <a:pt x="391" y="603"/>
                    <a:pt x="377" y="613"/>
                    <a:pt x="359" y="616"/>
                  </a:cubicBezTo>
                  <a:cubicBezTo>
                    <a:pt x="357" y="616"/>
                    <a:pt x="356" y="616"/>
                    <a:pt x="354" y="616"/>
                  </a:cubicBezTo>
                  <a:cubicBezTo>
                    <a:pt x="349" y="616"/>
                    <a:pt x="349" y="614"/>
                    <a:pt x="351" y="611"/>
                  </a:cubicBezTo>
                  <a:cubicBezTo>
                    <a:pt x="353" y="608"/>
                    <a:pt x="356" y="605"/>
                    <a:pt x="359" y="603"/>
                  </a:cubicBezTo>
                  <a:cubicBezTo>
                    <a:pt x="369" y="593"/>
                    <a:pt x="378" y="584"/>
                    <a:pt x="388" y="573"/>
                  </a:cubicBezTo>
                  <a:cubicBezTo>
                    <a:pt x="384" y="575"/>
                    <a:pt x="381" y="576"/>
                    <a:pt x="378" y="579"/>
                  </a:cubicBezTo>
                  <a:cubicBezTo>
                    <a:pt x="367" y="589"/>
                    <a:pt x="356" y="600"/>
                    <a:pt x="345" y="610"/>
                  </a:cubicBezTo>
                  <a:cubicBezTo>
                    <a:pt x="343" y="612"/>
                    <a:pt x="341" y="613"/>
                    <a:pt x="340" y="614"/>
                  </a:cubicBezTo>
                  <a:cubicBezTo>
                    <a:pt x="328" y="616"/>
                    <a:pt x="316" y="617"/>
                    <a:pt x="304" y="619"/>
                  </a:cubicBezTo>
                  <a:cubicBezTo>
                    <a:pt x="310" y="591"/>
                    <a:pt x="320" y="566"/>
                    <a:pt x="342" y="549"/>
                  </a:cubicBezTo>
                  <a:cubicBezTo>
                    <a:pt x="344" y="548"/>
                    <a:pt x="346" y="547"/>
                    <a:pt x="348" y="546"/>
                  </a:cubicBezTo>
                  <a:cubicBezTo>
                    <a:pt x="386" y="527"/>
                    <a:pt x="411" y="497"/>
                    <a:pt x="422" y="457"/>
                  </a:cubicBezTo>
                  <a:cubicBezTo>
                    <a:pt x="423" y="456"/>
                    <a:pt x="423" y="454"/>
                    <a:pt x="422" y="452"/>
                  </a:cubicBezTo>
                  <a:cubicBezTo>
                    <a:pt x="407" y="487"/>
                    <a:pt x="385" y="516"/>
                    <a:pt x="352" y="536"/>
                  </a:cubicBezTo>
                  <a:cubicBezTo>
                    <a:pt x="353" y="532"/>
                    <a:pt x="354" y="528"/>
                    <a:pt x="356" y="525"/>
                  </a:cubicBezTo>
                  <a:cubicBezTo>
                    <a:pt x="368" y="506"/>
                    <a:pt x="380" y="487"/>
                    <a:pt x="392" y="468"/>
                  </a:cubicBezTo>
                  <a:cubicBezTo>
                    <a:pt x="396" y="461"/>
                    <a:pt x="397" y="459"/>
                    <a:pt x="393" y="453"/>
                  </a:cubicBezTo>
                  <a:cubicBezTo>
                    <a:pt x="388" y="460"/>
                    <a:pt x="383" y="467"/>
                    <a:pt x="379" y="474"/>
                  </a:cubicBezTo>
                  <a:cubicBezTo>
                    <a:pt x="371" y="488"/>
                    <a:pt x="361" y="501"/>
                    <a:pt x="355" y="516"/>
                  </a:cubicBezTo>
                  <a:cubicBezTo>
                    <a:pt x="347" y="534"/>
                    <a:pt x="335" y="548"/>
                    <a:pt x="319" y="562"/>
                  </a:cubicBezTo>
                  <a:cubicBezTo>
                    <a:pt x="320" y="558"/>
                    <a:pt x="320" y="555"/>
                    <a:pt x="321" y="552"/>
                  </a:cubicBezTo>
                  <a:cubicBezTo>
                    <a:pt x="321" y="549"/>
                    <a:pt x="322" y="546"/>
                    <a:pt x="322" y="543"/>
                  </a:cubicBezTo>
                  <a:cubicBezTo>
                    <a:pt x="324" y="527"/>
                    <a:pt x="326" y="511"/>
                    <a:pt x="328" y="496"/>
                  </a:cubicBezTo>
                  <a:cubicBezTo>
                    <a:pt x="328" y="493"/>
                    <a:pt x="329" y="490"/>
                    <a:pt x="331" y="488"/>
                  </a:cubicBezTo>
                  <a:cubicBezTo>
                    <a:pt x="343" y="473"/>
                    <a:pt x="356" y="458"/>
                    <a:pt x="368" y="443"/>
                  </a:cubicBezTo>
                  <a:cubicBezTo>
                    <a:pt x="372" y="439"/>
                    <a:pt x="376" y="437"/>
                    <a:pt x="380" y="433"/>
                  </a:cubicBezTo>
                  <a:cubicBezTo>
                    <a:pt x="385" y="429"/>
                    <a:pt x="391" y="424"/>
                    <a:pt x="395" y="418"/>
                  </a:cubicBezTo>
                  <a:cubicBezTo>
                    <a:pt x="411" y="394"/>
                    <a:pt x="420" y="367"/>
                    <a:pt x="423" y="338"/>
                  </a:cubicBezTo>
                  <a:cubicBezTo>
                    <a:pt x="423" y="337"/>
                    <a:pt x="423" y="336"/>
                    <a:pt x="422" y="335"/>
                  </a:cubicBezTo>
                  <a:cubicBezTo>
                    <a:pt x="412" y="369"/>
                    <a:pt x="403" y="404"/>
                    <a:pt x="375" y="431"/>
                  </a:cubicBezTo>
                  <a:cubicBezTo>
                    <a:pt x="379" y="413"/>
                    <a:pt x="384" y="397"/>
                    <a:pt x="387" y="380"/>
                  </a:cubicBezTo>
                  <a:cubicBezTo>
                    <a:pt x="391" y="364"/>
                    <a:pt x="395" y="347"/>
                    <a:pt x="399" y="331"/>
                  </a:cubicBezTo>
                  <a:cubicBezTo>
                    <a:pt x="398" y="331"/>
                    <a:pt x="396" y="330"/>
                    <a:pt x="395" y="330"/>
                  </a:cubicBezTo>
                  <a:cubicBezTo>
                    <a:pt x="394" y="333"/>
                    <a:pt x="392" y="336"/>
                    <a:pt x="391" y="339"/>
                  </a:cubicBezTo>
                  <a:cubicBezTo>
                    <a:pt x="386" y="360"/>
                    <a:pt x="382" y="382"/>
                    <a:pt x="377" y="403"/>
                  </a:cubicBezTo>
                  <a:cubicBezTo>
                    <a:pt x="371" y="433"/>
                    <a:pt x="354" y="455"/>
                    <a:pt x="328" y="474"/>
                  </a:cubicBezTo>
                  <a:cubicBezTo>
                    <a:pt x="330" y="468"/>
                    <a:pt x="330" y="463"/>
                    <a:pt x="331" y="459"/>
                  </a:cubicBezTo>
                  <a:cubicBezTo>
                    <a:pt x="338" y="434"/>
                    <a:pt x="347" y="409"/>
                    <a:pt x="353" y="384"/>
                  </a:cubicBezTo>
                  <a:cubicBezTo>
                    <a:pt x="360" y="355"/>
                    <a:pt x="367" y="327"/>
                    <a:pt x="368" y="297"/>
                  </a:cubicBezTo>
                  <a:cubicBezTo>
                    <a:pt x="368" y="295"/>
                    <a:pt x="367" y="292"/>
                    <a:pt x="366" y="289"/>
                  </a:cubicBezTo>
                  <a:cubicBezTo>
                    <a:pt x="358" y="339"/>
                    <a:pt x="347" y="388"/>
                    <a:pt x="331" y="433"/>
                  </a:cubicBezTo>
                  <a:cubicBezTo>
                    <a:pt x="331" y="416"/>
                    <a:pt x="331" y="396"/>
                    <a:pt x="331" y="377"/>
                  </a:cubicBezTo>
                  <a:cubicBezTo>
                    <a:pt x="330" y="358"/>
                    <a:pt x="338" y="339"/>
                    <a:pt x="334" y="320"/>
                  </a:cubicBezTo>
                  <a:cubicBezTo>
                    <a:pt x="322" y="364"/>
                    <a:pt x="324" y="410"/>
                    <a:pt x="323" y="456"/>
                  </a:cubicBezTo>
                  <a:cubicBezTo>
                    <a:pt x="322" y="456"/>
                    <a:pt x="322" y="456"/>
                    <a:pt x="321" y="457"/>
                  </a:cubicBezTo>
                  <a:cubicBezTo>
                    <a:pt x="315" y="435"/>
                    <a:pt x="308" y="413"/>
                    <a:pt x="302" y="391"/>
                  </a:cubicBezTo>
                  <a:cubicBezTo>
                    <a:pt x="301" y="391"/>
                    <a:pt x="301" y="391"/>
                    <a:pt x="301" y="391"/>
                  </a:cubicBezTo>
                  <a:cubicBezTo>
                    <a:pt x="303" y="402"/>
                    <a:pt x="304" y="413"/>
                    <a:pt x="307" y="424"/>
                  </a:cubicBezTo>
                  <a:cubicBezTo>
                    <a:pt x="310" y="440"/>
                    <a:pt x="315" y="455"/>
                    <a:pt x="319" y="471"/>
                  </a:cubicBezTo>
                  <a:cubicBezTo>
                    <a:pt x="323" y="491"/>
                    <a:pt x="319" y="512"/>
                    <a:pt x="316" y="533"/>
                  </a:cubicBezTo>
                  <a:cubicBezTo>
                    <a:pt x="312" y="550"/>
                    <a:pt x="308" y="567"/>
                    <a:pt x="304" y="584"/>
                  </a:cubicBezTo>
                  <a:cubicBezTo>
                    <a:pt x="303" y="584"/>
                    <a:pt x="303" y="584"/>
                    <a:pt x="302" y="584"/>
                  </a:cubicBezTo>
                  <a:cubicBezTo>
                    <a:pt x="301" y="577"/>
                    <a:pt x="300" y="570"/>
                    <a:pt x="300" y="563"/>
                  </a:cubicBezTo>
                  <a:cubicBezTo>
                    <a:pt x="299" y="557"/>
                    <a:pt x="298" y="551"/>
                    <a:pt x="296" y="545"/>
                  </a:cubicBezTo>
                  <a:cubicBezTo>
                    <a:pt x="293" y="532"/>
                    <a:pt x="294" y="519"/>
                    <a:pt x="297" y="507"/>
                  </a:cubicBezTo>
                  <a:cubicBezTo>
                    <a:pt x="300" y="496"/>
                    <a:pt x="300" y="484"/>
                    <a:pt x="302" y="473"/>
                  </a:cubicBezTo>
                  <a:cubicBezTo>
                    <a:pt x="301" y="473"/>
                    <a:pt x="300" y="472"/>
                    <a:pt x="299" y="472"/>
                  </a:cubicBezTo>
                  <a:cubicBezTo>
                    <a:pt x="296" y="485"/>
                    <a:pt x="294" y="498"/>
                    <a:pt x="291" y="511"/>
                  </a:cubicBezTo>
                  <a:cubicBezTo>
                    <a:pt x="290" y="511"/>
                    <a:pt x="289" y="511"/>
                    <a:pt x="288" y="511"/>
                  </a:cubicBezTo>
                  <a:cubicBezTo>
                    <a:pt x="287" y="498"/>
                    <a:pt x="285" y="485"/>
                    <a:pt x="283" y="471"/>
                  </a:cubicBezTo>
                  <a:cubicBezTo>
                    <a:pt x="283" y="471"/>
                    <a:pt x="282" y="471"/>
                    <a:pt x="282" y="471"/>
                  </a:cubicBezTo>
                  <a:cubicBezTo>
                    <a:pt x="281" y="473"/>
                    <a:pt x="281" y="476"/>
                    <a:pt x="281" y="478"/>
                  </a:cubicBezTo>
                  <a:cubicBezTo>
                    <a:pt x="279" y="496"/>
                    <a:pt x="284" y="513"/>
                    <a:pt x="287" y="530"/>
                  </a:cubicBezTo>
                  <a:cubicBezTo>
                    <a:pt x="290" y="553"/>
                    <a:pt x="293" y="575"/>
                    <a:pt x="296" y="598"/>
                  </a:cubicBezTo>
                  <a:cubicBezTo>
                    <a:pt x="298" y="609"/>
                    <a:pt x="293" y="618"/>
                    <a:pt x="288" y="628"/>
                  </a:cubicBezTo>
                  <a:cubicBezTo>
                    <a:pt x="288" y="627"/>
                    <a:pt x="287" y="626"/>
                    <a:pt x="287" y="626"/>
                  </a:cubicBezTo>
                  <a:cubicBezTo>
                    <a:pt x="280" y="592"/>
                    <a:pt x="274" y="558"/>
                    <a:pt x="268" y="524"/>
                  </a:cubicBezTo>
                  <a:cubicBezTo>
                    <a:pt x="267" y="518"/>
                    <a:pt x="267" y="511"/>
                    <a:pt x="267" y="505"/>
                  </a:cubicBezTo>
                  <a:cubicBezTo>
                    <a:pt x="267" y="457"/>
                    <a:pt x="268" y="409"/>
                    <a:pt x="267" y="361"/>
                  </a:cubicBezTo>
                  <a:cubicBezTo>
                    <a:pt x="267" y="315"/>
                    <a:pt x="265" y="268"/>
                    <a:pt x="264" y="222"/>
                  </a:cubicBezTo>
                  <a:cubicBezTo>
                    <a:pt x="264" y="219"/>
                    <a:pt x="264" y="216"/>
                    <a:pt x="264" y="212"/>
                  </a:cubicBezTo>
                  <a:cubicBezTo>
                    <a:pt x="282" y="217"/>
                    <a:pt x="297" y="237"/>
                    <a:pt x="297" y="256"/>
                  </a:cubicBezTo>
                  <a:cubicBezTo>
                    <a:pt x="297" y="259"/>
                    <a:pt x="295" y="262"/>
                    <a:pt x="293" y="263"/>
                  </a:cubicBezTo>
                  <a:cubicBezTo>
                    <a:pt x="289" y="264"/>
                    <a:pt x="284" y="264"/>
                    <a:pt x="283" y="258"/>
                  </a:cubicBezTo>
                  <a:cubicBezTo>
                    <a:pt x="286" y="258"/>
                    <a:pt x="289" y="258"/>
                    <a:pt x="291" y="257"/>
                  </a:cubicBezTo>
                  <a:cubicBezTo>
                    <a:pt x="292" y="256"/>
                    <a:pt x="292" y="252"/>
                    <a:pt x="291" y="251"/>
                  </a:cubicBezTo>
                  <a:cubicBezTo>
                    <a:pt x="288" y="250"/>
                    <a:pt x="284" y="248"/>
                    <a:pt x="281" y="248"/>
                  </a:cubicBezTo>
                  <a:cubicBezTo>
                    <a:pt x="276" y="248"/>
                    <a:pt x="274" y="252"/>
                    <a:pt x="274" y="257"/>
                  </a:cubicBezTo>
                  <a:cubicBezTo>
                    <a:pt x="274" y="264"/>
                    <a:pt x="279" y="270"/>
                    <a:pt x="285" y="272"/>
                  </a:cubicBezTo>
                  <a:cubicBezTo>
                    <a:pt x="299" y="275"/>
                    <a:pt x="306" y="269"/>
                    <a:pt x="305" y="254"/>
                  </a:cubicBezTo>
                  <a:cubicBezTo>
                    <a:pt x="305" y="242"/>
                    <a:pt x="300" y="232"/>
                    <a:pt x="293" y="223"/>
                  </a:cubicBezTo>
                  <a:cubicBezTo>
                    <a:pt x="302" y="223"/>
                    <a:pt x="312" y="222"/>
                    <a:pt x="321" y="221"/>
                  </a:cubicBezTo>
                  <a:cubicBezTo>
                    <a:pt x="340" y="220"/>
                    <a:pt x="353" y="209"/>
                    <a:pt x="364" y="196"/>
                  </a:cubicBezTo>
                  <a:cubicBezTo>
                    <a:pt x="371" y="187"/>
                    <a:pt x="376" y="177"/>
                    <a:pt x="380" y="166"/>
                  </a:cubicBezTo>
                  <a:cubicBezTo>
                    <a:pt x="388" y="147"/>
                    <a:pt x="394" y="127"/>
                    <a:pt x="401" y="107"/>
                  </a:cubicBezTo>
                  <a:cubicBezTo>
                    <a:pt x="402" y="105"/>
                    <a:pt x="401" y="101"/>
                    <a:pt x="402" y="98"/>
                  </a:cubicBezTo>
                  <a:cubicBezTo>
                    <a:pt x="401" y="98"/>
                    <a:pt x="400" y="98"/>
                    <a:pt x="399" y="97"/>
                  </a:cubicBezTo>
                  <a:cubicBezTo>
                    <a:pt x="398" y="100"/>
                    <a:pt x="397" y="102"/>
                    <a:pt x="395" y="105"/>
                  </a:cubicBezTo>
                  <a:cubicBezTo>
                    <a:pt x="386" y="129"/>
                    <a:pt x="377" y="153"/>
                    <a:pt x="366" y="176"/>
                  </a:cubicBezTo>
                  <a:cubicBezTo>
                    <a:pt x="354" y="199"/>
                    <a:pt x="335" y="213"/>
                    <a:pt x="308" y="212"/>
                  </a:cubicBezTo>
                  <a:cubicBezTo>
                    <a:pt x="299" y="211"/>
                    <a:pt x="289" y="209"/>
                    <a:pt x="280" y="207"/>
                  </a:cubicBezTo>
                  <a:cubicBezTo>
                    <a:pt x="278" y="207"/>
                    <a:pt x="276" y="205"/>
                    <a:pt x="273" y="203"/>
                  </a:cubicBezTo>
                  <a:cubicBezTo>
                    <a:pt x="275" y="202"/>
                    <a:pt x="275" y="202"/>
                    <a:pt x="276" y="202"/>
                  </a:cubicBezTo>
                  <a:cubicBezTo>
                    <a:pt x="309" y="202"/>
                    <a:pt x="329" y="182"/>
                    <a:pt x="347" y="158"/>
                  </a:cubicBezTo>
                  <a:cubicBezTo>
                    <a:pt x="358" y="142"/>
                    <a:pt x="362" y="124"/>
                    <a:pt x="366" y="105"/>
                  </a:cubicBezTo>
                  <a:cubicBezTo>
                    <a:pt x="368" y="98"/>
                    <a:pt x="370" y="91"/>
                    <a:pt x="371" y="83"/>
                  </a:cubicBezTo>
                  <a:cubicBezTo>
                    <a:pt x="372" y="78"/>
                    <a:pt x="372" y="74"/>
                    <a:pt x="372" y="69"/>
                  </a:cubicBezTo>
                  <a:cubicBezTo>
                    <a:pt x="371" y="69"/>
                    <a:pt x="371" y="68"/>
                    <a:pt x="370" y="68"/>
                  </a:cubicBezTo>
                  <a:cubicBezTo>
                    <a:pt x="369" y="71"/>
                    <a:pt x="367" y="74"/>
                    <a:pt x="366" y="77"/>
                  </a:cubicBezTo>
                  <a:cubicBezTo>
                    <a:pt x="362" y="91"/>
                    <a:pt x="357" y="106"/>
                    <a:pt x="354" y="120"/>
                  </a:cubicBezTo>
                  <a:cubicBezTo>
                    <a:pt x="346" y="150"/>
                    <a:pt x="328" y="171"/>
                    <a:pt x="302" y="186"/>
                  </a:cubicBezTo>
                  <a:cubicBezTo>
                    <a:pt x="296" y="189"/>
                    <a:pt x="289" y="190"/>
                    <a:pt x="282" y="191"/>
                  </a:cubicBezTo>
                  <a:cubicBezTo>
                    <a:pt x="305" y="175"/>
                    <a:pt x="318" y="152"/>
                    <a:pt x="327" y="127"/>
                  </a:cubicBezTo>
                  <a:cubicBezTo>
                    <a:pt x="337" y="102"/>
                    <a:pt x="343" y="77"/>
                    <a:pt x="343" y="50"/>
                  </a:cubicBezTo>
                  <a:cubicBezTo>
                    <a:pt x="342" y="50"/>
                    <a:pt x="341" y="50"/>
                    <a:pt x="340" y="49"/>
                  </a:cubicBezTo>
                  <a:cubicBezTo>
                    <a:pt x="339" y="55"/>
                    <a:pt x="337" y="60"/>
                    <a:pt x="336" y="65"/>
                  </a:cubicBezTo>
                  <a:cubicBezTo>
                    <a:pt x="329" y="100"/>
                    <a:pt x="319" y="132"/>
                    <a:pt x="298" y="161"/>
                  </a:cubicBezTo>
                  <a:cubicBezTo>
                    <a:pt x="292" y="169"/>
                    <a:pt x="285" y="176"/>
                    <a:pt x="274" y="181"/>
                  </a:cubicBezTo>
                  <a:cubicBezTo>
                    <a:pt x="282" y="164"/>
                    <a:pt x="290" y="149"/>
                    <a:pt x="296" y="133"/>
                  </a:cubicBezTo>
                  <a:cubicBezTo>
                    <a:pt x="303" y="117"/>
                    <a:pt x="308" y="100"/>
                    <a:pt x="312" y="83"/>
                  </a:cubicBezTo>
                  <a:cubicBezTo>
                    <a:pt x="316" y="67"/>
                    <a:pt x="324" y="52"/>
                    <a:pt x="323" y="35"/>
                  </a:cubicBezTo>
                  <a:cubicBezTo>
                    <a:pt x="322" y="35"/>
                    <a:pt x="321" y="34"/>
                    <a:pt x="320" y="34"/>
                  </a:cubicBezTo>
                  <a:cubicBezTo>
                    <a:pt x="318" y="41"/>
                    <a:pt x="315" y="48"/>
                    <a:pt x="312" y="55"/>
                  </a:cubicBezTo>
                  <a:cubicBezTo>
                    <a:pt x="307" y="71"/>
                    <a:pt x="304" y="87"/>
                    <a:pt x="298" y="103"/>
                  </a:cubicBezTo>
                  <a:cubicBezTo>
                    <a:pt x="287" y="128"/>
                    <a:pt x="275" y="153"/>
                    <a:pt x="264" y="177"/>
                  </a:cubicBezTo>
                  <a:cubicBezTo>
                    <a:pt x="263" y="178"/>
                    <a:pt x="263" y="179"/>
                    <a:pt x="261" y="180"/>
                  </a:cubicBezTo>
                  <a:cubicBezTo>
                    <a:pt x="266" y="153"/>
                    <a:pt x="269" y="126"/>
                    <a:pt x="274" y="100"/>
                  </a:cubicBezTo>
                  <a:cubicBezTo>
                    <a:pt x="280" y="74"/>
                    <a:pt x="287" y="48"/>
                    <a:pt x="290" y="21"/>
                  </a:cubicBezTo>
                  <a:cubicBezTo>
                    <a:pt x="288" y="21"/>
                    <a:pt x="287" y="21"/>
                    <a:pt x="286" y="21"/>
                  </a:cubicBezTo>
                  <a:cubicBezTo>
                    <a:pt x="278" y="45"/>
                    <a:pt x="273" y="70"/>
                    <a:pt x="268" y="95"/>
                  </a:cubicBezTo>
                  <a:cubicBezTo>
                    <a:pt x="262" y="120"/>
                    <a:pt x="258" y="145"/>
                    <a:pt x="253" y="171"/>
                  </a:cubicBezTo>
                  <a:cubicBezTo>
                    <a:pt x="253" y="171"/>
                    <a:pt x="252" y="171"/>
                    <a:pt x="251" y="171"/>
                  </a:cubicBezTo>
                  <a:cubicBezTo>
                    <a:pt x="250" y="168"/>
                    <a:pt x="249" y="166"/>
                    <a:pt x="248" y="164"/>
                  </a:cubicBezTo>
                  <a:cubicBezTo>
                    <a:pt x="238" y="141"/>
                    <a:pt x="238" y="117"/>
                    <a:pt x="242" y="93"/>
                  </a:cubicBezTo>
                  <a:cubicBezTo>
                    <a:pt x="245" y="73"/>
                    <a:pt x="250" y="53"/>
                    <a:pt x="253" y="34"/>
                  </a:cubicBezTo>
                  <a:cubicBezTo>
                    <a:pt x="254" y="30"/>
                    <a:pt x="254" y="26"/>
                    <a:pt x="254" y="22"/>
                  </a:cubicBezTo>
                  <a:cubicBezTo>
                    <a:pt x="253" y="21"/>
                    <a:pt x="253" y="21"/>
                    <a:pt x="252" y="21"/>
                  </a:cubicBezTo>
                  <a:cubicBezTo>
                    <a:pt x="251" y="24"/>
                    <a:pt x="249" y="26"/>
                    <a:pt x="248" y="29"/>
                  </a:cubicBezTo>
                  <a:cubicBezTo>
                    <a:pt x="240" y="58"/>
                    <a:pt x="231" y="88"/>
                    <a:pt x="230" y="119"/>
                  </a:cubicBezTo>
                  <a:cubicBezTo>
                    <a:pt x="230" y="140"/>
                    <a:pt x="234" y="160"/>
                    <a:pt x="244" y="179"/>
                  </a:cubicBezTo>
                  <a:cubicBezTo>
                    <a:pt x="229" y="164"/>
                    <a:pt x="222" y="145"/>
                    <a:pt x="219" y="125"/>
                  </a:cubicBezTo>
                  <a:cubicBezTo>
                    <a:pt x="213" y="95"/>
                    <a:pt x="213" y="64"/>
                    <a:pt x="219" y="34"/>
                  </a:cubicBezTo>
                  <a:cubicBezTo>
                    <a:pt x="220" y="28"/>
                    <a:pt x="221" y="22"/>
                    <a:pt x="221" y="16"/>
                  </a:cubicBezTo>
                  <a:cubicBezTo>
                    <a:pt x="221" y="13"/>
                    <a:pt x="220" y="11"/>
                    <a:pt x="220" y="7"/>
                  </a:cubicBezTo>
                  <a:cubicBezTo>
                    <a:pt x="213" y="12"/>
                    <a:pt x="207" y="55"/>
                    <a:pt x="207" y="88"/>
                  </a:cubicBezTo>
                  <a:cubicBezTo>
                    <a:pt x="207" y="115"/>
                    <a:pt x="210" y="142"/>
                    <a:pt x="221" y="168"/>
                  </a:cubicBezTo>
                  <a:cubicBezTo>
                    <a:pt x="218" y="164"/>
                    <a:pt x="215" y="161"/>
                    <a:pt x="212" y="157"/>
                  </a:cubicBezTo>
                  <a:cubicBezTo>
                    <a:pt x="202" y="143"/>
                    <a:pt x="192" y="129"/>
                    <a:pt x="188" y="112"/>
                  </a:cubicBezTo>
                  <a:cubicBezTo>
                    <a:pt x="187" y="107"/>
                    <a:pt x="186" y="102"/>
                    <a:pt x="186" y="97"/>
                  </a:cubicBezTo>
                  <a:cubicBezTo>
                    <a:pt x="186" y="70"/>
                    <a:pt x="186" y="43"/>
                    <a:pt x="191" y="16"/>
                  </a:cubicBezTo>
                  <a:cubicBezTo>
                    <a:pt x="192" y="13"/>
                    <a:pt x="191" y="9"/>
                    <a:pt x="191" y="6"/>
                  </a:cubicBezTo>
                  <a:cubicBezTo>
                    <a:pt x="190" y="5"/>
                    <a:pt x="190" y="5"/>
                    <a:pt x="189" y="5"/>
                  </a:cubicBezTo>
                  <a:cubicBezTo>
                    <a:pt x="188" y="7"/>
                    <a:pt x="186" y="9"/>
                    <a:pt x="186" y="11"/>
                  </a:cubicBezTo>
                  <a:cubicBezTo>
                    <a:pt x="178" y="42"/>
                    <a:pt x="177" y="73"/>
                    <a:pt x="178" y="104"/>
                  </a:cubicBezTo>
                  <a:cubicBezTo>
                    <a:pt x="178" y="125"/>
                    <a:pt x="190" y="142"/>
                    <a:pt x="202" y="159"/>
                  </a:cubicBezTo>
                  <a:cubicBezTo>
                    <a:pt x="203" y="161"/>
                    <a:pt x="204" y="163"/>
                    <a:pt x="204" y="165"/>
                  </a:cubicBezTo>
                  <a:cubicBezTo>
                    <a:pt x="203" y="164"/>
                    <a:pt x="201" y="163"/>
                    <a:pt x="200" y="162"/>
                  </a:cubicBezTo>
                  <a:cubicBezTo>
                    <a:pt x="184" y="141"/>
                    <a:pt x="166" y="122"/>
                    <a:pt x="158" y="96"/>
                  </a:cubicBezTo>
                  <a:cubicBezTo>
                    <a:pt x="154" y="81"/>
                    <a:pt x="154" y="67"/>
                    <a:pt x="155" y="52"/>
                  </a:cubicBezTo>
                  <a:cubicBezTo>
                    <a:pt x="156" y="38"/>
                    <a:pt x="158" y="23"/>
                    <a:pt x="159" y="9"/>
                  </a:cubicBezTo>
                  <a:cubicBezTo>
                    <a:pt x="159" y="6"/>
                    <a:pt x="159" y="4"/>
                    <a:pt x="159" y="1"/>
                  </a:cubicBezTo>
                  <a:cubicBezTo>
                    <a:pt x="158" y="1"/>
                    <a:pt x="157" y="1"/>
                    <a:pt x="157" y="0"/>
                  </a:cubicBezTo>
                  <a:cubicBezTo>
                    <a:pt x="156" y="2"/>
                    <a:pt x="154" y="4"/>
                    <a:pt x="154" y="6"/>
                  </a:cubicBezTo>
                  <a:cubicBezTo>
                    <a:pt x="151" y="27"/>
                    <a:pt x="148" y="48"/>
                    <a:pt x="146" y="68"/>
                  </a:cubicBezTo>
                  <a:cubicBezTo>
                    <a:pt x="143" y="88"/>
                    <a:pt x="150" y="106"/>
                    <a:pt x="159" y="123"/>
                  </a:cubicBezTo>
                  <a:cubicBezTo>
                    <a:pt x="177" y="155"/>
                    <a:pt x="201" y="181"/>
                    <a:pt x="235" y="196"/>
                  </a:cubicBezTo>
                  <a:cubicBezTo>
                    <a:pt x="236" y="196"/>
                    <a:pt x="236" y="197"/>
                    <a:pt x="237" y="198"/>
                  </a:cubicBezTo>
                  <a:cubicBezTo>
                    <a:pt x="226" y="197"/>
                    <a:pt x="218" y="202"/>
                    <a:pt x="212" y="211"/>
                  </a:cubicBezTo>
                  <a:cubicBezTo>
                    <a:pt x="205" y="221"/>
                    <a:pt x="204" y="232"/>
                    <a:pt x="206" y="243"/>
                  </a:cubicBezTo>
                  <a:cubicBezTo>
                    <a:pt x="207" y="251"/>
                    <a:pt x="215" y="257"/>
                    <a:pt x="222" y="258"/>
                  </a:cubicBezTo>
                  <a:cubicBezTo>
                    <a:pt x="228" y="258"/>
                    <a:pt x="235" y="253"/>
                    <a:pt x="236" y="246"/>
                  </a:cubicBezTo>
                  <a:cubicBezTo>
                    <a:pt x="237" y="243"/>
                    <a:pt x="237" y="239"/>
                    <a:pt x="235" y="238"/>
                  </a:cubicBezTo>
                  <a:cubicBezTo>
                    <a:pt x="233" y="236"/>
                    <a:pt x="228" y="236"/>
                    <a:pt x="225" y="237"/>
                  </a:cubicBezTo>
                  <a:cubicBezTo>
                    <a:pt x="221" y="238"/>
                    <a:pt x="221" y="242"/>
                    <a:pt x="227" y="247"/>
                  </a:cubicBezTo>
                  <a:cubicBezTo>
                    <a:pt x="223" y="251"/>
                    <a:pt x="219" y="249"/>
                    <a:pt x="216" y="246"/>
                  </a:cubicBezTo>
                  <a:cubicBezTo>
                    <a:pt x="211" y="239"/>
                    <a:pt x="212" y="224"/>
                    <a:pt x="219" y="214"/>
                  </a:cubicBezTo>
                  <a:cubicBezTo>
                    <a:pt x="225" y="205"/>
                    <a:pt x="236" y="201"/>
                    <a:pt x="245" y="205"/>
                  </a:cubicBezTo>
                  <a:cubicBezTo>
                    <a:pt x="247" y="206"/>
                    <a:pt x="248" y="209"/>
                    <a:pt x="249" y="212"/>
                  </a:cubicBezTo>
                  <a:cubicBezTo>
                    <a:pt x="249" y="231"/>
                    <a:pt x="249" y="251"/>
                    <a:pt x="250" y="271"/>
                  </a:cubicBezTo>
                  <a:cubicBezTo>
                    <a:pt x="254" y="345"/>
                    <a:pt x="252" y="419"/>
                    <a:pt x="252" y="493"/>
                  </a:cubicBezTo>
                  <a:cubicBezTo>
                    <a:pt x="252" y="522"/>
                    <a:pt x="256" y="550"/>
                    <a:pt x="262" y="578"/>
                  </a:cubicBezTo>
                  <a:cubicBezTo>
                    <a:pt x="266" y="596"/>
                    <a:pt x="269" y="613"/>
                    <a:pt x="271" y="632"/>
                  </a:cubicBezTo>
                  <a:cubicBezTo>
                    <a:pt x="266" y="629"/>
                    <a:pt x="261" y="626"/>
                    <a:pt x="257" y="622"/>
                  </a:cubicBezTo>
                  <a:cubicBezTo>
                    <a:pt x="236" y="600"/>
                    <a:pt x="215" y="579"/>
                    <a:pt x="194" y="557"/>
                  </a:cubicBezTo>
                  <a:cubicBezTo>
                    <a:pt x="186" y="548"/>
                    <a:pt x="185" y="537"/>
                    <a:pt x="190" y="526"/>
                  </a:cubicBezTo>
                  <a:cubicBezTo>
                    <a:pt x="193" y="518"/>
                    <a:pt x="199" y="510"/>
                    <a:pt x="203" y="502"/>
                  </a:cubicBezTo>
                  <a:cubicBezTo>
                    <a:pt x="204" y="500"/>
                    <a:pt x="206" y="499"/>
                    <a:pt x="208" y="498"/>
                  </a:cubicBezTo>
                  <a:cubicBezTo>
                    <a:pt x="228" y="488"/>
                    <a:pt x="235" y="469"/>
                    <a:pt x="239" y="449"/>
                  </a:cubicBezTo>
                  <a:cubicBezTo>
                    <a:pt x="239" y="447"/>
                    <a:pt x="238" y="446"/>
                    <a:pt x="237" y="444"/>
                  </a:cubicBezTo>
                  <a:cubicBezTo>
                    <a:pt x="231" y="461"/>
                    <a:pt x="225" y="479"/>
                    <a:pt x="208" y="491"/>
                  </a:cubicBezTo>
                  <a:cubicBezTo>
                    <a:pt x="210" y="478"/>
                    <a:pt x="220" y="468"/>
                    <a:pt x="219" y="456"/>
                  </a:cubicBezTo>
                  <a:cubicBezTo>
                    <a:pt x="219" y="455"/>
                    <a:pt x="218" y="455"/>
                    <a:pt x="217" y="455"/>
                  </a:cubicBezTo>
                  <a:cubicBezTo>
                    <a:pt x="208" y="473"/>
                    <a:pt x="198" y="491"/>
                    <a:pt x="188" y="509"/>
                  </a:cubicBezTo>
                  <a:cubicBezTo>
                    <a:pt x="188" y="509"/>
                    <a:pt x="187" y="508"/>
                    <a:pt x="186" y="508"/>
                  </a:cubicBezTo>
                  <a:cubicBezTo>
                    <a:pt x="187" y="500"/>
                    <a:pt x="187" y="491"/>
                    <a:pt x="188" y="482"/>
                  </a:cubicBezTo>
                  <a:cubicBezTo>
                    <a:pt x="188" y="472"/>
                    <a:pt x="189" y="461"/>
                    <a:pt x="190" y="450"/>
                  </a:cubicBezTo>
                  <a:cubicBezTo>
                    <a:pt x="190" y="448"/>
                    <a:pt x="192" y="445"/>
                    <a:pt x="194" y="445"/>
                  </a:cubicBezTo>
                  <a:cubicBezTo>
                    <a:pt x="209" y="441"/>
                    <a:pt x="218" y="430"/>
                    <a:pt x="226" y="417"/>
                  </a:cubicBezTo>
                  <a:cubicBezTo>
                    <a:pt x="229" y="413"/>
                    <a:pt x="231" y="408"/>
                    <a:pt x="233" y="402"/>
                  </a:cubicBezTo>
                  <a:cubicBezTo>
                    <a:pt x="220" y="415"/>
                    <a:pt x="212" y="432"/>
                    <a:pt x="192" y="439"/>
                  </a:cubicBezTo>
                  <a:cubicBezTo>
                    <a:pt x="194" y="434"/>
                    <a:pt x="195" y="431"/>
                    <a:pt x="196" y="428"/>
                  </a:cubicBezTo>
                  <a:cubicBezTo>
                    <a:pt x="210" y="400"/>
                    <a:pt x="225" y="373"/>
                    <a:pt x="228" y="341"/>
                  </a:cubicBezTo>
                  <a:cubicBezTo>
                    <a:pt x="228" y="336"/>
                    <a:pt x="228" y="331"/>
                    <a:pt x="227" y="326"/>
                  </a:cubicBezTo>
                  <a:cubicBezTo>
                    <a:pt x="222" y="342"/>
                    <a:pt x="218" y="358"/>
                    <a:pt x="213" y="374"/>
                  </a:cubicBezTo>
                  <a:cubicBezTo>
                    <a:pt x="207" y="390"/>
                    <a:pt x="199" y="405"/>
                    <a:pt x="192" y="420"/>
                  </a:cubicBezTo>
                  <a:cubicBezTo>
                    <a:pt x="187" y="386"/>
                    <a:pt x="199" y="355"/>
                    <a:pt x="205" y="322"/>
                  </a:cubicBezTo>
                  <a:cubicBezTo>
                    <a:pt x="204" y="322"/>
                    <a:pt x="203" y="322"/>
                    <a:pt x="201" y="321"/>
                  </a:cubicBezTo>
                  <a:cubicBezTo>
                    <a:pt x="200" y="325"/>
                    <a:pt x="197" y="328"/>
                    <a:pt x="196" y="331"/>
                  </a:cubicBezTo>
                  <a:cubicBezTo>
                    <a:pt x="188" y="362"/>
                    <a:pt x="181" y="393"/>
                    <a:pt x="183" y="426"/>
                  </a:cubicBezTo>
                  <a:cubicBezTo>
                    <a:pt x="183" y="426"/>
                    <a:pt x="183" y="427"/>
                    <a:pt x="182" y="429"/>
                  </a:cubicBezTo>
                  <a:cubicBezTo>
                    <a:pt x="173" y="415"/>
                    <a:pt x="172" y="400"/>
                    <a:pt x="171" y="385"/>
                  </a:cubicBezTo>
                  <a:cubicBezTo>
                    <a:pt x="171" y="385"/>
                    <a:pt x="170" y="385"/>
                    <a:pt x="169" y="385"/>
                  </a:cubicBezTo>
                  <a:cubicBezTo>
                    <a:pt x="169" y="386"/>
                    <a:pt x="167" y="388"/>
                    <a:pt x="167" y="389"/>
                  </a:cubicBezTo>
                  <a:cubicBezTo>
                    <a:pt x="166" y="405"/>
                    <a:pt x="169" y="420"/>
                    <a:pt x="173" y="434"/>
                  </a:cubicBezTo>
                  <a:cubicBezTo>
                    <a:pt x="174" y="437"/>
                    <a:pt x="176" y="440"/>
                    <a:pt x="178" y="441"/>
                  </a:cubicBezTo>
                  <a:cubicBezTo>
                    <a:pt x="185" y="444"/>
                    <a:pt x="183" y="450"/>
                    <a:pt x="183" y="456"/>
                  </a:cubicBezTo>
                  <a:cubicBezTo>
                    <a:pt x="181" y="469"/>
                    <a:pt x="180" y="481"/>
                    <a:pt x="179" y="494"/>
                  </a:cubicBezTo>
                  <a:cubicBezTo>
                    <a:pt x="171" y="478"/>
                    <a:pt x="163" y="462"/>
                    <a:pt x="155" y="447"/>
                  </a:cubicBezTo>
                  <a:cubicBezTo>
                    <a:pt x="154" y="447"/>
                    <a:pt x="153" y="447"/>
                    <a:pt x="152" y="448"/>
                  </a:cubicBezTo>
                  <a:cubicBezTo>
                    <a:pt x="156" y="456"/>
                    <a:pt x="158" y="465"/>
                    <a:pt x="162" y="473"/>
                  </a:cubicBezTo>
                  <a:cubicBezTo>
                    <a:pt x="170" y="491"/>
                    <a:pt x="177" y="508"/>
                    <a:pt x="175" y="528"/>
                  </a:cubicBezTo>
                  <a:cubicBezTo>
                    <a:pt x="175" y="529"/>
                    <a:pt x="175" y="530"/>
                    <a:pt x="174" y="531"/>
                  </a:cubicBezTo>
                  <a:cubicBezTo>
                    <a:pt x="168" y="522"/>
                    <a:pt x="162" y="513"/>
                    <a:pt x="156" y="504"/>
                  </a:cubicBezTo>
                  <a:cubicBezTo>
                    <a:pt x="153" y="499"/>
                    <a:pt x="152" y="494"/>
                    <a:pt x="149" y="490"/>
                  </a:cubicBezTo>
                  <a:cubicBezTo>
                    <a:pt x="135" y="471"/>
                    <a:pt x="138" y="450"/>
                    <a:pt x="141" y="429"/>
                  </a:cubicBezTo>
                  <a:cubicBezTo>
                    <a:pt x="144" y="413"/>
                    <a:pt x="149" y="398"/>
                    <a:pt x="157" y="384"/>
                  </a:cubicBezTo>
                  <a:cubicBezTo>
                    <a:pt x="162" y="375"/>
                    <a:pt x="166" y="366"/>
                    <a:pt x="168" y="357"/>
                  </a:cubicBezTo>
                  <a:cubicBezTo>
                    <a:pt x="173" y="334"/>
                    <a:pt x="184" y="313"/>
                    <a:pt x="181" y="287"/>
                  </a:cubicBezTo>
                  <a:cubicBezTo>
                    <a:pt x="178" y="299"/>
                    <a:pt x="176" y="310"/>
                    <a:pt x="174" y="320"/>
                  </a:cubicBezTo>
                  <a:cubicBezTo>
                    <a:pt x="171" y="331"/>
                    <a:pt x="167" y="341"/>
                    <a:pt x="163" y="352"/>
                  </a:cubicBezTo>
                  <a:cubicBezTo>
                    <a:pt x="160" y="362"/>
                    <a:pt x="156" y="372"/>
                    <a:pt x="152" y="383"/>
                  </a:cubicBezTo>
                  <a:cubicBezTo>
                    <a:pt x="151" y="382"/>
                    <a:pt x="150" y="382"/>
                    <a:pt x="150" y="382"/>
                  </a:cubicBezTo>
                  <a:cubicBezTo>
                    <a:pt x="151" y="372"/>
                    <a:pt x="151" y="363"/>
                    <a:pt x="153" y="353"/>
                  </a:cubicBezTo>
                  <a:cubicBezTo>
                    <a:pt x="157" y="328"/>
                    <a:pt x="161" y="303"/>
                    <a:pt x="165" y="279"/>
                  </a:cubicBezTo>
                  <a:cubicBezTo>
                    <a:pt x="165" y="275"/>
                    <a:pt x="164" y="272"/>
                    <a:pt x="164" y="269"/>
                  </a:cubicBezTo>
                  <a:cubicBezTo>
                    <a:pt x="163" y="268"/>
                    <a:pt x="162" y="268"/>
                    <a:pt x="161" y="268"/>
                  </a:cubicBezTo>
                  <a:cubicBezTo>
                    <a:pt x="160" y="271"/>
                    <a:pt x="159" y="273"/>
                    <a:pt x="159" y="275"/>
                  </a:cubicBezTo>
                  <a:cubicBezTo>
                    <a:pt x="153" y="314"/>
                    <a:pt x="147" y="354"/>
                    <a:pt x="141" y="393"/>
                  </a:cubicBezTo>
                  <a:cubicBezTo>
                    <a:pt x="140" y="400"/>
                    <a:pt x="138" y="407"/>
                    <a:pt x="136" y="415"/>
                  </a:cubicBezTo>
                  <a:cubicBezTo>
                    <a:pt x="134" y="426"/>
                    <a:pt x="132" y="436"/>
                    <a:pt x="130" y="447"/>
                  </a:cubicBezTo>
                  <a:cubicBezTo>
                    <a:pt x="121" y="437"/>
                    <a:pt x="113" y="406"/>
                    <a:pt x="116" y="390"/>
                  </a:cubicBezTo>
                  <a:cubicBezTo>
                    <a:pt x="120" y="369"/>
                    <a:pt x="125" y="348"/>
                    <a:pt x="129" y="326"/>
                  </a:cubicBezTo>
                  <a:cubicBezTo>
                    <a:pt x="134" y="302"/>
                    <a:pt x="139" y="278"/>
                    <a:pt x="143" y="254"/>
                  </a:cubicBezTo>
                  <a:cubicBezTo>
                    <a:pt x="144" y="246"/>
                    <a:pt x="144" y="238"/>
                    <a:pt x="144" y="230"/>
                  </a:cubicBezTo>
                  <a:cubicBezTo>
                    <a:pt x="137" y="281"/>
                    <a:pt x="123" y="331"/>
                    <a:pt x="108" y="381"/>
                  </a:cubicBezTo>
                  <a:cubicBezTo>
                    <a:pt x="106" y="368"/>
                    <a:pt x="104" y="356"/>
                    <a:pt x="104" y="344"/>
                  </a:cubicBezTo>
                  <a:cubicBezTo>
                    <a:pt x="102" y="322"/>
                    <a:pt x="104" y="301"/>
                    <a:pt x="109" y="280"/>
                  </a:cubicBezTo>
                  <a:cubicBezTo>
                    <a:pt x="112" y="271"/>
                    <a:pt x="111" y="261"/>
                    <a:pt x="111" y="252"/>
                  </a:cubicBezTo>
                  <a:cubicBezTo>
                    <a:pt x="111" y="251"/>
                    <a:pt x="110" y="251"/>
                    <a:pt x="109" y="251"/>
                  </a:cubicBezTo>
                  <a:cubicBezTo>
                    <a:pt x="108" y="253"/>
                    <a:pt x="105" y="256"/>
                    <a:pt x="105" y="258"/>
                  </a:cubicBezTo>
                  <a:cubicBezTo>
                    <a:pt x="104" y="284"/>
                    <a:pt x="94" y="308"/>
                    <a:pt x="96" y="334"/>
                  </a:cubicBezTo>
                  <a:cubicBezTo>
                    <a:pt x="98" y="345"/>
                    <a:pt x="98" y="356"/>
                    <a:pt x="98" y="367"/>
                  </a:cubicBezTo>
                  <a:cubicBezTo>
                    <a:pt x="79" y="340"/>
                    <a:pt x="76" y="308"/>
                    <a:pt x="73" y="276"/>
                  </a:cubicBezTo>
                  <a:cubicBezTo>
                    <a:pt x="72" y="276"/>
                    <a:pt x="71" y="276"/>
                    <a:pt x="71" y="276"/>
                  </a:cubicBezTo>
                  <a:cubicBezTo>
                    <a:pt x="71" y="283"/>
                    <a:pt x="70" y="289"/>
                    <a:pt x="71" y="295"/>
                  </a:cubicBezTo>
                  <a:cubicBezTo>
                    <a:pt x="72" y="306"/>
                    <a:pt x="73" y="316"/>
                    <a:pt x="75" y="326"/>
                  </a:cubicBezTo>
                  <a:cubicBezTo>
                    <a:pt x="79" y="343"/>
                    <a:pt x="84" y="359"/>
                    <a:pt x="93" y="374"/>
                  </a:cubicBezTo>
                  <a:cubicBezTo>
                    <a:pt x="98" y="382"/>
                    <a:pt x="101" y="391"/>
                    <a:pt x="104" y="400"/>
                  </a:cubicBezTo>
                  <a:cubicBezTo>
                    <a:pt x="112" y="421"/>
                    <a:pt x="119" y="443"/>
                    <a:pt x="126" y="463"/>
                  </a:cubicBezTo>
                  <a:cubicBezTo>
                    <a:pt x="108" y="452"/>
                    <a:pt x="89" y="443"/>
                    <a:pt x="79" y="420"/>
                  </a:cubicBezTo>
                  <a:cubicBezTo>
                    <a:pt x="67" y="393"/>
                    <a:pt x="56" y="366"/>
                    <a:pt x="48" y="338"/>
                  </a:cubicBezTo>
                  <a:cubicBezTo>
                    <a:pt x="45" y="330"/>
                    <a:pt x="41" y="322"/>
                    <a:pt x="38" y="314"/>
                  </a:cubicBezTo>
                  <a:cubicBezTo>
                    <a:pt x="38" y="315"/>
                    <a:pt x="37" y="315"/>
                    <a:pt x="36" y="315"/>
                  </a:cubicBezTo>
                  <a:cubicBezTo>
                    <a:pt x="41" y="334"/>
                    <a:pt x="45" y="353"/>
                    <a:pt x="51" y="371"/>
                  </a:cubicBezTo>
                  <a:cubicBezTo>
                    <a:pt x="57" y="389"/>
                    <a:pt x="65" y="406"/>
                    <a:pt x="72" y="424"/>
                  </a:cubicBezTo>
                  <a:cubicBezTo>
                    <a:pt x="45" y="404"/>
                    <a:pt x="29" y="374"/>
                    <a:pt x="14" y="344"/>
                  </a:cubicBezTo>
                  <a:cubicBezTo>
                    <a:pt x="13" y="345"/>
                    <a:pt x="12" y="345"/>
                    <a:pt x="11" y="346"/>
                  </a:cubicBezTo>
                  <a:cubicBezTo>
                    <a:pt x="11" y="348"/>
                    <a:pt x="10" y="351"/>
                    <a:pt x="11" y="353"/>
                  </a:cubicBezTo>
                  <a:cubicBezTo>
                    <a:pt x="24" y="379"/>
                    <a:pt x="38" y="404"/>
                    <a:pt x="61" y="422"/>
                  </a:cubicBezTo>
                  <a:cubicBezTo>
                    <a:pt x="66" y="426"/>
                    <a:pt x="70" y="431"/>
                    <a:pt x="74" y="436"/>
                  </a:cubicBezTo>
                  <a:cubicBezTo>
                    <a:pt x="64" y="435"/>
                    <a:pt x="56" y="431"/>
                    <a:pt x="50" y="424"/>
                  </a:cubicBezTo>
                  <a:cubicBezTo>
                    <a:pt x="39" y="412"/>
                    <a:pt x="30" y="400"/>
                    <a:pt x="20" y="387"/>
                  </a:cubicBezTo>
                  <a:cubicBezTo>
                    <a:pt x="17" y="383"/>
                    <a:pt x="14" y="379"/>
                    <a:pt x="10" y="374"/>
                  </a:cubicBezTo>
                  <a:cubicBezTo>
                    <a:pt x="9" y="373"/>
                    <a:pt x="7" y="371"/>
                    <a:pt x="6" y="370"/>
                  </a:cubicBezTo>
                  <a:cubicBezTo>
                    <a:pt x="5" y="370"/>
                    <a:pt x="4" y="371"/>
                    <a:pt x="4" y="371"/>
                  </a:cubicBezTo>
                  <a:cubicBezTo>
                    <a:pt x="8" y="379"/>
                    <a:pt x="12" y="387"/>
                    <a:pt x="17" y="395"/>
                  </a:cubicBezTo>
                  <a:cubicBezTo>
                    <a:pt x="25" y="405"/>
                    <a:pt x="32" y="415"/>
                    <a:pt x="40" y="424"/>
                  </a:cubicBezTo>
                  <a:cubicBezTo>
                    <a:pt x="49" y="434"/>
                    <a:pt x="59" y="441"/>
                    <a:pt x="72" y="444"/>
                  </a:cubicBezTo>
                  <a:cubicBezTo>
                    <a:pt x="82" y="446"/>
                    <a:pt x="91" y="449"/>
                    <a:pt x="98" y="456"/>
                  </a:cubicBezTo>
                  <a:cubicBezTo>
                    <a:pt x="106" y="462"/>
                    <a:pt x="114" y="467"/>
                    <a:pt x="123" y="472"/>
                  </a:cubicBezTo>
                  <a:cubicBezTo>
                    <a:pt x="130" y="476"/>
                    <a:pt x="136" y="482"/>
                    <a:pt x="140" y="489"/>
                  </a:cubicBezTo>
                  <a:cubicBezTo>
                    <a:pt x="149" y="506"/>
                    <a:pt x="159" y="522"/>
                    <a:pt x="169" y="539"/>
                  </a:cubicBezTo>
                  <a:cubicBezTo>
                    <a:pt x="163" y="538"/>
                    <a:pt x="158" y="537"/>
                    <a:pt x="153" y="536"/>
                  </a:cubicBezTo>
                  <a:cubicBezTo>
                    <a:pt x="137" y="533"/>
                    <a:pt x="122" y="526"/>
                    <a:pt x="110" y="513"/>
                  </a:cubicBezTo>
                  <a:cubicBezTo>
                    <a:pt x="100" y="501"/>
                    <a:pt x="89" y="491"/>
                    <a:pt x="79" y="479"/>
                  </a:cubicBezTo>
                  <a:cubicBezTo>
                    <a:pt x="69" y="466"/>
                    <a:pt x="55" y="457"/>
                    <a:pt x="40" y="449"/>
                  </a:cubicBezTo>
                  <a:cubicBezTo>
                    <a:pt x="39" y="449"/>
                    <a:pt x="37" y="448"/>
                    <a:pt x="35" y="449"/>
                  </a:cubicBezTo>
                  <a:cubicBezTo>
                    <a:pt x="67" y="468"/>
                    <a:pt x="86" y="501"/>
                    <a:pt x="113" y="526"/>
                  </a:cubicBezTo>
                  <a:cubicBezTo>
                    <a:pt x="94" y="522"/>
                    <a:pt x="78" y="512"/>
                    <a:pt x="63" y="502"/>
                  </a:cubicBezTo>
                  <a:cubicBezTo>
                    <a:pt x="48" y="491"/>
                    <a:pt x="34" y="478"/>
                    <a:pt x="20" y="466"/>
                  </a:cubicBezTo>
                  <a:cubicBezTo>
                    <a:pt x="20" y="467"/>
                    <a:pt x="19" y="467"/>
                    <a:pt x="19" y="467"/>
                  </a:cubicBezTo>
                  <a:cubicBezTo>
                    <a:pt x="20" y="470"/>
                    <a:pt x="21" y="474"/>
                    <a:pt x="23" y="476"/>
                  </a:cubicBezTo>
                  <a:cubicBezTo>
                    <a:pt x="45" y="502"/>
                    <a:pt x="73" y="520"/>
                    <a:pt x="105" y="531"/>
                  </a:cubicBezTo>
                  <a:cubicBezTo>
                    <a:pt x="123" y="537"/>
                    <a:pt x="142" y="540"/>
                    <a:pt x="161" y="544"/>
                  </a:cubicBezTo>
                  <a:cubicBezTo>
                    <a:pt x="170" y="546"/>
                    <a:pt x="177" y="550"/>
                    <a:pt x="184" y="557"/>
                  </a:cubicBezTo>
                  <a:cubicBezTo>
                    <a:pt x="206" y="581"/>
                    <a:pt x="229" y="605"/>
                    <a:pt x="251" y="628"/>
                  </a:cubicBezTo>
                  <a:cubicBezTo>
                    <a:pt x="256" y="633"/>
                    <a:pt x="262" y="637"/>
                    <a:pt x="268" y="640"/>
                  </a:cubicBezTo>
                  <a:cubicBezTo>
                    <a:pt x="273" y="643"/>
                    <a:pt x="276" y="646"/>
                    <a:pt x="277" y="651"/>
                  </a:cubicBezTo>
                  <a:cubicBezTo>
                    <a:pt x="284" y="683"/>
                    <a:pt x="292" y="715"/>
                    <a:pt x="304" y="746"/>
                  </a:cubicBezTo>
                  <a:cubicBezTo>
                    <a:pt x="321" y="793"/>
                    <a:pt x="340" y="839"/>
                    <a:pt x="362" y="883"/>
                  </a:cubicBezTo>
                  <a:cubicBezTo>
                    <a:pt x="371" y="901"/>
                    <a:pt x="382" y="918"/>
                    <a:pt x="390" y="936"/>
                  </a:cubicBezTo>
                  <a:cubicBezTo>
                    <a:pt x="404" y="966"/>
                    <a:pt x="413" y="998"/>
                    <a:pt x="413" y="1032"/>
                  </a:cubicBezTo>
                  <a:cubicBezTo>
                    <a:pt x="412" y="1086"/>
                    <a:pt x="414" y="1140"/>
                    <a:pt x="411" y="1194"/>
                  </a:cubicBezTo>
                  <a:cubicBezTo>
                    <a:pt x="407" y="1261"/>
                    <a:pt x="408" y="1327"/>
                    <a:pt x="406" y="1394"/>
                  </a:cubicBezTo>
                  <a:cubicBezTo>
                    <a:pt x="405" y="1426"/>
                    <a:pt x="401" y="1458"/>
                    <a:pt x="398" y="1490"/>
                  </a:cubicBezTo>
                  <a:cubicBezTo>
                    <a:pt x="396" y="1510"/>
                    <a:pt x="395" y="1531"/>
                    <a:pt x="393" y="1552"/>
                  </a:cubicBezTo>
                  <a:cubicBezTo>
                    <a:pt x="393" y="1553"/>
                    <a:pt x="393" y="1554"/>
                    <a:pt x="392" y="1556"/>
                  </a:cubicBezTo>
                  <a:cubicBezTo>
                    <a:pt x="390" y="1548"/>
                    <a:pt x="389" y="1541"/>
                    <a:pt x="386" y="1533"/>
                  </a:cubicBezTo>
                  <a:cubicBezTo>
                    <a:pt x="380" y="1512"/>
                    <a:pt x="374" y="1490"/>
                    <a:pt x="365" y="1469"/>
                  </a:cubicBezTo>
                  <a:cubicBezTo>
                    <a:pt x="353" y="1440"/>
                    <a:pt x="340" y="1412"/>
                    <a:pt x="321" y="1387"/>
                  </a:cubicBezTo>
                  <a:cubicBezTo>
                    <a:pt x="319" y="1384"/>
                    <a:pt x="319" y="1381"/>
                    <a:pt x="318" y="1378"/>
                  </a:cubicBezTo>
                  <a:cubicBezTo>
                    <a:pt x="318" y="1370"/>
                    <a:pt x="318" y="1362"/>
                    <a:pt x="317" y="1354"/>
                  </a:cubicBezTo>
                  <a:cubicBezTo>
                    <a:pt x="312" y="1329"/>
                    <a:pt x="324" y="1309"/>
                    <a:pt x="334" y="1289"/>
                  </a:cubicBezTo>
                  <a:cubicBezTo>
                    <a:pt x="339" y="1278"/>
                    <a:pt x="343" y="1266"/>
                    <a:pt x="349" y="1255"/>
                  </a:cubicBezTo>
                  <a:cubicBezTo>
                    <a:pt x="352" y="1248"/>
                    <a:pt x="355" y="1241"/>
                    <a:pt x="360" y="1235"/>
                  </a:cubicBezTo>
                  <a:cubicBezTo>
                    <a:pt x="373" y="1219"/>
                    <a:pt x="378" y="1201"/>
                    <a:pt x="382" y="1182"/>
                  </a:cubicBezTo>
                  <a:cubicBezTo>
                    <a:pt x="385" y="1167"/>
                    <a:pt x="388" y="1153"/>
                    <a:pt x="390" y="1138"/>
                  </a:cubicBezTo>
                  <a:cubicBezTo>
                    <a:pt x="375" y="1166"/>
                    <a:pt x="376" y="1200"/>
                    <a:pt x="358" y="1226"/>
                  </a:cubicBezTo>
                  <a:cubicBezTo>
                    <a:pt x="358" y="1226"/>
                    <a:pt x="357" y="1226"/>
                    <a:pt x="356" y="1226"/>
                  </a:cubicBezTo>
                  <a:cubicBezTo>
                    <a:pt x="359" y="1203"/>
                    <a:pt x="362" y="1181"/>
                    <a:pt x="365" y="1158"/>
                  </a:cubicBezTo>
                  <a:cubicBezTo>
                    <a:pt x="364" y="1158"/>
                    <a:pt x="363" y="1158"/>
                    <a:pt x="362" y="1157"/>
                  </a:cubicBezTo>
                  <a:cubicBezTo>
                    <a:pt x="360" y="1161"/>
                    <a:pt x="358" y="1164"/>
                    <a:pt x="357" y="1167"/>
                  </a:cubicBezTo>
                  <a:cubicBezTo>
                    <a:pt x="355" y="1182"/>
                    <a:pt x="353" y="1197"/>
                    <a:pt x="352" y="1211"/>
                  </a:cubicBezTo>
                  <a:cubicBezTo>
                    <a:pt x="351" y="1230"/>
                    <a:pt x="346" y="1247"/>
                    <a:pt x="338" y="1264"/>
                  </a:cubicBezTo>
                  <a:cubicBezTo>
                    <a:pt x="330" y="1278"/>
                    <a:pt x="323" y="1293"/>
                    <a:pt x="315" y="1308"/>
                  </a:cubicBezTo>
                  <a:cubicBezTo>
                    <a:pt x="315" y="1302"/>
                    <a:pt x="315" y="1297"/>
                    <a:pt x="315" y="1292"/>
                  </a:cubicBezTo>
                  <a:cubicBezTo>
                    <a:pt x="319" y="1263"/>
                    <a:pt x="323" y="1234"/>
                    <a:pt x="328" y="1205"/>
                  </a:cubicBezTo>
                  <a:cubicBezTo>
                    <a:pt x="328" y="1199"/>
                    <a:pt x="331" y="1193"/>
                    <a:pt x="334" y="1189"/>
                  </a:cubicBezTo>
                  <a:cubicBezTo>
                    <a:pt x="345" y="1174"/>
                    <a:pt x="351" y="1156"/>
                    <a:pt x="357" y="1138"/>
                  </a:cubicBezTo>
                  <a:cubicBezTo>
                    <a:pt x="363" y="1119"/>
                    <a:pt x="370" y="1099"/>
                    <a:pt x="375" y="1080"/>
                  </a:cubicBezTo>
                  <a:cubicBezTo>
                    <a:pt x="380" y="1060"/>
                    <a:pt x="384" y="1040"/>
                    <a:pt x="382" y="1019"/>
                  </a:cubicBezTo>
                  <a:cubicBezTo>
                    <a:pt x="382" y="1017"/>
                    <a:pt x="382" y="1016"/>
                    <a:pt x="381" y="1014"/>
                  </a:cubicBezTo>
                  <a:cubicBezTo>
                    <a:pt x="377" y="1048"/>
                    <a:pt x="371" y="1081"/>
                    <a:pt x="356" y="1113"/>
                  </a:cubicBezTo>
                  <a:cubicBezTo>
                    <a:pt x="356" y="1111"/>
                    <a:pt x="356" y="1109"/>
                    <a:pt x="356" y="1108"/>
                  </a:cubicBezTo>
                  <a:cubicBezTo>
                    <a:pt x="357" y="1081"/>
                    <a:pt x="358" y="1055"/>
                    <a:pt x="358" y="1028"/>
                  </a:cubicBezTo>
                  <a:cubicBezTo>
                    <a:pt x="358" y="1024"/>
                    <a:pt x="358" y="1020"/>
                    <a:pt x="358" y="1016"/>
                  </a:cubicBezTo>
                  <a:cubicBezTo>
                    <a:pt x="356" y="1016"/>
                    <a:pt x="355" y="1015"/>
                    <a:pt x="354" y="1015"/>
                  </a:cubicBezTo>
                  <a:cubicBezTo>
                    <a:pt x="353" y="1018"/>
                    <a:pt x="352" y="1021"/>
                    <a:pt x="352" y="1024"/>
                  </a:cubicBezTo>
                  <a:cubicBezTo>
                    <a:pt x="351" y="1055"/>
                    <a:pt x="350" y="1085"/>
                    <a:pt x="351" y="1116"/>
                  </a:cubicBezTo>
                  <a:cubicBezTo>
                    <a:pt x="351" y="1136"/>
                    <a:pt x="347" y="1154"/>
                    <a:pt x="337" y="1171"/>
                  </a:cubicBezTo>
                  <a:cubicBezTo>
                    <a:pt x="336" y="1173"/>
                    <a:pt x="334" y="1174"/>
                    <a:pt x="332" y="1176"/>
                  </a:cubicBezTo>
                  <a:cubicBezTo>
                    <a:pt x="333" y="1166"/>
                    <a:pt x="335" y="1157"/>
                    <a:pt x="335" y="1147"/>
                  </a:cubicBezTo>
                  <a:cubicBezTo>
                    <a:pt x="336" y="1123"/>
                    <a:pt x="336" y="1099"/>
                    <a:pt x="336" y="1075"/>
                  </a:cubicBezTo>
                  <a:cubicBezTo>
                    <a:pt x="336" y="1073"/>
                    <a:pt x="334" y="1071"/>
                    <a:pt x="333" y="1069"/>
                  </a:cubicBezTo>
                  <a:cubicBezTo>
                    <a:pt x="332" y="1071"/>
                    <a:pt x="330" y="1074"/>
                    <a:pt x="330" y="1076"/>
                  </a:cubicBezTo>
                  <a:cubicBezTo>
                    <a:pt x="329" y="1100"/>
                    <a:pt x="331" y="1124"/>
                    <a:pt x="328" y="1147"/>
                  </a:cubicBezTo>
                  <a:cubicBezTo>
                    <a:pt x="326" y="1176"/>
                    <a:pt x="321" y="1203"/>
                    <a:pt x="317" y="1231"/>
                  </a:cubicBezTo>
                  <a:cubicBezTo>
                    <a:pt x="316" y="1232"/>
                    <a:pt x="315" y="1232"/>
                    <a:pt x="315" y="1232"/>
                  </a:cubicBezTo>
                  <a:cubicBezTo>
                    <a:pt x="314" y="1230"/>
                    <a:pt x="313" y="1227"/>
                    <a:pt x="312" y="1225"/>
                  </a:cubicBezTo>
                  <a:cubicBezTo>
                    <a:pt x="308" y="1212"/>
                    <a:pt x="304" y="1199"/>
                    <a:pt x="301" y="1186"/>
                  </a:cubicBezTo>
                  <a:cubicBezTo>
                    <a:pt x="300" y="1183"/>
                    <a:pt x="300" y="1180"/>
                    <a:pt x="301" y="1177"/>
                  </a:cubicBezTo>
                  <a:cubicBezTo>
                    <a:pt x="310" y="1149"/>
                    <a:pt x="308" y="1119"/>
                    <a:pt x="308" y="1090"/>
                  </a:cubicBezTo>
                  <a:cubicBezTo>
                    <a:pt x="308" y="1089"/>
                    <a:pt x="308" y="1088"/>
                    <a:pt x="307" y="1087"/>
                  </a:cubicBezTo>
                  <a:cubicBezTo>
                    <a:pt x="307" y="1087"/>
                    <a:pt x="307" y="1086"/>
                    <a:pt x="305" y="1085"/>
                  </a:cubicBezTo>
                  <a:cubicBezTo>
                    <a:pt x="302" y="1113"/>
                    <a:pt x="300" y="1139"/>
                    <a:pt x="297" y="1166"/>
                  </a:cubicBezTo>
                  <a:cubicBezTo>
                    <a:pt x="296" y="1166"/>
                    <a:pt x="296" y="1166"/>
                    <a:pt x="295" y="1166"/>
                  </a:cubicBezTo>
                  <a:cubicBezTo>
                    <a:pt x="294" y="1164"/>
                    <a:pt x="293" y="1162"/>
                    <a:pt x="293" y="1160"/>
                  </a:cubicBezTo>
                  <a:cubicBezTo>
                    <a:pt x="288" y="1127"/>
                    <a:pt x="287" y="1094"/>
                    <a:pt x="291" y="1061"/>
                  </a:cubicBezTo>
                  <a:cubicBezTo>
                    <a:pt x="291" y="1058"/>
                    <a:pt x="292" y="1055"/>
                    <a:pt x="294" y="1054"/>
                  </a:cubicBezTo>
                  <a:cubicBezTo>
                    <a:pt x="316" y="1041"/>
                    <a:pt x="324" y="1020"/>
                    <a:pt x="326" y="996"/>
                  </a:cubicBezTo>
                  <a:cubicBezTo>
                    <a:pt x="327" y="977"/>
                    <a:pt x="328" y="958"/>
                    <a:pt x="329" y="939"/>
                  </a:cubicBezTo>
                  <a:cubicBezTo>
                    <a:pt x="329" y="936"/>
                    <a:pt x="328" y="932"/>
                    <a:pt x="328" y="929"/>
                  </a:cubicBezTo>
                  <a:cubicBezTo>
                    <a:pt x="327" y="929"/>
                    <a:pt x="326" y="929"/>
                    <a:pt x="326" y="928"/>
                  </a:cubicBezTo>
                  <a:cubicBezTo>
                    <a:pt x="325" y="936"/>
                    <a:pt x="324" y="945"/>
                    <a:pt x="323" y="953"/>
                  </a:cubicBezTo>
                  <a:cubicBezTo>
                    <a:pt x="321" y="974"/>
                    <a:pt x="318" y="995"/>
                    <a:pt x="314" y="1016"/>
                  </a:cubicBezTo>
                  <a:cubicBezTo>
                    <a:pt x="312" y="1028"/>
                    <a:pt x="305" y="1038"/>
                    <a:pt x="292" y="1045"/>
                  </a:cubicBezTo>
                  <a:cubicBezTo>
                    <a:pt x="294" y="1036"/>
                    <a:pt x="295" y="1029"/>
                    <a:pt x="295" y="1021"/>
                  </a:cubicBezTo>
                  <a:cubicBezTo>
                    <a:pt x="296" y="1007"/>
                    <a:pt x="297" y="993"/>
                    <a:pt x="298" y="979"/>
                  </a:cubicBezTo>
                  <a:cubicBezTo>
                    <a:pt x="298" y="977"/>
                    <a:pt x="296" y="975"/>
                    <a:pt x="295" y="974"/>
                  </a:cubicBezTo>
                  <a:cubicBezTo>
                    <a:pt x="294" y="975"/>
                    <a:pt x="292" y="977"/>
                    <a:pt x="292" y="979"/>
                  </a:cubicBezTo>
                  <a:cubicBezTo>
                    <a:pt x="293" y="1009"/>
                    <a:pt x="286" y="1039"/>
                    <a:pt x="284" y="1069"/>
                  </a:cubicBezTo>
                  <a:cubicBezTo>
                    <a:pt x="283" y="1074"/>
                    <a:pt x="283" y="1079"/>
                    <a:pt x="282" y="1086"/>
                  </a:cubicBezTo>
                  <a:cubicBezTo>
                    <a:pt x="279" y="1082"/>
                    <a:pt x="277" y="1080"/>
                    <a:pt x="276" y="1078"/>
                  </a:cubicBezTo>
                  <a:cubicBezTo>
                    <a:pt x="265" y="1061"/>
                    <a:pt x="263" y="1041"/>
                    <a:pt x="261" y="1021"/>
                  </a:cubicBezTo>
                  <a:cubicBezTo>
                    <a:pt x="260" y="992"/>
                    <a:pt x="262" y="963"/>
                    <a:pt x="267" y="935"/>
                  </a:cubicBezTo>
                  <a:cubicBezTo>
                    <a:pt x="268" y="930"/>
                    <a:pt x="267" y="926"/>
                    <a:pt x="267" y="921"/>
                  </a:cubicBezTo>
                  <a:cubicBezTo>
                    <a:pt x="267" y="920"/>
                    <a:pt x="265" y="919"/>
                    <a:pt x="264" y="918"/>
                  </a:cubicBezTo>
                  <a:cubicBezTo>
                    <a:pt x="263" y="919"/>
                    <a:pt x="261" y="920"/>
                    <a:pt x="261" y="921"/>
                  </a:cubicBezTo>
                  <a:cubicBezTo>
                    <a:pt x="257" y="961"/>
                    <a:pt x="250" y="1001"/>
                    <a:pt x="257" y="1041"/>
                  </a:cubicBezTo>
                  <a:cubicBezTo>
                    <a:pt x="260" y="1058"/>
                    <a:pt x="263" y="1075"/>
                    <a:pt x="276" y="1086"/>
                  </a:cubicBezTo>
                  <a:cubicBezTo>
                    <a:pt x="284" y="1094"/>
                    <a:pt x="283" y="1102"/>
                    <a:pt x="283" y="1111"/>
                  </a:cubicBezTo>
                  <a:cubicBezTo>
                    <a:pt x="284" y="1127"/>
                    <a:pt x="285" y="1144"/>
                    <a:pt x="286" y="1160"/>
                  </a:cubicBezTo>
                  <a:cubicBezTo>
                    <a:pt x="268" y="1145"/>
                    <a:pt x="261" y="1124"/>
                    <a:pt x="256" y="1102"/>
                  </a:cubicBezTo>
                  <a:cubicBezTo>
                    <a:pt x="255" y="1102"/>
                    <a:pt x="254" y="1102"/>
                    <a:pt x="253" y="1102"/>
                  </a:cubicBezTo>
                  <a:cubicBezTo>
                    <a:pt x="253" y="1106"/>
                    <a:pt x="252" y="1110"/>
                    <a:pt x="253" y="1114"/>
                  </a:cubicBezTo>
                  <a:cubicBezTo>
                    <a:pt x="255" y="1130"/>
                    <a:pt x="262" y="1145"/>
                    <a:pt x="273" y="1156"/>
                  </a:cubicBezTo>
                  <a:cubicBezTo>
                    <a:pt x="291" y="1175"/>
                    <a:pt x="300" y="1199"/>
                    <a:pt x="306" y="1223"/>
                  </a:cubicBezTo>
                  <a:cubicBezTo>
                    <a:pt x="312" y="1246"/>
                    <a:pt x="313" y="1269"/>
                    <a:pt x="309" y="1292"/>
                  </a:cubicBezTo>
                  <a:cubicBezTo>
                    <a:pt x="308" y="1297"/>
                    <a:pt x="308" y="1302"/>
                    <a:pt x="306" y="1307"/>
                  </a:cubicBezTo>
                  <a:cubicBezTo>
                    <a:pt x="305" y="1304"/>
                    <a:pt x="304" y="1300"/>
                    <a:pt x="303" y="1296"/>
                  </a:cubicBezTo>
                  <a:cubicBezTo>
                    <a:pt x="299" y="1277"/>
                    <a:pt x="295" y="1258"/>
                    <a:pt x="291" y="1239"/>
                  </a:cubicBezTo>
                  <a:cubicBezTo>
                    <a:pt x="287" y="1223"/>
                    <a:pt x="283" y="1207"/>
                    <a:pt x="278" y="1191"/>
                  </a:cubicBezTo>
                  <a:cubicBezTo>
                    <a:pt x="277" y="1188"/>
                    <a:pt x="275" y="1186"/>
                    <a:pt x="272" y="1184"/>
                  </a:cubicBezTo>
                  <a:cubicBezTo>
                    <a:pt x="276" y="1200"/>
                    <a:pt x="280" y="1215"/>
                    <a:pt x="284" y="1231"/>
                  </a:cubicBezTo>
                  <a:cubicBezTo>
                    <a:pt x="269" y="1212"/>
                    <a:pt x="261" y="1190"/>
                    <a:pt x="253" y="1168"/>
                  </a:cubicBezTo>
                  <a:cubicBezTo>
                    <a:pt x="252" y="1168"/>
                    <a:pt x="251" y="1168"/>
                    <a:pt x="250" y="1168"/>
                  </a:cubicBezTo>
                  <a:cubicBezTo>
                    <a:pt x="250" y="1171"/>
                    <a:pt x="250" y="1174"/>
                    <a:pt x="250" y="1176"/>
                  </a:cubicBezTo>
                  <a:cubicBezTo>
                    <a:pt x="255" y="1190"/>
                    <a:pt x="259" y="1203"/>
                    <a:pt x="266" y="1215"/>
                  </a:cubicBezTo>
                  <a:cubicBezTo>
                    <a:pt x="279" y="1238"/>
                    <a:pt x="287" y="1262"/>
                    <a:pt x="293" y="1288"/>
                  </a:cubicBezTo>
                  <a:cubicBezTo>
                    <a:pt x="295" y="1296"/>
                    <a:pt x="297" y="1305"/>
                    <a:pt x="301" y="1312"/>
                  </a:cubicBezTo>
                  <a:cubicBezTo>
                    <a:pt x="308" y="1324"/>
                    <a:pt x="308" y="1337"/>
                    <a:pt x="309" y="1350"/>
                  </a:cubicBezTo>
                  <a:cubicBezTo>
                    <a:pt x="309" y="1356"/>
                    <a:pt x="309" y="1362"/>
                    <a:pt x="310" y="1369"/>
                  </a:cubicBezTo>
                  <a:cubicBezTo>
                    <a:pt x="308" y="1366"/>
                    <a:pt x="307" y="1365"/>
                    <a:pt x="306" y="1363"/>
                  </a:cubicBezTo>
                  <a:cubicBezTo>
                    <a:pt x="287" y="1334"/>
                    <a:pt x="274" y="1302"/>
                    <a:pt x="262" y="1270"/>
                  </a:cubicBezTo>
                  <a:cubicBezTo>
                    <a:pt x="254" y="1249"/>
                    <a:pt x="247" y="1228"/>
                    <a:pt x="239" y="1208"/>
                  </a:cubicBezTo>
                  <a:cubicBezTo>
                    <a:pt x="232" y="1191"/>
                    <a:pt x="234" y="1174"/>
                    <a:pt x="235" y="1156"/>
                  </a:cubicBezTo>
                  <a:cubicBezTo>
                    <a:pt x="237" y="1133"/>
                    <a:pt x="236" y="1110"/>
                    <a:pt x="236" y="1088"/>
                  </a:cubicBezTo>
                  <a:cubicBezTo>
                    <a:pt x="235" y="1060"/>
                    <a:pt x="233" y="1033"/>
                    <a:pt x="233" y="1005"/>
                  </a:cubicBezTo>
                  <a:cubicBezTo>
                    <a:pt x="233" y="994"/>
                    <a:pt x="236" y="983"/>
                    <a:pt x="237" y="972"/>
                  </a:cubicBezTo>
                  <a:cubicBezTo>
                    <a:pt x="238" y="962"/>
                    <a:pt x="237" y="953"/>
                    <a:pt x="237" y="943"/>
                  </a:cubicBezTo>
                  <a:cubicBezTo>
                    <a:pt x="237" y="942"/>
                    <a:pt x="236" y="940"/>
                    <a:pt x="236" y="938"/>
                  </a:cubicBezTo>
                  <a:cubicBezTo>
                    <a:pt x="235" y="938"/>
                    <a:pt x="235" y="938"/>
                    <a:pt x="234" y="938"/>
                  </a:cubicBezTo>
                  <a:cubicBezTo>
                    <a:pt x="232" y="957"/>
                    <a:pt x="231" y="975"/>
                    <a:pt x="229" y="993"/>
                  </a:cubicBezTo>
                  <a:cubicBezTo>
                    <a:pt x="228" y="993"/>
                    <a:pt x="227" y="993"/>
                    <a:pt x="226" y="993"/>
                  </a:cubicBezTo>
                  <a:cubicBezTo>
                    <a:pt x="225" y="984"/>
                    <a:pt x="225" y="975"/>
                    <a:pt x="224" y="966"/>
                  </a:cubicBezTo>
                  <a:cubicBezTo>
                    <a:pt x="223" y="962"/>
                    <a:pt x="225" y="957"/>
                    <a:pt x="219" y="955"/>
                  </a:cubicBezTo>
                  <a:cubicBezTo>
                    <a:pt x="218" y="958"/>
                    <a:pt x="217" y="962"/>
                    <a:pt x="217" y="965"/>
                  </a:cubicBezTo>
                  <a:cubicBezTo>
                    <a:pt x="219" y="982"/>
                    <a:pt x="222" y="998"/>
                    <a:pt x="224" y="1014"/>
                  </a:cubicBezTo>
                  <a:cubicBezTo>
                    <a:pt x="227" y="1058"/>
                    <a:pt x="232" y="1101"/>
                    <a:pt x="229" y="1145"/>
                  </a:cubicBezTo>
                  <a:cubicBezTo>
                    <a:pt x="228" y="1150"/>
                    <a:pt x="227" y="1155"/>
                    <a:pt x="227" y="1161"/>
                  </a:cubicBezTo>
                  <a:cubicBezTo>
                    <a:pt x="226" y="1159"/>
                    <a:pt x="225" y="1158"/>
                    <a:pt x="225" y="1157"/>
                  </a:cubicBezTo>
                  <a:cubicBezTo>
                    <a:pt x="215" y="1121"/>
                    <a:pt x="205" y="1085"/>
                    <a:pt x="196" y="1049"/>
                  </a:cubicBezTo>
                  <a:cubicBezTo>
                    <a:pt x="191" y="1028"/>
                    <a:pt x="185" y="1007"/>
                    <a:pt x="187" y="985"/>
                  </a:cubicBezTo>
                  <a:cubicBezTo>
                    <a:pt x="188" y="978"/>
                    <a:pt x="188" y="970"/>
                    <a:pt x="189" y="963"/>
                  </a:cubicBezTo>
                  <a:cubicBezTo>
                    <a:pt x="190" y="958"/>
                    <a:pt x="192" y="953"/>
                    <a:pt x="195" y="951"/>
                  </a:cubicBezTo>
                  <a:cubicBezTo>
                    <a:pt x="218" y="932"/>
                    <a:pt x="226" y="907"/>
                    <a:pt x="225" y="878"/>
                  </a:cubicBezTo>
                  <a:cubicBezTo>
                    <a:pt x="224" y="853"/>
                    <a:pt x="222" y="829"/>
                    <a:pt x="221" y="804"/>
                  </a:cubicBezTo>
                  <a:cubicBezTo>
                    <a:pt x="221" y="803"/>
                    <a:pt x="221" y="802"/>
                    <a:pt x="220" y="801"/>
                  </a:cubicBezTo>
                  <a:cubicBezTo>
                    <a:pt x="220" y="801"/>
                    <a:pt x="219" y="801"/>
                    <a:pt x="218" y="801"/>
                  </a:cubicBezTo>
                  <a:cubicBezTo>
                    <a:pt x="218" y="809"/>
                    <a:pt x="218" y="816"/>
                    <a:pt x="218" y="823"/>
                  </a:cubicBezTo>
                  <a:cubicBezTo>
                    <a:pt x="218" y="851"/>
                    <a:pt x="221" y="878"/>
                    <a:pt x="215" y="905"/>
                  </a:cubicBezTo>
                  <a:cubicBezTo>
                    <a:pt x="211" y="922"/>
                    <a:pt x="205" y="931"/>
                    <a:pt x="195" y="939"/>
                  </a:cubicBezTo>
                  <a:cubicBezTo>
                    <a:pt x="195" y="918"/>
                    <a:pt x="197" y="897"/>
                    <a:pt x="196" y="876"/>
                  </a:cubicBezTo>
                  <a:cubicBezTo>
                    <a:pt x="195" y="856"/>
                    <a:pt x="192" y="836"/>
                    <a:pt x="190" y="816"/>
                  </a:cubicBezTo>
                  <a:cubicBezTo>
                    <a:pt x="190" y="815"/>
                    <a:pt x="189" y="813"/>
                    <a:pt x="188" y="812"/>
                  </a:cubicBezTo>
                  <a:cubicBezTo>
                    <a:pt x="187" y="810"/>
                    <a:pt x="185" y="808"/>
                    <a:pt x="183" y="807"/>
                  </a:cubicBezTo>
                  <a:cubicBezTo>
                    <a:pt x="182" y="809"/>
                    <a:pt x="181" y="811"/>
                    <a:pt x="181" y="813"/>
                  </a:cubicBezTo>
                  <a:cubicBezTo>
                    <a:pt x="187" y="841"/>
                    <a:pt x="189" y="870"/>
                    <a:pt x="188" y="899"/>
                  </a:cubicBezTo>
                  <a:cubicBezTo>
                    <a:pt x="188" y="913"/>
                    <a:pt x="186" y="927"/>
                    <a:pt x="185" y="941"/>
                  </a:cubicBezTo>
                  <a:cubicBezTo>
                    <a:pt x="183" y="962"/>
                    <a:pt x="182" y="983"/>
                    <a:pt x="180" y="1004"/>
                  </a:cubicBezTo>
                  <a:cubicBezTo>
                    <a:pt x="180" y="1009"/>
                    <a:pt x="180" y="1013"/>
                    <a:pt x="180" y="1017"/>
                  </a:cubicBezTo>
                  <a:cubicBezTo>
                    <a:pt x="179" y="1017"/>
                    <a:pt x="178" y="1017"/>
                    <a:pt x="178" y="1018"/>
                  </a:cubicBezTo>
                  <a:cubicBezTo>
                    <a:pt x="175" y="1005"/>
                    <a:pt x="172" y="993"/>
                    <a:pt x="170" y="981"/>
                  </a:cubicBezTo>
                  <a:cubicBezTo>
                    <a:pt x="168" y="961"/>
                    <a:pt x="168" y="940"/>
                    <a:pt x="164" y="920"/>
                  </a:cubicBezTo>
                  <a:cubicBezTo>
                    <a:pt x="160" y="905"/>
                    <a:pt x="153" y="890"/>
                    <a:pt x="148" y="875"/>
                  </a:cubicBezTo>
                  <a:cubicBezTo>
                    <a:pt x="145" y="865"/>
                    <a:pt x="143" y="855"/>
                    <a:pt x="140" y="845"/>
                  </a:cubicBezTo>
                  <a:cubicBezTo>
                    <a:pt x="139" y="843"/>
                    <a:pt x="137" y="841"/>
                    <a:pt x="136" y="839"/>
                  </a:cubicBezTo>
                  <a:cubicBezTo>
                    <a:pt x="135" y="842"/>
                    <a:pt x="133" y="845"/>
                    <a:pt x="133" y="847"/>
                  </a:cubicBezTo>
                  <a:cubicBezTo>
                    <a:pt x="139" y="867"/>
                    <a:pt x="146" y="888"/>
                    <a:pt x="152" y="908"/>
                  </a:cubicBezTo>
                  <a:cubicBezTo>
                    <a:pt x="154" y="915"/>
                    <a:pt x="157" y="922"/>
                    <a:pt x="159" y="928"/>
                  </a:cubicBezTo>
                  <a:cubicBezTo>
                    <a:pt x="158" y="929"/>
                    <a:pt x="157" y="929"/>
                    <a:pt x="157" y="929"/>
                  </a:cubicBezTo>
                  <a:cubicBezTo>
                    <a:pt x="147" y="915"/>
                    <a:pt x="136" y="900"/>
                    <a:pt x="127" y="885"/>
                  </a:cubicBezTo>
                  <a:cubicBezTo>
                    <a:pt x="115" y="867"/>
                    <a:pt x="108" y="846"/>
                    <a:pt x="104" y="825"/>
                  </a:cubicBezTo>
                  <a:cubicBezTo>
                    <a:pt x="102" y="816"/>
                    <a:pt x="100" y="807"/>
                    <a:pt x="97" y="798"/>
                  </a:cubicBezTo>
                  <a:cubicBezTo>
                    <a:pt x="96" y="797"/>
                    <a:pt x="94" y="796"/>
                    <a:pt x="93" y="794"/>
                  </a:cubicBezTo>
                  <a:cubicBezTo>
                    <a:pt x="92" y="796"/>
                    <a:pt x="90" y="798"/>
                    <a:pt x="91" y="800"/>
                  </a:cubicBezTo>
                  <a:cubicBezTo>
                    <a:pt x="97" y="823"/>
                    <a:pt x="102" y="847"/>
                    <a:pt x="111" y="869"/>
                  </a:cubicBezTo>
                  <a:cubicBezTo>
                    <a:pt x="121" y="890"/>
                    <a:pt x="135" y="909"/>
                    <a:pt x="148" y="927"/>
                  </a:cubicBezTo>
                  <a:cubicBezTo>
                    <a:pt x="157" y="938"/>
                    <a:pt x="162" y="949"/>
                    <a:pt x="162" y="963"/>
                  </a:cubicBezTo>
                  <a:cubicBezTo>
                    <a:pt x="161" y="989"/>
                    <a:pt x="169" y="1012"/>
                    <a:pt x="177" y="1036"/>
                  </a:cubicBezTo>
                  <a:cubicBezTo>
                    <a:pt x="183" y="1055"/>
                    <a:pt x="188" y="1074"/>
                    <a:pt x="194" y="1093"/>
                  </a:cubicBezTo>
                  <a:cubicBezTo>
                    <a:pt x="200" y="1115"/>
                    <a:pt x="206" y="1137"/>
                    <a:pt x="212" y="1159"/>
                  </a:cubicBezTo>
                  <a:cubicBezTo>
                    <a:pt x="212" y="1160"/>
                    <a:pt x="212" y="1161"/>
                    <a:pt x="213" y="1164"/>
                  </a:cubicBezTo>
                  <a:cubicBezTo>
                    <a:pt x="209" y="1160"/>
                    <a:pt x="206" y="1156"/>
                    <a:pt x="203" y="1154"/>
                  </a:cubicBezTo>
                  <a:cubicBezTo>
                    <a:pt x="192" y="1143"/>
                    <a:pt x="181" y="1131"/>
                    <a:pt x="169" y="1121"/>
                  </a:cubicBezTo>
                  <a:cubicBezTo>
                    <a:pt x="160" y="1113"/>
                    <a:pt x="156" y="1103"/>
                    <a:pt x="155" y="1091"/>
                  </a:cubicBezTo>
                  <a:cubicBezTo>
                    <a:pt x="152" y="1058"/>
                    <a:pt x="148" y="1025"/>
                    <a:pt x="148" y="992"/>
                  </a:cubicBezTo>
                  <a:cubicBezTo>
                    <a:pt x="148" y="979"/>
                    <a:pt x="144" y="965"/>
                    <a:pt x="141" y="952"/>
                  </a:cubicBezTo>
                  <a:cubicBezTo>
                    <a:pt x="141" y="949"/>
                    <a:pt x="139" y="946"/>
                    <a:pt x="136" y="943"/>
                  </a:cubicBezTo>
                  <a:cubicBezTo>
                    <a:pt x="138" y="964"/>
                    <a:pt x="141" y="986"/>
                    <a:pt x="143" y="1007"/>
                  </a:cubicBezTo>
                  <a:cubicBezTo>
                    <a:pt x="142" y="1007"/>
                    <a:pt x="141" y="1007"/>
                    <a:pt x="141" y="1008"/>
                  </a:cubicBezTo>
                  <a:cubicBezTo>
                    <a:pt x="134" y="996"/>
                    <a:pt x="138" y="980"/>
                    <a:pt x="127" y="970"/>
                  </a:cubicBezTo>
                  <a:cubicBezTo>
                    <a:pt x="126" y="970"/>
                    <a:pt x="126" y="970"/>
                    <a:pt x="125" y="970"/>
                  </a:cubicBezTo>
                  <a:cubicBezTo>
                    <a:pt x="125" y="972"/>
                    <a:pt x="125" y="974"/>
                    <a:pt x="125" y="976"/>
                  </a:cubicBezTo>
                  <a:cubicBezTo>
                    <a:pt x="130" y="992"/>
                    <a:pt x="135" y="1009"/>
                    <a:pt x="138" y="1026"/>
                  </a:cubicBezTo>
                  <a:cubicBezTo>
                    <a:pt x="143" y="1047"/>
                    <a:pt x="145" y="1068"/>
                    <a:pt x="148" y="1090"/>
                  </a:cubicBezTo>
                  <a:cubicBezTo>
                    <a:pt x="148" y="1090"/>
                    <a:pt x="147" y="1090"/>
                    <a:pt x="146" y="1091"/>
                  </a:cubicBezTo>
                  <a:cubicBezTo>
                    <a:pt x="142" y="1084"/>
                    <a:pt x="137" y="1077"/>
                    <a:pt x="134" y="1070"/>
                  </a:cubicBezTo>
                  <a:cubicBezTo>
                    <a:pt x="126" y="1056"/>
                    <a:pt x="119" y="1042"/>
                    <a:pt x="112" y="1028"/>
                  </a:cubicBezTo>
                  <a:cubicBezTo>
                    <a:pt x="110" y="1023"/>
                    <a:pt x="110" y="1017"/>
                    <a:pt x="110" y="1012"/>
                  </a:cubicBezTo>
                  <a:cubicBezTo>
                    <a:pt x="111" y="974"/>
                    <a:pt x="104" y="937"/>
                    <a:pt x="92" y="901"/>
                  </a:cubicBezTo>
                  <a:cubicBezTo>
                    <a:pt x="89" y="892"/>
                    <a:pt x="83" y="883"/>
                    <a:pt x="78" y="874"/>
                  </a:cubicBezTo>
                  <a:cubicBezTo>
                    <a:pt x="94" y="919"/>
                    <a:pt x="103" y="964"/>
                    <a:pt x="103" y="1011"/>
                  </a:cubicBezTo>
                  <a:cubicBezTo>
                    <a:pt x="102" y="1012"/>
                    <a:pt x="101" y="1012"/>
                    <a:pt x="100" y="1013"/>
                  </a:cubicBezTo>
                  <a:cubicBezTo>
                    <a:pt x="90" y="996"/>
                    <a:pt x="79" y="979"/>
                    <a:pt x="71" y="961"/>
                  </a:cubicBezTo>
                  <a:cubicBezTo>
                    <a:pt x="63" y="944"/>
                    <a:pt x="58" y="925"/>
                    <a:pt x="52" y="906"/>
                  </a:cubicBezTo>
                  <a:cubicBezTo>
                    <a:pt x="50" y="906"/>
                    <a:pt x="49" y="906"/>
                    <a:pt x="48" y="907"/>
                  </a:cubicBezTo>
                  <a:cubicBezTo>
                    <a:pt x="48" y="910"/>
                    <a:pt x="47" y="913"/>
                    <a:pt x="48" y="916"/>
                  </a:cubicBezTo>
                  <a:cubicBezTo>
                    <a:pt x="57" y="945"/>
                    <a:pt x="65" y="975"/>
                    <a:pt x="84" y="1000"/>
                  </a:cubicBezTo>
                  <a:cubicBezTo>
                    <a:pt x="44" y="982"/>
                    <a:pt x="28" y="944"/>
                    <a:pt x="13" y="907"/>
                  </a:cubicBezTo>
                  <a:cubicBezTo>
                    <a:pt x="12" y="908"/>
                    <a:pt x="11" y="908"/>
                    <a:pt x="10" y="908"/>
                  </a:cubicBezTo>
                  <a:cubicBezTo>
                    <a:pt x="10" y="911"/>
                    <a:pt x="10" y="913"/>
                    <a:pt x="11" y="916"/>
                  </a:cubicBezTo>
                  <a:cubicBezTo>
                    <a:pt x="19" y="942"/>
                    <a:pt x="31" y="966"/>
                    <a:pt x="51" y="987"/>
                  </a:cubicBezTo>
                  <a:cubicBezTo>
                    <a:pt x="62" y="999"/>
                    <a:pt x="76" y="1006"/>
                    <a:pt x="90" y="1013"/>
                  </a:cubicBezTo>
                  <a:cubicBezTo>
                    <a:pt x="93" y="1015"/>
                    <a:pt x="95" y="1016"/>
                    <a:pt x="96" y="1018"/>
                  </a:cubicBezTo>
                  <a:cubicBezTo>
                    <a:pt x="105" y="1034"/>
                    <a:pt x="114" y="1051"/>
                    <a:pt x="124" y="1067"/>
                  </a:cubicBezTo>
                  <a:cubicBezTo>
                    <a:pt x="131" y="1081"/>
                    <a:pt x="140" y="1095"/>
                    <a:pt x="149" y="1111"/>
                  </a:cubicBezTo>
                  <a:cubicBezTo>
                    <a:pt x="138" y="1104"/>
                    <a:pt x="128" y="1098"/>
                    <a:pt x="118" y="1092"/>
                  </a:cubicBezTo>
                  <a:cubicBezTo>
                    <a:pt x="101" y="1082"/>
                    <a:pt x="93" y="1064"/>
                    <a:pt x="81" y="1050"/>
                  </a:cubicBezTo>
                  <a:cubicBezTo>
                    <a:pt x="67" y="1031"/>
                    <a:pt x="52" y="1014"/>
                    <a:pt x="37" y="996"/>
                  </a:cubicBezTo>
                  <a:cubicBezTo>
                    <a:pt x="36" y="994"/>
                    <a:pt x="33" y="992"/>
                    <a:pt x="31" y="991"/>
                  </a:cubicBezTo>
                  <a:cubicBezTo>
                    <a:pt x="31" y="991"/>
                    <a:pt x="30" y="992"/>
                    <a:pt x="30" y="992"/>
                  </a:cubicBezTo>
                  <a:cubicBezTo>
                    <a:pt x="51" y="1020"/>
                    <a:pt x="71" y="1048"/>
                    <a:pt x="92" y="1076"/>
                  </a:cubicBezTo>
                  <a:cubicBezTo>
                    <a:pt x="91" y="1077"/>
                    <a:pt x="91" y="1078"/>
                    <a:pt x="90" y="1079"/>
                  </a:cubicBezTo>
                  <a:cubicBezTo>
                    <a:pt x="78" y="1069"/>
                    <a:pt x="64" y="1061"/>
                    <a:pt x="53" y="1051"/>
                  </a:cubicBezTo>
                  <a:cubicBezTo>
                    <a:pt x="42" y="1041"/>
                    <a:pt x="32" y="1029"/>
                    <a:pt x="22" y="1017"/>
                  </a:cubicBezTo>
                  <a:cubicBezTo>
                    <a:pt x="21" y="1017"/>
                    <a:pt x="21" y="1018"/>
                    <a:pt x="20" y="1018"/>
                  </a:cubicBezTo>
                  <a:cubicBezTo>
                    <a:pt x="21" y="1021"/>
                    <a:pt x="22" y="1024"/>
                    <a:pt x="23" y="1026"/>
                  </a:cubicBezTo>
                  <a:cubicBezTo>
                    <a:pt x="34" y="1046"/>
                    <a:pt x="51" y="1059"/>
                    <a:pt x="69" y="1071"/>
                  </a:cubicBezTo>
                  <a:cubicBezTo>
                    <a:pt x="77" y="1077"/>
                    <a:pt x="87" y="1082"/>
                    <a:pt x="95" y="1089"/>
                  </a:cubicBezTo>
                  <a:cubicBezTo>
                    <a:pt x="84" y="1086"/>
                    <a:pt x="73" y="1083"/>
                    <a:pt x="63" y="1079"/>
                  </a:cubicBezTo>
                  <a:cubicBezTo>
                    <a:pt x="52" y="1075"/>
                    <a:pt x="41" y="1071"/>
                    <a:pt x="30" y="1065"/>
                  </a:cubicBezTo>
                  <a:cubicBezTo>
                    <a:pt x="21" y="1059"/>
                    <a:pt x="12" y="1052"/>
                    <a:pt x="3" y="1045"/>
                  </a:cubicBezTo>
                  <a:close/>
                  <a:moveTo>
                    <a:pt x="497" y="375"/>
                  </a:moveTo>
                  <a:cubicBezTo>
                    <a:pt x="479" y="419"/>
                    <a:pt x="467" y="464"/>
                    <a:pt x="477" y="511"/>
                  </a:cubicBezTo>
                  <a:cubicBezTo>
                    <a:pt x="477" y="511"/>
                    <a:pt x="476" y="511"/>
                    <a:pt x="476" y="511"/>
                  </a:cubicBezTo>
                  <a:cubicBezTo>
                    <a:pt x="475" y="510"/>
                    <a:pt x="474" y="510"/>
                    <a:pt x="474" y="509"/>
                  </a:cubicBezTo>
                  <a:cubicBezTo>
                    <a:pt x="454" y="488"/>
                    <a:pt x="454" y="462"/>
                    <a:pt x="463" y="438"/>
                  </a:cubicBezTo>
                  <a:cubicBezTo>
                    <a:pt x="470" y="417"/>
                    <a:pt x="483" y="398"/>
                    <a:pt x="493" y="378"/>
                  </a:cubicBezTo>
                  <a:cubicBezTo>
                    <a:pt x="494" y="377"/>
                    <a:pt x="495" y="376"/>
                    <a:pt x="496" y="374"/>
                  </a:cubicBezTo>
                  <a:cubicBezTo>
                    <a:pt x="496" y="375"/>
                    <a:pt x="497" y="375"/>
                    <a:pt x="497" y="375"/>
                  </a:cubicBezTo>
                  <a:close/>
                  <a:moveTo>
                    <a:pt x="507" y="515"/>
                  </a:moveTo>
                  <a:cubicBezTo>
                    <a:pt x="526" y="479"/>
                    <a:pt x="524" y="442"/>
                    <a:pt x="520" y="404"/>
                  </a:cubicBezTo>
                  <a:cubicBezTo>
                    <a:pt x="534" y="432"/>
                    <a:pt x="538" y="461"/>
                    <a:pt x="529" y="491"/>
                  </a:cubicBezTo>
                  <a:cubicBezTo>
                    <a:pt x="526" y="503"/>
                    <a:pt x="518" y="510"/>
                    <a:pt x="507" y="515"/>
                  </a:cubicBezTo>
                  <a:close/>
                  <a:moveTo>
                    <a:pt x="498" y="509"/>
                  </a:moveTo>
                  <a:cubicBezTo>
                    <a:pt x="502" y="468"/>
                    <a:pt x="506" y="427"/>
                    <a:pt x="511" y="385"/>
                  </a:cubicBezTo>
                  <a:cubicBezTo>
                    <a:pt x="516" y="428"/>
                    <a:pt x="522" y="471"/>
                    <a:pt x="498" y="509"/>
                  </a:cubicBezTo>
                  <a:close/>
                  <a:moveTo>
                    <a:pt x="503" y="382"/>
                  </a:moveTo>
                  <a:cubicBezTo>
                    <a:pt x="502" y="388"/>
                    <a:pt x="501" y="394"/>
                    <a:pt x="501" y="400"/>
                  </a:cubicBezTo>
                  <a:cubicBezTo>
                    <a:pt x="498" y="424"/>
                    <a:pt x="496" y="449"/>
                    <a:pt x="493" y="473"/>
                  </a:cubicBezTo>
                  <a:cubicBezTo>
                    <a:pt x="492" y="483"/>
                    <a:pt x="489" y="492"/>
                    <a:pt x="487" y="502"/>
                  </a:cubicBezTo>
                  <a:cubicBezTo>
                    <a:pt x="486" y="502"/>
                    <a:pt x="485" y="502"/>
                    <a:pt x="483" y="502"/>
                  </a:cubicBezTo>
                  <a:cubicBezTo>
                    <a:pt x="477" y="460"/>
                    <a:pt x="487" y="420"/>
                    <a:pt x="503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5875338" y="744538"/>
              <a:ext cx="1660525" cy="5803900"/>
            </a:xfrm>
            <a:custGeom>
              <a:avLst/>
              <a:gdLst>
                <a:gd name="T0" fmla="*/ 158 w 519"/>
                <a:gd name="T1" fmla="*/ 150 h 1817"/>
                <a:gd name="T2" fmla="*/ 35 w 519"/>
                <a:gd name="T3" fmla="*/ 59 h 1817"/>
                <a:gd name="T4" fmla="*/ 64 w 519"/>
                <a:gd name="T5" fmla="*/ 65 h 1817"/>
                <a:gd name="T6" fmla="*/ 147 w 519"/>
                <a:gd name="T7" fmla="*/ 125 h 1817"/>
                <a:gd name="T8" fmla="*/ 103 w 519"/>
                <a:gd name="T9" fmla="*/ 43 h 1817"/>
                <a:gd name="T10" fmla="*/ 160 w 519"/>
                <a:gd name="T11" fmla="*/ 104 h 1817"/>
                <a:gd name="T12" fmla="*/ 171 w 519"/>
                <a:gd name="T13" fmla="*/ 59 h 1817"/>
                <a:gd name="T14" fmla="*/ 183 w 519"/>
                <a:gd name="T15" fmla="*/ 118 h 1817"/>
                <a:gd name="T16" fmla="*/ 180 w 519"/>
                <a:gd name="T17" fmla="*/ 143 h 1817"/>
                <a:gd name="T18" fmla="*/ 219 w 519"/>
                <a:gd name="T19" fmla="*/ 0 h 1817"/>
                <a:gd name="T20" fmla="*/ 203 w 519"/>
                <a:gd name="T21" fmla="*/ 193 h 1817"/>
                <a:gd name="T22" fmla="*/ 216 w 519"/>
                <a:gd name="T23" fmla="*/ 184 h 1817"/>
                <a:gd name="T24" fmla="*/ 236 w 519"/>
                <a:gd name="T25" fmla="*/ 365 h 1817"/>
                <a:gd name="T26" fmla="*/ 228 w 519"/>
                <a:gd name="T27" fmla="*/ 882 h 1817"/>
                <a:gd name="T28" fmla="*/ 203 w 519"/>
                <a:gd name="T29" fmla="*/ 1376 h 1817"/>
                <a:gd name="T30" fmla="*/ 377 w 519"/>
                <a:gd name="T31" fmla="*/ 731 h 1817"/>
                <a:gd name="T32" fmla="*/ 343 w 519"/>
                <a:gd name="T33" fmla="*/ 595 h 1817"/>
                <a:gd name="T34" fmla="*/ 357 w 519"/>
                <a:gd name="T35" fmla="*/ 592 h 1817"/>
                <a:gd name="T36" fmla="*/ 336 w 519"/>
                <a:gd name="T37" fmla="*/ 574 h 1817"/>
                <a:gd name="T38" fmla="*/ 270 w 519"/>
                <a:gd name="T39" fmla="*/ 416 h 1817"/>
                <a:gd name="T40" fmla="*/ 312 w 519"/>
                <a:gd name="T41" fmla="*/ 514 h 1817"/>
                <a:gd name="T42" fmla="*/ 327 w 519"/>
                <a:gd name="T43" fmla="*/ 405 h 1817"/>
                <a:gd name="T44" fmla="*/ 356 w 519"/>
                <a:gd name="T45" fmla="*/ 495 h 1817"/>
                <a:gd name="T46" fmla="*/ 364 w 519"/>
                <a:gd name="T47" fmla="*/ 494 h 1817"/>
                <a:gd name="T48" fmla="*/ 403 w 519"/>
                <a:gd name="T49" fmla="*/ 416 h 1817"/>
                <a:gd name="T50" fmla="*/ 402 w 519"/>
                <a:gd name="T51" fmla="*/ 544 h 1817"/>
                <a:gd name="T52" fmla="*/ 421 w 519"/>
                <a:gd name="T53" fmla="*/ 545 h 1817"/>
                <a:gd name="T54" fmla="*/ 444 w 519"/>
                <a:gd name="T55" fmla="*/ 545 h 1817"/>
                <a:gd name="T56" fmla="*/ 451 w 519"/>
                <a:gd name="T57" fmla="*/ 558 h 1817"/>
                <a:gd name="T58" fmla="*/ 512 w 519"/>
                <a:gd name="T59" fmla="*/ 500 h 1817"/>
                <a:gd name="T60" fmla="*/ 437 w 519"/>
                <a:gd name="T61" fmla="*/ 619 h 1817"/>
                <a:gd name="T62" fmla="*/ 418 w 519"/>
                <a:gd name="T63" fmla="*/ 615 h 1817"/>
                <a:gd name="T64" fmla="*/ 400 w 519"/>
                <a:gd name="T65" fmla="*/ 580 h 1817"/>
                <a:gd name="T66" fmla="*/ 271 w 519"/>
                <a:gd name="T67" fmla="*/ 1145 h 1817"/>
                <a:gd name="T68" fmla="*/ 217 w 519"/>
                <a:gd name="T69" fmla="*/ 1553 h 1817"/>
                <a:gd name="T70" fmla="*/ 276 w 519"/>
                <a:gd name="T71" fmla="*/ 1267 h 1817"/>
                <a:gd name="T72" fmla="*/ 301 w 519"/>
                <a:gd name="T73" fmla="*/ 1337 h 1817"/>
                <a:gd name="T74" fmla="*/ 302 w 519"/>
                <a:gd name="T75" fmla="*/ 1145 h 1817"/>
                <a:gd name="T76" fmla="*/ 333 w 519"/>
                <a:gd name="T77" fmla="*/ 1118 h 1817"/>
                <a:gd name="T78" fmla="*/ 315 w 519"/>
                <a:gd name="T79" fmla="*/ 1280 h 1817"/>
                <a:gd name="T80" fmla="*/ 369 w 519"/>
                <a:gd name="T81" fmla="*/ 1145 h 1817"/>
                <a:gd name="T82" fmla="*/ 352 w 519"/>
                <a:gd name="T83" fmla="*/ 1040 h 1817"/>
                <a:gd name="T84" fmla="*/ 397 w 519"/>
                <a:gd name="T85" fmla="*/ 980 h 1817"/>
                <a:gd name="T86" fmla="*/ 402 w 519"/>
                <a:gd name="T87" fmla="*/ 1125 h 1817"/>
                <a:gd name="T88" fmla="*/ 444 w 519"/>
                <a:gd name="T89" fmla="*/ 925 h 1817"/>
                <a:gd name="T90" fmla="*/ 417 w 519"/>
                <a:gd name="T91" fmla="*/ 1124 h 1817"/>
                <a:gd name="T92" fmla="*/ 454 w 519"/>
                <a:gd name="T93" fmla="*/ 1079 h 1817"/>
                <a:gd name="T94" fmla="*/ 320 w 519"/>
                <a:gd name="T95" fmla="*/ 1395 h 1817"/>
                <a:gd name="T96" fmla="*/ 454 w 519"/>
                <a:gd name="T97" fmla="*/ 1104 h 1817"/>
                <a:gd name="T98" fmla="*/ 469 w 519"/>
                <a:gd name="T99" fmla="*/ 1182 h 1817"/>
                <a:gd name="T100" fmla="*/ 317 w 519"/>
                <a:gd name="T101" fmla="*/ 1411 h 1817"/>
                <a:gd name="T102" fmla="*/ 418 w 519"/>
                <a:gd name="T103" fmla="*/ 1317 h 1817"/>
                <a:gd name="T104" fmla="*/ 457 w 519"/>
                <a:gd name="T105" fmla="*/ 1270 h 1817"/>
                <a:gd name="T106" fmla="*/ 467 w 519"/>
                <a:gd name="T107" fmla="*/ 1319 h 1817"/>
                <a:gd name="T108" fmla="*/ 359 w 519"/>
                <a:gd name="T109" fmla="*/ 1415 h 1817"/>
                <a:gd name="T110" fmla="*/ 215 w 519"/>
                <a:gd name="T111" fmla="*/ 1608 h 1817"/>
                <a:gd name="T112" fmla="*/ 212 w 519"/>
                <a:gd name="T113" fmla="*/ 1817 h 1817"/>
                <a:gd name="T114" fmla="*/ 187 w 519"/>
                <a:gd name="T115" fmla="*/ 1419 h 1817"/>
                <a:gd name="T116" fmla="*/ 218 w 519"/>
                <a:gd name="T117" fmla="*/ 552 h 1817"/>
                <a:gd name="T118" fmla="*/ 169 w 519"/>
                <a:gd name="T119" fmla="*/ 158 h 1817"/>
                <a:gd name="T120" fmla="*/ 171 w 519"/>
                <a:gd name="T121" fmla="*/ 199 h 1817"/>
                <a:gd name="T122" fmla="*/ 110 w 519"/>
                <a:gd name="T123" fmla="*/ 164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9" h="1817">
                  <a:moveTo>
                    <a:pt x="6" y="57"/>
                  </a:moveTo>
                  <a:cubicBezTo>
                    <a:pt x="8" y="60"/>
                    <a:pt x="10" y="63"/>
                    <a:pt x="11" y="66"/>
                  </a:cubicBezTo>
                  <a:cubicBezTo>
                    <a:pt x="21" y="91"/>
                    <a:pt x="36" y="112"/>
                    <a:pt x="57" y="129"/>
                  </a:cubicBezTo>
                  <a:cubicBezTo>
                    <a:pt x="81" y="148"/>
                    <a:pt x="108" y="161"/>
                    <a:pt x="140" y="155"/>
                  </a:cubicBezTo>
                  <a:cubicBezTo>
                    <a:pt x="146" y="154"/>
                    <a:pt x="152" y="152"/>
                    <a:pt x="158" y="150"/>
                  </a:cubicBezTo>
                  <a:cubicBezTo>
                    <a:pt x="158" y="149"/>
                    <a:pt x="158" y="149"/>
                    <a:pt x="158" y="148"/>
                  </a:cubicBezTo>
                  <a:cubicBezTo>
                    <a:pt x="151" y="147"/>
                    <a:pt x="145" y="145"/>
                    <a:pt x="138" y="145"/>
                  </a:cubicBezTo>
                  <a:cubicBezTo>
                    <a:pt x="104" y="143"/>
                    <a:pt x="76" y="128"/>
                    <a:pt x="54" y="102"/>
                  </a:cubicBezTo>
                  <a:cubicBezTo>
                    <a:pt x="46" y="92"/>
                    <a:pt x="40" y="79"/>
                    <a:pt x="34" y="67"/>
                  </a:cubicBezTo>
                  <a:cubicBezTo>
                    <a:pt x="33" y="65"/>
                    <a:pt x="34" y="62"/>
                    <a:pt x="35" y="59"/>
                  </a:cubicBezTo>
                  <a:cubicBezTo>
                    <a:pt x="37" y="61"/>
                    <a:pt x="40" y="62"/>
                    <a:pt x="41" y="64"/>
                  </a:cubicBezTo>
                  <a:cubicBezTo>
                    <a:pt x="49" y="86"/>
                    <a:pt x="64" y="103"/>
                    <a:pt x="82" y="117"/>
                  </a:cubicBezTo>
                  <a:cubicBezTo>
                    <a:pt x="100" y="132"/>
                    <a:pt x="122" y="135"/>
                    <a:pt x="145" y="137"/>
                  </a:cubicBezTo>
                  <a:cubicBezTo>
                    <a:pt x="132" y="128"/>
                    <a:pt x="119" y="120"/>
                    <a:pt x="107" y="111"/>
                  </a:cubicBezTo>
                  <a:cubicBezTo>
                    <a:pt x="89" y="99"/>
                    <a:pt x="74" y="84"/>
                    <a:pt x="64" y="65"/>
                  </a:cubicBezTo>
                  <a:cubicBezTo>
                    <a:pt x="61" y="61"/>
                    <a:pt x="59" y="56"/>
                    <a:pt x="64" y="49"/>
                  </a:cubicBezTo>
                  <a:cubicBezTo>
                    <a:pt x="73" y="69"/>
                    <a:pt x="85" y="85"/>
                    <a:pt x="101" y="97"/>
                  </a:cubicBezTo>
                  <a:cubicBezTo>
                    <a:pt x="117" y="109"/>
                    <a:pt x="133" y="120"/>
                    <a:pt x="150" y="131"/>
                  </a:cubicBezTo>
                  <a:cubicBezTo>
                    <a:pt x="150" y="130"/>
                    <a:pt x="151" y="130"/>
                    <a:pt x="151" y="129"/>
                  </a:cubicBezTo>
                  <a:cubicBezTo>
                    <a:pt x="150" y="128"/>
                    <a:pt x="149" y="126"/>
                    <a:pt x="147" y="125"/>
                  </a:cubicBezTo>
                  <a:cubicBezTo>
                    <a:pt x="125" y="101"/>
                    <a:pt x="108" y="75"/>
                    <a:pt x="95" y="46"/>
                  </a:cubicBezTo>
                  <a:cubicBezTo>
                    <a:pt x="93" y="43"/>
                    <a:pt x="92" y="41"/>
                    <a:pt x="92" y="38"/>
                  </a:cubicBezTo>
                  <a:cubicBezTo>
                    <a:pt x="91" y="37"/>
                    <a:pt x="92" y="35"/>
                    <a:pt x="93" y="34"/>
                  </a:cubicBezTo>
                  <a:cubicBezTo>
                    <a:pt x="94" y="33"/>
                    <a:pt x="96" y="34"/>
                    <a:pt x="97" y="35"/>
                  </a:cubicBezTo>
                  <a:cubicBezTo>
                    <a:pt x="99" y="38"/>
                    <a:pt x="101" y="40"/>
                    <a:pt x="103" y="43"/>
                  </a:cubicBezTo>
                  <a:cubicBezTo>
                    <a:pt x="113" y="61"/>
                    <a:pt x="123" y="79"/>
                    <a:pt x="135" y="97"/>
                  </a:cubicBezTo>
                  <a:cubicBezTo>
                    <a:pt x="142" y="108"/>
                    <a:pt x="151" y="117"/>
                    <a:pt x="160" y="127"/>
                  </a:cubicBezTo>
                  <a:cubicBezTo>
                    <a:pt x="161" y="130"/>
                    <a:pt x="163" y="132"/>
                    <a:pt x="165" y="134"/>
                  </a:cubicBezTo>
                  <a:cubicBezTo>
                    <a:pt x="165" y="134"/>
                    <a:pt x="166" y="134"/>
                    <a:pt x="166" y="134"/>
                  </a:cubicBezTo>
                  <a:cubicBezTo>
                    <a:pt x="164" y="124"/>
                    <a:pt x="163" y="114"/>
                    <a:pt x="160" y="104"/>
                  </a:cubicBezTo>
                  <a:cubicBezTo>
                    <a:pt x="154" y="82"/>
                    <a:pt x="145" y="60"/>
                    <a:pt x="131" y="41"/>
                  </a:cubicBezTo>
                  <a:cubicBezTo>
                    <a:pt x="128" y="37"/>
                    <a:pt x="125" y="33"/>
                    <a:pt x="129" y="27"/>
                  </a:cubicBezTo>
                  <a:cubicBezTo>
                    <a:pt x="154" y="54"/>
                    <a:pt x="166" y="88"/>
                    <a:pt x="173" y="124"/>
                  </a:cubicBezTo>
                  <a:cubicBezTo>
                    <a:pt x="174" y="122"/>
                    <a:pt x="175" y="120"/>
                    <a:pt x="175" y="118"/>
                  </a:cubicBezTo>
                  <a:cubicBezTo>
                    <a:pt x="178" y="98"/>
                    <a:pt x="178" y="78"/>
                    <a:pt x="171" y="59"/>
                  </a:cubicBezTo>
                  <a:cubicBezTo>
                    <a:pt x="166" y="46"/>
                    <a:pt x="158" y="33"/>
                    <a:pt x="151" y="20"/>
                  </a:cubicBezTo>
                  <a:cubicBezTo>
                    <a:pt x="149" y="17"/>
                    <a:pt x="148" y="14"/>
                    <a:pt x="145" y="9"/>
                  </a:cubicBezTo>
                  <a:cubicBezTo>
                    <a:pt x="156" y="10"/>
                    <a:pt x="160" y="16"/>
                    <a:pt x="164" y="22"/>
                  </a:cubicBezTo>
                  <a:cubicBezTo>
                    <a:pt x="182" y="48"/>
                    <a:pt x="187" y="77"/>
                    <a:pt x="185" y="108"/>
                  </a:cubicBezTo>
                  <a:cubicBezTo>
                    <a:pt x="184" y="111"/>
                    <a:pt x="184" y="115"/>
                    <a:pt x="183" y="118"/>
                  </a:cubicBezTo>
                  <a:cubicBezTo>
                    <a:pt x="184" y="118"/>
                    <a:pt x="185" y="118"/>
                    <a:pt x="185" y="118"/>
                  </a:cubicBezTo>
                  <a:cubicBezTo>
                    <a:pt x="201" y="82"/>
                    <a:pt x="199" y="45"/>
                    <a:pt x="190" y="8"/>
                  </a:cubicBezTo>
                  <a:cubicBezTo>
                    <a:pt x="202" y="21"/>
                    <a:pt x="203" y="37"/>
                    <a:pt x="203" y="53"/>
                  </a:cubicBezTo>
                  <a:cubicBezTo>
                    <a:pt x="203" y="69"/>
                    <a:pt x="201" y="85"/>
                    <a:pt x="200" y="100"/>
                  </a:cubicBezTo>
                  <a:cubicBezTo>
                    <a:pt x="198" y="117"/>
                    <a:pt x="188" y="129"/>
                    <a:pt x="180" y="143"/>
                  </a:cubicBezTo>
                  <a:cubicBezTo>
                    <a:pt x="183" y="143"/>
                    <a:pt x="185" y="141"/>
                    <a:pt x="186" y="140"/>
                  </a:cubicBezTo>
                  <a:cubicBezTo>
                    <a:pt x="193" y="130"/>
                    <a:pt x="201" y="120"/>
                    <a:pt x="206" y="109"/>
                  </a:cubicBezTo>
                  <a:cubicBezTo>
                    <a:pt x="219" y="77"/>
                    <a:pt x="221" y="44"/>
                    <a:pt x="216" y="10"/>
                  </a:cubicBezTo>
                  <a:cubicBezTo>
                    <a:pt x="216" y="7"/>
                    <a:pt x="216" y="4"/>
                    <a:pt x="215" y="1"/>
                  </a:cubicBezTo>
                  <a:cubicBezTo>
                    <a:pt x="217" y="1"/>
                    <a:pt x="218" y="0"/>
                    <a:pt x="219" y="0"/>
                  </a:cubicBezTo>
                  <a:cubicBezTo>
                    <a:pt x="221" y="6"/>
                    <a:pt x="224" y="12"/>
                    <a:pt x="224" y="18"/>
                  </a:cubicBezTo>
                  <a:cubicBezTo>
                    <a:pt x="229" y="64"/>
                    <a:pt x="225" y="108"/>
                    <a:pt x="195" y="146"/>
                  </a:cubicBezTo>
                  <a:cubicBezTo>
                    <a:pt x="215" y="152"/>
                    <a:pt x="224" y="164"/>
                    <a:pt x="224" y="184"/>
                  </a:cubicBezTo>
                  <a:cubicBezTo>
                    <a:pt x="224" y="189"/>
                    <a:pt x="222" y="194"/>
                    <a:pt x="217" y="194"/>
                  </a:cubicBezTo>
                  <a:cubicBezTo>
                    <a:pt x="213" y="195"/>
                    <a:pt x="207" y="195"/>
                    <a:pt x="203" y="193"/>
                  </a:cubicBezTo>
                  <a:cubicBezTo>
                    <a:pt x="199" y="190"/>
                    <a:pt x="197" y="184"/>
                    <a:pt x="200" y="179"/>
                  </a:cubicBezTo>
                  <a:cubicBezTo>
                    <a:pt x="201" y="176"/>
                    <a:pt x="205" y="174"/>
                    <a:pt x="208" y="173"/>
                  </a:cubicBezTo>
                  <a:cubicBezTo>
                    <a:pt x="209" y="173"/>
                    <a:pt x="213" y="177"/>
                    <a:pt x="213" y="178"/>
                  </a:cubicBezTo>
                  <a:cubicBezTo>
                    <a:pt x="213" y="181"/>
                    <a:pt x="210" y="183"/>
                    <a:pt x="208" y="186"/>
                  </a:cubicBezTo>
                  <a:cubicBezTo>
                    <a:pt x="212" y="189"/>
                    <a:pt x="215" y="188"/>
                    <a:pt x="216" y="184"/>
                  </a:cubicBezTo>
                  <a:cubicBezTo>
                    <a:pt x="217" y="173"/>
                    <a:pt x="213" y="165"/>
                    <a:pt x="205" y="158"/>
                  </a:cubicBezTo>
                  <a:cubicBezTo>
                    <a:pt x="198" y="152"/>
                    <a:pt x="190" y="153"/>
                    <a:pt x="182" y="156"/>
                  </a:cubicBezTo>
                  <a:cubicBezTo>
                    <a:pt x="182" y="159"/>
                    <a:pt x="182" y="161"/>
                    <a:pt x="183" y="164"/>
                  </a:cubicBezTo>
                  <a:cubicBezTo>
                    <a:pt x="195" y="204"/>
                    <a:pt x="207" y="244"/>
                    <a:pt x="220" y="283"/>
                  </a:cubicBezTo>
                  <a:cubicBezTo>
                    <a:pt x="228" y="310"/>
                    <a:pt x="235" y="337"/>
                    <a:pt x="236" y="365"/>
                  </a:cubicBezTo>
                  <a:cubicBezTo>
                    <a:pt x="237" y="404"/>
                    <a:pt x="237" y="443"/>
                    <a:pt x="237" y="482"/>
                  </a:cubicBezTo>
                  <a:cubicBezTo>
                    <a:pt x="237" y="501"/>
                    <a:pt x="235" y="520"/>
                    <a:pt x="232" y="538"/>
                  </a:cubicBezTo>
                  <a:cubicBezTo>
                    <a:pt x="228" y="564"/>
                    <a:pt x="225" y="589"/>
                    <a:pt x="226" y="615"/>
                  </a:cubicBezTo>
                  <a:cubicBezTo>
                    <a:pt x="227" y="646"/>
                    <a:pt x="227" y="677"/>
                    <a:pt x="228" y="708"/>
                  </a:cubicBezTo>
                  <a:cubicBezTo>
                    <a:pt x="228" y="766"/>
                    <a:pt x="228" y="824"/>
                    <a:pt x="228" y="882"/>
                  </a:cubicBezTo>
                  <a:cubicBezTo>
                    <a:pt x="227" y="930"/>
                    <a:pt x="224" y="979"/>
                    <a:pt x="215" y="1026"/>
                  </a:cubicBezTo>
                  <a:cubicBezTo>
                    <a:pt x="205" y="1083"/>
                    <a:pt x="201" y="1141"/>
                    <a:pt x="199" y="1199"/>
                  </a:cubicBezTo>
                  <a:cubicBezTo>
                    <a:pt x="197" y="1261"/>
                    <a:pt x="198" y="1323"/>
                    <a:pt x="198" y="1385"/>
                  </a:cubicBezTo>
                  <a:cubicBezTo>
                    <a:pt x="198" y="1387"/>
                    <a:pt x="199" y="1390"/>
                    <a:pt x="200" y="1392"/>
                  </a:cubicBezTo>
                  <a:cubicBezTo>
                    <a:pt x="202" y="1387"/>
                    <a:pt x="202" y="1381"/>
                    <a:pt x="203" y="1376"/>
                  </a:cubicBezTo>
                  <a:cubicBezTo>
                    <a:pt x="209" y="1339"/>
                    <a:pt x="215" y="1302"/>
                    <a:pt x="223" y="1265"/>
                  </a:cubicBezTo>
                  <a:cubicBezTo>
                    <a:pt x="235" y="1209"/>
                    <a:pt x="252" y="1154"/>
                    <a:pt x="271" y="1100"/>
                  </a:cubicBezTo>
                  <a:cubicBezTo>
                    <a:pt x="290" y="1046"/>
                    <a:pt x="309" y="992"/>
                    <a:pt x="328" y="938"/>
                  </a:cubicBezTo>
                  <a:cubicBezTo>
                    <a:pt x="336" y="917"/>
                    <a:pt x="343" y="897"/>
                    <a:pt x="349" y="877"/>
                  </a:cubicBezTo>
                  <a:cubicBezTo>
                    <a:pt x="364" y="829"/>
                    <a:pt x="372" y="780"/>
                    <a:pt x="377" y="731"/>
                  </a:cubicBezTo>
                  <a:cubicBezTo>
                    <a:pt x="382" y="680"/>
                    <a:pt x="385" y="630"/>
                    <a:pt x="384" y="579"/>
                  </a:cubicBezTo>
                  <a:cubicBezTo>
                    <a:pt x="384" y="574"/>
                    <a:pt x="383" y="572"/>
                    <a:pt x="378" y="571"/>
                  </a:cubicBezTo>
                  <a:cubicBezTo>
                    <a:pt x="371" y="570"/>
                    <a:pt x="364" y="568"/>
                    <a:pt x="357" y="568"/>
                  </a:cubicBezTo>
                  <a:cubicBezTo>
                    <a:pt x="349" y="568"/>
                    <a:pt x="344" y="571"/>
                    <a:pt x="343" y="578"/>
                  </a:cubicBezTo>
                  <a:cubicBezTo>
                    <a:pt x="342" y="584"/>
                    <a:pt x="342" y="590"/>
                    <a:pt x="343" y="595"/>
                  </a:cubicBezTo>
                  <a:cubicBezTo>
                    <a:pt x="344" y="601"/>
                    <a:pt x="347" y="606"/>
                    <a:pt x="354" y="606"/>
                  </a:cubicBezTo>
                  <a:cubicBezTo>
                    <a:pt x="361" y="606"/>
                    <a:pt x="364" y="602"/>
                    <a:pt x="367" y="594"/>
                  </a:cubicBezTo>
                  <a:cubicBezTo>
                    <a:pt x="365" y="596"/>
                    <a:pt x="365" y="597"/>
                    <a:pt x="364" y="597"/>
                  </a:cubicBezTo>
                  <a:cubicBezTo>
                    <a:pt x="362" y="598"/>
                    <a:pt x="360" y="599"/>
                    <a:pt x="358" y="599"/>
                  </a:cubicBezTo>
                  <a:cubicBezTo>
                    <a:pt x="358" y="597"/>
                    <a:pt x="357" y="594"/>
                    <a:pt x="357" y="592"/>
                  </a:cubicBezTo>
                  <a:cubicBezTo>
                    <a:pt x="359" y="588"/>
                    <a:pt x="363" y="586"/>
                    <a:pt x="368" y="587"/>
                  </a:cubicBezTo>
                  <a:cubicBezTo>
                    <a:pt x="374" y="589"/>
                    <a:pt x="376" y="592"/>
                    <a:pt x="375" y="598"/>
                  </a:cubicBezTo>
                  <a:cubicBezTo>
                    <a:pt x="374" y="604"/>
                    <a:pt x="366" y="613"/>
                    <a:pt x="359" y="615"/>
                  </a:cubicBezTo>
                  <a:cubicBezTo>
                    <a:pt x="351" y="616"/>
                    <a:pt x="343" y="613"/>
                    <a:pt x="338" y="606"/>
                  </a:cubicBezTo>
                  <a:cubicBezTo>
                    <a:pt x="332" y="596"/>
                    <a:pt x="333" y="585"/>
                    <a:pt x="336" y="574"/>
                  </a:cubicBezTo>
                  <a:cubicBezTo>
                    <a:pt x="339" y="565"/>
                    <a:pt x="346" y="561"/>
                    <a:pt x="357" y="560"/>
                  </a:cubicBezTo>
                  <a:cubicBezTo>
                    <a:pt x="347" y="555"/>
                    <a:pt x="340" y="550"/>
                    <a:pt x="332" y="546"/>
                  </a:cubicBezTo>
                  <a:cubicBezTo>
                    <a:pt x="317" y="537"/>
                    <a:pt x="305" y="526"/>
                    <a:pt x="297" y="510"/>
                  </a:cubicBezTo>
                  <a:cubicBezTo>
                    <a:pt x="292" y="501"/>
                    <a:pt x="287" y="492"/>
                    <a:pt x="283" y="482"/>
                  </a:cubicBezTo>
                  <a:cubicBezTo>
                    <a:pt x="275" y="460"/>
                    <a:pt x="269" y="439"/>
                    <a:pt x="270" y="416"/>
                  </a:cubicBezTo>
                  <a:cubicBezTo>
                    <a:pt x="270" y="412"/>
                    <a:pt x="272" y="409"/>
                    <a:pt x="272" y="405"/>
                  </a:cubicBezTo>
                  <a:cubicBezTo>
                    <a:pt x="273" y="406"/>
                    <a:pt x="274" y="406"/>
                    <a:pt x="275" y="406"/>
                  </a:cubicBezTo>
                  <a:cubicBezTo>
                    <a:pt x="276" y="409"/>
                    <a:pt x="277" y="413"/>
                    <a:pt x="277" y="416"/>
                  </a:cubicBezTo>
                  <a:cubicBezTo>
                    <a:pt x="277" y="420"/>
                    <a:pt x="277" y="424"/>
                    <a:pt x="278" y="428"/>
                  </a:cubicBezTo>
                  <a:cubicBezTo>
                    <a:pt x="284" y="459"/>
                    <a:pt x="294" y="488"/>
                    <a:pt x="312" y="514"/>
                  </a:cubicBezTo>
                  <a:cubicBezTo>
                    <a:pt x="320" y="525"/>
                    <a:pt x="330" y="533"/>
                    <a:pt x="344" y="539"/>
                  </a:cubicBezTo>
                  <a:cubicBezTo>
                    <a:pt x="343" y="537"/>
                    <a:pt x="342" y="536"/>
                    <a:pt x="342" y="535"/>
                  </a:cubicBezTo>
                  <a:cubicBezTo>
                    <a:pt x="322" y="496"/>
                    <a:pt x="313" y="455"/>
                    <a:pt x="321" y="412"/>
                  </a:cubicBezTo>
                  <a:cubicBezTo>
                    <a:pt x="322" y="409"/>
                    <a:pt x="323" y="407"/>
                    <a:pt x="324" y="405"/>
                  </a:cubicBezTo>
                  <a:cubicBezTo>
                    <a:pt x="325" y="405"/>
                    <a:pt x="326" y="405"/>
                    <a:pt x="327" y="405"/>
                  </a:cubicBezTo>
                  <a:cubicBezTo>
                    <a:pt x="327" y="411"/>
                    <a:pt x="327" y="416"/>
                    <a:pt x="327" y="421"/>
                  </a:cubicBezTo>
                  <a:cubicBezTo>
                    <a:pt x="322" y="460"/>
                    <a:pt x="332" y="496"/>
                    <a:pt x="350" y="530"/>
                  </a:cubicBezTo>
                  <a:cubicBezTo>
                    <a:pt x="355" y="539"/>
                    <a:pt x="362" y="545"/>
                    <a:pt x="371" y="551"/>
                  </a:cubicBezTo>
                  <a:cubicBezTo>
                    <a:pt x="367" y="541"/>
                    <a:pt x="363" y="533"/>
                    <a:pt x="360" y="523"/>
                  </a:cubicBezTo>
                  <a:cubicBezTo>
                    <a:pt x="358" y="514"/>
                    <a:pt x="356" y="504"/>
                    <a:pt x="356" y="495"/>
                  </a:cubicBezTo>
                  <a:cubicBezTo>
                    <a:pt x="355" y="485"/>
                    <a:pt x="356" y="475"/>
                    <a:pt x="356" y="465"/>
                  </a:cubicBezTo>
                  <a:cubicBezTo>
                    <a:pt x="357" y="455"/>
                    <a:pt x="357" y="446"/>
                    <a:pt x="359" y="436"/>
                  </a:cubicBezTo>
                  <a:cubicBezTo>
                    <a:pt x="360" y="427"/>
                    <a:pt x="357" y="417"/>
                    <a:pt x="365" y="409"/>
                  </a:cubicBezTo>
                  <a:cubicBezTo>
                    <a:pt x="366" y="418"/>
                    <a:pt x="366" y="427"/>
                    <a:pt x="366" y="436"/>
                  </a:cubicBezTo>
                  <a:cubicBezTo>
                    <a:pt x="365" y="455"/>
                    <a:pt x="364" y="475"/>
                    <a:pt x="364" y="494"/>
                  </a:cubicBezTo>
                  <a:cubicBezTo>
                    <a:pt x="364" y="512"/>
                    <a:pt x="369" y="529"/>
                    <a:pt x="380" y="544"/>
                  </a:cubicBezTo>
                  <a:cubicBezTo>
                    <a:pt x="382" y="523"/>
                    <a:pt x="384" y="502"/>
                    <a:pt x="387" y="481"/>
                  </a:cubicBezTo>
                  <a:cubicBezTo>
                    <a:pt x="389" y="462"/>
                    <a:pt x="393" y="442"/>
                    <a:pt x="396" y="423"/>
                  </a:cubicBezTo>
                  <a:cubicBezTo>
                    <a:pt x="397" y="420"/>
                    <a:pt x="400" y="417"/>
                    <a:pt x="401" y="415"/>
                  </a:cubicBezTo>
                  <a:cubicBezTo>
                    <a:pt x="402" y="415"/>
                    <a:pt x="402" y="415"/>
                    <a:pt x="403" y="416"/>
                  </a:cubicBezTo>
                  <a:cubicBezTo>
                    <a:pt x="399" y="456"/>
                    <a:pt x="395" y="496"/>
                    <a:pt x="391" y="537"/>
                  </a:cubicBezTo>
                  <a:cubicBezTo>
                    <a:pt x="392" y="537"/>
                    <a:pt x="393" y="537"/>
                    <a:pt x="393" y="537"/>
                  </a:cubicBezTo>
                  <a:cubicBezTo>
                    <a:pt x="411" y="502"/>
                    <a:pt x="425" y="465"/>
                    <a:pt x="437" y="427"/>
                  </a:cubicBezTo>
                  <a:cubicBezTo>
                    <a:pt x="440" y="448"/>
                    <a:pt x="431" y="467"/>
                    <a:pt x="425" y="486"/>
                  </a:cubicBezTo>
                  <a:cubicBezTo>
                    <a:pt x="418" y="505"/>
                    <a:pt x="410" y="524"/>
                    <a:pt x="402" y="544"/>
                  </a:cubicBezTo>
                  <a:cubicBezTo>
                    <a:pt x="420" y="535"/>
                    <a:pt x="434" y="522"/>
                    <a:pt x="445" y="505"/>
                  </a:cubicBezTo>
                  <a:cubicBezTo>
                    <a:pt x="456" y="486"/>
                    <a:pt x="465" y="466"/>
                    <a:pt x="471" y="445"/>
                  </a:cubicBezTo>
                  <a:cubicBezTo>
                    <a:pt x="472" y="443"/>
                    <a:pt x="473" y="441"/>
                    <a:pt x="474" y="439"/>
                  </a:cubicBezTo>
                  <a:cubicBezTo>
                    <a:pt x="475" y="440"/>
                    <a:pt x="476" y="440"/>
                    <a:pt x="477" y="441"/>
                  </a:cubicBezTo>
                  <a:cubicBezTo>
                    <a:pt x="468" y="480"/>
                    <a:pt x="455" y="518"/>
                    <a:pt x="421" y="545"/>
                  </a:cubicBezTo>
                  <a:cubicBezTo>
                    <a:pt x="444" y="535"/>
                    <a:pt x="462" y="520"/>
                    <a:pt x="478" y="501"/>
                  </a:cubicBezTo>
                  <a:cubicBezTo>
                    <a:pt x="494" y="482"/>
                    <a:pt x="495" y="457"/>
                    <a:pt x="502" y="434"/>
                  </a:cubicBezTo>
                  <a:cubicBezTo>
                    <a:pt x="503" y="439"/>
                    <a:pt x="503" y="445"/>
                    <a:pt x="503" y="450"/>
                  </a:cubicBezTo>
                  <a:cubicBezTo>
                    <a:pt x="501" y="468"/>
                    <a:pt x="498" y="486"/>
                    <a:pt x="489" y="502"/>
                  </a:cubicBezTo>
                  <a:cubicBezTo>
                    <a:pt x="477" y="520"/>
                    <a:pt x="461" y="533"/>
                    <a:pt x="444" y="545"/>
                  </a:cubicBezTo>
                  <a:cubicBezTo>
                    <a:pt x="437" y="550"/>
                    <a:pt x="429" y="553"/>
                    <a:pt x="422" y="556"/>
                  </a:cubicBezTo>
                  <a:cubicBezTo>
                    <a:pt x="414" y="559"/>
                    <a:pt x="406" y="561"/>
                    <a:pt x="398" y="564"/>
                  </a:cubicBezTo>
                  <a:cubicBezTo>
                    <a:pt x="398" y="565"/>
                    <a:pt x="398" y="565"/>
                    <a:pt x="398" y="566"/>
                  </a:cubicBezTo>
                  <a:cubicBezTo>
                    <a:pt x="402" y="566"/>
                    <a:pt x="405" y="567"/>
                    <a:pt x="408" y="567"/>
                  </a:cubicBezTo>
                  <a:cubicBezTo>
                    <a:pt x="422" y="564"/>
                    <a:pt x="437" y="563"/>
                    <a:pt x="451" y="558"/>
                  </a:cubicBezTo>
                  <a:cubicBezTo>
                    <a:pt x="459" y="555"/>
                    <a:pt x="469" y="550"/>
                    <a:pt x="475" y="543"/>
                  </a:cubicBezTo>
                  <a:cubicBezTo>
                    <a:pt x="490" y="525"/>
                    <a:pt x="505" y="506"/>
                    <a:pt x="515" y="484"/>
                  </a:cubicBezTo>
                  <a:cubicBezTo>
                    <a:pt x="516" y="483"/>
                    <a:pt x="517" y="482"/>
                    <a:pt x="518" y="481"/>
                  </a:cubicBezTo>
                  <a:cubicBezTo>
                    <a:pt x="518" y="481"/>
                    <a:pt x="519" y="482"/>
                    <a:pt x="519" y="482"/>
                  </a:cubicBezTo>
                  <a:cubicBezTo>
                    <a:pt x="517" y="488"/>
                    <a:pt x="516" y="495"/>
                    <a:pt x="512" y="500"/>
                  </a:cubicBezTo>
                  <a:cubicBezTo>
                    <a:pt x="505" y="513"/>
                    <a:pt x="497" y="524"/>
                    <a:pt x="490" y="537"/>
                  </a:cubicBezTo>
                  <a:cubicBezTo>
                    <a:pt x="479" y="556"/>
                    <a:pt x="462" y="566"/>
                    <a:pt x="441" y="571"/>
                  </a:cubicBezTo>
                  <a:cubicBezTo>
                    <a:pt x="435" y="572"/>
                    <a:pt x="428" y="574"/>
                    <a:pt x="421" y="575"/>
                  </a:cubicBezTo>
                  <a:cubicBezTo>
                    <a:pt x="423" y="577"/>
                    <a:pt x="424" y="578"/>
                    <a:pt x="425" y="579"/>
                  </a:cubicBezTo>
                  <a:cubicBezTo>
                    <a:pt x="437" y="591"/>
                    <a:pt x="439" y="604"/>
                    <a:pt x="437" y="619"/>
                  </a:cubicBezTo>
                  <a:cubicBezTo>
                    <a:pt x="435" y="629"/>
                    <a:pt x="425" y="634"/>
                    <a:pt x="418" y="629"/>
                  </a:cubicBezTo>
                  <a:cubicBezTo>
                    <a:pt x="412" y="626"/>
                    <a:pt x="407" y="613"/>
                    <a:pt x="410" y="607"/>
                  </a:cubicBezTo>
                  <a:cubicBezTo>
                    <a:pt x="411" y="604"/>
                    <a:pt x="416" y="602"/>
                    <a:pt x="419" y="602"/>
                  </a:cubicBezTo>
                  <a:cubicBezTo>
                    <a:pt x="420" y="601"/>
                    <a:pt x="425" y="605"/>
                    <a:pt x="424" y="606"/>
                  </a:cubicBezTo>
                  <a:cubicBezTo>
                    <a:pt x="424" y="609"/>
                    <a:pt x="421" y="611"/>
                    <a:pt x="418" y="615"/>
                  </a:cubicBezTo>
                  <a:cubicBezTo>
                    <a:pt x="418" y="614"/>
                    <a:pt x="418" y="616"/>
                    <a:pt x="419" y="617"/>
                  </a:cubicBezTo>
                  <a:cubicBezTo>
                    <a:pt x="421" y="619"/>
                    <a:pt x="423" y="620"/>
                    <a:pt x="424" y="622"/>
                  </a:cubicBezTo>
                  <a:cubicBezTo>
                    <a:pt x="426" y="620"/>
                    <a:pt x="428" y="618"/>
                    <a:pt x="429" y="616"/>
                  </a:cubicBezTo>
                  <a:cubicBezTo>
                    <a:pt x="429" y="613"/>
                    <a:pt x="429" y="609"/>
                    <a:pt x="429" y="605"/>
                  </a:cubicBezTo>
                  <a:cubicBezTo>
                    <a:pt x="427" y="588"/>
                    <a:pt x="415" y="578"/>
                    <a:pt x="400" y="580"/>
                  </a:cubicBezTo>
                  <a:cubicBezTo>
                    <a:pt x="399" y="581"/>
                    <a:pt x="399" y="583"/>
                    <a:pt x="399" y="585"/>
                  </a:cubicBezTo>
                  <a:cubicBezTo>
                    <a:pt x="400" y="638"/>
                    <a:pt x="396" y="690"/>
                    <a:pt x="391" y="743"/>
                  </a:cubicBezTo>
                  <a:cubicBezTo>
                    <a:pt x="385" y="795"/>
                    <a:pt x="375" y="847"/>
                    <a:pt x="359" y="896"/>
                  </a:cubicBezTo>
                  <a:cubicBezTo>
                    <a:pt x="349" y="924"/>
                    <a:pt x="338" y="951"/>
                    <a:pt x="328" y="979"/>
                  </a:cubicBezTo>
                  <a:cubicBezTo>
                    <a:pt x="309" y="1034"/>
                    <a:pt x="290" y="1090"/>
                    <a:pt x="271" y="1145"/>
                  </a:cubicBezTo>
                  <a:cubicBezTo>
                    <a:pt x="252" y="1202"/>
                    <a:pt x="237" y="1259"/>
                    <a:pt x="225" y="1318"/>
                  </a:cubicBezTo>
                  <a:cubicBezTo>
                    <a:pt x="214" y="1368"/>
                    <a:pt x="210" y="1418"/>
                    <a:pt x="208" y="1469"/>
                  </a:cubicBezTo>
                  <a:cubicBezTo>
                    <a:pt x="207" y="1494"/>
                    <a:pt x="209" y="1518"/>
                    <a:pt x="210" y="1543"/>
                  </a:cubicBezTo>
                  <a:cubicBezTo>
                    <a:pt x="210" y="1548"/>
                    <a:pt x="210" y="1553"/>
                    <a:pt x="211" y="1559"/>
                  </a:cubicBezTo>
                  <a:cubicBezTo>
                    <a:pt x="214" y="1557"/>
                    <a:pt x="216" y="1555"/>
                    <a:pt x="217" y="1553"/>
                  </a:cubicBezTo>
                  <a:cubicBezTo>
                    <a:pt x="225" y="1544"/>
                    <a:pt x="233" y="1534"/>
                    <a:pt x="240" y="1524"/>
                  </a:cubicBezTo>
                  <a:cubicBezTo>
                    <a:pt x="264" y="1494"/>
                    <a:pt x="280" y="1459"/>
                    <a:pt x="295" y="1424"/>
                  </a:cubicBezTo>
                  <a:cubicBezTo>
                    <a:pt x="305" y="1401"/>
                    <a:pt x="308" y="1377"/>
                    <a:pt x="300" y="1353"/>
                  </a:cubicBezTo>
                  <a:cubicBezTo>
                    <a:pt x="297" y="1341"/>
                    <a:pt x="292" y="1330"/>
                    <a:pt x="286" y="1320"/>
                  </a:cubicBezTo>
                  <a:cubicBezTo>
                    <a:pt x="276" y="1304"/>
                    <a:pt x="275" y="1286"/>
                    <a:pt x="276" y="1267"/>
                  </a:cubicBezTo>
                  <a:cubicBezTo>
                    <a:pt x="276" y="1265"/>
                    <a:pt x="277" y="1263"/>
                    <a:pt x="278" y="1260"/>
                  </a:cubicBezTo>
                  <a:cubicBezTo>
                    <a:pt x="279" y="1260"/>
                    <a:pt x="279" y="1260"/>
                    <a:pt x="280" y="1260"/>
                  </a:cubicBezTo>
                  <a:cubicBezTo>
                    <a:pt x="281" y="1265"/>
                    <a:pt x="282" y="1270"/>
                    <a:pt x="282" y="1275"/>
                  </a:cubicBezTo>
                  <a:cubicBezTo>
                    <a:pt x="282" y="1290"/>
                    <a:pt x="284" y="1305"/>
                    <a:pt x="292" y="1318"/>
                  </a:cubicBezTo>
                  <a:cubicBezTo>
                    <a:pt x="296" y="1324"/>
                    <a:pt x="299" y="1330"/>
                    <a:pt x="301" y="1337"/>
                  </a:cubicBezTo>
                  <a:cubicBezTo>
                    <a:pt x="304" y="1343"/>
                    <a:pt x="306" y="1349"/>
                    <a:pt x="307" y="1355"/>
                  </a:cubicBezTo>
                  <a:cubicBezTo>
                    <a:pt x="309" y="1362"/>
                    <a:pt x="310" y="1368"/>
                    <a:pt x="311" y="1375"/>
                  </a:cubicBezTo>
                  <a:cubicBezTo>
                    <a:pt x="311" y="1330"/>
                    <a:pt x="311" y="1285"/>
                    <a:pt x="305" y="1240"/>
                  </a:cubicBezTo>
                  <a:cubicBezTo>
                    <a:pt x="300" y="1211"/>
                    <a:pt x="301" y="1182"/>
                    <a:pt x="300" y="1153"/>
                  </a:cubicBezTo>
                  <a:cubicBezTo>
                    <a:pt x="300" y="1151"/>
                    <a:pt x="301" y="1148"/>
                    <a:pt x="302" y="1145"/>
                  </a:cubicBezTo>
                  <a:cubicBezTo>
                    <a:pt x="303" y="1145"/>
                    <a:pt x="304" y="1145"/>
                    <a:pt x="305" y="1145"/>
                  </a:cubicBezTo>
                  <a:cubicBezTo>
                    <a:pt x="306" y="1149"/>
                    <a:pt x="307" y="1153"/>
                    <a:pt x="307" y="1157"/>
                  </a:cubicBezTo>
                  <a:cubicBezTo>
                    <a:pt x="308" y="1181"/>
                    <a:pt x="308" y="1204"/>
                    <a:pt x="309" y="1228"/>
                  </a:cubicBezTo>
                  <a:cubicBezTo>
                    <a:pt x="309" y="1237"/>
                    <a:pt x="312" y="1246"/>
                    <a:pt x="313" y="1255"/>
                  </a:cubicBezTo>
                  <a:cubicBezTo>
                    <a:pt x="333" y="1211"/>
                    <a:pt x="329" y="1164"/>
                    <a:pt x="333" y="1118"/>
                  </a:cubicBezTo>
                  <a:cubicBezTo>
                    <a:pt x="335" y="1122"/>
                    <a:pt x="335" y="1126"/>
                    <a:pt x="335" y="1130"/>
                  </a:cubicBezTo>
                  <a:cubicBezTo>
                    <a:pt x="336" y="1149"/>
                    <a:pt x="336" y="1168"/>
                    <a:pt x="336" y="1187"/>
                  </a:cubicBezTo>
                  <a:cubicBezTo>
                    <a:pt x="336" y="1192"/>
                    <a:pt x="336" y="1197"/>
                    <a:pt x="334" y="1202"/>
                  </a:cubicBezTo>
                  <a:cubicBezTo>
                    <a:pt x="328" y="1226"/>
                    <a:pt x="322" y="1250"/>
                    <a:pt x="316" y="1274"/>
                  </a:cubicBezTo>
                  <a:cubicBezTo>
                    <a:pt x="315" y="1276"/>
                    <a:pt x="315" y="1278"/>
                    <a:pt x="315" y="1280"/>
                  </a:cubicBezTo>
                  <a:cubicBezTo>
                    <a:pt x="316" y="1309"/>
                    <a:pt x="317" y="1338"/>
                    <a:pt x="318" y="1367"/>
                  </a:cubicBezTo>
                  <a:cubicBezTo>
                    <a:pt x="318" y="1368"/>
                    <a:pt x="318" y="1370"/>
                    <a:pt x="319" y="1373"/>
                  </a:cubicBezTo>
                  <a:cubicBezTo>
                    <a:pt x="320" y="1370"/>
                    <a:pt x="321" y="1369"/>
                    <a:pt x="322" y="1367"/>
                  </a:cubicBezTo>
                  <a:cubicBezTo>
                    <a:pt x="339" y="1317"/>
                    <a:pt x="361" y="1267"/>
                    <a:pt x="364" y="1212"/>
                  </a:cubicBezTo>
                  <a:cubicBezTo>
                    <a:pt x="365" y="1190"/>
                    <a:pt x="367" y="1167"/>
                    <a:pt x="369" y="1145"/>
                  </a:cubicBezTo>
                  <a:cubicBezTo>
                    <a:pt x="369" y="1143"/>
                    <a:pt x="369" y="1140"/>
                    <a:pt x="368" y="1139"/>
                  </a:cubicBezTo>
                  <a:cubicBezTo>
                    <a:pt x="360" y="1133"/>
                    <a:pt x="358" y="1123"/>
                    <a:pt x="357" y="1114"/>
                  </a:cubicBezTo>
                  <a:cubicBezTo>
                    <a:pt x="353" y="1091"/>
                    <a:pt x="351" y="1068"/>
                    <a:pt x="349" y="1045"/>
                  </a:cubicBezTo>
                  <a:cubicBezTo>
                    <a:pt x="348" y="1044"/>
                    <a:pt x="350" y="1042"/>
                    <a:pt x="350" y="1040"/>
                  </a:cubicBezTo>
                  <a:cubicBezTo>
                    <a:pt x="351" y="1040"/>
                    <a:pt x="351" y="1040"/>
                    <a:pt x="352" y="1040"/>
                  </a:cubicBezTo>
                  <a:cubicBezTo>
                    <a:pt x="361" y="1068"/>
                    <a:pt x="357" y="1098"/>
                    <a:pt x="369" y="1125"/>
                  </a:cubicBezTo>
                  <a:cubicBezTo>
                    <a:pt x="371" y="1111"/>
                    <a:pt x="372" y="1097"/>
                    <a:pt x="375" y="1083"/>
                  </a:cubicBezTo>
                  <a:cubicBezTo>
                    <a:pt x="380" y="1051"/>
                    <a:pt x="385" y="1020"/>
                    <a:pt x="391" y="988"/>
                  </a:cubicBezTo>
                  <a:cubicBezTo>
                    <a:pt x="392" y="985"/>
                    <a:pt x="393" y="982"/>
                    <a:pt x="394" y="980"/>
                  </a:cubicBezTo>
                  <a:cubicBezTo>
                    <a:pt x="395" y="980"/>
                    <a:pt x="396" y="980"/>
                    <a:pt x="397" y="980"/>
                  </a:cubicBezTo>
                  <a:cubicBezTo>
                    <a:pt x="398" y="1007"/>
                    <a:pt x="388" y="1032"/>
                    <a:pt x="385" y="1058"/>
                  </a:cubicBezTo>
                  <a:cubicBezTo>
                    <a:pt x="382" y="1084"/>
                    <a:pt x="378" y="1109"/>
                    <a:pt x="375" y="1135"/>
                  </a:cubicBezTo>
                  <a:cubicBezTo>
                    <a:pt x="373" y="1161"/>
                    <a:pt x="372" y="1187"/>
                    <a:pt x="370" y="1213"/>
                  </a:cubicBezTo>
                  <a:cubicBezTo>
                    <a:pt x="371" y="1211"/>
                    <a:pt x="372" y="1210"/>
                    <a:pt x="372" y="1208"/>
                  </a:cubicBezTo>
                  <a:cubicBezTo>
                    <a:pt x="382" y="1180"/>
                    <a:pt x="391" y="1152"/>
                    <a:pt x="402" y="1125"/>
                  </a:cubicBezTo>
                  <a:cubicBezTo>
                    <a:pt x="406" y="1114"/>
                    <a:pt x="408" y="1104"/>
                    <a:pt x="409" y="1093"/>
                  </a:cubicBezTo>
                  <a:cubicBezTo>
                    <a:pt x="411" y="1070"/>
                    <a:pt x="412" y="1048"/>
                    <a:pt x="416" y="1026"/>
                  </a:cubicBezTo>
                  <a:cubicBezTo>
                    <a:pt x="422" y="994"/>
                    <a:pt x="431" y="962"/>
                    <a:pt x="438" y="930"/>
                  </a:cubicBezTo>
                  <a:cubicBezTo>
                    <a:pt x="439" y="928"/>
                    <a:pt x="440" y="926"/>
                    <a:pt x="441" y="924"/>
                  </a:cubicBezTo>
                  <a:cubicBezTo>
                    <a:pt x="442" y="924"/>
                    <a:pt x="443" y="924"/>
                    <a:pt x="444" y="925"/>
                  </a:cubicBezTo>
                  <a:cubicBezTo>
                    <a:pt x="433" y="977"/>
                    <a:pt x="420" y="1029"/>
                    <a:pt x="419" y="1083"/>
                  </a:cubicBezTo>
                  <a:cubicBezTo>
                    <a:pt x="428" y="1061"/>
                    <a:pt x="437" y="1040"/>
                    <a:pt x="444" y="1018"/>
                  </a:cubicBezTo>
                  <a:cubicBezTo>
                    <a:pt x="452" y="996"/>
                    <a:pt x="457" y="973"/>
                    <a:pt x="463" y="951"/>
                  </a:cubicBezTo>
                  <a:cubicBezTo>
                    <a:pt x="457" y="1017"/>
                    <a:pt x="430" y="1076"/>
                    <a:pt x="406" y="1137"/>
                  </a:cubicBezTo>
                  <a:cubicBezTo>
                    <a:pt x="410" y="1133"/>
                    <a:pt x="414" y="1128"/>
                    <a:pt x="417" y="1124"/>
                  </a:cubicBezTo>
                  <a:cubicBezTo>
                    <a:pt x="433" y="1105"/>
                    <a:pt x="444" y="1085"/>
                    <a:pt x="453" y="1062"/>
                  </a:cubicBezTo>
                  <a:cubicBezTo>
                    <a:pt x="466" y="1028"/>
                    <a:pt x="481" y="995"/>
                    <a:pt x="495" y="961"/>
                  </a:cubicBezTo>
                  <a:cubicBezTo>
                    <a:pt x="497" y="957"/>
                    <a:pt x="498" y="953"/>
                    <a:pt x="500" y="949"/>
                  </a:cubicBezTo>
                  <a:cubicBezTo>
                    <a:pt x="500" y="952"/>
                    <a:pt x="500" y="954"/>
                    <a:pt x="499" y="957"/>
                  </a:cubicBezTo>
                  <a:cubicBezTo>
                    <a:pt x="484" y="998"/>
                    <a:pt x="469" y="1038"/>
                    <a:pt x="454" y="1079"/>
                  </a:cubicBezTo>
                  <a:cubicBezTo>
                    <a:pt x="445" y="1102"/>
                    <a:pt x="431" y="1121"/>
                    <a:pt x="415" y="1140"/>
                  </a:cubicBezTo>
                  <a:cubicBezTo>
                    <a:pt x="405" y="1150"/>
                    <a:pt x="394" y="1161"/>
                    <a:pt x="390" y="1175"/>
                  </a:cubicBezTo>
                  <a:cubicBezTo>
                    <a:pt x="383" y="1196"/>
                    <a:pt x="377" y="1217"/>
                    <a:pt x="371" y="1238"/>
                  </a:cubicBezTo>
                  <a:cubicBezTo>
                    <a:pt x="360" y="1272"/>
                    <a:pt x="351" y="1307"/>
                    <a:pt x="340" y="1342"/>
                  </a:cubicBezTo>
                  <a:cubicBezTo>
                    <a:pt x="334" y="1360"/>
                    <a:pt x="326" y="1377"/>
                    <a:pt x="320" y="1395"/>
                  </a:cubicBezTo>
                  <a:cubicBezTo>
                    <a:pt x="330" y="1385"/>
                    <a:pt x="340" y="1374"/>
                    <a:pt x="348" y="1363"/>
                  </a:cubicBezTo>
                  <a:cubicBezTo>
                    <a:pt x="368" y="1333"/>
                    <a:pt x="387" y="1303"/>
                    <a:pt x="405" y="1273"/>
                  </a:cubicBezTo>
                  <a:cubicBezTo>
                    <a:pt x="416" y="1255"/>
                    <a:pt x="424" y="1236"/>
                    <a:pt x="429" y="1215"/>
                  </a:cubicBezTo>
                  <a:cubicBezTo>
                    <a:pt x="435" y="1183"/>
                    <a:pt x="442" y="1150"/>
                    <a:pt x="449" y="1118"/>
                  </a:cubicBezTo>
                  <a:cubicBezTo>
                    <a:pt x="450" y="1113"/>
                    <a:pt x="452" y="1108"/>
                    <a:pt x="454" y="1104"/>
                  </a:cubicBezTo>
                  <a:cubicBezTo>
                    <a:pt x="455" y="1104"/>
                    <a:pt x="456" y="1105"/>
                    <a:pt x="457" y="1105"/>
                  </a:cubicBezTo>
                  <a:cubicBezTo>
                    <a:pt x="450" y="1150"/>
                    <a:pt x="437" y="1194"/>
                    <a:pt x="430" y="1239"/>
                  </a:cubicBezTo>
                  <a:cubicBezTo>
                    <a:pt x="462" y="1191"/>
                    <a:pt x="481" y="1137"/>
                    <a:pt x="503" y="1084"/>
                  </a:cubicBezTo>
                  <a:cubicBezTo>
                    <a:pt x="503" y="1085"/>
                    <a:pt x="503" y="1087"/>
                    <a:pt x="503" y="1088"/>
                  </a:cubicBezTo>
                  <a:cubicBezTo>
                    <a:pt x="496" y="1121"/>
                    <a:pt x="482" y="1152"/>
                    <a:pt x="469" y="1182"/>
                  </a:cubicBezTo>
                  <a:cubicBezTo>
                    <a:pt x="458" y="1206"/>
                    <a:pt x="448" y="1230"/>
                    <a:pt x="431" y="1250"/>
                  </a:cubicBezTo>
                  <a:cubicBezTo>
                    <a:pt x="425" y="1257"/>
                    <a:pt x="419" y="1263"/>
                    <a:pt x="414" y="1271"/>
                  </a:cubicBezTo>
                  <a:cubicBezTo>
                    <a:pt x="400" y="1293"/>
                    <a:pt x="386" y="1316"/>
                    <a:pt x="373" y="1338"/>
                  </a:cubicBezTo>
                  <a:cubicBezTo>
                    <a:pt x="368" y="1346"/>
                    <a:pt x="364" y="1356"/>
                    <a:pt x="358" y="1363"/>
                  </a:cubicBezTo>
                  <a:cubicBezTo>
                    <a:pt x="345" y="1380"/>
                    <a:pt x="331" y="1395"/>
                    <a:pt x="317" y="1411"/>
                  </a:cubicBezTo>
                  <a:cubicBezTo>
                    <a:pt x="315" y="1413"/>
                    <a:pt x="314" y="1415"/>
                    <a:pt x="312" y="1417"/>
                  </a:cubicBezTo>
                  <a:cubicBezTo>
                    <a:pt x="333" y="1412"/>
                    <a:pt x="354" y="1413"/>
                    <a:pt x="373" y="1402"/>
                  </a:cubicBezTo>
                  <a:cubicBezTo>
                    <a:pt x="383" y="1396"/>
                    <a:pt x="393" y="1391"/>
                    <a:pt x="404" y="1386"/>
                  </a:cubicBezTo>
                  <a:cubicBezTo>
                    <a:pt x="405" y="1385"/>
                    <a:pt x="407" y="1383"/>
                    <a:pt x="407" y="1381"/>
                  </a:cubicBezTo>
                  <a:cubicBezTo>
                    <a:pt x="411" y="1360"/>
                    <a:pt x="414" y="1338"/>
                    <a:pt x="418" y="1317"/>
                  </a:cubicBezTo>
                  <a:cubicBezTo>
                    <a:pt x="419" y="1310"/>
                    <a:pt x="420" y="1304"/>
                    <a:pt x="422" y="1297"/>
                  </a:cubicBezTo>
                  <a:cubicBezTo>
                    <a:pt x="423" y="1297"/>
                    <a:pt x="424" y="1298"/>
                    <a:pt x="425" y="1298"/>
                  </a:cubicBezTo>
                  <a:cubicBezTo>
                    <a:pt x="422" y="1323"/>
                    <a:pt x="419" y="1348"/>
                    <a:pt x="416" y="1373"/>
                  </a:cubicBezTo>
                  <a:cubicBezTo>
                    <a:pt x="429" y="1362"/>
                    <a:pt x="435" y="1347"/>
                    <a:pt x="439" y="1330"/>
                  </a:cubicBezTo>
                  <a:cubicBezTo>
                    <a:pt x="444" y="1310"/>
                    <a:pt x="451" y="1290"/>
                    <a:pt x="457" y="1270"/>
                  </a:cubicBezTo>
                  <a:cubicBezTo>
                    <a:pt x="458" y="1267"/>
                    <a:pt x="460" y="1264"/>
                    <a:pt x="462" y="1261"/>
                  </a:cubicBezTo>
                  <a:cubicBezTo>
                    <a:pt x="463" y="1262"/>
                    <a:pt x="464" y="1262"/>
                    <a:pt x="465" y="1263"/>
                  </a:cubicBezTo>
                  <a:cubicBezTo>
                    <a:pt x="457" y="1290"/>
                    <a:pt x="448" y="1317"/>
                    <a:pt x="440" y="1344"/>
                  </a:cubicBezTo>
                  <a:cubicBezTo>
                    <a:pt x="462" y="1321"/>
                    <a:pt x="476" y="1292"/>
                    <a:pt x="494" y="1266"/>
                  </a:cubicBezTo>
                  <a:cubicBezTo>
                    <a:pt x="486" y="1284"/>
                    <a:pt x="477" y="1302"/>
                    <a:pt x="467" y="1319"/>
                  </a:cubicBezTo>
                  <a:cubicBezTo>
                    <a:pt x="457" y="1336"/>
                    <a:pt x="444" y="1351"/>
                    <a:pt x="432" y="1368"/>
                  </a:cubicBezTo>
                  <a:cubicBezTo>
                    <a:pt x="453" y="1361"/>
                    <a:pt x="470" y="1349"/>
                    <a:pt x="487" y="1338"/>
                  </a:cubicBezTo>
                  <a:cubicBezTo>
                    <a:pt x="480" y="1352"/>
                    <a:pt x="468" y="1359"/>
                    <a:pt x="454" y="1365"/>
                  </a:cubicBezTo>
                  <a:cubicBezTo>
                    <a:pt x="439" y="1372"/>
                    <a:pt x="423" y="1378"/>
                    <a:pt x="409" y="1388"/>
                  </a:cubicBezTo>
                  <a:cubicBezTo>
                    <a:pt x="394" y="1399"/>
                    <a:pt x="376" y="1407"/>
                    <a:pt x="359" y="1415"/>
                  </a:cubicBezTo>
                  <a:cubicBezTo>
                    <a:pt x="356" y="1417"/>
                    <a:pt x="353" y="1417"/>
                    <a:pt x="349" y="1418"/>
                  </a:cubicBezTo>
                  <a:cubicBezTo>
                    <a:pt x="339" y="1420"/>
                    <a:pt x="328" y="1422"/>
                    <a:pt x="318" y="1424"/>
                  </a:cubicBezTo>
                  <a:cubicBezTo>
                    <a:pt x="310" y="1426"/>
                    <a:pt x="304" y="1431"/>
                    <a:pt x="300" y="1440"/>
                  </a:cubicBezTo>
                  <a:cubicBezTo>
                    <a:pt x="279" y="1484"/>
                    <a:pt x="254" y="1526"/>
                    <a:pt x="226" y="1567"/>
                  </a:cubicBezTo>
                  <a:cubicBezTo>
                    <a:pt x="218" y="1579"/>
                    <a:pt x="211" y="1592"/>
                    <a:pt x="215" y="1608"/>
                  </a:cubicBezTo>
                  <a:cubicBezTo>
                    <a:pt x="216" y="1612"/>
                    <a:pt x="216" y="1617"/>
                    <a:pt x="216" y="1622"/>
                  </a:cubicBezTo>
                  <a:cubicBezTo>
                    <a:pt x="217" y="1670"/>
                    <a:pt x="218" y="1717"/>
                    <a:pt x="219" y="1764"/>
                  </a:cubicBezTo>
                  <a:cubicBezTo>
                    <a:pt x="219" y="1772"/>
                    <a:pt x="220" y="1780"/>
                    <a:pt x="220" y="1788"/>
                  </a:cubicBezTo>
                  <a:cubicBezTo>
                    <a:pt x="220" y="1795"/>
                    <a:pt x="221" y="1801"/>
                    <a:pt x="221" y="1807"/>
                  </a:cubicBezTo>
                  <a:cubicBezTo>
                    <a:pt x="220" y="1812"/>
                    <a:pt x="218" y="1817"/>
                    <a:pt x="212" y="1817"/>
                  </a:cubicBezTo>
                  <a:cubicBezTo>
                    <a:pt x="206" y="1817"/>
                    <a:pt x="202" y="1814"/>
                    <a:pt x="201" y="1808"/>
                  </a:cubicBezTo>
                  <a:cubicBezTo>
                    <a:pt x="201" y="1806"/>
                    <a:pt x="200" y="1804"/>
                    <a:pt x="200" y="1801"/>
                  </a:cubicBezTo>
                  <a:cubicBezTo>
                    <a:pt x="200" y="1770"/>
                    <a:pt x="200" y="1739"/>
                    <a:pt x="199" y="1708"/>
                  </a:cubicBezTo>
                  <a:cubicBezTo>
                    <a:pt x="198" y="1670"/>
                    <a:pt x="196" y="1632"/>
                    <a:pt x="194" y="1594"/>
                  </a:cubicBezTo>
                  <a:cubicBezTo>
                    <a:pt x="191" y="1535"/>
                    <a:pt x="187" y="1477"/>
                    <a:pt x="187" y="1419"/>
                  </a:cubicBezTo>
                  <a:cubicBezTo>
                    <a:pt x="186" y="1330"/>
                    <a:pt x="183" y="1242"/>
                    <a:pt x="189" y="1154"/>
                  </a:cubicBezTo>
                  <a:cubicBezTo>
                    <a:pt x="191" y="1120"/>
                    <a:pt x="194" y="1086"/>
                    <a:pt x="199" y="1053"/>
                  </a:cubicBezTo>
                  <a:cubicBezTo>
                    <a:pt x="206" y="1005"/>
                    <a:pt x="214" y="957"/>
                    <a:pt x="214" y="908"/>
                  </a:cubicBezTo>
                  <a:cubicBezTo>
                    <a:pt x="215" y="823"/>
                    <a:pt x="214" y="737"/>
                    <a:pt x="214" y="652"/>
                  </a:cubicBezTo>
                  <a:cubicBezTo>
                    <a:pt x="214" y="619"/>
                    <a:pt x="211" y="585"/>
                    <a:pt x="218" y="552"/>
                  </a:cubicBezTo>
                  <a:cubicBezTo>
                    <a:pt x="224" y="522"/>
                    <a:pt x="225" y="491"/>
                    <a:pt x="225" y="460"/>
                  </a:cubicBezTo>
                  <a:cubicBezTo>
                    <a:pt x="224" y="436"/>
                    <a:pt x="225" y="412"/>
                    <a:pt x="225" y="388"/>
                  </a:cubicBezTo>
                  <a:cubicBezTo>
                    <a:pt x="225" y="352"/>
                    <a:pt x="219" y="318"/>
                    <a:pt x="207" y="284"/>
                  </a:cubicBezTo>
                  <a:cubicBezTo>
                    <a:pt x="199" y="262"/>
                    <a:pt x="191" y="239"/>
                    <a:pt x="184" y="216"/>
                  </a:cubicBezTo>
                  <a:cubicBezTo>
                    <a:pt x="179" y="197"/>
                    <a:pt x="174" y="177"/>
                    <a:pt x="169" y="158"/>
                  </a:cubicBezTo>
                  <a:cubicBezTo>
                    <a:pt x="160" y="157"/>
                    <a:pt x="154" y="162"/>
                    <a:pt x="154" y="172"/>
                  </a:cubicBezTo>
                  <a:cubicBezTo>
                    <a:pt x="152" y="188"/>
                    <a:pt x="155" y="196"/>
                    <a:pt x="162" y="197"/>
                  </a:cubicBezTo>
                  <a:cubicBezTo>
                    <a:pt x="163" y="194"/>
                    <a:pt x="163" y="192"/>
                    <a:pt x="164" y="189"/>
                  </a:cubicBezTo>
                  <a:cubicBezTo>
                    <a:pt x="164" y="189"/>
                    <a:pt x="169" y="189"/>
                    <a:pt x="169" y="190"/>
                  </a:cubicBezTo>
                  <a:cubicBezTo>
                    <a:pt x="170" y="193"/>
                    <a:pt x="172" y="196"/>
                    <a:pt x="171" y="199"/>
                  </a:cubicBezTo>
                  <a:cubicBezTo>
                    <a:pt x="171" y="201"/>
                    <a:pt x="167" y="204"/>
                    <a:pt x="165" y="205"/>
                  </a:cubicBezTo>
                  <a:cubicBezTo>
                    <a:pt x="158" y="207"/>
                    <a:pt x="153" y="204"/>
                    <a:pt x="150" y="197"/>
                  </a:cubicBezTo>
                  <a:cubicBezTo>
                    <a:pt x="144" y="186"/>
                    <a:pt x="145" y="175"/>
                    <a:pt x="147" y="163"/>
                  </a:cubicBezTo>
                  <a:cubicBezTo>
                    <a:pt x="144" y="164"/>
                    <a:pt x="142" y="164"/>
                    <a:pt x="139" y="164"/>
                  </a:cubicBezTo>
                  <a:cubicBezTo>
                    <a:pt x="130" y="164"/>
                    <a:pt x="120" y="166"/>
                    <a:pt x="110" y="164"/>
                  </a:cubicBezTo>
                  <a:cubicBezTo>
                    <a:pt x="84" y="158"/>
                    <a:pt x="60" y="147"/>
                    <a:pt x="40" y="126"/>
                  </a:cubicBezTo>
                  <a:cubicBezTo>
                    <a:pt x="25" y="110"/>
                    <a:pt x="12" y="93"/>
                    <a:pt x="4" y="72"/>
                  </a:cubicBezTo>
                  <a:cubicBezTo>
                    <a:pt x="2" y="67"/>
                    <a:pt x="0" y="62"/>
                    <a:pt x="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5313363" y="277813"/>
              <a:ext cx="150813" cy="106363"/>
            </a:xfrm>
            <a:custGeom>
              <a:avLst/>
              <a:gdLst>
                <a:gd name="T0" fmla="*/ 14 w 47"/>
                <a:gd name="T1" fmla="*/ 1 h 33"/>
                <a:gd name="T2" fmla="*/ 18 w 47"/>
                <a:gd name="T3" fmla="*/ 0 h 33"/>
                <a:gd name="T4" fmla="*/ 42 w 47"/>
                <a:gd name="T5" fmla="*/ 13 h 33"/>
                <a:gd name="T6" fmla="*/ 33 w 47"/>
                <a:gd name="T7" fmla="*/ 32 h 33"/>
                <a:gd name="T8" fmla="*/ 8 w 47"/>
                <a:gd name="T9" fmla="*/ 23 h 33"/>
                <a:gd name="T10" fmla="*/ 2 w 47"/>
                <a:gd name="T11" fmla="*/ 10 h 33"/>
                <a:gd name="T12" fmla="*/ 14 w 47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14" y="1"/>
                  </a:moveTo>
                  <a:cubicBezTo>
                    <a:pt x="16" y="0"/>
                    <a:pt x="17" y="1"/>
                    <a:pt x="18" y="0"/>
                  </a:cubicBezTo>
                  <a:cubicBezTo>
                    <a:pt x="29" y="0"/>
                    <a:pt x="36" y="5"/>
                    <a:pt x="42" y="13"/>
                  </a:cubicBezTo>
                  <a:cubicBezTo>
                    <a:pt x="47" y="22"/>
                    <a:pt x="43" y="30"/>
                    <a:pt x="33" y="32"/>
                  </a:cubicBezTo>
                  <a:cubicBezTo>
                    <a:pt x="23" y="33"/>
                    <a:pt x="15" y="29"/>
                    <a:pt x="8" y="23"/>
                  </a:cubicBezTo>
                  <a:cubicBezTo>
                    <a:pt x="4" y="19"/>
                    <a:pt x="0" y="15"/>
                    <a:pt x="2" y="10"/>
                  </a:cubicBezTo>
                  <a:cubicBezTo>
                    <a:pt x="4" y="6"/>
                    <a:pt x="10" y="4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5492750" y="287338"/>
              <a:ext cx="117475" cy="96838"/>
            </a:xfrm>
            <a:custGeom>
              <a:avLst/>
              <a:gdLst>
                <a:gd name="T0" fmla="*/ 16 w 37"/>
                <a:gd name="T1" fmla="*/ 1 h 30"/>
                <a:gd name="T2" fmla="*/ 36 w 37"/>
                <a:gd name="T3" fmla="*/ 17 h 30"/>
                <a:gd name="T4" fmla="*/ 21 w 37"/>
                <a:gd name="T5" fmla="*/ 30 h 30"/>
                <a:gd name="T6" fmla="*/ 0 w 37"/>
                <a:gd name="T7" fmla="*/ 12 h 30"/>
                <a:gd name="T8" fmla="*/ 16 w 37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16" y="1"/>
                  </a:moveTo>
                  <a:cubicBezTo>
                    <a:pt x="27" y="0"/>
                    <a:pt x="36" y="8"/>
                    <a:pt x="36" y="17"/>
                  </a:cubicBezTo>
                  <a:cubicBezTo>
                    <a:pt x="37" y="25"/>
                    <a:pt x="31" y="30"/>
                    <a:pt x="21" y="30"/>
                  </a:cubicBezTo>
                  <a:cubicBezTo>
                    <a:pt x="10" y="30"/>
                    <a:pt x="0" y="21"/>
                    <a:pt x="0" y="12"/>
                  </a:cubicBezTo>
                  <a:cubicBezTo>
                    <a:pt x="0" y="5"/>
                    <a:pt x="6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6783388" y="1943101"/>
              <a:ext cx="103188" cy="88900"/>
            </a:xfrm>
            <a:custGeom>
              <a:avLst/>
              <a:gdLst>
                <a:gd name="T0" fmla="*/ 15 w 32"/>
                <a:gd name="T1" fmla="*/ 0 h 28"/>
                <a:gd name="T2" fmla="*/ 31 w 32"/>
                <a:gd name="T3" fmla="*/ 12 h 28"/>
                <a:gd name="T4" fmla="*/ 19 w 32"/>
                <a:gd name="T5" fmla="*/ 28 h 28"/>
                <a:gd name="T6" fmla="*/ 0 w 32"/>
                <a:gd name="T7" fmla="*/ 14 h 28"/>
                <a:gd name="T8" fmla="*/ 15 w 3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15" y="0"/>
                  </a:moveTo>
                  <a:cubicBezTo>
                    <a:pt x="25" y="0"/>
                    <a:pt x="31" y="5"/>
                    <a:pt x="31" y="12"/>
                  </a:cubicBezTo>
                  <a:cubicBezTo>
                    <a:pt x="32" y="21"/>
                    <a:pt x="26" y="28"/>
                    <a:pt x="19" y="28"/>
                  </a:cubicBezTo>
                  <a:cubicBezTo>
                    <a:pt x="10" y="28"/>
                    <a:pt x="0" y="21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"/>
            <p:cNvSpPr>
              <a:spLocks/>
            </p:cNvSpPr>
            <p:nvPr/>
          </p:nvSpPr>
          <p:spPr bwMode="auto">
            <a:xfrm>
              <a:off x="5751513" y="339726"/>
              <a:ext cx="92075" cy="88900"/>
            </a:xfrm>
            <a:custGeom>
              <a:avLst/>
              <a:gdLst>
                <a:gd name="T0" fmla="*/ 11 w 29"/>
                <a:gd name="T1" fmla="*/ 0 h 28"/>
                <a:gd name="T2" fmla="*/ 29 w 29"/>
                <a:gd name="T3" fmla="*/ 16 h 28"/>
                <a:gd name="T4" fmla="*/ 19 w 29"/>
                <a:gd name="T5" fmla="*/ 28 h 28"/>
                <a:gd name="T6" fmla="*/ 0 w 29"/>
                <a:gd name="T7" fmla="*/ 12 h 28"/>
                <a:gd name="T8" fmla="*/ 11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1" y="0"/>
                  </a:moveTo>
                  <a:cubicBezTo>
                    <a:pt x="19" y="0"/>
                    <a:pt x="29" y="8"/>
                    <a:pt x="29" y="16"/>
                  </a:cubicBezTo>
                  <a:cubicBezTo>
                    <a:pt x="29" y="23"/>
                    <a:pt x="25" y="28"/>
                    <a:pt x="19" y="28"/>
                  </a:cubicBezTo>
                  <a:cubicBezTo>
                    <a:pt x="9" y="28"/>
                    <a:pt x="0" y="20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1"/>
            <p:cNvSpPr>
              <a:spLocks/>
            </p:cNvSpPr>
            <p:nvPr/>
          </p:nvSpPr>
          <p:spPr bwMode="auto">
            <a:xfrm>
              <a:off x="5953125" y="811213"/>
              <a:ext cx="98425" cy="80963"/>
            </a:xfrm>
            <a:custGeom>
              <a:avLst/>
              <a:gdLst>
                <a:gd name="T0" fmla="*/ 19 w 31"/>
                <a:gd name="T1" fmla="*/ 0 h 25"/>
                <a:gd name="T2" fmla="*/ 31 w 31"/>
                <a:gd name="T3" fmla="*/ 12 h 25"/>
                <a:gd name="T4" fmla="*/ 18 w 31"/>
                <a:gd name="T5" fmla="*/ 25 h 25"/>
                <a:gd name="T6" fmla="*/ 1 w 31"/>
                <a:gd name="T7" fmla="*/ 12 h 25"/>
                <a:gd name="T8" fmla="*/ 19 w 3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19" y="0"/>
                  </a:moveTo>
                  <a:cubicBezTo>
                    <a:pt x="26" y="0"/>
                    <a:pt x="31" y="4"/>
                    <a:pt x="31" y="12"/>
                  </a:cubicBezTo>
                  <a:cubicBezTo>
                    <a:pt x="31" y="20"/>
                    <a:pt x="25" y="25"/>
                    <a:pt x="18" y="25"/>
                  </a:cubicBezTo>
                  <a:cubicBezTo>
                    <a:pt x="8" y="25"/>
                    <a:pt x="1" y="19"/>
                    <a:pt x="1" y="12"/>
                  </a:cubicBezTo>
                  <a:cubicBezTo>
                    <a:pt x="0" y="4"/>
                    <a:pt x="7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5892800" y="527051"/>
              <a:ext cx="95250" cy="93663"/>
            </a:xfrm>
            <a:custGeom>
              <a:avLst/>
              <a:gdLst>
                <a:gd name="T0" fmla="*/ 7 w 30"/>
                <a:gd name="T1" fmla="*/ 2 h 29"/>
                <a:gd name="T2" fmla="*/ 26 w 30"/>
                <a:gd name="T3" fmla="*/ 8 h 29"/>
                <a:gd name="T4" fmla="*/ 27 w 30"/>
                <a:gd name="T5" fmla="*/ 23 h 29"/>
                <a:gd name="T6" fmla="*/ 20 w 30"/>
                <a:gd name="T7" fmla="*/ 29 h 29"/>
                <a:gd name="T8" fmla="*/ 0 w 30"/>
                <a:gd name="T9" fmla="*/ 11 h 29"/>
                <a:gd name="T10" fmla="*/ 7 w 30"/>
                <a:gd name="T1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7" y="2"/>
                  </a:moveTo>
                  <a:cubicBezTo>
                    <a:pt x="14" y="0"/>
                    <a:pt x="21" y="2"/>
                    <a:pt x="26" y="8"/>
                  </a:cubicBezTo>
                  <a:cubicBezTo>
                    <a:pt x="30" y="13"/>
                    <a:pt x="30" y="18"/>
                    <a:pt x="27" y="23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0" y="29"/>
                    <a:pt x="0" y="18"/>
                    <a:pt x="0" y="11"/>
                  </a:cubicBezTo>
                  <a:cubicBezTo>
                    <a:pt x="0" y="6"/>
                    <a:pt x="2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3"/>
            <p:cNvSpPr>
              <a:spLocks/>
            </p:cNvSpPr>
            <p:nvPr/>
          </p:nvSpPr>
          <p:spPr bwMode="auto">
            <a:xfrm>
              <a:off x="6196013" y="725488"/>
              <a:ext cx="82550" cy="92075"/>
            </a:xfrm>
            <a:custGeom>
              <a:avLst/>
              <a:gdLst>
                <a:gd name="T0" fmla="*/ 9 w 26"/>
                <a:gd name="T1" fmla="*/ 1 h 29"/>
                <a:gd name="T2" fmla="*/ 25 w 26"/>
                <a:gd name="T3" fmla="*/ 18 h 29"/>
                <a:gd name="T4" fmla="*/ 16 w 26"/>
                <a:gd name="T5" fmla="*/ 29 h 29"/>
                <a:gd name="T6" fmla="*/ 0 w 26"/>
                <a:gd name="T7" fmla="*/ 12 h 29"/>
                <a:gd name="T8" fmla="*/ 9 w 26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9" y="1"/>
                  </a:moveTo>
                  <a:cubicBezTo>
                    <a:pt x="19" y="0"/>
                    <a:pt x="25" y="7"/>
                    <a:pt x="25" y="18"/>
                  </a:cubicBezTo>
                  <a:cubicBezTo>
                    <a:pt x="26" y="26"/>
                    <a:pt x="22" y="29"/>
                    <a:pt x="16" y="29"/>
                  </a:cubicBezTo>
                  <a:cubicBezTo>
                    <a:pt x="8" y="29"/>
                    <a:pt x="0" y="20"/>
                    <a:pt x="0" y="12"/>
                  </a:cubicBezTo>
                  <a:cubicBezTo>
                    <a:pt x="0" y="4"/>
                    <a:pt x="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"/>
            <p:cNvSpPr>
              <a:spLocks/>
            </p:cNvSpPr>
            <p:nvPr/>
          </p:nvSpPr>
          <p:spPr bwMode="auto">
            <a:xfrm>
              <a:off x="7053263" y="1943101"/>
              <a:ext cx="79375" cy="85725"/>
            </a:xfrm>
            <a:custGeom>
              <a:avLst/>
              <a:gdLst>
                <a:gd name="T0" fmla="*/ 10 w 25"/>
                <a:gd name="T1" fmla="*/ 0 h 27"/>
                <a:gd name="T2" fmla="*/ 25 w 25"/>
                <a:gd name="T3" fmla="*/ 14 h 27"/>
                <a:gd name="T4" fmla="*/ 15 w 25"/>
                <a:gd name="T5" fmla="*/ 27 h 27"/>
                <a:gd name="T6" fmla="*/ 0 w 25"/>
                <a:gd name="T7" fmla="*/ 12 h 27"/>
                <a:gd name="T8" fmla="*/ 10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10" y="0"/>
                  </a:moveTo>
                  <a:cubicBezTo>
                    <a:pt x="19" y="0"/>
                    <a:pt x="25" y="6"/>
                    <a:pt x="25" y="14"/>
                  </a:cubicBezTo>
                  <a:cubicBezTo>
                    <a:pt x="25" y="22"/>
                    <a:pt x="21" y="27"/>
                    <a:pt x="15" y="27"/>
                  </a:cubicBezTo>
                  <a:cubicBezTo>
                    <a:pt x="7" y="27"/>
                    <a:pt x="0" y="20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5"/>
            <p:cNvSpPr>
              <a:spLocks/>
            </p:cNvSpPr>
            <p:nvPr/>
          </p:nvSpPr>
          <p:spPr bwMode="auto">
            <a:xfrm>
              <a:off x="5275263" y="163513"/>
              <a:ext cx="85725" cy="79375"/>
            </a:xfrm>
            <a:custGeom>
              <a:avLst/>
              <a:gdLst>
                <a:gd name="T0" fmla="*/ 11 w 27"/>
                <a:gd name="T1" fmla="*/ 1 h 25"/>
                <a:gd name="T2" fmla="*/ 26 w 27"/>
                <a:gd name="T3" fmla="*/ 12 h 25"/>
                <a:gd name="T4" fmla="*/ 15 w 27"/>
                <a:gd name="T5" fmla="*/ 25 h 25"/>
                <a:gd name="T6" fmla="*/ 0 w 27"/>
                <a:gd name="T7" fmla="*/ 11 h 25"/>
                <a:gd name="T8" fmla="*/ 11 w 27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11" y="1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7" y="19"/>
                    <a:pt x="22" y="25"/>
                    <a:pt x="15" y="25"/>
                  </a:cubicBezTo>
                  <a:cubicBezTo>
                    <a:pt x="7" y="25"/>
                    <a:pt x="0" y="18"/>
                    <a:pt x="0" y="11"/>
                  </a:cubicBezTo>
                  <a:cubicBezTo>
                    <a:pt x="0" y="4"/>
                    <a:pt x="4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>
              <a:off x="7451725" y="2000251"/>
              <a:ext cx="77788" cy="76200"/>
            </a:xfrm>
            <a:custGeom>
              <a:avLst/>
              <a:gdLst>
                <a:gd name="T0" fmla="*/ 11 w 24"/>
                <a:gd name="T1" fmla="*/ 1 h 24"/>
                <a:gd name="T2" fmla="*/ 24 w 24"/>
                <a:gd name="T3" fmla="*/ 14 h 24"/>
                <a:gd name="T4" fmla="*/ 14 w 24"/>
                <a:gd name="T5" fmla="*/ 24 h 24"/>
                <a:gd name="T6" fmla="*/ 0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18" y="1"/>
                    <a:pt x="24" y="7"/>
                    <a:pt x="24" y="14"/>
                  </a:cubicBezTo>
                  <a:cubicBezTo>
                    <a:pt x="23" y="20"/>
                    <a:pt x="20" y="24"/>
                    <a:pt x="14" y="24"/>
                  </a:cubicBezTo>
                  <a:cubicBezTo>
                    <a:pt x="7" y="24"/>
                    <a:pt x="0" y="18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6089650" y="630238"/>
              <a:ext cx="74613" cy="76200"/>
            </a:xfrm>
            <a:custGeom>
              <a:avLst/>
              <a:gdLst>
                <a:gd name="T0" fmla="*/ 11 w 23"/>
                <a:gd name="T1" fmla="*/ 0 h 24"/>
                <a:gd name="T2" fmla="*/ 23 w 23"/>
                <a:gd name="T3" fmla="*/ 13 h 24"/>
                <a:gd name="T4" fmla="*/ 14 w 23"/>
                <a:gd name="T5" fmla="*/ 23 h 24"/>
                <a:gd name="T6" fmla="*/ 0 w 23"/>
                <a:gd name="T7" fmla="*/ 10 h 24"/>
                <a:gd name="T8" fmla="*/ 11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1" y="0"/>
                  </a:moveTo>
                  <a:cubicBezTo>
                    <a:pt x="17" y="0"/>
                    <a:pt x="23" y="5"/>
                    <a:pt x="23" y="13"/>
                  </a:cubicBezTo>
                  <a:cubicBezTo>
                    <a:pt x="23" y="19"/>
                    <a:pt x="20" y="23"/>
                    <a:pt x="14" y="23"/>
                  </a:cubicBezTo>
                  <a:cubicBezTo>
                    <a:pt x="7" y="24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6359525" y="574676"/>
              <a:ext cx="82550" cy="71438"/>
            </a:xfrm>
            <a:custGeom>
              <a:avLst/>
              <a:gdLst>
                <a:gd name="T0" fmla="*/ 9 w 26"/>
                <a:gd name="T1" fmla="*/ 0 h 22"/>
                <a:gd name="T2" fmla="*/ 26 w 26"/>
                <a:gd name="T3" fmla="*/ 11 h 22"/>
                <a:gd name="T4" fmla="*/ 14 w 26"/>
                <a:gd name="T5" fmla="*/ 22 h 22"/>
                <a:gd name="T6" fmla="*/ 0 w 26"/>
                <a:gd name="T7" fmla="*/ 10 h 22"/>
                <a:gd name="T8" fmla="*/ 9 w 2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9" y="0"/>
                  </a:moveTo>
                  <a:cubicBezTo>
                    <a:pt x="17" y="0"/>
                    <a:pt x="26" y="6"/>
                    <a:pt x="26" y="11"/>
                  </a:cubicBezTo>
                  <a:cubicBezTo>
                    <a:pt x="25" y="16"/>
                    <a:pt x="19" y="22"/>
                    <a:pt x="14" y="22"/>
                  </a:cubicBezTo>
                  <a:cubicBezTo>
                    <a:pt x="6" y="22"/>
                    <a:pt x="0" y="17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5127625" y="201613"/>
              <a:ext cx="69850" cy="76200"/>
            </a:xfrm>
            <a:custGeom>
              <a:avLst/>
              <a:gdLst>
                <a:gd name="T0" fmla="*/ 10 w 22"/>
                <a:gd name="T1" fmla="*/ 1 h 24"/>
                <a:gd name="T2" fmla="*/ 22 w 22"/>
                <a:gd name="T3" fmla="*/ 12 h 24"/>
                <a:gd name="T4" fmla="*/ 12 w 22"/>
                <a:gd name="T5" fmla="*/ 24 h 24"/>
                <a:gd name="T6" fmla="*/ 0 w 22"/>
                <a:gd name="T7" fmla="*/ 10 h 24"/>
                <a:gd name="T8" fmla="*/ 10 w 22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0" y="1"/>
                  </a:moveTo>
                  <a:cubicBezTo>
                    <a:pt x="17" y="0"/>
                    <a:pt x="22" y="5"/>
                    <a:pt x="22" y="12"/>
                  </a:cubicBezTo>
                  <a:cubicBezTo>
                    <a:pt x="22" y="18"/>
                    <a:pt x="17" y="24"/>
                    <a:pt x="12" y="24"/>
                  </a:cubicBezTo>
                  <a:cubicBezTo>
                    <a:pt x="6" y="23"/>
                    <a:pt x="0" y="16"/>
                    <a:pt x="0" y="10"/>
                  </a:cubicBezTo>
                  <a:cubicBezTo>
                    <a:pt x="0" y="4"/>
                    <a:pt x="4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60"/>
            <p:cNvSpPr>
              <a:spLocks/>
            </p:cNvSpPr>
            <p:nvPr/>
          </p:nvSpPr>
          <p:spPr bwMode="auto">
            <a:xfrm>
              <a:off x="5668963" y="377826"/>
              <a:ext cx="66675" cy="76200"/>
            </a:xfrm>
            <a:custGeom>
              <a:avLst/>
              <a:gdLst>
                <a:gd name="T0" fmla="*/ 8 w 21"/>
                <a:gd name="T1" fmla="*/ 0 h 24"/>
                <a:gd name="T2" fmla="*/ 21 w 21"/>
                <a:gd name="T3" fmla="*/ 15 h 24"/>
                <a:gd name="T4" fmla="*/ 14 w 21"/>
                <a:gd name="T5" fmla="*/ 24 h 24"/>
                <a:gd name="T6" fmla="*/ 0 w 21"/>
                <a:gd name="T7" fmla="*/ 8 h 24"/>
                <a:gd name="T8" fmla="*/ 8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8" y="0"/>
                  </a:moveTo>
                  <a:cubicBezTo>
                    <a:pt x="15" y="0"/>
                    <a:pt x="21" y="7"/>
                    <a:pt x="21" y="15"/>
                  </a:cubicBezTo>
                  <a:cubicBezTo>
                    <a:pt x="21" y="20"/>
                    <a:pt x="19" y="24"/>
                    <a:pt x="14" y="24"/>
                  </a:cubicBezTo>
                  <a:cubicBezTo>
                    <a:pt x="7" y="24"/>
                    <a:pt x="0" y="16"/>
                    <a:pt x="0" y="8"/>
                  </a:cubicBezTo>
                  <a:cubicBezTo>
                    <a:pt x="1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1"/>
            <p:cNvSpPr>
              <a:spLocks/>
            </p:cNvSpPr>
            <p:nvPr/>
          </p:nvSpPr>
          <p:spPr bwMode="auto">
            <a:xfrm>
              <a:off x="6394450" y="671513"/>
              <a:ext cx="66675" cy="73025"/>
            </a:xfrm>
            <a:custGeom>
              <a:avLst/>
              <a:gdLst>
                <a:gd name="T0" fmla="*/ 9 w 21"/>
                <a:gd name="T1" fmla="*/ 0 h 23"/>
                <a:gd name="T2" fmla="*/ 21 w 21"/>
                <a:gd name="T3" fmla="*/ 12 h 23"/>
                <a:gd name="T4" fmla="*/ 12 w 21"/>
                <a:gd name="T5" fmla="*/ 23 h 23"/>
                <a:gd name="T6" fmla="*/ 0 w 21"/>
                <a:gd name="T7" fmla="*/ 11 h 23"/>
                <a:gd name="T8" fmla="*/ 9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9" y="0"/>
                  </a:moveTo>
                  <a:cubicBezTo>
                    <a:pt x="16" y="0"/>
                    <a:pt x="21" y="5"/>
                    <a:pt x="21" y="12"/>
                  </a:cubicBezTo>
                  <a:cubicBezTo>
                    <a:pt x="21" y="19"/>
                    <a:pt x="17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2"/>
            <p:cNvSpPr>
              <a:spLocks/>
            </p:cNvSpPr>
            <p:nvPr/>
          </p:nvSpPr>
          <p:spPr bwMode="auto">
            <a:xfrm>
              <a:off x="7258050" y="2003426"/>
              <a:ext cx="66675" cy="76200"/>
            </a:xfrm>
            <a:custGeom>
              <a:avLst/>
              <a:gdLst>
                <a:gd name="T0" fmla="*/ 7 w 21"/>
                <a:gd name="T1" fmla="*/ 0 h 24"/>
                <a:gd name="T2" fmla="*/ 21 w 21"/>
                <a:gd name="T3" fmla="*/ 13 h 24"/>
                <a:gd name="T4" fmla="*/ 13 w 21"/>
                <a:gd name="T5" fmla="*/ 23 h 24"/>
                <a:gd name="T6" fmla="*/ 0 w 21"/>
                <a:gd name="T7" fmla="*/ 9 h 24"/>
                <a:gd name="T8" fmla="*/ 7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7" y="0"/>
                  </a:moveTo>
                  <a:cubicBezTo>
                    <a:pt x="15" y="0"/>
                    <a:pt x="21" y="6"/>
                    <a:pt x="21" y="13"/>
                  </a:cubicBezTo>
                  <a:cubicBezTo>
                    <a:pt x="21" y="18"/>
                    <a:pt x="19" y="23"/>
                    <a:pt x="13" y="23"/>
                  </a:cubicBezTo>
                  <a:cubicBezTo>
                    <a:pt x="6" y="24"/>
                    <a:pt x="0" y="16"/>
                    <a:pt x="0" y="9"/>
                  </a:cubicBezTo>
                  <a:cubicBezTo>
                    <a:pt x="0" y="3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3"/>
            <p:cNvSpPr>
              <a:spLocks/>
            </p:cNvSpPr>
            <p:nvPr/>
          </p:nvSpPr>
          <p:spPr bwMode="auto">
            <a:xfrm>
              <a:off x="6940550" y="1943101"/>
              <a:ext cx="63500" cy="76200"/>
            </a:xfrm>
            <a:custGeom>
              <a:avLst/>
              <a:gdLst>
                <a:gd name="T0" fmla="*/ 8 w 20"/>
                <a:gd name="T1" fmla="*/ 0 h 24"/>
                <a:gd name="T2" fmla="*/ 20 w 20"/>
                <a:gd name="T3" fmla="*/ 13 h 24"/>
                <a:gd name="T4" fmla="*/ 12 w 20"/>
                <a:gd name="T5" fmla="*/ 24 h 24"/>
                <a:gd name="T6" fmla="*/ 0 w 20"/>
                <a:gd name="T7" fmla="*/ 10 h 24"/>
                <a:gd name="T8" fmla="*/ 8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8" y="0"/>
                  </a:moveTo>
                  <a:cubicBezTo>
                    <a:pt x="14" y="0"/>
                    <a:pt x="20" y="6"/>
                    <a:pt x="20" y="13"/>
                  </a:cubicBezTo>
                  <a:cubicBezTo>
                    <a:pt x="20" y="18"/>
                    <a:pt x="18" y="23"/>
                    <a:pt x="12" y="24"/>
                  </a:cubicBezTo>
                  <a:cubicBezTo>
                    <a:pt x="6" y="24"/>
                    <a:pt x="0" y="17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4"/>
            <p:cNvSpPr>
              <a:spLocks/>
            </p:cNvSpPr>
            <p:nvPr/>
          </p:nvSpPr>
          <p:spPr bwMode="auto">
            <a:xfrm>
              <a:off x="6994525" y="1846263"/>
              <a:ext cx="71438" cy="60325"/>
            </a:xfrm>
            <a:custGeom>
              <a:avLst/>
              <a:gdLst>
                <a:gd name="T0" fmla="*/ 8 w 22"/>
                <a:gd name="T1" fmla="*/ 0 h 19"/>
                <a:gd name="T2" fmla="*/ 22 w 22"/>
                <a:gd name="T3" fmla="*/ 11 h 19"/>
                <a:gd name="T4" fmla="*/ 14 w 22"/>
                <a:gd name="T5" fmla="*/ 19 h 19"/>
                <a:gd name="T6" fmla="*/ 1 w 22"/>
                <a:gd name="T7" fmla="*/ 8 h 19"/>
                <a:gd name="T8" fmla="*/ 8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8" y="0"/>
                  </a:moveTo>
                  <a:cubicBezTo>
                    <a:pt x="15" y="0"/>
                    <a:pt x="22" y="6"/>
                    <a:pt x="22" y="11"/>
                  </a:cubicBezTo>
                  <a:cubicBezTo>
                    <a:pt x="22" y="17"/>
                    <a:pt x="19" y="19"/>
                    <a:pt x="14" y="19"/>
                  </a:cubicBezTo>
                  <a:cubicBezTo>
                    <a:pt x="6" y="19"/>
                    <a:pt x="0" y="14"/>
                    <a:pt x="1" y="8"/>
                  </a:cubicBezTo>
                  <a:cubicBezTo>
                    <a:pt x="1" y="3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5"/>
            <p:cNvSpPr>
              <a:spLocks/>
            </p:cNvSpPr>
            <p:nvPr/>
          </p:nvSpPr>
          <p:spPr bwMode="auto">
            <a:xfrm>
              <a:off x="7221538" y="1884363"/>
              <a:ext cx="65088" cy="65088"/>
            </a:xfrm>
            <a:custGeom>
              <a:avLst/>
              <a:gdLst>
                <a:gd name="T0" fmla="*/ 9 w 20"/>
                <a:gd name="T1" fmla="*/ 0 h 20"/>
                <a:gd name="T2" fmla="*/ 20 w 20"/>
                <a:gd name="T3" fmla="*/ 10 h 20"/>
                <a:gd name="T4" fmla="*/ 11 w 20"/>
                <a:gd name="T5" fmla="*/ 20 h 20"/>
                <a:gd name="T6" fmla="*/ 0 w 20"/>
                <a:gd name="T7" fmla="*/ 10 h 20"/>
                <a:gd name="T8" fmla="*/ 9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6"/>
            <p:cNvSpPr>
              <a:spLocks/>
            </p:cNvSpPr>
            <p:nvPr/>
          </p:nvSpPr>
          <p:spPr bwMode="auto">
            <a:xfrm>
              <a:off x="6080125" y="754063"/>
              <a:ext cx="65088" cy="66675"/>
            </a:xfrm>
            <a:custGeom>
              <a:avLst/>
              <a:gdLst>
                <a:gd name="T0" fmla="*/ 8 w 20"/>
                <a:gd name="T1" fmla="*/ 1 h 21"/>
                <a:gd name="T2" fmla="*/ 19 w 20"/>
                <a:gd name="T3" fmla="*/ 10 h 21"/>
                <a:gd name="T4" fmla="*/ 10 w 20"/>
                <a:gd name="T5" fmla="*/ 20 h 21"/>
                <a:gd name="T6" fmla="*/ 0 w 20"/>
                <a:gd name="T7" fmla="*/ 10 h 21"/>
                <a:gd name="T8" fmla="*/ 8 w 20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8" y="1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20" y="16"/>
                    <a:pt x="16" y="20"/>
                    <a:pt x="10" y="20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2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5888038" y="393701"/>
              <a:ext cx="61913" cy="57150"/>
            </a:xfrm>
            <a:custGeom>
              <a:avLst/>
              <a:gdLst>
                <a:gd name="T0" fmla="*/ 6 w 19"/>
                <a:gd name="T1" fmla="*/ 0 h 18"/>
                <a:gd name="T2" fmla="*/ 19 w 19"/>
                <a:gd name="T3" fmla="*/ 10 h 18"/>
                <a:gd name="T4" fmla="*/ 11 w 19"/>
                <a:gd name="T5" fmla="*/ 18 h 18"/>
                <a:gd name="T6" fmla="*/ 0 w 19"/>
                <a:gd name="T7" fmla="*/ 7 h 18"/>
                <a:gd name="T8" fmla="*/ 6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cubicBezTo>
                    <a:pt x="13" y="0"/>
                    <a:pt x="19" y="5"/>
                    <a:pt x="19" y="10"/>
                  </a:cubicBezTo>
                  <a:cubicBezTo>
                    <a:pt x="19" y="15"/>
                    <a:pt x="17" y="18"/>
                    <a:pt x="11" y="18"/>
                  </a:cubicBezTo>
                  <a:cubicBezTo>
                    <a:pt x="5" y="18"/>
                    <a:pt x="0" y="13"/>
                    <a:pt x="0" y="7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8"/>
            <p:cNvSpPr>
              <a:spLocks/>
            </p:cNvSpPr>
            <p:nvPr/>
          </p:nvSpPr>
          <p:spPr bwMode="auto">
            <a:xfrm>
              <a:off x="7529513" y="2182813"/>
              <a:ext cx="53975" cy="57150"/>
            </a:xfrm>
            <a:custGeom>
              <a:avLst/>
              <a:gdLst>
                <a:gd name="T0" fmla="*/ 8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8 h 18"/>
                <a:gd name="T8" fmla="*/ 8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14" y="0"/>
                    <a:pt x="17" y="4"/>
                    <a:pt x="17" y="9"/>
                  </a:cubicBezTo>
                  <a:cubicBezTo>
                    <a:pt x="17" y="15"/>
                    <a:pt x="14" y="18"/>
                    <a:pt x="8" y="18"/>
                  </a:cubicBezTo>
                  <a:cubicBezTo>
                    <a:pt x="3" y="18"/>
                    <a:pt x="0" y="15"/>
                    <a:pt x="0" y="8"/>
                  </a:cubicBezTo>
                  <a:cubicBezTo>
                    <a:pt x="0" y="3"/>
                    <a:pt x="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>
              <a:off x="5430838" y="211138"/>
              <a:ext cx="65088" cy="50800"/>
            </a:xfrm>
            <a:custGeom>
              <a:avLst/>
              <a:gdLst>
                <a:gd name="T0" fmla="*/ 9 w 20"/>
                <a:gd name="T1" fmla="*/ 0 h 16"/>
                <a:gd name="T2" fmla="*/ 20 w 20"/>
                <a:gd name="T3" fmla="*/ 9 h 16"/>
                <a:gd name="T4" fmla="*/ 13 w 20"/>
                <a:gd name="T5" fmla="*/ 16 h 16"/>
                <a:gd name="T6" fmla="*/ 0 w 20"/>
                <a:gd name="T7" fmla="*/ 7 h 16"/>
                <a:gd name="T8" fmla="*/ 9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9" y="0"/>
                  </a:moveTo>
                  <a:cubicBezTo>
                    <a:pt x="16" y="0"/>
                    <a:pt x="20" y="4"/>
                    <a:pt x="20" y="9"/>
                  </a:cubicBezTo>
                  <a:cubicBezTo>
                    <a:pt x="20" y="14"/>
                    <a:pt x="17" y="16"/>
                    <a:pt x="13" y="16"/>
                  </a:cubicBezTo>
                  <a:cubicBezTo>
                    <a:pt x="6" y="16"/>
                    <a:pt x="0" y="12"/>
                    <a:pt x="0" y="7"/>
                  </a:cubicBezTo>
                  <a:cubicBezTo>
                    <a:pt x="0" y="1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70"/>
            <p:cNvSpPr>
              <a:spLocks/>
            </p:cNvSpPr>
            <p:nvPr/>
          </p:nvSpPr>
          <p:spPr bwMode="auto">
            <a:xfrm>
              <a:off x="5224463" y="277813"/>
              <a:ext cx="50800" cy="55563"/>
            </a:xfrm>
            <a:custGeom>
              <a:avLst/>
              <a:gdLst>
                <a:gd name="T0" fmla="*/ 8 w 16"/>
                <a:gd name="T1" fmla="*/ 0 h 17"/>
                <a:gd name="T2" fmla="*/ 15 w 16"/>
                <a:gd name="T3" fmla="*/ 9 h 17"/>
                <a:gd name="T4" fmla="*/ 9 w 16"/>
                <a:gd name="T5" fmla="*/ 17 h 17"/>
                <a:gd name="T6" fmla="*/ 0 w 16"/>
                <a:gd name="T7" fmla="*/ 10 h 17"/>
                <a:gd name="T8" fmla="*/ 8 w 1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13" y="0"/>
                    <a:pt x="15" y="4"/>
                    <a:pt x="15" y="9"/>
                  </a:cubicBezTo>
                  <a:cubicBezTo>
                    <a:pt x="16" y="14"/>
                    <a:pt x="13" y="17"/>
                    <a:pt x="9" y="17"/>
                  </a:cubicBezTo>
                  <a:cubicBezTo>
                    <a:pt x="4" y="17"/>
                    <a:pt x="0" y="16"/>
                    <a:pt x="0" y="10"/>
                  </a:cubicBezTo>
                  <a:cubicBezTo>
                    <a:pt x="0" y="5"/>
                    <a:pt x="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71"/>
            <p:cNvSpPr>
              <a:spLocks/>
            </p:cNvSpPr>
            <p:nvPr/>
          </p:nvSpPr>
          <p:spPr bwMode="auto">
            <a:xfrm>
              <a:off x="5565775" y="182563"/>
              <a:ext cx="57150" cy="60325"/>
            </a:xfrm>
            <a:custGeom>
              <a:avLst/>
              <a:gdLst>
                <a:gd name="T0" fmla="*/ 7 w 18"/>
                <a:gd name="T1" fmla="*/ 2 h 19"/>
                <a:gd name="T2" fmla="*/ 18 w 18"/>
                <a:gd name="T3" fmla="*/ 10 h 19"/>
                <a:gd name="T4" fmla="*/ 12 w 18"/>
                <a:gd name="T5" fmla="*/ 18 h 19"/>
                <a:gd name="T6" fmla="*/ 0 w 18"/>
                <a:gd name="T7" fmla="*/ 8 h 19"/>
                <a:gd name="T8" fmla="*/ 7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7" y="2"/>
                  </a:moveTo>
                  <a:cubicBezTo>
                    <a:pt x="12" y="0"/>
                    <a:pt x="17" y="5"/>
                    <a:pt x="18" y="10"/>
                  </a:cubicBezTo>
                  <a:cubicBezTo>
                    <a:pt x="18" y="14"/>
                    <a:pt x="16" y="17"/>
                    <a:pt x="12" y="18"/>
                  </a:cubicBezTo>
                  <a:cubicBezTo>
                    <a:pt x="7" y="19"/>
                    <a:pt x="2" y="14"/>
                    <a:pt x="0" y="8"/>
                  </a:cubicBezTo>
                  <a:cubicBezTo>
                    <a:pt x="2" y="6"/>
                    <a:pt x="4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2"/>
            <p:cNvSpPr>
              <a:spLocks/>
            </p:cNvSpPr>
            <p:nvPr/>
          </p:nvSpPr>
          <p:spPr bwMode="auto">
            <a:xfrm>
              <a:off x="7372350" y="2044701"/>
              <a:ext cx="53975" cy="57150"/>
            </a:xfrm>
            <a:custGeom>
              <a:avLst/>
              <a:gdLst>
                <a:gd name="T0" fmla="*/ 7 w 17"/>
                <a:gd name="T1" fmla="*/ 1 h 18"/>
                <a:gd name="T2" fmla="*/ 16 w 17"/>
                <a:gd name="T3" fmla="*/ 11 h 18"/>
                <a:gd name="T4" fmla="*/ 12 w 17"/>
                <a:gd name="T5" fmla="*/ 18 h 18"/>
                <a:gd name="T6" fmla="*/ 0 w 17"/>
                <a:gd name="T7" fmla="*/ 8 h 18"/>
                <a:gd name="T8" fmla="*/ 7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7" y="1"/>
                  </a:moveTo>
                  <a:cubicBezTo>
                    <a:pt x="12" y="0"/>
                    <a:pt x="17" y="6"/>
                    <a:pt x="16" y="11"/>
                  </a:cubicBezTo>
                  <a:cubicBezTo>
                    <a:pt x="16" y="14"/>
                    <a:pt x="13" y="16"/>
                    <a:pt x="12" y="18"/>
                  </a:cubicBezTo>
                  <a:cubicBezTo>
                    <a:pt x="4" y="17"/>
                    <a:pt x="0" y="14"/>
                    <a:pt x="0" y="8"/>
                  </a:cubicBezTo>
                  <a:cubicBezTo>
                    <a:pt x="0" y="4"/>
                    <a:pt x="2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73"/>
            <p:cNvSpPr>
              <a:spLocks/>
            </p:cNvSpPr>
            <p:nvPr/>
          </p:nvSpPr>
          <p:spPr bwMode="auto">
            <a:xfrm>
              <a:off x="5773738" y="488951"/>
              <a:ext cx="57150" cy="47625"/>
            </a:xfrm>
            <a:custGeom>
              <a:avLst/>
              <a:gdLst>
                <a:gd name="T0" fmla="*/ 8 w 18"/>
                <a:gd name="T1" fmla="*/ 0 h 15"/>
                <a:gd name="T2" fmla="*/ 18 w 18"/>
                <a:gd name="T3" fmla="*/ 9 h 15"/>
                <a:gd name="T4" fmla="*/ 13 w 18"/>
                <a:gd name="T5" fmla="*/ 15 h 15"/>
                <a:gd name="T6" fmla="*/ 1 w 18"/>
                <a:gd name="T7" fmla="*/ 6 h 15"/>
                <a:gd name="T8" fmla="*/ 8 w 1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8" y="0"/>
                  </a:moveTo>
                  <a:cubicBezTo>
                    <a:pt x="13" y="1"/>
                    <a:pt x="18" y="3"/>
                    <a:pt x="18" y="9"/>
                  </a:cubicBezTo>
                  <a:cubicBezTo>
                    <a:pt x="18" y="12"/>
                    <a:pt x="14" y="14"/>
                    <a:pt x="13" y="15"/>
                  </a:cubicBezTo>
                  <a:cubicBezTo>
                    <a:pt x="5" y="15"/>
                    <a:pt x="0" y="10"/>
                    <a:pt x="1" y="6"/>
                  </a:cubicBezTo>
                  <a:cubicBezTo>
                    <a:pt x="1" y="1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74"/>
            <p:cNvSpPr>
              <a:spLocks/>
            </p:cNvSpPr>
            <p:nvPr/>
          </p:nvSpPr>
          <p:spPr bwMode="auto">
            <a:xfrm>
              <a:off x="5648325" y="265113"/>
              <a:ext cx="49213" cy="52388"/>
            </a:xfrm>
            <a:custGeom>
              <a:avLst/>
              <a:gdLst>
                <a:gd name="T0" fmla="*/ 7 w 15"/>
                <a:gd name="T1" fmla="*/ 1 h 16"/>
                <a:gd name="T2" fmla="*/ 15 w 15"/>
                <a:gd name="T3" fmla="*/ 12 h 16"/>
                <a:gd name="T4" fmla="*/ 8 w 15"/>
                <a:gd name="T5" fmla="*/ 16 h 16"/>
                <a:gd name="T6" fmla="*/ 0 w 15"/>
                <a:gd name="T7" fmla="*/ 7 h 16"/>
                <a:gd name="T8" fmla="*/ 7 w 15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1"/>
                  </a:moveTo>
                  <a:cubicBezTo>
                    <a:pt x="12" y="0"/>
                    <a:pt x="15" y="4"/>
                    <a:pt x="15" y="12"/>
                  </a:cubicBezTo>
                  <a:cubicBezTo>
                    <a:pt x="14" y="13"/>
                    <a:pt x="11" y="16"/>
                    <a:pt x="8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5"/>
                    <a:pt x="4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5"/>
            <p:cNvSpPr>
              <a:spLocks/>
            </p:cNvSpPr>
            <p:nvPr/>
          </p:nvSpPr>
          <p:spPr bwMode="auto">
            <a:xfrm>
              <a:off x="6873875" y="1868488"/>
              <a:ext cx="53975" cy="52388"/>
            </a:xfrm>
            <a:custGeom>
              <a:avLst/>
              <a:gdLst>
                <a:gd name="T0" fmla="*/ 8 w 17"/>
                <a:gd name="T1" fmla="*/ 0 h 16"/>
                <a:gd name="T2" fmla="*/ 16 w 17"/>
                <a:gd name="T3" fmla="*/ 8 h 16"/>
                <a:gd name="T4" fmla="*/ 11 w 17"/>
                <a:gd name="T5" fmla="*/ 16 h 16"/>
                <a:gd name="T6" fmla="*/ 7 w 17"/>
                <a:gd name="T7" fmla="*/ 16 h 16"/>
                <a:gd name="T8" fmla="*/ 1 w 17"/>
                <a:gd name="T9" fmla="*/ 7 h 16"/>
                <a:gd name="T10" fmla="*/ 8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8" y="0"/>
                  </a:moveTo>
                  <a:cubicBezTo>
                    <a:pt x="13" y="0"/>
                    <a:pt x="17" y="3"/>
                    <a:pt x="16" y="8"/>
                  </a:cubicBezTo>
                  <a:cubicBezTo>
                    <a:pt x="16" y="11"/>
                    <a:pt x="13" y="13"/>
                    <a:pt x="11" y="16"/>
                  </a:cubicBezTo>
                  <a:cubicBezTo>
                    <a:pt x="10" y="16"/>
                    <a:pt x="8" y="16"/>
                    <a:pt x="7" y="16"/>
                  </a:cubicBezTo>
                  <a:cubicBezTo>
                    <a:pt x="5" y="13"/>
                    <a:pt x="2" y="10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7366000" y="1955801"/>
              <a:ext cx="44450" cy="47625"/>
            </a:xfrm>
            <a:custGeom>
              <a:avLst/>
              <a:gdLst>
                <a:gd name="T0" fmla="*/ 5 w 14"/>
                <a:gd name="T1" fmla="*/ 0 h 15"/>
                <a:gd name="T2" fmla="*/ 8 w 14"/>
                <a:gd name="T3" fmla="*/ 0 h 15"/>
                <a:gd name="T4" fmla="*/ 14 w 14"/>
                <a:gd name="T5" fmla="*/ 9 h 15"/>
                <a:gd name="T6" fmla="*/ 8 w 14"/>
                <a:gd name="T7" fmla="*/ 15 h 15"/>
                <a:gd name="T8" fmla="*/ 0 w 14"/>
                <a:gd name="T9" fmla="*/ 7 h 15"/>
                <a:gd name="T10" fmla="*/ 5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5" y="0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10" y="3"/>
                    <a:pt x="13" y="6"/>
                    <a:pt x="14" y="9"/>
                  </a:cubicBezTo>
                  <a:cubicBezTo>
                    <a:pt x="14" y="11"/>
                    <a:pt x="10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4"/>
                    <a:pt x="3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7"/>
            <p:cNvSpPr>
              <a:spLocks/>
            </p:cNvSpPr>
            <p:nvPr/>
          </p:nvSpPr>
          <p:spPr bwMode="auto">
            <a:xfrm>
              <a:off x="6000750" y="719138"/>
              <a:ext cx="44450" cy="53975"/>
            </a:xfrm>
            <a:custGeom>
              <a:avLst/>
              <a:gdLst>
                <a:gd name="T0" fmla="*/ 6 w 14"/>
                <a:gd name="T1" fmla="*/ 0 h 17"/>
                <a:gd name="T2" fmla="*/ 14 w 14"/>
                <a:gd name="T3" fmla="*/ 9 h 17"/>
                <a:gd name="T4" fmla="*/ 8 w 14"/>
                <a:gd name="T5" fmla="*/ 17 h 17"/>
                <a:gd name="T6" fmla="*/ 0 w 14"/>
                <a:gd name="T7" fmla="*/ 6 h 17"/>
                <a:gd name="T8" fmla="*/ 6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6" y="0"/>
                  </a:moveTo>
                  <a:cubicBezTo>
                    <a:pt x="9" y="3"/>
                    <a:pt x="12" y="6"/>
                    <a:pt x="14" y="9"/>
                  </a:cubicBezTo>
                  <a:cubicBezTo>
                    <a:pt x="14" y="10"/>
                    <a:pt x="11" y="13"/>
                    <a:pt x="8" y="17"/>
                  </a:cubicBezTo>
                  <a:cubicBezTo>
                    <a:pt x="4" y="12"/>
                    <a:pt x="2" y="9"/>
                    <a:pt x="0" y="6"/>
                  </a:cubicBezTo>
                  <a:cubicBezTo>
                    <a:pt x="0" y="5"/>
                    <a:pt x="4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8"/>
            <p:cNvSpPr>
              <a:spLocks/>
            </p:cNvSpPr>
            <p:nvPr/>
          </p:nvSpPr>
          <p:spPr bwMode="auto">
            <a:xfrm>
              <a:off x="6297613" y="700088"/>
              <a:ext cx="41275" cy="50800"/>
            </a:xfrm>
            <a:custGeom>
              <a:avLst/>
              <a:gdLst>
                <a:gd name="T0" fmla="*/ 4 w 13"/>
                <a:gd name="T1" fmla="*/ 1 h 16"/>
                <a:gd name="T2" fmla="*/ 13 w 13"/>
                <a:gd name="T3" fmla="*/ 9 h 16"/>
                <a:gd name="T4" fmla="*/ 10 w 13"/>
                <a:gd name="T5" fmla="*/ 16 h 16"/>
                <a:gd name="T6" fmla="*/ 7 w 13"/>
                <a:gd name="T7" fmla="*/ 16 h 16"/>
                <a:gd name="T8" fmla="*/ 0 w 13"/>
                <a:gd name="T9" fmla="*/ 6 h 16"/>
                <a:gd name="T10" fmla="*/ 4 w 13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4" y="1"/>
                  </a:moveTo>
                  <a:cubicBezTo>
                    <a:pt x="10" y="0"/>
                    <a:pt x="13" y="4"/>
                    <a:pt x="13" y="9"/>
                  </a:cubicBezTo>
                  <a:cubicBezTo>
                    <a:pt x="13" y="11"/>
                    <a:pt x="11" y="13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5" y="13"/>
                    <a:pt x="2" y="10"/>
                    <a:pt x="0" y="6"/>
                  </a:cubicBezTo>
                  <a:cubicBezTo>
                    <a:pt x="0" y="5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9"/>
            <p:cNvSpPr>
              <a:spLocks/>
            </p:cNvSpPr>
            <p:nvPr/>
          </p:nvSpPr>
          <p:spPr bwMode="auto">
            <a:xfrm>
              <a:off x="6499225" y="658813"/>
              <a:ext cx="41275" cy="50800"/>
            </a:xfrm>
            <a:custGeom>
              <a:avLst/>
              <a:gdLst>
                <a:gd name="T0" fmla="*/ 13 w 13"/>
                <a:gd name="T1" fmla="*/ 10 h 16"/>
                <a:gd name="T2" fmla="*/ 7 w 13"/>
                <a:gd name="T3" fmla="*/ 16 h 16"/>
                <a:gd name="T4" fmla="*/ 0 w 13"/>
                <a:gd name="T5" fmla="*/ 8 h 16"/>
                <a:gd name="T6" fmla="*/ 7 w 13"/>
                <a:gd name="T7" fmla="*/ 0 h 16"/>
                <a:gd name="T8" fmla="*/ 13 w 13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3" y="10"/>
                  </a:moveTo>
                  <a:cubicBezTo>
                    <a:pt x="13" y="12"/>
                    <a:pt x="9" y="14"/>
                    <a:pt x="7" y="16"/>
                  </a:cubicBezTo>
                  <a:cubicBezTo>
                    <a:pt x="5" y="13"/>
                    <a:pt x="2" y="11"/>
                    <a:pt x="0" y="8"/>
                  </a:cubicBezTo>
                  <a:cubicBezTo>
                    <a:pt x="0" y="7"/>
                    <a:pt x="3" y="4"/>
                    <a:pt x="7" y="0"/>
                  </a:cubicBezTo>
                  <a:cubicBezTo>
                    <a:pt x="10" y="5"/>
                    <a:pt x="13" y="7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80"/>
            <p:cNvSpPr>
              <a:spLocks/>
            </p:cNvSpPr>
            <p:nvPr/>
          </p:nvSpPr>
          <p:spPr bwMode="auto">
            <a:xfrm>
              <a:off x="6227763" y="630238"/>
              <a:ext cx="44450" cy="44450"/>
            </a:xfrm>
            <a:custGeom>
              <a:avLst/>
              <a:gdLst>
                <a:gd name="T0" fmla="*/ 7 w 14"/>
                <a:gd name="T1" fmla="*/ 1 h 14"/>
                <a:gd name="T2" fmla="*/ 13 w 14"/>
                <a:gd name="T3" fmla="*/ 8 h 14"/>
                <a:gd name="T4" fmla="*/ 8 w 14"/>
                <a:gd name="T5" fmla="*/ 14 h 14"/>
                <a:gd name="T6" fmla="*/ 0 w 14"/>
                <a:gd name="T7" fmla="*/ 9 h 14"/>
                <a:gd name="T8" fmla="*/ 0 w 14"/>
                <a:gd name="T9" fmla="*/ 6 h 14"/>
                <a:gd name="T10" fmla="*/ 7 w 14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"/>
                  </a:moveTo>
                  <a:cubicBezTo>
                    <a:pt x="9" y="2"/>
                    <a:pt x="12" y="5"/>
                    <a:pt x="13" y="8"/>
                  </a:cubicBezTo>
                  <a:cubicBezTo>
                    <a:pt x="14" y="9"/>
                    <a:pt x="10" y="14"/>
                    <a:pt x="8" y="14"/>
                  </a:cubicBezTo>
                  <a:cubicBezTo>
                    <a:pt x="5" y="13"/>
                    <a:pt x="3" y="10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2" y="4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81"/>
            <p:cNvSpPr>
              <a:spLocks/>
            </p:cNvSpPr>
            <p:nvPr/>
          </p:nvSpPr>
          <p:spPr bwMode="auto">
            <a:xfrm>
              <a:off x="7177088" y="1990726"/>
              <a:ext cx="38100" cy="50800"/>
            </a:xfrm>
            <a:custGeom>
              <a:avLst/>
              <a:gdLst>
                <a:gd name="T0" fmla="*/ 11 w 12"/>
                <a:gd name="T1" fmla="*/ 9 h 16"/>
                <a:gd name="T2" fmla="*/ 6 w 12"/>
                <a:gd name="T3" fmla="*/ 16 h 16"/>
                <a:gd name="T4" fmla="*/ 0 w 12"/>
                <a:gd name="T5" fmla="*/ 9 h 16"/>
                <a:gd name="T6" fmla="*/ 5 w 12"/>
                <a:gd name="T7" fmla="*/ 0 h 16"/>
                <a:gd name="T8" fmla="*/ 11 w 12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1" y="9"/>
                  </a:moveTo>
                  <a:cubicBezTo>
                    <a:pt x="11" y="12"/>
                    <a:pt x="8" y="14"/>
                    <a:pt x="6" y="16"/>
                  </a:cubicBezTo>
                  <a:cubicBezTo>
                    <a:pt x="4" y="14"/>
                    <a:pt x="0" y="12"/>
                    <a:pt x="0" y="9"/>
                  </a:cubicBezTo>
                  <a:cubicBezTo>
                    <a:pt x="0" y="7"/>
                    <a:pt x="3" y="5"/>
                    <a:pt x="5" y="0"/>
                  </a:cubicBezTo>
                  <a:cubicBezTo>
                    <a:pt x="8" y="4"/>
                    <a:pt x="12" y="7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2"/>
            <p:cNvSpPr>
              <a:spLocks/>
            </p:cNvSpPr>
            <p:nvPr/>
          </p:nvSpPr>
          <p:spPr bwMode="auto">
            <a:xfrm>
              <a:off x="7526338" y="2111376"/>
              <a:ext cx="44450" cy="44450"/>
            </a:xfrm>
            <a:custGeom>
              <a:avLst/>
              <a:gdLst>
                <a:gd name="T0" fmla="*/ 5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6 h 14"/>
                <a:gd name="T8" fmla="*/ 5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5" y="0"/>
                  </a:moveTo>
                  <a:cubicBezTo>
                    <a:pt x="8" y="1"/>
                    <a:pt x="10" y="4"/>
                    <a:pt x="14" y="7"/>
                  </a:cubicBezTo>
                  <a:cubicBezTo>
                    <a:pt x="11" y="10"/>
                    <a:pt x="9" y="14"/>
                    <a:pt x="7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4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83"/>
            <p:cNvSpPr>
              <a:spLocks/>
            </p:cNvSpPr>
            <p:nvPr/>
          </p:nvSpPr>
          <p:spPr bwMode="auto">
            <a:xfrm>
              <a:off x="7126288" y="1878013"/>
              <a:ext cx="44450" cy="39688"/>
            </a:xfrm>
            <a:custGeom>
              <a:avLst/>
              <a:gdLst>
                <a:gd name="T0" fmla="*/ 7 w 14"/>
                <a:gd name="T1" fmla="*/ 0 h 12"/>
                <a:gd name="T2" fmla="*/ 14 w 14"/>
                <a:gd name="T3" fmla="*/ 7 h 12"/>
                <a:gd name="T4" fmla="*/ 9 w 14"/>
                <a:gd name="T5" fmla="*/ 12 h 12"/>
                <a:gd name="T6" fmla="*/ 0 w 14"/>
                <a:gd name="T7" fmla="*/ 7 h 12"/>
                <a:gd name="T8" fmla="*/ 1 w 14"/>
                <a:gd name="T9" fmla="*/ 4 h 12"/>
                <a:gd name="T10" fmla="*/ 7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10" y="2"/>
                    <a:pt x="12" y="5"/>
                    <a:pt x="14" y="7"/>
                  </a:cubicBezTo>
                  <a:cubicBezTo>
                    <a:pt x="14" y="8"/>
                    <a:pt x="10" y="12"/>
                    <a:pt x="9" y="12"/>
                  </a:cubicBezTo>
                  <a:cubicBezTo>
                    <a:pt x="6" y="11"/>
                    <a:pt x="3" y="9"/>
                    <a:pt x="0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3" y="3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 userDrawn="1"/>
        </p:nvGrpSpPr>
        <p:grpSpPr>
          <a:xfrm>
            <a:off x="1738388" y="174329"/>
            <a:ext cx="1772675" cy="3865562"/>
            <a:chOff x="4648200" y="163513"/>
            <a:chExt cx="2935288" cy="6400801"/>
          </a:xfrm>
          <a:solidFill>
            <a:srgbClr val="F9FAF1"/>
          </a:solidFill>
        </p:grpSpPr>
        <p:sp>
          <p:nvSpPr>
            <p:cNvPr id="78" name="Freeform 45"/>
            <p:cNvSpPr>
              <a:spLocks noEditPoints="1"/>
            </p:cNvSpPr>
            <p:nvPr/>
          </p:nvSpPr>
          <p:spPr bwMode="auto">
            <a:xfrm>
              <a:off x="4648200" y="358776"/>
              <a:ext cx="1857375" cy="6205538"/>
            </a:xfrm>
            <a:custGeom>
              <a:avLst/>
              <a:gdLst>
                <a:gd name="T0" fmla="*/ 296 w 581"/>
                <a:gd name="T1" fmla="*/ 1373 h 1943"/>
                <a:gd name="T2" fmla="*/ 148 w 581"/>
                <a:gd name="T3" fmla="*/ 1179 h 1943"/>
                <a:gd name="T4" fmla="*/ 143 w 581"/>
                <a:gd name="T5" fmla="*/ 1249 h 1943"/>
                <a:gd name="T6" fmla="*/ 36 w 581"/>
                <a:gd name="T7" fmla="*/ 1132 h 1943"/>
                <a:gd name="T8" fmla="*/ 36 w 581"/>
                <a:gd name="T9" fmla="*/ 1215 h 1943"/>
                <a:gd name="T10" fmla="*/ 370 w 581"/>
                <a:gd name="T11" fmla="*/ 1516 h 1943"/>
                <a:gd name="T12" fmla="*/ 420 w 581"/>
                <a:gd name="T13" fmla="*/ 1373 h 1943"/>
                <a:gd name="T14" fmla="*/ 533 w 581"/>
                <a:gd name="T15" fmla="*/ 941 h 1943"/>
                <a:gd name="T16" fmla="*/ 536 w 581"/>
                <a:gd name="T17" fmla="*/ 880 h 1943"/>
                <a:gd name="T18" fmla="*/ 526 w 581"/>
                <a:gd name="T19" fmla="*/ 885 h 1943"/>
                <a:gd name="T20" fmla="*/ 517 w 581"/>
                <a:gd name="T21" fmla="*/ 768 h 1943"/>
                <a:gd name="T22" fmla="*/ 505 w 581"/>
                <a:gd name="T23" fmla="*/ 818 h 1943"/>
                <a:gd name="T24" fmla="*/ 455 w 581"/>
                <a:gd name="T25" fmla="*/ 805 h 1943"/>
                <a:gd name="T26" fmla="*/ 511 w 581"/>
                <a:gd name="T27" fmla="*/ 573 h 1943"/>
                <a:gd name="T28" fmla="*/ 518 w 581"/>
                <a:gd name="T29" fmla="*/ 347 h 1943"/>
                <a:gd name="T30" fmla="*/ 452 w 581"/>
                <a:gd name="T31" fmla="*/ 551 h 1943"/>
                <a:gd name="T32" fmla="*/ 304 w 581"/>
                <a:gd name="T33" fmla="*/ 698 h 1943"/>
                <a:gd name="T34" fmla="*/ 359 w 581"/>
                <a:gd name="T35" fmla="*/ 603 h 1943"/>
                <a:gd name="T36" fmla="*/ 392 w 581"/>
                <a:gd name="T37" fmla="*/ 468 h 1943"/>
                <a:gd name="T38" fmla="*/ 423 w 581"/>
                <a:gd name="T39" fmla="*/ 338 h 1943"/>
                <a:gd name="T40" fmla="*/ 366 w 581"/>
                <a:gd name="T41" fmla="*/ 289 h 1943"/>
                <a:gd name="T42" fmla="*/ 302 w 581"/>
                <a:gd name="T43" fmla="*/ 584 h 1943"/>
                <a:gd name="T44" fmla="*/ 296 w 581"/>
                <a:gd name="T45" fmla="*/ 598 h 1943"/>
                <a:gd name="T46" fmla="*/ 291 w 581"/>
                <a:gd name="T47" fmla="*/ 251 h 1943"/>
                <a:gd name="T48" fmla="*/ 395 w 581"/>
                <a:gd name="T49" fmla="*/ 105 h 1943"/>
                <a:gd name="T50" fmla="*/ 354 w 581"/>
                <a:gd name="T51" fmla="*/ 120 h 1943"/>
                <a:gd name="T52" fmla="*/ 320 w 581"/>
                <a:gd name="T53" fmla="*/ 34 h 1943"/>
                <a:gd name="T54" fmla="*/ 242 w 581"/>
                <a:gd name="T55" fmla="*/ 93 h 1943"/>
                <a:gd name="T56" fmla="*/ 221 w 581"/>
                <a:gd name="T57" fmla="*/ 168 h 1943"/>
                <a:gd name="T58" fmla="*/ 158 w 581"/>
                <a:gd name="T59" fmla="*/ 96 h 1943"/>
                <a:gd name="T60" fmla="*/ 222 w 581"/>
                <a:gd name="T61" fmla="*/ 258 h 1943"/>
                <a:gd name="T62" fmla="*/ 271 w 581"/>
                <a:gd name="T63" fmla="*/ 632 h 1943"/>
                <a:gd name="T64" fmla="*/ 186 w 581"/>
                <a:gd name="T65" fmla="*/ 508 h 1943"/>
                <a:gd name="T66" fmla="*/ 205 w 581"/>
                <a:gd name="T67" fmla="*/ 322 h 1943"/>
                <a:gd name="T68" fmla="*/ 155 w 581"/>
                <a:gd name="T69" fmla="*/ 447 h 1943"/>
                <a:gd name="T70" fmla="*/ 163 w 581"/>
                <a:gd name="T71" fmla="*/ 352 h 1943"/>
                <a:gd name="T72" fmla="*/ 129 w 581"/>
                <a:gd name="T73" fmla="*/ 326 h 1943"/>
                <a:gd name="T74" fmla="*/ 71 w 581"/>
                <a:gd name="T75" fmla="*/ 276 h 1943"/>
                <a:gd name="T76" fmla="*/ 14 w 581"/>
                <a:gd name="T77" fmla="*/ 344 h 1943"/>
                <a:gd name="T78" fmla="*/ 72 w 581"/>
                <a:gd name="T79" fmla="*/ 444 h 1943"/>
                <a:gd name="T80" fmla="*/ 20 w 581"/>
                <a:gd name="T81" fmla="*/ 466 h 1943"/>
                <a:gd name="T82" fmla="*/ 413 w 581"/>
                <a:gd name="T83" fmla="*/ 1032 h 1943"/>
                <a:gd name="T84" fmla="*/ 349 w 581"/>
                <a:gd name="T85" fmla="*/ 1255 h 1943"/>
                <a:gd name="T86" fmla="*/ 315 w 581"/>
                <a:gd name="T87" fmla="*/ 1292 h 1943"/>
                <a:gd name="T88" fmla="*/ 352 w 581"/>
                <a:gd name="T89" fmla="*/ 1024 h 1943"/>
                <a:gd name="T90" fmla="*/ 301 w 581"/>
                <a:gd name="T91" fmla="*/ 1186 h 1943"/>
                <a:gd name="T92" fmla="*/ 328 w 581"/>
                <a:gd name="T93" fmla="*/ 929 h 1943"/>
                <a:gd name="T94" fmla="*/ 261 w 581"/>
                <a:gd name="T95" fmla="*/ 1021 h 1943"/>
                <a:gd name="T96" fmla="*/ 273 w 581"/>
                <a:gd name="T97" fmla="*/ 1156 h 1943"/>
                <a:gd name="T98" fmla="*/ 266 w 581"/>
                <a:gd name="T99" fmla="*/ 1215 h 1943"/>
                <a:gd name="T100" fmla="*/ 237 w 581"/>
                <a:gd name="T101" fmla="*/ 943 h 1943"/>
                <a:gd name="T102" fmla="*/ 196 w 581"/>
                <a:gd name="T103" fmla="*/ 1049 h 1943"/>
                <a:gd name="T104" fmla="*/ 190 w 581"/>
                <a:gd name="T105" fmla="*/ 816 h 1943"/>
                <a:gd name="T106" fmla="*/ 140 w 581"/>
                <a:gd name="T107" fmla="*/ 845 h 1943"/>
                <a:gd name="T108" fmla="*/ 148 w 581"/>
                <a:gd name="T109" fmla="*/ 927 h 1943"/>
                <a:gd name="T110" fmla="*/ 143 w 581"/>
                <a:gd name="T111" fmla="*/ 1007 h 1943"/>
                <a:gd name="T112" fmla="*/ 78 w 581"/>
                <a:gd name="T113" fmla="*/ 874 h 1943"/>
                <a:gd name="T114" fmla="*/ 90 w 581"/>
                <a:gd name="T115" fmla="*/ 1013 h 1943"/>
                <a:gd name="T116" fmla="*/ 22 w 581"/>
                <a:gd name="T117" fmla="*/ 1017 h 1943"/>
                <a:gd name="T118" fmla="*/ 463 w 581"/>
                <a:gd name="T119" fmla="*/ 438 h 1943"/>
                <a:gd name="T120" fmla="*/ 501 w 581"/>
                <a:gd name="T121" fmla="*/ 40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1943">
                  <a:moveTo>
                    <a:pt x="3" y="1045"/>
                  </a:moveTo>
                  <a:cubicBezTo>
                    <a:pt x="2" y="1045"/>
                    <a:pt x="1" y="1046"/>
                    <a:pt x="0" y="1047"/>
                  </a:cubicBezTo>
                  <a:cubicBezTo>
                    <a:pt x="3" y="1050"/>
                    <a:pt x="5" y="1054"/>
                    <a:pt x="8" y="1057"/>
                  </a:cubicBezTo>
                  <a:cubicBezTo>
                    <a:pt x="21" y="1070"/>
                    <a:pt x="37" y="1078"/>
                    <a:pt x="54" y="1084"/>
                  </a:cubicBezTo>
                  <a:cubicBezTo>
                    <a:pt x="70" y="1089"/>
                    <a:pt x="85" y="1092"/>
                    <a:pt x="101" y="1097"/>
                  </a:cubicBezTo>
                  <a:cubicBezTo>
                    <a:pt x="111" y="1100"/>
                    <a:pt x="120" y="1104"/>
                    <a:pt x="130" y="1108"/>
                  </a:cubicBezTo>
                  <a:cubicBezTo>
                    <a:pt x="137" y="1111"/>
                    <a:pt x="145" y="1114"/>
                    <a:pt x="152" y="1118"/>
                  </a:cubicBezTo>
                  <a:cubicBezTo>
                    <a:pt x="160" y="1123"/>
                    <a:pt x="167" y="1129"/>
                    <a:pt x="174" y="1136"/>
                  </a:cubicBezTo>
                  <a:cubicBezTo>
                    <a:pt x="188" y="1148"/>
                    <a:pt x="201" y="1161"/>
                    <a:pt x="214" y="1175"/>
                  </a:cubicBezTo>
                  <a:cubicBezTo>
                    <a:pt x="216" y="1177"/>
                    <a:pt x="217" y="1180"/>
                    <a:pt x="218" y="1183"/>
                  </a:cubicBezTo>
                  <a:cubicBezTo>
                    <a:pt x="233" y="1237"/>
                    <a:pt x="254" y="1288"/>
                    <a:pt x="277" y="1338"/>
                  </a:cubicBezTo>
                  <a:cubicBezTo>
                    <a:pt x="282" y="1350"/>
                    <a:pt x="290" y="1361"/>
                    <a:pt x="296" y="1373"/>
                  </a:cubicBezTo>
                  <a:cubicBezTo>
                    <a:pt x="295" y="1373"/>
                    <a:pt x="295" y="1374"/>
                    <a:pt x="294" y="1373"/>
                  </a:cubicBezTo>
                  <a:cubicBezTo>
                    <a:pt x="276" y="1364"/>
                    <a:pt x="258" y="1354"/>
                    <a:pt x="240" y="1344"/>
                  </a:cubicBezTo>
                  <a:cubicBezTo>
                    <a:pt x="236" y="1342"/>
                    <a:pt x="232" y="1337"/>
                    <a:pt x="231" y="1333"/>
                  </a:cubicBezTo>
                  <a:cubicBezTo>
                    <a:pt x="224" y="1312"/>
                    <a:pt x="217" y="1291"/>
                    <a:pt x="211" y="1269"/>
                  </a:cubicBezTo>
                  <a:cubicBezTo>
                    <a:pt x="203" y="1243"/>
                    <a:pt x="197" y="1216"/>
                    <a:pt x="188" y="1191"/>
                  </a:cubicBezTo>
                  <a:cubicBezTo>
                    <a:pt x="183" y="1177"/>
                    <a:pt x="174" y="1166"/>
                    <a:pt x="167" y="1153"/>
                  </a:cubicBezTo>
                  <a:cubicBezTo>
                    <a:pt x="165" y="1151"/>
                    <a:pt x="162" y="1149"/>
                    <a:pt x="158" y="1148"/>
                  </a:cubicBezTo>
                  <a:cubicBezTo>
                    <a:pt x="175" y="1171"/>
                    <a:pt x="185" y="1197"/>
                    <a:pt x="191" y="1225"/>
                  </a:cubicBezTo>
                  <a:cubicBezTo>
                    <a:pt x="191" y="1226"/>
                    <a:pt x="190" y="1226"/>
                    <a:pt x="190" y="1226"/>
                  </a:cubicBezTo>
                  <a:cubicBezTo>
                    <a:pt x="176" y="1206"/>
                    <a:pt x="162" y="1186"/>
                    <a:pt x="147" y="1166"/>
                  </a:cubicBezTo>
                  <a:cubicBezTo>
                    <a:pt x="146" y="1167"/>
                    <a:pt x="145" y="1167"/>
                    <a:pt x="144" y="1168"/>
                  </a:cubicBezTo>
                  <a:cubicBezTo>
                    <a:pt x="146" y="1172"/>
                    <a:pt x="146" y="1176"/>
                    <a:pt x="148" y="1179"/>
                  </a:cubicBezTo>
                  <a:cubicBezTo>
                    <a:pt x="159" y="1196"/>
                    <a:pt x="170" y="1212"/>
                    <a:pt x="182" y="1227"/>
                  </a:cubicBezTo>
                  <a:cubicBezTo>
                    <a:pt x="198" y="1247"/>
                    <a:pt x="207" y="1268"/>
                    <a:pt x="210" y="1293"/>
                  </a:cubicBezTo>
                  <a:cubicBezTo>
                    <a:pt x="211" y="1305"/>
                    <a:pt x="215" y="1317"/>
                    <a:pt x="219" y="1329"/>
                  </a:cubicBezTo>
                  <a:cubicBezTo>
                    <a:pt x="216" y="1328"/>
                    <a:pt x="213" y="1326"/>
                    <a:pt x="211" y="1324"/>
                  </a:cubicBezTo>
                  <a:cubicBezTo>
                    <a:pt x="199" y="1311"/>
                    <a:pt x="187" y="1298"/>
                    <a:pt x="175" y="1285"/>
                  </a:cubicBezTo>
                  <a:cubicBezTo>
                    <a:pt x="169" y="1279"/>
                    <a:pt x="162" y="1272"/>
                    <a:pt x="158" y="1265"/>
                  </a:cubicBezTo>
                  <a:cubicBezTo>
                    <a:pt x="153" y="1258"/>
                    <a:pt x="149" y="1250"/>
                    <a:pt x="147" y="1241"/>
                  </a:cubicBezTo>
                  <a:cubicBezTo>
                    <a:pt x="141" y="1210"/>
                    <a:pt x="133" y="1180"/>
                    <a:pt x="116" y="1152"/>
                  </a:cubicBezTo>
                  <a:cubicBezTo>
                    <a:pt x="109" y="1140"/>
                    <a:pt x="98" y="1129"/>
                    <a:pt x="89" y="1118"/>
                  </a:cubicBezTo>
                  <a:cubicBezTo>
                    <a:pt x="88" y="1119"/>
                    <a:pt x="87" y="1120"/>
                    <a:pt x="86" y="1120"/>
                  </a:cubicBezTo>
                  <a:cubicBezTo>
                    <a:pt x="102" y="1138"/>
                    <a:pt x="115" y="1157"/>
                    <a:pt x="122" y="1180"/>
                  </a:cubicBezTo>
                  <a:cubicBezTo>
                    <a:pt x="129" y="1203"/>
                    <a:pt x="136" y="1226"/>
                    <a:pt x="143" y="1249"/>
                  </a:cubicBezTo>
                  <a:cubicBezTo>
                    <a:pt x="142" y="1249"/>
                    <a:pt x="141" y="1250"/>
                    <a:pt x="140" y="1250"/>
                  </a:cubicBezTo>
                  <a:cubicBezTo>
                    <a:pt x="137" y="1247"/>
                    <a:pt x="134" y="1243"/>
                    <a:pt x="130" y="1241"/>
                  </a:cubicBezTo>
                  <a:cubicBezTo>
                    <a:pt x="113" y="1229"/>
                    <a:pt x="105" y="1213"/>
                    <a:pt x="100" y="1193"/>
                  </a:cubicBezTo>
                  <a:cubicBezTo>
                    <a:pt x="94" y="1170"/>
                    <a:pt x="83" y="1149"/>
                    <a:pt x="70" y="1129"/>
                  </a:cubicBezTo>
                  <a:cubicBezTo>
                    <a:pt x="68" y="1125"/>
                    <a:pt x="64" y="1122"/>
                    <a:pt x="61" y="1118"/>
                  </a:cubicBezTo>
                  <a:cubicBezTo>
                    <a:pt x="61" y="1119"/>
                    <a:pt x="60" y="1119"/>
                    <a:pt x="59" y="1120"/>
                  </a:cubicBezTo>
                  <a:cubicBezTo>
                    <a:pt x="76" y="1149"/>
                    <a:pt x="91" y="1180"/>
                    <a:pt x="100" y="1213"/>
                  </a:cubicBezTo>
                  <a:cubicBezTo>
                    <a:pt x="99" y="1213"/>
                    <a:pt x="99" y="1213"/>
                    <a:pt x="98" y="1214"/>
                  </a:cubicBezTo>
                  <a:cubicBezTo>
                    <a:pt x="87" y="1199"/>
                    <a:pt x="74" y="1185"/>
                    <a:pt x="63" y="1170"/>
                  </a:cubicBezTo>
                  <a:cubicBezTo>
                    <a:pt x="53" y="1154"/>
                    <a:pt x="45" y="1137"/>
                    <a:pt x="36" y="1121"/>
                  </a:cubicBezTo>
                  <a:cubicBezTo>
                    <a:pt x="35" y="1121"/>
                    <a:pt x="34" y="1121"/>
                    <a:pt x="33" y="1122"/>
                  </a:cubicBezTo>
                  <a:cubicBezTo>
                    <a:pt x="34" y="1125"/>
                    <a:pt x="35" y="1129"/>
                    <a:pt x="36" y="1132"/>
                  </a:cubicBezTo>
                  <a:cubicBezTo>
                    <a:pt x="49" y="1168"/>
                    <a:pt x="72" y="1197"/>
                    <a:pt x="100" y="1222"/>
                  </a:cubicBezTo>
                  <a:cubicBezTo>
                    <a:pt x="131" y="1249"/>
                    <a:pt x="161" y="1277"/>
                    <a:pt x="186" y="1310"/>
                  </a:cubicBezTo>
                  <a:cubicBezTo>
                    <a:pt x="191" y="1316"/>
                    <a:pt x="197" y="1322"/>
                    <a:pt x="203" y="1328"/>
                  </a:cubicBezTo>
                  <a:cubicBezTo>
                    <a:pt x="180" y="1324"/>
                    <a:pt x="161" y="1312"/>
                    <a:pt x="143" y="1298"/>
                  </a:cubicBezTo>
                  <a:cubicBezTo>
                    <a:pt x="131" y="1289"/>
                    <a:pt x="118" y="1279"/>
                    <a:pt x="106" y="1267"/>
                  </a:cubicBezTo>
                  <a:cubicBezTo>
                    <a:pt x="97" y="1258"/>
                    <a:pt x="89" y="1248"/>
                    <a:pt x="81" y="1238"/>
                  </a:cubicBezTo>
                  <a:cubicBezTo>
                    <a:pt x="66" y="1220"/>
                    <a:pt x="53" y="1201"/>
                    <a:pt x="39" y="1183"/>
                  </a:cubicBezTo>
                  <a:cubicBezTo>
                    <a:pt x="36" y="1180"/>
                    <a:pt x="34" y="1177"/>
                    <a:pt x="32" y="1174"/>
                  </a:cubicBezTo>
                  <a:cubicBezTo>
                    <a:pt x="31" y="1175"/>
                    <a:pt x="30" y="1176"/>
                    <a:pt x="29" y="1176"/>
                  </a:cubicBezTo>
                  <a:cubicBezTo>
                    <a:pt x="49" y="1205"/>
                    <a:pt x="70" y="1234"/>
                    <a:pt x="90" y="1263"/>
                  </a:cubicBezTo>
                  <a:cubicBezTo>
                    <a:pt x="88" y="1263"/>
                    <a:pt x="87" y="1262"/>
                    <a:pt x="86" y="1262"/>
                  </a:cubicBezTo>
                  <a:cubicBezTo>
                    <a:pt x="65" y="1250"/>
                    <a:pt x="49" y="1235"/>
                    <a:pt x="36" y="1215"/>
                  </a:cubicBezTo>
                  <a:cubicBezTo>
                    <a:pt x="32" y="1209"/>
                    <a:pt x="28" y="1203"/>
                    <a:pt x="24" y="1197"/>
                  </a:cubicBezTo>
                  <a:cubicBezTo>
                    <a:pt x="23" y="1195"/>
                    <a:pt x="20" y="1193"/>
                    <a:pt x="19" y="1191"/>
                  </a:cubicBezTo>
                  <a:cubicBezTo>
                    <a:pt x="18" y="1191"/>
                    <a:pt x="17" y="1192"/>
                    <a:pt x="17" y="1192"/>
                  </a:cubicBezTo>
                  <a:cubicBezTo>
                    <a:pt x="17" y="1195"/>
                    <a:pt x="18" y="1198"/>
                    <a:pt x="19" y="1201"/>
                  </a:cubicBezTo>
                  <a:cubicBezTo>
                    <a:pt x="36" y="1231"/>
                    <a:pt x="58" y="1256"/>
                    <a:pt x="90" y="1271"/>
                  </a:cubicBezTo>
                  <a:cubicBezTo>
                    <a:pt x="95" y="1274"/>
                    <a:pt x="101" y="1276"/>
                    <a:pt x="106" y="1279"/>
                  </a:cubicBezTo>
                  <a:cubicBezTo>
                    <a:pt x="114" y="1284"/>
                    <a:pt x="121" y="1290"/>
                    <a:pt x="129" y="1296"/>
                  </a:cubicBezTo>
                  <a:cubicBezTo>
                    <a:pt x="148" y="1314"/>
                    <a:pt x="169" y="1328"/>
                    <a:pt x="195" y="1335"/>
                  </a:cubicBezTo>
                  <a:cubicBezTo>
                    <a:pt x="207" y="1338"/>
                    <a:pt x="219" y="1344"/>
                    <a:pt x="230" y="1350"/>
                  </a:cubicBezTo>
                  <a:cubicBezTo>
                    <a:pt x="251" y="1361"/>
                    <a:pt x="271" y="1372"/>
                    <a:pt x="291" y="1383"/>
                  </a:cubicBezTo>
                  <a:cubicBezTo>
                    <a:pt x="303" y="1389"/>
                    <a:pt x="312" y="1397"/>
                    <a:pt x="319" y="1408"/>
                  </a:cubicBezTo>
                  <a:cubicBezTo>
                    <a:pt x="341" y="1442"/>
                    <a:pt x="358" y="1478"/>
                    <a:pt x="370" y="1516"/>
                  </a:cubicBezTo>
                  <a:cubicBezTo>
                    <a:pt x="382" y="1553"/>
                    <a:pt x="389" y="1591"/>
                    <a:pt x="389" y="1630"/>
                  </a:cubicBezTo>
                  <a:cubicBezTo>
                    <a:pt x="389" y="1654"/>
                    <a:pt x="393" y="1678"/>
                    <a:pt x="395" y="1702"/>
                  </a:cubicBezTo>
                  <a:cubicBezTo>
                    <a:pt x="396" y="1712"/>
                    <a:pt x="397" y="1723"/>
                    <a:pt x="397" y="1734"/>
                  </a:cubicBezTo>
                  <a:cubicBezTo>
                    <a:pt x="398" y="1768"/>
                    <a:pt x="396" y="1802"/>
                    <a:pt x="399" y="1836"/>
                  </a:cubicBezTo>
                  <a:cubicBezTo>
                    <a:pt x="402" y="1867"/>
                    <a:pt x="403" y="1899"/>
                    <a:pt x="404" y="1930"/>
                  </a:cubicBezTo>
                  <a:cubicBezTo>
                    <a:pt x="404" y="1939"/>
                    <a:pt x="407" y="1943"/>
                    <a:pt x="413" y="1943"/>
                  </a:cubicBezTo>
                  <a:cubicBezTo>
                    <a:pt x="419" y="1943"/>
                    <a:pt x="423" y="1938"/>
                    <a:pt x="423" y="1930"/>
                  </a:cubicBezTo>
                  <a:cubicBezTo>
                    <a:pt x="427" y="1879"/>
                    <a:pt x="421" y="1828"/>
                    <a:pt x="419" y="1777"/>
                  </a:cubicBezTo>
                  <a:cubicBezTo>
                    <a:pt x="417" y="1735"/>
                    <a:pt x="416" y="1693"/>
                    <a:pt x="416" y="1650"/>
                  </a:cubicBezTo>
                  <a:cubicBezTo>
                    <a:pt x="415" y="1598"/>
                    <a:pt x="414" y="1545"/>
                    <a:pt x="415" y="1492"/>
                  </a:cubicBezTo>
                  <a:cubicBezTo>
                    <a:pt x="415" y="1465"/>
                    <a:pt x="418" y="1438"/>
                    <a:pt x="419" y="1412"/>
                  </a:cubicBezTo>
                  <a:cubicBezTo>
                    <a:pt x="420" y="1399"/>
                    <a:pt x="420" y="1386"/>
                    <a:pt x="420" y="1373"/>
                  </a:cubicBezTo>
                  <a:cubicBezTo>
                    <a:pt x="421" y="1334"/>
                    <a:pt x="420" y="1295"/>
                    <a:pt x="421" y="1256"/>
                  </a:cubicBezTo>
                  <a:cubicBezTo>
                    <a:pt x="422" y="1223"/>
                    <a:pt x="425" y="1191"/>
                    <a:pt x="426" y="1158"/>
                  </a:cubicBezTo>
                  <a:cubicBezTo>
                    <a:pt x="427" y="1113"/>
                    <a:pt x="427" y="1069"/>
                    <a:pt x="427" y="1024"/>
                  </a:cubicBezTo>
                  <a:cubicBezTo>
                    <a:pt x="427" y="1007"/>
                    <a:pt x="437" y="997"/>
                    <a:pt x="453" y="992"/>
                  </a:cubicBezTo>
                  <a:cubicBezTo>
                    <a:pt x="469" y="987"/>
                    <a:pt x="484" y="980"/>
                    <a:pt x="498" y="972"/>
                  </a:cubicBezTo>
                  <a:cubicBezTo>
                    <a:pt x="511" y="964"/>
                    <a:pt x="523" y="954"/>
                    <a:pt x="539" y="948"/>
                  </a:cubicBezTo>
                  <a:cubicBezTo>
                    <a:pt x="545" y="946"/>
                    <a:pt x="552" y="940"/>
                    <a:pt x="555" y="935"/>
                  </a:cubicBezTo>
                  <a:cubicBezTo>
                    <a:pt x="566" y="917"/>
                    <a:pt x="575" y="899"/>
                    <a:pt x="580" y="878"/>
                  </a:cubicBezTo>
                  <a:cubicBezTo>
                    <a:pt x="580" y="875"/>
                    <a:pt x="581" y="871"/>
                    <a:pt x="580" y="867"/>
                  </a:cubicBezTo>
                  <a:cubicBezTo>
                    <a:pt x="579" y="869"/>
                    <a:pt x="577" y="872"/>
                    <a:pt x="576" y="874"/>
                  </a:cubicBezTo>
                  <a:cubicBezTo>
                    <a:pt x="568" y="892"/>
                    <a:pt x="560" y="910"/>
                    <a:pt x="551" y="928"/>
                  </a:cubicBezTo>
                  <a:cubicBezTo>
                    <a:pt x="546" y="938"/>
                    <a:pt x="541" y="941"/>
                    <a:pt x="533" y="941"/>
                  </a:cubicBezTo>
                  <a:cubicBezTo>
                    <a:pt x="543" y="925"/>
                    <a:pt x="550" y="908"/>
                    <a:pt x="553" y="890"/>
                  </a:cubicBezTo>
                  <a:cubicBezTo>
                    <a:pt x="552" y="889"/>
                    <a:pt x="551" y="889"/>
                    <a:pt x="550" y="888"/>
                  </a:cubicBezTo>
                  <a:cubicBezTo>
                    <a:pt x="549" y="891"/>
                    <a:pt x="547" y="893"/>
                    <a:pt x="546" y="896"/>
                  </a:cubicBezTo>
                  <a:cubicBezTo>
                    <a:pt x="540" y="909"/>
                    <a:pt x="536" y="922"/>
                    <a:pt x="530" y="935"/>
                  </a:cubicBezTo>
                  <a:cubicBezTo>
                    <a:pt x="526" y="944"/>
                    <a:pt x="520" y="951"/>
                    <a:pt x="512" y="956"/>
                  </a:cubicBezTo>
                  <a:cubicBezTo>
                    <a:pt x="496" y="965"/>
                    <a:pt x="480" y="976"/>
                    <a:pt x="462" y="982"/>
                  </a:cubicBezTo>
                  <a:cubicBezTo>
                    <a:pt x="459" y="984"/>
                    <a:pt x="456" y="985"/>
                    <a:pt x="453" y="986"/>
                  </a:cubicBezTo>
                  <a:cubicBezTo>
                    <a:pt x="452" y="985"/>
                    <a:pt x="452" y="985"/>
                    <a:pt x="451" y="984"/>
                  </a:cubicBezTo>
                  <a:cubicBezTo>
                    <a:pt x="455" y="981"/>
                    <a:pt x="459" y="976"/>
                    <a:pt x="463" y="974"/>
                  </a:cubicBezTo>
                  <a:cubicBezTo>
                    <a:pt x="486" y="960"/>
                    <a:pt x="502" y="940"/>
                    <a:pt x="515" y="918"/>
                  </a:cubicBezTo>
                  <a:cubicBezTo>
                    <a:pt x="522" y="907"/>
                    <a:pt x="527" y="895"/>
                    <a:pt x="533" y="884"/>
                  </a:cubicBezTo>
                  <a:cubicBezTo>
                    <a:pt x="534" y="882"/>
                    <a:pt x="534" y="881"/>
                    <a:pt x="536" y="880"/>
                  </a:cubicBezTo>
                  <a:cubicBezTo>
                    <a:pt x="553" y="862"/>
                    <a:pt x="559" y="840"/>
                    <a:pt x="565" y="817"/>
                  </a:cubicBezTo>
                  <a:cubicBezTo>
                    <a:pt x="571" y="795"/>
                    <a:pt x="575" y="772"/>
                    <a:pt x="573" y="749"/>
                  </a:cubicBezTo>
                  <a:cubicBezTo>
                    <a:pt x="573" y="747"/>
                    <a:pt x="573" y="745"/>
                    <a:pt x="571" y="743"/>
                  </a:cubicBezTo>
                  <a:cubicBezTo>
                    <a:pt x="571" y="747"/>
                    <a:pt x="570" y="750"/>
                    <a:pt x="570" y="754"/>
                  </a:cubicBezTo>
                  <a:cubicBezTo>
                    <a:pt x="567" y="790"/>
                    <a:pt x="559" y="825"/>
                    <a:pt x="544" y="858"/>
                  </a:cubicBezTo>
                  <a:cubicBezTo>
                    <a:pt x="542" y="861"/>
                    <a:pt x="539" y="864"/>
                    <a:pt x="536" y="867"/>
                  </a:cubicBezTo>
                  <a:cubicBezTo>
                    <a:pt x="542" y="829"/>
                    <a:pt x="546" y="791"/>
                    <a:pt x="552" y="753"/>
                  </a:cubicBezTo>
                  <a:cubicBezTo>
                    <a:pt x="551" y="753"/>
                    <a:pt x="550" y="753"/>
                    <a:pt x="548" y="752"/>
                  </a:cubicBezTo>
                  <a:cubicBezTo>
                    <a:pt x="547" y="755"/>
                    <a:pt x="545" y="758"/>
                    <a:pt x="545" y="761"/>
                  </a:cubicBezTo>
                  <a:cubicBezTo>
                    <a:pt x="542" y="776"/>
                    <a:pt x="540" y="791"/>
                    <a:pt x="538" y="807"/>
                  </a:cubicBezTo>
                  <a:cubicBezTo>
                    <a:pt x="534" y="831"/>
                    <a:pt x="531" y="856"/>
                    <a:pt x="527" y="880"/>
                  </a:cubicBezTo>
                  <a:cubicBezTo>
                    <a:pt x="527" y="882"/>
                    <a:pt x="527" y="883"/>
                    <a:pt x="526" y="885"/>
                  </a:cubicBezTo>
                  <a:cubicBezTo>
                    <a:pt x="511" y="912"/>
                    <a:pt x="494" y="939"/>
                    <a:pt x="470" y="960"/>
                  </a:cubicBezTo>
                  <a:cubicBezTo>
                    <a:pt x="469" y="961"/>
                    <a:pt x="468" y="962"/>
                    <a:pt x="467" y="962"/>
                  </a:cubicBezTo>
                  <a:cubicBezTo>
                    <a:pt x="466" y="962"/>
                    <a:pt x="466" y="962"/>
                    <a:pt x="464" y="962"/>
                  </a:cubicBezTo>
                  <a:cubicBezTo>
                    <a:pt x="469" y="951"/>
                    <a:pt x="473" y="940"/>
                    <a:pt x="478" y="930"/>
                  </a:cubicBezTo>
                  <a:cubicBezTo>
                    <a:pt x="495" y="893"/>
                    <a:pt x="506" y="854"/>
                    <a:pt x="516" y="814"/>
                  </a:cubicBezTo>
                  <a:cubicBezTo>
                    <a:pt x="517" y="807"/>
                    <a:pt x="517" y="801"/>
                    <a:pt x="519" y="794"/>
                  </a:cubicBezTo>
                  <a:cubicBezTo>
                    <a:pt x="524" y="771"/>
                    <a:pt x="531" y="748"/>
                    <a:pt x="535" y="724"/>
                  </a:cubicBezTo>
                  <a:cubicBezTo>
                    <a:pt x="540" y="701"/>
                    <a:pt x="542" y="678"/>
                    <a:pt x="546" y="655"/>
                  </a:cubicBezTo>
                  <a:cubicBezTo>
                    <a:pt x="546" y="652"/>
                    <a:pt x="546" y="648"/>
                    <a:pt x="544" y="644"/>
                  </a:cubicBezTo>
                  <a:cubicBezTo>
                    <a:pt x="543" y="650"/>
                    <a:pt x="542" y="656"/>
                    <a:pt x="541" y="661"/>
                  </a:cubicBezTo>
                  <a:cubicBezTo>
                    <a:pt x="533" y="695"/>
                    <a:pt x="526" y="729"/>
                    <a:pt x="519" y="763"/>
                  </a:cubicBezTo>
                  <a:cubicBezTo>
                    <a:pt x="519" y="765"/>
                    <a:pt x="518" y="766"/>
                    <a:pt x="517" y="768"/>
                  </a:cubicBezTo>
                  <a:cubicBezTo>
                    <a:pt x="516" y="768"/>
                    <a:pt x="515" y="768"/>
                    <a:pt x="515" y="768"/>
                  </a:cubicBezTo>
                  <a:cubicBezTo>
                    <a:pt x="515" y="730"/>
                    <a:pt x="515" y="693"/>
                    <a:pt x="515" y="656"/>
                  </a:cubicBezTo>
                  <a:cubicBezTo>
                    <a:pt x="514" y="655"/>
                    <a:pt x="513" y="655"/>
                    <a:pt x="513" y="654"/>
                  </a:cubicBezTo>
                  <a:cubicBezTo>
                    <a:pt x="511" y="656"/>
                    <a:pt x="509" y="658"/>
                    <a:pt x="508" y="660"/>
                  </a:cubicBezTo>
                  <a:cubicBezTo>
                    <a:pt x="507" y="665"/>
                    <a:pt x="506" y="669"/>
                    <a:pt x="506" y="674"/>
                  </a:cubicBezTo>
                  <a:cubicBezTo>
                    <a:pt x="507" y="703"/>
                    <a:pt x="508" y="733"/>
                    <a:pt x="509" y="762"/>
                  </a:cubicBezTo>
                  <a:cubicBezTo>
                    <a:pt x="509" y="766"/>
                    <a:pt x="509" y="770"/>
                    <a:pt x="509" y="774"/>
                  </a:cubicBezTo>
                  <a:cubicBezTo>
                    <a:pt x="490" y="760"/>
                    <a:pt x="493" y="737"/>
                    <a:pt x="484" y="719"/>
                  </a:cubicBezTo>
                  <a:cubicBezTo>
                    <a:pt x="484" y="719"/>
                    <a:pt x="483" y="719"/>
                    <a:pt x="482" y="719"/>
                  </a:cubicBezTo>
                  <a:cubicBezTo>
                    <a:pt x="482" y="721"/>
                    <a:pt x="481" y="723"/>
                    <a:pt x="481" y="725"/>
                  </a:cubicBezTo>
                  <a:cubicBezTo>
                    <a:pt x="484" y="740"/>
                    <a:pt x="486" y="755"/>
                    <a:pt x="495" y="767"/>
                  </a:cubicBezTo>
                  <a:cubicBezTo>
                    <a:pt x="505" y="783"/>
                    <a:pt x="510" y="800"/>
                    <a:pt x="505" y="818"/>
                  </a:cubicBezTo>
                  <a:cubicBezTo>
                    <a:pt x="499" y="840"/>
                    <a:pt x="493" y="862"/>
                    <a:pt x="486" y="884"/>
                  </a:cubicBezTo>
                  <a:cubicBezTo>
                    <a:pt x="485" y="888"/>
                    <a:pt x="483" y="892"/>
                    <a:pt x="481" y="895"/>
                  </a:cubicBezTo>
                  <a:cubicBezTo>
                    <a:pt x="481" y="895"/>
                    <a:pt x="480" y="895"/>
                    <a:pt x="479" y="895"/>
                  </a:cubicBezTo>
                  <a:cubicBezTo>
                    <a:pt x="479" y="859"/>
                    <a:pt x="479" y="822"/>
                    <a:pt x="479" y="786"/>
                  </a:cubicBezTo>
                  <a:cubicBezTo>
                    <a:pt x="478" y="786"/>
                    <a:pt x="477" y="786"/>
                    <a:pt x="476" y="786"/>
                  </a:cubicBezTo>
                  <a:cubicBezTo>
                    <a:pt x="475" y="800"/>
                    <a:pt x="473" y="815"/>
                    <a:pt x="473" y="830"/>
                  </a:cubicBezTo>
                  <a:cubicBezTo>
                    <a:pt x="472" y="844"/>
                    <a:pt x="473" y="859"/>
                    <a:pt x="472" y="874"/>
                  </a:cubicBezTo>
                  <a:cubicBezTo>
                    <a:pt x="470" y="865"/>
                    <a:pt x="467" y="857"/>
                    <a:pt x="465" y="848"/>
                  </a:cubicBezTo>
                  <a:cubicBezTo>
                    <a:pt x="464" y="839"/>
                    <a:pt x="462" y="829"/>
                    <a:pt x="461" y="820"/>
                  </a:cubicBezTo>
                  <a:cubicBezTo>
                    <a:pt x="461" y="811"/>
                    <a:pt x="461" y="801"/>
                    <a:pt x="461" y="792"/>
                  </a:cubicBezTo>
                  <a:cubicBezTo>
                    <a:pt x="460" y="792"/>
                    <a:pt x="459" y="792"/>
                    <a:pt x="458" y="792"/>
                  </a:cubicBezTo>
                  <a:cubicBezTo>
                    <a:pt x="457" y="796"/>
                    <a:pt x="456" y="800"/>
                    <a:pt x="455" y="805"/>
                  </a:cubicBezTo>
                  <a:cubicBezTo>
                    <a:pt x="454" y="824"/>
                    <a:pt x="456" y="843"/>
                    <a:pt x="461" y="862"/>
                  </a:cubicBezTo>
                  <a:cubicBezTo>
                    <a:pt x="467" y="883"/>
                    <a:pt x="470" y="905"/>
                    <a:pt x="467" y="927"/>
                  </a:cubicBezTo>
                  <a:cubicBezTo>
                    <a:pt x="464" y="943"/>
                    <a:pt x="456" y="956"/>
                    <a:pt x="448" y="969"/>
                  </a:cubicBezTo>
                  <a:cubicBezTo>
                    <a:pt x="442" y="977"/>
                    <a:pt x="435" y="984"/>
                    <a:pt x="428" y="993"/>
                  </a:cubicBezTo>
                  <a:cubicBezTo>
                    <a:pt x="427" y="990"/>
                    <a:pt x="427" y="989"/>
                    <a:pt x="427" y="988"/>
                  </a:cubicBezTo>
                  <a:cubicBezTo>
                    <a:pt x="426" y="949"/>
                    <a:pt x="424" y="910"/>
                    <a:pt x="425" y="871"/>
                  </a:cubicBezTo>
                  <a:cubicBezTo>
                    <a:pt x="426" y="819"/>
                    <a:pt x="434" y="767"/>
                    <a:pt x="448" y="715"/>
                  </a:cubicBezTo>
                  <a:cubicBezTo>
                    <a:pt x="460" y="669"/>
                    <a:pt x="472" y="623"/>
                    <a:pt x="484" y="577"/>
                  </a:cubicBezTo>
                  <a:cubicBezTo>
                    <a:pt x="487" y="563"/>
                    <a:pt x="492" y="548"/>
                    <a:pt x="495" y="534"/>
                  </a:cubicBezTo>
                  <a:cubicBezTo>
                    <a:pt x="497" y="530"/>
                    <a:pt x="499" y="529"/>
                    <a:pt x="502" y="532"/>
                  </a:cubicBezTo>
                  <a:cubicBezTo>
                    <a:pt x="510" y="537"/>
                    <a:pt x="517" y="558"/>
                    <a:pt x="514" y="567"/>
                  </a:cubicBezTo>
                  <a:cubicBezTo>
                    <a:pt x="514" y="569"/>
                    <a:pt x="512" y="571"/>
                    <a:pt x="511" y="573"/>
                  </a:cubicBezTo>
                  <a:cubicBezTo>
                    <a:pt x="509" y="574"/>
                    <a:pt x="507" y="573"/>
                    <a:pt x="505" y="574"/>
                  </a:cubicBezTo>
                  <a:cubicBezTo>
                    <a:pt x="505" y="572"/>
                    <a:pt x="504" y="569"/>
                    <a:pt x="505" y="568"/>
                  </a:cubicBezTo>
                  <a:cubicBezTo>
                    <a:pt x="507" y="565"/>
                    <a:pt x="510" y="562"/>
                    <a:pt x="506" y="560"/>
                  </a:cubicBezTo>
                  <a:cubicBezTo>
                    <a:pt x="503" y="559"/>
                    <a:pt x="499" y="561"/>
                    <a:pt x="497" y="563"/>
                  </a:cubicBezTo>
                  <a:cubicBezTo>
                    <a:pt x="493" y="566"/>
                    <a:pt x="494" y="576"/>
                    <a:pt x="499" y="580"/>
                  </a:cubicBezTo>
                  <a:cubicBezTo>
                    <a:pt x="503" y="585"/>
                    <a:pt x="509" y="586"/>
                    <a:pt x="515" y="582"/>
                  </a:cubicBezTo>
                  <a:cubicBezTo>
                    <a:pt x="520" y="577"/>
                    <a:pt x="524" y="571"/>
                    <a:pt x="524" y="564"/>
                  </a:cubicBezTo>
                  <a:cubicBezTo>
                    <a:pt x="524" y="551"/>
                    <a:pt x="520" y="540"/>
                    <a:pt x="509" y="524"/>
                  </a:cubicBezTo>
                  <a:cubicBezTo>
                    <a:pt x="534" y="514"/>
                    <a:pt x="541" y="493"/>
                    <a:pt x="542" y="468"/>
                  </a:cubicBezTo>
                  <a:cubicBezTo>
                    <a:pt x="544" y="443"/>
                    <a:pt x="538" y="419"/>
                    <a:pt x="528" y="396"/>
                  </a:cubicBezTo>
                  <a:cubicBezTo>
                    <a:pt x="524" y="388"/>
                    <a:pt x="520" y="380"/>
                    <a:pt x="518" y="371"/>
                  </a:cubicBezTo>
                  <a:cubicBezTo>
                    <a:pt x="517" y="363"/>
                    <a:pt x="518" y="355"/>
                    <a:pt x="518" y="347"/>
                  </a:cubicBezTo>
                  <a:cubicBezTo>
                    <a:pt x="519" y="343"/>
                    <a:pt x="519" y="340"/>
                    <a:pt x="519" y="337"/>
                  </a:cubicBezTo>
                  <a:cubicBezTo>
                    <a:pt x="519" y="336"/>
                    <a:pt x="516" y="333"/>
                    <a:pt x="515" y="333"/>
                  </a:cubicBezTo>
                  <a:cubicBezTo>
                    <a:pt x="513" y="333"/>
                    <a:pt x="510" y="335"/>
                    <a:pt x="510" y="336"/>
                  </a:cubicBezTo>
                  <a:cubicBezTo>
                    <a:pt x="506" y="350"/>
                    <a:pt x="495" y="360"/>
                    <a:pt x="487" y="371"/>
                  </a:cubicBezTo>
                  <a:cubicBezTo>
                    <a:pt x="472" y="394"/>
                    <a:pt x="457" y="417"/>
                    <a:pt x="452" y="444"/>
                  </a:cubicBezTo>
                  <a:cubicBezTo>
                    <a:pt x="447" y="472"/>
                    <a:pt x="448" y="498"/>
                    <a:pt x="472" y="519"/>
                  </a:cubicBezTo>
                  <a:cubicBezTo>
                    <a:pt x="460" y="517"/>
                    <a:pt x="453" y="523"/>
                    <a:pt x="445" y="529"/>
                  </a:cubicBezTo>
                  <a:cubicBezTo>
                    <a:pt x="435" y="537"/>
                    <a:pt x="434" y="547"/>
                    <a:pt x="436" y="558"/>
                  </a:cubicBezTo>
                  <a:cubicBezTo>
                    <a:pt x="437" y="562"/>
                    <a:pt x="442" y="565"/>
                    <a:pt x="446" y="567"/>
                  </a:cubicBezTo>
                  <a:cubicBezTo>
                    <a:pt x="452" y="568"/>
                    <a:pt x="458" y="567"/>
                    <a:pt x="461" y="562"/>
                  </a:cubicBezTo>
                  <a:cubicBezTo>
                    <a:pt x="462" y="560"/>
                    <a:pt x="462" y="555"/>
                    <a:pt x="461" y="553"/>
                  </a:cubicBezTo>
                  <a:cubicBezTo>
                    <a:pt x="459" y="551"/>
                    <a:pt x="455" y="551"/>
                    <a:pt x="452" y="551"/>
                  </a:cubicBezTo>
                  <a:cubicBezTo>
                    <a:pt x="451" y="551"/>
                    <a:pt x="450" y="555"/>
                    <a:pt x="449" y="559"/>
                  </a:cubicBezTo>
                  <a:cubicBezTo>
                    <a:pt x="448" y="557"/>
                    <a:pt x="445" y="556"/>
                    <a:pt x="444" y="554"/>
                  </a:cubicBezTo>
                  <a:cubicBezTo>
                    <a:pt x="441" y="546"/>
                    <a:pt x="445" y="539"/>
                    <a:pt x="452" y="533"/>
                  </a:cubicBezTo>
                  <a:cubicBezTo>
                    <a:pt x="460" y="526"/>
                    <a:pt x="468" y="523"/>
                    <a:pt x="478" y="529"/>
                  </a:cubicBezTo>
                  <a:cubicBezTo>
                    <a:pt x="479" y="530"/>
                    <a:pt x="481" y="534"/>
                    <a:pt x="480" y="536"/>
                  </a:cubicBezTo>
                  <a:cubicBezTo>
                    <a:pt x="464" y="598"/>
                    <a:pt x="447" y="660"/>
                    <a:pt x="432" y="722"/>
                  </a:cubicBezTo>
                  <a:cubicBezTo>
                    <a:pt x="425" y="753"/>
                    <a:pt x="421" y="784"/>
                    <a:pt x="416" y="815"/>
                  </a:cubicBezTo>
                  <a:cubicBezTo>
                    <a:pt x="408" y="859"/>
                    <a:pt x="411" y="902"/>
                    <a:pt x="413" y="946"/>
                  </a:cubicBezTo>
                  <a:cubicBezTo>
                    <a:pt x="413" y="946"/>
                    <a:pt x="413" y="947"/>
                    <a:pt x="412" y="949"/>
                  </a:cubicBezTo>
                  <a:cubicBezTo>
                    <a:pt x="411" y="946"/>
                    <a:pt x="410" y="944"/>
                    <a:pt x="409" y="943"/>
                  </a:cubicBezTo>
                  <a:cubicBezTo>
                    <a:pt x="402" y="928"/>
                    <a:pt x="396" y="913"/>
                    <a:pt x="388" y="899"/>
                  </a:cubicBezTo>
                  <a:cubicBezTo>
                    <a:pt x="352" y="835"/>
                    <a:pt x="326" y="768"/>
                    <a:pt x="304" y="698"/>
                  </a:cubicBezTo>
                  <a:cubicBezTo>
                    <a:pt x="299" y="683"/>
                    <a:pt x="294" y="667"/>
                    <a:pt x="293" y="651"/>
                  </a:cubicBezTo>
                  <a:cubicBezTo>
                    <a:pt x="292" y="643"/>
                    <a:pt x="298" y="635"/>
                    <a:pt x="301" y="627"/>
                  </a:cubicBezTo>
                  <a:cubicBezTo>
                    <a:pt x="302" y="626"/>
                    <a:pt x="303" y="625"/>
                    <a:pt x="304" y="625"/>
                  </a:cubicBezTo>
                  <a:cubicBezTo>
                    <a:pt x="317" y="626"/>
                    <a:pt x="330" y="620"/>
                    <a:pt x="344" y="622"/>
                  </a:cubicBezTo>
                  <a:cubicBezTo>
                    <a:pt x="365" y="625"/>
                    <a:pt x="382" y="617"/>
                    <a:pt x="398" y="605"/>
                  </a:cubicBezTo>
                  <a:cubicBezTo>
                    <a:pt x="401" y="602"/>
                    <a:pt x="405" y="599"/>
                    <a:pt x="408" y="595"/>
                  </a:cubicBezTo>
                  <a:cubicBezTo>
                    <a:pt x="409" y="594"/>
                    <a:pt x="408" y="591"/>
                    <a:pt x="409" y="589"/>
                  </a:cubicBezTo>
                  <a:cubicBezTo>
                    <a:pt x="407" y="589"/>
                    <a:pt x="404" y="589"/>
                    <a:pt x="403" y="591"/>
                  </a:cubicBezTo>
                  <a:cubicBezTo>
                    <a:pt x="391" y="603"/>
                    <a:pt x="377" y="613"/>
                    <a:pt x="359" y="616"/>
                  </a:cubicBezTo>
                  <a:cubicBezTo>
                    <a:pt x="357" y="616"/>
                    <a:pt x="356" y="616"/>
                    <a:pt x="354" y="616"/>
                  </a:cubicBezTo>
                  <a:cubicBezTo>
                    <a:pt x="349" y="616"/>
                    <a:pt x="349" y="614"/>
                    <a:pt x="351" y="611"/>
                  </a:cubicBezTo>
                  <a:cubicBezTo>
                    <a:pt x="353" y="608"/>
                    <a:pt x="356" y="605"/>
                    <a:pt x="359" y="603"/>
                  </a:cubicBezTo>
                  <a:cubicBezTo>
                    <a:pt x="369" y="593"/>
                    <a:pt x="378" y="584"/>
                    <a:pt x="388" y="573"/>
                  </a:cubicBezTo>
                  <a:cubicBezTo>
                    <a:pt x="384" y="575"/>
                    <a:pt x="381" y="576"/>
                    <a:pt x="378" y="579"/>
                  </a:cubicBezTo>
                  <a:cubicBezTo>
                    <a:pt x="367" y="589"/>
                    <a:pt x="356" y="600"/>
                    <a:pt x="345" y="610"/>
                  </a:cubicBezTo>
                  <a:cubicBezTo>
                    <a:pt x="343" y="612"/>
                    <a:pt x="341" y="613"/>
                    <a:pt x="340" y="614"/>
                  </a:cubicBezTo>
                  <a:cubicBezTo>
                    <a:pt x="328" y="616"/>
                    <a:pt x="316" y="617"/>
                    <a:pt x="304" y="619"/>
                  </a:cubicBezTo>
                  <a:cubicBezTo>
                    <a:pt x="310" y="591"/>
                    <a:pt x="320" y="566"/>
                    <a:pt x="342" y="549"/>
                  </a:cubicBezTo>
                  <a:cubicBezTo>
                    <a:pt x="344" y="548"/>
                    <a:pt x="346" y="547"/>
                    <a:pt x="348" y="546"/>
                  </a:cubicBezTo>
                  <a:cubicBezTo>
                    <a:pt x="386" y="527"/>
                    <a:pt x="411" y="497"/>
                    <a:pt x="422" y="457"/>
                  </a:cubicBezTo>
                  <a:cubicBezTo>
                    <a:pt x="423" y="456"/>
                    <a:pt x="423" y="454"/>
                    <a:pt x="422" y="452"/>
                  </a:cubicBezTo>
                  <a:cubicBezTo>
                    <a:pt x="407" y="487"/>
                    <a:pt x="385" y="516"/>
                    <a:pt x="352" y="536"/>
                  </a:cubicBezTo>
                  <a:cubicBezTo>
                    <a:pt x="353" y="532"/>
                    <a:pt x="354" y="528"/>
                    <a:pt x="356" y="525"/>
                  </a:cubicBezTo>
                  <a:cubicBezTo>
                    <a:pt x="368" y="506"/>
                    <a:pt x="380" y="487"/>
                    <a:pt x="392" y="468"/>
                  </a:cubicBezTo>
                  <a:cubicBezTo>
                    <a:pt x="396" y="461"/>
                    <a:pt x="397" y="459"/>
                    <a:pt x="393" y="453"/>
                  </a:cubicBezTo>
                  <a:cubicBezTo>
                    <a:pt x="388" y="460"/>
                    <a:pt x="383" y="467"/>
                    <a:pt x="379" y="474"/>
                  </a:cubicBezTo>
                  <a:cubicBezTo>
                    <a:pt x="371" y="488"/>
                    <a:pt x="361" y="501"/>
                    <a:pt x="355" y="516"/>
                  </a:cubicBezTo>
                  <a:cubicBezTo>
                    <a:pt x="347" y="534"/>
                    <a:pt x="335" y="548"/>
                    <a:pt x="319" y="562"/>
                  </a:cubicBezTo>
                  <a:cubicBezTo>
                    <a:pt x="320" y="558"/>
                    <a:pt x="320" y="555"/>
                    <a:pt x="321" y="552"/>
                  </a:cubicBezTo>
                  <a:cubicBezTo>
                    <a:pt x="321" y="549"/>
                    <a:pt x="322" y="546"/>
                    <a:pt x="322" y="543"/>
                  </a:cubicBezTo>
                  <a:cubicBezTo>
                    <a:pt x="324" y="527"/>
                    <a:pt x="326" y="511"/>
                    <a:pt x="328" y="496"/>
                  </a:cubicBezTo>
                  <a:cubicBezTo>
                    <a:pt x="328" y="493"/>
                    <a:pt x="329" y="490"/>
                    <a:pt x="331" y="488"/>
                  </a:cubicBezTo>
                  <a:cubicBezTo>
                    <a:pt x="343" y="473"/>
                    <a:pt x="356" y="458"/>
                    <a:pt x="368" y="443"/>
                  </a:cubicBezTo>
                  <a:cubicBezTo>
                    <a:pt x="372" y="439"/>
                    <a:pt x="376" y="437"/>
                    <a:pt x="380" y="433"/>
                  </a:cubicBezTo>
                  <a:cubicBezTo>
                    <a:pt x="385" y="429"/>
                    <a:pt x="391" y="424"/>
                    <a:pt x="395" y="418"/>
                  </a:cubicBezTo>
                  <a:cubicBezTo>
                    <a:pt x="411" y="394"/>
                    <a:pt x="420" y="367"/>
                    <a:pt x="423" y="338"/>
                  </a:cubicBezTo>
                  <a:cubicBezTo>
                    <a:pt x="423" y="337"/>
                    <a:pt x="423" y="336"/>
                    <a:pt x="422" y="335"/>
                  </a:cubicBezTo>
                  <a:cubicBezTo>
                    <a:pt x="412" y="369"/>
                    <a:pt x="403" y="404"/>
                    <a:pt x="375" y="431"/>
                  </a:cubicBezTo>
                  <a:cubicBezTo>
                    <a:pt x="379" y="413"/>
                    <a:pt x="384" y="397"/>
                    <a:pt x="387" y="380"/>
                  </a:cubicBezTo>
                  <a:cubicBezTo>
                    <a:pt x="391" y="364"/>
                    <a:pt x="395" y="347"/>
                    <a:pt x="399" y="331"/>
                  </a:cubicBezTo>
                  <a:cubicBezTo>
                    <a:pt x="398" y="331"/>
                    <a:pt x="396" y="330"/>
                    <a:pt x="395" y="330"/>
                  </a:cubicBezTo>
                  <a:cubicBezTo>
                    <a:pt x="394" y="333"/>
                    <a:pt x="392" y="336"/>
                    <a:pt x="391" y="339"/>
                  </a:cubicBezTo>
                  <a:cubicBezTo>
                    <a:pt x="386" y="360"/>
                    <a:pt x="382" y="382"/>
                    <a:pt x="377" y="403"/>
                  </a:cubicBezTo>
                  <a:cubicBezTo>
                    <a:pt x="371" y="433"/>
                    <a:pt x="354" y="455"/>
                    <a:pt x="328" y="474"/>
                  </a:cubicBezTo>
                  <a:cubicBezTo>
                    <a:pt x="330" y="468"/>
                    <a:pt x="330" y="463"/>
                    <a:pt x="331" y="459"/>
                  </a:cubicBezTo>
                  <a:cubicBezTo>
                    <a:pt x="338" y="434"/>
                    <a:pt x="347" y="409"/>
                    <a:pt x="353" y="384"/>
                  </a:cubicBezTo>
                  <a:cubicBezTo>
                    <a:pt x="360" y="355"/>
                    <a:pt x="367" y="327"/>
                    <a:pt x="368" y="297"/>
                  </a:cubicBezTo>
                  <a:cubicBezTo>
                    <a:pt x="368" y="295"/>
                    <a:pt x="367" y="292"/>
                    <a:pt x="366" y="289"/>
                  </a:cubicBezTo>
                  <a:cubicBezTo>
                    <a:pt x="358" y="339"/>
                    <a:pt x="347" y="388"/>
                    <a:pt x="331" y="433"/>
                  </a:cubicBezTo>
                  <a:cubicBezTo>
                    <a:pt x="331" y="416"/>
                    <a:pt x="331" y="396"/>
                    <a:pt x="331" y="377"/>
                  </a:cubicBezTo>
                  <a:cubicBezTo>
                    <a:pt x="330" y="358"/>
                    <a:pt x="338" y="339"/>
                    <a:pt x="334" y="320"/>
                  </a:cubicBezTo>
                  <a:cubicBezTo>
                    <a:pt x="322" y="364"/>
                    <a:pt x="324" y="410"/>
                    <a:pt x="323" y="456"/>
                  </a:cubicBezTo>
                  <a:cubicBezTo>
                    <a:pt x="322" y="456"/>
                    <a:pt x="322" y="456"/>
                    <a:pt x="321" y="457"/>
                  </a:cubicBezTo>
                  <a:cubicBezTo>
                    <a:pt x="315" y="435"/>
                    <a:pt x="308" y="413"/>
                    <a:pt x="302" y="391"/>
                  </a:cubicBezTo>
                  <a:cubicBezTo>
                    <a:pt x="301" y="391"/>
                    <a:pt x="301" y="391"/>
                    <a:pt x="301" y="391"/>
                  </a:cubicBezTo>
                  <a:cubicBezTo>
                    <a:pt x="303" y="402"/>
                    <a:pt x="304" y="413"/>
                    <a:pt x="307" y="424"/>
                  </a:cubicBezTo>
                  <a:cubicBezTo>
                    <a:pt x="310" y="440"/>
                    <a:pt x="315" y="455"/>
                    <a:pt x="319" y="471"/>
                  </a:cubicBezTo>
                  <a:cubicBezTo>
                    <a:pt x="323" y="491"/>
                    <a:pt x="319" y="512"/>
                    <a:pt x="316" y="533"/>
                  </a:cubicBezTo>
                  <a:cubicBezTo>
                    <a:pt x="312" y="550"/>
                    <a:pt x="308" y="567"/>
                    <a:pt x="304" y="584"/>
                  </a:cubicBezTo>
                  <a:cubicBezTo>
                    <a:pt x="303" y="584"/>
                    <a:pt x="303" y="584"/>
                    <a:pt x="302" y="584"/>
                  </a:cubicBezTo>
                  <a:cubicBezTo>
                    <a:pt x="301" y="577"/>
                    <a:pt x="300" y="570"/>
                    <a:pt x="300" y="563"/>
                  </a:cubicBezTo>
                  <a:cubicBezTo>
                    <a:pt x="299" y="557"/>
                    <a:pt x="298" y="551"/>
                    <a:pt x="296" y="545"/>
                  </a:cubicBezTo>
                  <a:cubicBezTo>
                    <a:pt x="293" y="532"/>
                    <a:pt x="294" y="519"/>
                    <a:pt x="297" y="507"/>
                  </a:cubicBezTo>
                  <a:cubicBezTo>
                    <a:pt x="300" y="496"/>
                    <a:pt x="300" y="484"/>
                    <a:pt x="302" y="473"/>
                  </a:cubicBezTo>
                  <a:cubicBezTo>
                    <a:pt x="301" y="473"/>
                    <a:pt x="300" y="472"/>
                    <a:pt x="299" y="472"/>
                  </a:cubicBezTo>
                  <a:cubicBezTo>
                    <a:pt x="296" y="485"/>
                    <a:pt x="294" y="498"/>
                    <a:pt x="291" y="511"/>
                  </a:cubicBezTo>
                  <a:cubicBezTo>
                    <a:pt x="290" y="511"/>
                    <a:pt x="289" y="511"/>
                    <a:pt x="288" y="511"/>
                  </a:cubicBezTo>
                  <a:cubicBezTo>
                    <a:pt x="287" y="498"/>
                    <a:pt x="285" y="485"/>
                    <a:pt x="283" y="471"/>
                  </a:cubicBezTo>
                  <a:cubicBezTo>
                    <a:pt x="283" y="471"/>
                    <a:pt x="282" y="471"/>
                    <a:pt x="282" y="471"/>
                  </a:cubicBezTo>
                  <a:cubicBezTo>
                    <a:pt x="281" y="473"/>
                    <a:pt x="281" y="476"/>
                    <a:pt x="281" y="478"/>
                  </a:cubicBezTo>
                  <a:cubicBezTo>
                    <a:pt x="279" y="496"/>
                    <a:pt x="284" y="513"/>
                    <a:pt x="287" y="530"/>
                  </a:cubicBezTo>
                  <a:cubicBezTo>
                    <a:pt x="290" y="553"/>
                    <a:pt x="293" y="575"/>
                    <a:pt x="296" y="598"/>
                  </a:cubicBezTo>
                  <a:cubicBezTo>
                    <a:pt x="298" y="609"/>
                    <a:pt x="293" y="618"/>
                    <a:pt x="288" y="628"/>
                  </a:cubicBezTo>
                  <a:cubicBezTo>
                    <a:pt x="288" y="627"/>
                    <a:pt x="287" y="626"/>
                    <a:pt x="287" y="626"/>
                  </a:cubicBezTo>
                  <a:cubicBezTo>
                    <a:pt x="280" y="592"/>
                    <a:pt x="274" y="558"/>
                    <a:pt x="268" y="524"/>
                  </a:cubicBezTo>
                  <a:cubicBezTo>
                    <a:pt x="267" y="518"/>
                    <a:pt x="267" y="511"/>
                    <a:pt x="267" y="505"/>
                  </a:cubicBezTo>
                  <a:cubicBezTo>
                    <a:pt x="267" y="457"/>
                    <a:pt x="268" y="409"/>
                    <a:pt x="267" y="361"/>
                  </a:cubicBezTo>
                  <a:cubicBezTo>
                    <a:pt x="267" y="315"/>
                    <a:pt x="265" y="268"/>
                    <a:pt x="264" y="222"/>
                  </a:cubicBezTo>
                  <a:cubicBezTo>
                    <a:pt x="264" y="219"/>
                    <a:pt x="264" y="216"/>
                    <a:pt x="264" y="212"/>
                  </a:cubicBezTo>
                  <a:cubicBezTo>
                    <a:pt x="282" y="217"/>
                    <a:pt x="297" y="237"/>
                    <a:pt x="297" y="256"/>
                  </a:cubicBezTo>
                  <a:cubicBezTo>
                    <a:pt x="297" y="259"/>
                    <a:pt x="295" y="262"/>
                    <a:pt x="293" y="263"/>
                  </a:cubicBezTo>
                  <a:cubicBezTo>
                    <a:pt x="289" y="264"/>
                    <a:pt x="284" y="264"/>
                    <a:pt x="283" y="258"/>
                  </a:cubicBezTo>
                  <a:cubicBezTo>
                    <a:pt x="286" y="258"/>
                    <a:pt x="289" y="258"/>
                    <a:pt x="291" y="257"/>
                  </a:cubicBezTo>
                  <a:cubicBezTo>
                    <a:pt x="292" y="256"/>
                    <a:pt x="292" y="252"/>
                    <a:pt x="291" y="251"/>
                  </a:cubicBezTo>
                  <a:cubicBezTo>
                    <a:pt x="288" y="250"/>
                    <a:pt x="284" y="248"/>
                    <a:pt x="281" y="248"/>
                  </a:cubicBezTo>
                  <a:cubicBezTo>
                    <a:pt x="276" y="248"/>
                    <a:pt x="274" y="252"/>
                    <a:pt x="274" y="257"/>
                  </a:cubicBezTo>
                  <a:cubicBezTo>
                    <a:pt x="274" y="264"/>
                    <a:pt x="279" y="270"/>
                    <a:pt x="285" y="272"/>
                  </a:cubicBezTo>
                  <a:cubicBezTo>
                    <a:pt x="299" y="275"/>
                    <a:pt x="306" y="269"/>
                    <a:pt x="305" y="254"/>
                  </a:cubicBezTo>
                  <a:cubicBezTo>
                    <a:pt x="305" y="242"/>
                    <a:pt x="300" y="232"/>
                    <a:pt x="293" y="223"/>
                  </a:cubicBezTo>
                  <a:cubicBezTo>
                    <a:pt x="302" y="223"/>
                    <a:pt x="312" y="222"/>
                    <a:pt x="321" y="221"/>
                  </a:cubicBezTo>
                  <a:cubicBezTo>
                    <a:pt x="340" y="220"/>
                    <a:pt x="353" y="209"/>
                    <a:pt x="364" y="196"/>
                  </a:cubicBezTo>
                  <a:cubicBezTo>
                    <a:pt x="371" y="187"/>
                    <a:pt x="376" y="177"/>
                    <a:pt x="380" y="166"/>
                  </a:cubicBezTo>
                  <a:cubicBezTo>
                    <a:pt x="388" y="147"/>
                    <a:pt x="394" y="127"/>
                    <a:pt x="401" y="107"/>
                  </a:cubicBezTo>
                  <a:cubicBezTo>
                    <a:pt x="402" y="105"/>
                    <a:pt x="401" y="101"/>
                    <a:pt x="402" y="98"/>
                  </a:cubicBezTo>
                  <a:cubicBezTo>
                    <a:pt x="401" y="98"/>
                    <a:pt x="400" y="98"/>
                    <a:pt x="399" y="97"/>
                  </a:cubicBezTo>
                  <a:cubicBezTo>
                    <a:pt x="398" y="100"/>
                    <a:pt x="397" y="102"/>
                    <a:pt x="395" y="105"/>
                  </a:cubicBezTo>
                  <a:cubicBezTo>
                    <a:pt x="386" y="129"/>
                    <a:pt x="377" y="153"/>
                    <a:pt x="366" y="176"/>
                  </a:cubicBezTo>
                  <a:cubicBezTo>
                    <a:pt x="354" y="199"/>
                    <a:pt x="335" y="213"/>
                    <a:pt x="308" y="212"/>
                  </a:cubicBezTo>
                  <a:cubicBezTo>
                    <a:pt x="299" y="211"/>
                    <a:pt x="289" y="209"/>
                    <a:pt x="280" y="207"/>
                  </a:cubicBezTo>
                  <a:cubicBezTo>
                    <a:pt x="278" y="207"/>
                    <a:pt x="276" y="205"/>
                    <a:pt x="273" y="203"/>
                  </a:cubicBezTo>
                  <a:cubicBezTo>
                    <a:pt x="275" y="202"/>
                    <a:pt x="275" y="202"/>
                    <a:pt x="276" y="202"/>
                  </a:cubicBezTo>
                  <a:cubicBezTo>
                    <a:pt x="309" y="202"/>
                    <a:pt x="329" y="182"/>
                    <a:pt x="347" y="158"/>
                  </a:cubicBezTo>
                  <a:cubicBezTo>
                    <a:pt x="358" y="142"/>
                    <a:pt x="362" y="124"/>
                    <a:pt x="366" y="105"/>
                  </a:cubicBezTo>
                  <a:cubicBezTo>
                    <a:pt x="368" y="98"/>
                    <a:pt x="370" y="91"/>
                    <a:pt x="371" y="83"/>
                  </a:cubicBezTo>
                  <a:cubicBezTo>
                    <a:pt x="372" y="78"/>
                    <a:pt x="372" y="74"/>
                    <a:pt x="372" y="69"/>
                  </a:cubicBezTo>
                  <a:cubicBezTo>
                    <a:pt x="371" y="69"/>
                    <a:pt x="371" y="68"/>
                    <a:pt x="370" y="68"/>
                  </a:cubicBezTo>
                  <a:cubicBezTo>
                    <a:pt x="369" y="71"/>
                    <a:pt x="367" y="74"/>
                    <a:pt x="366" y="77"/>
                  </a:cubicBezTo>
                  <a:cubicBezTo>
                    <a:pt x="362" y="91"/>
                    <a:pt x="357" y="106"/>
                    <a:pt x="354" y="120"/>
                  </a:cubicBezTo>
                  <a:cubicBezTo>
                    <a:pt x="346" y="150"/>
                    <a:pt x="328" y="171"/>
                    <a:pt x="302" y="186"/>
                  </a:cubicBezTo>
                  <a:cubicBezTo>
                    <a:pt x="296" y="189"/>
                    <a:pt x="289" y="190"/>
                    <a:pt x="282" y="191"/>
                  </a:cubicBezTo>
                  <a:cubicBezTo>
                    <a:pt x="305" y="175"/>
                    <a:pt x="318" y="152"/>
                    <a:pt x="327" y="127"/>
                  </a:cubicBezTo>
                  <a:cubicBezTo>
                    <a:pt x="337" y="102"/>
                    <a:pt x="343" y="77"/>
                    <a:pt x="343" y="50"/>
                  </a:cubicBezTo>
                  <a:cubicBezTo>
                    <a:pt x="342" y="50"/>
                    <a:pt x="341" y="50"/>
                    <a:pt x="340" y="49"/>
                  </a:cubicBezTo>
                  <a:cubicBezTo>
                    <a:pt x="339" y="55"/>
                    <a:pt x="337" y="60"/>
                    <a:pt x="336" y="65"/>
                  </a:cubicBezTo>
                  <a:cubicBezTo>
                    <a:pt x="329" y="100"/>
                    <a:pt x="319" y="132"/>
                    <a:pt x="298" y="161"/>
                  </a:cubicBezTo>
                  <a:cubicBezTo>
                    <a:pt x="292" y="169"/>
                    <a:pt x="285" y="176"/>
                    <a:pt x="274" y="181"/>
                  </a:cubicBezTo>
                  <a:cubicBezTo>
                    <a:pt x="282" y="164"/>
                    <a:pt x="290" y="149"/>
                    <a:pt x="296" y="133"/>
                  </a:cubicBezTo>
                  <a:cubicBezTo>
                    <a:pt x="303" y="117"/>
                    <a:pt x="308" y="100"/>
                    <a:pt x="312" y="83"/>
                  </a:cubicBezTo>
                  <a:cubicBezTo>
                    <a:pt x="316" y="67"/>
                    <a:pt x="324" y="52"/>
                    <a:pt x="323" y="35"/>
                  </a:cubicBezTo>
                  <a:cubicBezTo>
                    <a:pt x="322" y="35"/>
                    <a:pt x="321" y="34"/>
                    <a:pt x="320" y="34"/>
                  </a:cubicBezTo>
                  <a:cubicBezTo>
                    <a:pt x="318" y="41"/>
                    <a:pt x="315" y="48"/>
                    <a:pt x="312" y="55"/>
                  </a:cubicBezTo>
                  <a:cubicBezTo>
                    <a:pt x="307" y="71"/>
                    <a:pt x="304" y="87"/>
                    <a:pt x="298" y="103"/>
                  </a:cubicBezTo>
                  <a:cubicBezTo>
                    <a:pt x="287" y="128"/>
                    <a:pt x="275" y="153"/>
                    <a:pt x="264" y="177"/>
                  </a:cubicBezTo>
                  <a:cubicBezTo>
                    <a:pt x="263" y="178"/>
                    <a:pt x="263" y="179"/>
                    <a:pt x="261" y="180"/>
                  </a:cubicBezTo>
                  <a:cubicBezTo>
                    <a:pt x="266" y="153"/>
                    <a:pt x="269" y="126"/>
                    <a:pt x="274" y="100"/>
                  </a:cubicBezTo>
                  <a:cubicBezTo>
                    <a:pt x="280" y="74"/>
                    <a:pt x="287" y="48"/>
                    <a:pt x="290" y="21"/>
                  </a:cubicBezTo>
                  <a:cubicBezTo>
                    <a:pt x="288" y="21"/>
                    <a:pt x="287" y="21"/>
                    <a:pt x="286" y="21"/>
                  </a:cubicBezTo>
                  <a:cubicBezTo>
                    <a:pt x="278" y="45"/>
                    <a:pt x="273" y="70"/>
                    <a:pt x="268" y="95"/>
                  </a:cubicBezTo>
                  <a:cubicBezTo>
                    <a:pt x="262" y="120"/>
                    <a:pt x="258" y="145"/>
                    <a:pt x="253" y="171"/>
                  </a:cubicBezTo>
                  <a:cubicBezTo>
                    <a:pt x="253" y="171"/>
                    <a:pt x="252" y="171"/>
                    <a:pt x="251" y="171"/>
                  </a:cubicBezTo>
                  <a:cubicBezTo>
                    <a:pt x="250" y="168"/>
                    <a:pt x="249" y="166"/>
                    <a:pt x="248" y="164"/>
                  </a:cubicBezTo>
                  <a:cubicBezTo>
                    <a:pt x="238" y="141"/>
                    <a:pt x="238" y="117"/>
                    <a:pt x="242" y="93"/>
                  </a:cubicBezTo>
                  <a:cubicBezTo>
                    <a:pt x="245" y="73"/>
                    <a:pt x="250" y="53"/>
                    <a:pt x="253" y="34"/>
                  </a:cubicBezTo>
                  <a:cubicBezTo>
                    <a:pt x="254" y="30"/>
                    <a:pt x="254" y="26"/>
                    <a:pt x="254" y="22"/>
                  </a:cubicBezTo>
                  <a:cubicBezTo>
                    <a:pt x="253" y="21"/>
                    <a:pt x="253" y="21"/>
                    <a:pt x="252" y="21"/>
                  </a:cubicBezTo>
                  <a:cubicBezTo>
                    <a:pt x="251" y="24"/>
                    <a:pt x="249" y="26"/>
                    <a:pt x="248" y="29"/>
                  </a:cubicBezTo>
                  <a:cubicBezTo>
                    <a:pt x="240" y="58"/>
                    <a:pt x="231" y="88"/>
                    <a:pt x="230" y="119"/>
                  </a:cubicBezTo>
                  <a:cubicBezTo>
                    <a:pt x="230" y="140"/>
                    <a:pt x="234" y="160"/>
                    <a:pt x="244" y="179"/>
                  </a:cubicBezTo>
                  <a:cubicBezTo>
                    <a:pt x="229" y="164"/>
                    <a:pt x="222" y="145"/>
                    <a:pt x="219" y="125"/>
                  </a:cubicBezTo>
                  <a:cubicBezTo>
                    <a:pt x="213" y="95"/>
                    <a:pt x="213" y="64"/>
                    <a:pt x="219" y="34"/>
                  </a:cubicBezTo>
                  <a:cubicBezTo>
                    <a:pt x="220" y="28"/>
                    <a:pt x="221" y="22"/>
                    <a:pt x="221" y="16"/>
                  </a:cubicBezTo>
                  <a:cubicBezTo>
                    <a:pt x="221" y="13"/>
                    <a:pt x="220" y="11"/>
                    <a:pt x="220" y="7"/>
                  </a:cubicBezTo>
                  <a:cubicBezTo>
                    <a:pt x="213" y="12"/>
                    <a:pt x="207" y="55"/>
                    <a:pt x="207" y="88"/>
                  </a:cubicBezTo>
                  <a:cubicBezTo>
                    <a:pt x="207" y="115"/>
                    <a:pt x="210" y="142"/>
                    <a:pt x="221" y="168"/>
                  </a:cubicBezTo>
                  <a:cubicBezTo>
                    <a:pt x="218" y="164"/>
                    <a:pt x="215" y="161"/>
                    <a:pt x="212" y="157"/>
                  </a:cubicBezTo>
                  <a:cubicBezTo>
                    <a:pt x="202" y="143"/>
                    <a:pt x="192" y="129"/>
                    <a:pt x="188" y="112"/>
                  </a:cubicBezTo>
                  <a:cubicBezTo>
                    <a:pt x="187" y="107"/>
                    <a:pt x="186" y="102"/>
                    <a:pt x="186" y="97"/>
                  </a:cubicBezTo>
                  <a:cubicBezTo>
                    <a:pt x="186" y="70"/>
                    <a:pt x="186" y="43"/>
                    <a:pt x="191" y="16"/>
                  </a:cubicBezTo>
                  <a:cubicBezTo>
                    <a:pt x="192" y="13"/>
                    <a:pt x="191" y="9"/>
                    <a:pt x="191" y="6"/>
                  </a:cubicBezTo>
                  <a:cubicBezTo>
                    <a:pt x="190" y="5"/>
                    <a:pt x="190" y="5"/>
                    <a:pt x="189" y="5"/>
                  </a:cubicBezTo>
                  <a:cubicBezTo>
                    <a:pt x="188" y="7"/>
                    <a:pt x="186" y="9"/>
                    <a:pt x="186" y="11"/>
                  </a:cubicBezTo>
                  <a:cubicBezTo>
                    <a:pt x="178" y="42"/>
                    <a:pt x="177" y="73"/>
                    <a:pt x="178" y="104"/>
                  </a:cubicBezTo>
                  <a:cubicBezTo>
                    <a:pt x="178" y="125"/>
                    <a:pt x="190" y="142"/>
                    <a:pt x="202" y="159"/>
                  </a:cubicBezTo>
                  <a:cubicBezTo>
                    <a:pt x="203" y="161"/>
                    <a:pt x="204" y="163"/>
                    <a:pt x="204" y="165"/>
                  </a:cubicBezTo>
                  <a:cubicBezTo>
                    <a:pt x="203" y="164"/>
                    <a:pt x="201" y="163"/>
                    <a:pt x="200" y="162"/>
                  </a:cubicBezTo>
                  <a:cubicBezTo>
                    <a:pt x="184" y="141"/>
                    <a:pt x="166" y="122"/>
                    <a:pt x="158" y="96"/>
                  </a:cubicBezTo>
                  <a:cubicBezTo>
                    <a:pt x="154" y="81"/>
                    <a:pt x="154" y="67"/>
                    <a:pt x="155" y="52"/>
                  </a:cubicBezTo>
                  <a:cubicBezTo>
                    <a:pt x="156" y="38"/>
                    <a:pt x="158" y="23"/>
                    <a:pt x="159" y="9"/>
                  </a:cubicBezTo>
                  <a:cubicBezTo>
                    <a:pt x="159" y="6"/>
                    <a:pt x="159" y="4"/>
                    <a:pt x="159" y="1"/>
                  </a:cubicBezTo>
                  <a:cubicBezTo>
                    <a:pt x="158" y="1"/>
                    <a:pt x="157" y="1"/>
                    <a:pt x="157" y="0"/>
                  </a:cubicBezTo>
                  <a:cubicBezTo>
                    <a:pt x="156" y="2"/>
                    <a:pt x="154" y="4"/>
                    <a:pt x="154" y="6"/>
                  </a:cubicBezTo>
                  <a:cubicBezTo>
                    <a:pt x="151" y="27"/>
                    <a:pt x="148" y="48"/>
                    <a:pt x="146" y="68"/>
                  </a:cubicBezTo>
                  <a:cubicBezTo>
                    <a:pt x="143" y="88"/>
                    <a:pt x="150" y="106"/>
                    <a:pt x="159" y="123"/>
                  </a:cubicBezTo>
                  <a:cubicBezTo>
                    <a:pt x="177" y="155"/>
                    <a:pt x="201" y="181"/>
                    <a:pt x="235" y="196"/>
                  </a:cubicBezTo>
                  <a:cubicBezTo>
                    <a:pt x="236" y="196"/>
                    <a:pt x="236" y="197"/>
                    <a:pt x="237" y="198"/>
                  </a:cubicBezTo>
                  <a:cubicBezTo>
                    <a:pt x="226" y="197"/>
                    <a:pt x="218" y="202"/>
                    <a:pt x="212" y="211"/>
                  </a:cubicBezTo>
                  <a:cubicBezTo>
                    <a:pt x="205" y="221"/>
                    <a:pt x="204" y="232"/>
                    <a:pt x="206" y="243"/>
                  </a:cubicBezTo>
                  <a:cubicBezTo>
                    <a:pt x="207" y="251"/>
                    <a:pt x="215" y="257"/>
                    <a:pt x="222" y="258"/>
                  </a:cubicBezTo>
                  <a:cubicBezTo>
                    <a:pt x="228" y="258"/>
                    <a:pt x="235" y="253"/>
                    <a:pt x="236" y="246"/>
                  </a:cubicBezTo>
                  <a:cubicBezTo>
                    <a:pt x="237" y="243"/>
                    <a:pt x="237" y="239"/>
                    <a:pt x="235" y="238"/>
                  </a:cubicBezTo>
                  <a:cubicBezTo>
                    <a:pt x="233" y="236"/>
                    <a:pt x="228" y="236"/>
                    <a:pt x="225" y="237"/>
                  </a:cubicBezTo>
                  <a:cubicBezTo>
                    <a:pt x="221" y="238"/>
                    <a:pt x="221" y="242"/>
                    <a:pt x="227" y="247"/>
                  </a:cubicBezTo>
                  <a:cubicBezTo>
                    <a:pt x="223" y="251"/>
                    <a:pt x="219" y="249"/>
                    <a:pt x="216" y="246"/>
                  </a:cubicBezTo>
                  <a:cubicBezTo>
                    <a:pt x="211" y="239"/>
                    <a:pt x="212" y="224"/>
                    <a:pt x="219" y="214"/>
                  </a:cubicBezTo>
                  <a:cubicBezTo>
                    <a:pt x="225" y="205"/>
                    <a:pt x="236" y="201"/>
                    <a:pt x="245" y="205"/>
                  </a:cubicBezTo>
                  <a:cubicBezTo>
                    <a:pt x="247" y="206"/>
                    <a:pt x="248" y="209"/>
                    <a:pt x="249" y="212"/>
                  </a:cubicBezTo>
                  <a:cubicBezTo>
                    <a:pt x="249" y="231"/>
                    <a:pt x="249" y="251"/>
                    <a:pt x="250" y="271"/>
                  </a:cubicBezTo>
                  <a:cubicBezTo>
                    <a:pt x="254" y="345"/>
                    <a:pt x="252" y="419"/>
                    <a:pt x="252" y="493"/>
                  </a:cubicBezTo>
                  <a:cubicBezTo>
                    <a:pt x="252" y="522"/>
                    <a:pt x="256" y="550"/>
                    <a:pt x="262" y="578"/>
                  </a:cubicBezTo>
                  <a:cubicBezTo>
                    <a:pt x="266" y="596"/>
                    <a:pt x="269" y="613"/>
                    <a:pt x="271" y="632"/>
                  </a:cubicBezTo>
                  <a:cubicBezTo>
                    <a:pt x="266" y="629"/>
                    <a:pt x="261" y="626"/>
                    <a:pt x="257" y="622"/>
                  </a:cubicBezTo>
                  <a:cubicBezTo>
                    <a:pt x="236" y="600"/>
                    <a:pt x="215" y="579"/>
                    <a:pt x="194" y="557"/>
                  </a:cubicBezTo>
                  <a:cubicBezTo>
                    <a:pt x="186" y="548"/>
                    <a:pt x="185" y="537"/>
                    <a:pt x="190" y="526"/>
                  </a:cubicBezTo>
                  <a:cubicBezTo>
                    <a:pt x="193" y="518"/>
                    <a:pt x="199" y="510"/>
                    <a:pt x="203" y="502"/>
                  </a:cubicBezTo>
                  <a:cubicBezTo>
                    <a:pt x="204" y="500"/>
                    <a:pt x="206" y="499"/>
                    <a:pt x="208" y="498"/>
                  </a:cubicBezTo>
                  <a:cubicBezTo>
                    <a:pt x="228" y="488"/>
                    <a:pt x="235" y="469"/>
                    <a:pt x="239" y="449"/>
                  </a:cubicBezTo>
                  <a:cubicBezTo>
                    <a:pt x="239" y="447"/>
                    <a:pt x="238" y="446"/>
                    <a:pt x="237" y="444"/>
                  </a:cubicBezTo>
                  <a:cubicBezTo>
                    <a:pt x="231" y="461"/>
                    <a:pt x="225" y="479"/>
                    <a:pt x="208" y="491"/>
                  </a:cubicBezTo>
                  <a:cubicBezTo>
                    <a:pt x="210" y="478"/>
                    <a:pt x="220" y="468"/>
                    <a:pt x="219" y="456"/>
                  </a:cubicBezTo>
                  <a:cubicBezTo>
                    <a:pt x="219" y="455"/>
                    <a:pt x="218" y="455"/>
                    <a:pt x="217" y="455"/>
                  </a:cubicBezTo>
                  <a:cubicBezTo>
                    <a:pt x="208" y="473"/>
                    <a:pt x="198" y="491"/>
                    <a:pt x="188" y="509"/>
                  </a:cubicBezTo>
                  <a:cubicBezTo>
                    <a:pt x="188" y="509"/>
                    <a:pt x="187" y="508"/>
                    <a:pt x="186" y="508"/>
                  </a:cubicBezTo>
                  <a:cubicBezTo>
                    <a:pt x="187" y="500"/>
                    <a:pt x="187" y="491"/>
                    <a:pt x="188" y="482"/>
                  </a:cubicBezTo>
                  <a:cubicBezTo>
                    <a:pt x="188" y="472"/>
                    <a:pt x="189" y="461"/>
                    <a:pt x="190" y="450"/>
                  </a:cubicBezTo>
                  <a:cubicBezTo>
                    <a:pt x="190" y="448"/>
                    <a:pt x="192" y="445"/>
                    <a:pt x="194" y="445"/>
                  </a:cubicBezTo>
                  <a:cubicBezTo>
                    <a:pt x="209" y="441"/>
                    <a:pt x="218" y="430"/>
                    <a:pt x="226" y="417"/>
                  </a:cubicBezTo>
                  <a:cubicBezTo>
                    <a:pt x="229" y="413"/>
                    <a:pt x="231" y="408"/>
                    <a:pt x="233" y="402"/>
                  </a:cubicBezTo>
                  <a:cubicBezTo>
                    <a:pt x="220" y="415"/>
                    <a:pt x="212" y="432"/>
                    <a:pt x="192" y="439"/>
                  </a:cubicBezTo>
                  <a:cubicBezTo>
                    <a:pt x="194" y="434"/>
                    <a:pt x="195" y="431"/>
                    <a:pt x="196" y="428"/>
                  </a:cubicBezTo>
                  <a:cubicBezTo>
                    <a:pt x="210" y="400"/>
                    <a:pt x="225" y="373"/>
                    <a:pt x="228" y="341"/>
                  </a:cubicBezTo>
                  <a:cubicBezTo>
                    <a:pt x="228" y="336"/>
                    <a:pt x="228" y="331"/>
                    <a:pt x="227" y="326"/>
                  </a:cubicBezTo>
                  <a:cubicBezTo>
                    <a:pt x="222" y="342"/>
                    <a:pt x="218" y="358"/>
                    <a:pt x="213" y="374"/>
                  </a:cubicBezTo>
                  <a:cubicBezTo>
                    <a:pt x="207" y="390"/>
                    <a:pt x="199" y="405"/>
                    <a:pt x="192" y="420"/>
                  </a:cubicBezTo>
                  <a:cubicBezTo>
                    <a:pt x="187" y="386"/>
                    <a:pt x="199" y="355"/>
                    <a:pt x="205" y="322"/>
                  </a:cubicBezTo>
                  <a:cubicBezTo>
                    <a:pt x="204" y="322"/>
                    <a:pt x="203" y="322"/>
                    <a:pt x="201" y="321"/>
                  </a:cubicBezTo>
                  <a:cubicBezTo>
                    <a:pt x="200" y="325"/>
                    <a:pt x="197" y="328"/>
                    <a:pt x="196" y="331"/>
                  </a:cubicBezTo>
                  <a:cubicBezTo>
                    <a:pt x="188" y="362"/>
                    <a:pt x="181" y="393"/>
                    <a:pt x="183" y="426"/>
                  </a:cubicBezTo>
                  <a:cubicBezTo>
                    <a:pt x="183" y="426"/>
                    <a:pt x="183" y="427"/>
                    <a:pt x="182" y="429"/>
                  </a:cubicBezTo>
                  <a:cubicBezTo>
                    <a:pt x="173" y="415"/>
                    <a:pt x="172" y="400"/>
                    <a:pt x="171" y="385"/>
                  </a:cubicBezTo>
                  <a:cubicBezTo>
                    <a:pt x="171" y="385"/>
                    <a:pt x="170" y="385"/>
                    <a:pt x="169" y="385"/>
                  </a:cubicBezTo>
                  <a:cubicBezTo>
                    <a:pt x="169" y="386"/>
                    <a:pt x="167" y="388"/>
                    <a:pt x="167" y="389"/>
                  </a:cubicBezTo>
                  <a:cubicBezTo>
                    <a:pt x="166" y="405"/>
                    <a:pt x="169" y="420"/>
                    <a:pt x="173" y="434"/>
                  </a:cubicBezTo>
                  <a:cubicBezTo>
                    <a:pt x="174" y="437"/>
                    <a:pt x="176" y="440"/>
                    <a:pt x="178" y="441"/>
                  </a:cubicBezTo>
                  <a:cubicBezTo>
                    <a:pt x="185" y="444"/>
                    <a:pt x="183" y="450"/>
                    <a:pt x="183" y="456"/>
                  </a:cubicBezTo>
                  <a:cubicBezTo>
                    <a:pt x="181" y="469"/>
                    <a:pt x="180" y="481"/>
                    <a:pt x="179" y="494"/>
                  </a:cubicBezTo>
                  <a:cubicBezTo>
                    <a:pt x="171" y="478"/>
                    <a:pt x="163" y="462"/>
                    <a:pt x="155" y="447"/>
                  </a:cubicBezTo>
                  <a:cubicBezTo>
                    <a:pt x="154" y="447"/>
                    <a:pt x="153" y="447"/>
                    <a:pt x="152" y="448"/>
                  </a:cubicBezTo>
                  <a:cubicBezTo>
                    <a:pt x="156" y="456"/>
                    <a:pt x="158" y="465"/>
                    <a:pt x="162" y="473"/>
                  </a:cubicBezTo>
                  <a:cubicBezTo>
                    <a:pt x="170" y="491"/>
                    <a:pt x="177" y="508"/>
                    <a:pt x="175" y="528"/>
                  </a:cubicBezTo>
                  <a:cubicBezTo>
                    <a:pt x="175" y="529"/>
                    <a:pt x="175" y="530"/>
                    <a:pt x="174" y="531"/>
                  </a:cubicBezTo>
                  <a:cubicBezTo>
                    <a:pt x="168" y="522"/>
                    <a:pt x="162" y="513"/>
                    <a:pt x="156" y="504"/>
                  </a:cubicBezTo>
                  <a:cubicBezTo>
                    <a:pt x="153" y="499"/>
                    <a:pt x="152" y="494"/>
                    <a:pt x="149" y="490"/>
                  </a:cubicBezTo>
                  <a:cubicBezTo>
                    <a:pt x="135" y="471"/>
                    <a:pt x="138" y="450"/>
                    <a:pt x="141" y="429"/>
                  </a:cubicBezTo>
                  <a:cubicBezTo>
                    <a:pt x="144" y="413"/>
                    <a:pt x="149" y="398"/>
                    <a:pt x="157" y="384"/>
                  </a:cubicBezTo>
                  <a:cubicBezTo>
                    <a:pt x="162" y="375"/>
                    <a:pt x="166" y="366"/>
                    <a:pt x="168" y="357"/>
                  </a:cubicBezTo>
                  <a:cubicBezTo>
                    <a:pt x="173" y="334"/>
                    <a:pt x="184" y="313"/>
                    <a:pt x="181" y="287"/>
                  </a:cubicBezTo>
                  <a:cubicBezTo>
                    <a:pt x="178" y="299"/>
                    <a:pt x="176" y="310"/>
                    <a:pt x="174" y="320"/>
                  </a:cubicBezTo>
                  <a:cubicBezTo>
                    <a:pt x="171" y="331"/>
                    <a:pt x="167" y="341"/>
                    <a:pt x="163" y="352"/>
                  </a:cubicBezTo>
                  <a:cubicBezTo>
                    <a:pt x="160" y="362"/>
                    <a:pt x="156" y="372"/>
                    <a:pt x="152" y="383"/>
                  </a:cubicBezTo>
                  <a:cubicBezTo>
                    <a:pt x="151" y="382"/>
                    <a:pt x="150" y="382"/>
                    <a:pt x="150" y="382"/>
                  </a:cubicBezTo>
                  <a:cubicBezTo>
                    <a:pt x="151" y="372"/>
                    <a:pt x="151" y="363"/>
                    <a:pt x="153" y="353"/>
                  </a:cubicBezTo>
                  <a:cubicBezTo>
                    <a:pt x="157" y="328"/>
                    <a:pt x="161" y="303"/>
                    <a:pt x="165" y="279"/>
                  </a:cubicBezTo>
                  <a:cubicBezTo>
                    <a:pt x="165" y="275"/>
                    <a:pt x="164" y="272"/>
                    <a:pt x="164" y="269"/>
                  </a:cubicBezTo>
                  <a:cubicBezTo>
                    <a:pt x="163" y="268"/>
                    <a:pt x="162" y="268"/>
                    <a:pt x="161" y="268"/>
                  </a:cubicBezTo>
                  <a:cubicBezTo>
                    <a:pt x="160" y="271"/>
                    <a:pt x="159" y="273"/>
                    <a:pt x="159" y="275"/>
                  </a:cubicBezTo>
                  <a:cubicBezTo>
                    <a:pt x="153" y="314"/>
                    <a:pt x="147" y="354"/>
                    <a:pt x="141" y="393"/>
                  </a:cubicBezTo>
                  <a:cubicBezTo>
                    <a:pt x="140" y="400"/>
                    <a:pt x="138" y="407"/>
                    <a:pt x="136" y="415"/>
                  </a:cubicBezTo>
                  <a:cubicBezTo>
                    <a:pt x="134" y="426"/>
                    <a:pt x="132" y="436"/>
                    <a:pt x="130" y="447"/>
                  </a:cubicBezTo>
                  <a:cubicBezTo>
                    <a:pt x="121" y="437"/>
                    <a:pt x="113" y="406"/>
                    <a:pt x="116" y="390"/>
                  </a:cubicBezTo>
                  <a:cubicBezTo>
                    <a:pt x="120" y="369"/>
                    <a:pt x="125" y="348"/>
                    <a:pt x="129" y="326"/>
                  </a:cubicBezTo>
                  <a:cubicBezTo>
                    <a:pt x="134" y="302"/>
                    <a:pt x="139" y="278"/>
                    <a:pt x="143" y="254"/>
                  </a:cubicBezTo>
                  <a:cubicBezTo>
                    <a:pt x="144" y="246"/>
                    <a:pt x="144" y="238"/>
                    <a:pt x="144" y="230"/>
                  </a:cubicBezTo>
                  <a:cubicBezTo>
                    <a:pt x="137" y="281"/>
                    <a:pt x="123" y="331"/>
                    <a:pt x="108" y="381"/>
                  </a:cubicBezTo>
                  <a:cubicBezTo>
                    <a:pt x="106" y="368"/>
                    <a:pt x="104" y="356"/>
                    <a:pt x="104" y="344"/>
                  </a:cubicBezTo>
                  <a:cubicBezTo>
                    <a:pt x="102" y="322"/>
                    <a:pt x="104" y="301"/>
                    <a:pt x="109" y="280"/>
                  </a:cubicBezTo>
                  <a:cubicBezTo>
                    <a:pt x="112" y="271"/>
                    <a:pt x="111" y="261"/>
                    <a:pt x="111" y="252"/>
                  </a:cubicBezTo>
                  <a:cubicBezTo>
                    <a:pt x="111" y="251"/>
                    <a:pt x="110" y="251"/>
                    <a:pt x="109" y="251"/>
                  </a:cubicBezTo>
                  <a:cubicBezTo>
                    <a:pt x="108" y="253"/>
                    <a:pt x="105" y="256"/>
                    <a:pt x="105" y="258"/>
                  </a:cubicBezTo>
                  <a:cubicBezTo>
                    <a:pt x="104" y="284"/>
                    <a:pt x="94" y="308"/>
                    <a:pt x="96" y="334"/>
                  </a:cubicBezTo>
                  <a:cubicBezTo>
                    <a:pt x="98" y="345"/>
                    <a:pt x="98" y="356"/>
                    <a:pt x="98" y="367"/>
                  </a:cubicBezTo>
                  <a:cubicBezTo>
                    <a:pt x="79" y="340"/>
                    <a:pt x="76" y="308"/>
                    <a:pt x="73" y="276"/>
                  </a:cubicBezTo>
                  <a:cubicBezTo>
                    <a:pt x="72" y="276"/>
                    <a:pt x="71" y="276"/>
                    <a:pt x="71" y="276"/>
                  </a:cubicBezTo>
                  <a:cubicBezTo>
                    <a:pt x="71" y="283"/>
                    <a:pt x="70" y="289"/>
                    <a:pt x="71" y="295"/>
                  </a:cubicBezTo>
                  <a:cubicBezTo>
                    <a:pt x="72" y="306"/>
                    <a:pt x="73" y="316"/>
                    <a:pt x="75" y="326"/>
                  </a:cubicBezTo>
                  <a:cubicBezTo>
                    <a:pt x="79" y="343"/>
                    <a:pt x="84" y="359"/>
                    <a:pt x="93" y="374"/>
                  </a:cubicBezTo>
                  <a:cubicBezTo>
                    <a:pt x="98" y="382"/>
                    <a:pt x="101" y="391"/>
                    <a:pt x="104" y="400"/>
                  </a:cubicBezTo>
                  <a:cubicBezTo>
                    <a:pt x="112" y="421"/>
                    <a:pt x="119" y="443"/>
                    <a:pt x="126" y="463"/>
                  </a:cubicBezTo>
                  <a:cubicBezTo>
                    <a:pt x="108" y="452"/>
                    <a:pt x="89" y="443"/>
                    <a:pt x="79" y="420"/>
                  </a:cubicBezTo>
                  <a:cubicBezTo>
                    <a:pt x="67" y="393"/>
                    <a:pt x="56" y="366"/>
                    <a:pt x="48" y="338"/>
                  </a:cubicBezTo>
                  <a:cubicBezTo>
                    <a:pt x="45" y="330"/>
                    <a:pt x="41" y="322"/>
                    <a:pt x="38" y="314"/>
                  </a:cubicBezTo>
                  <a:cubicBezTo>
                    <a:pt x="38" y="315"/>
                    <a:pt x="37" y="315"/>
                    <a:pt x="36" y="315"/>
                  </a:cubicBezTo>
                  <a:cubicBezTo>
                    <a:pt x="41" y="334"/>
                    <a:pt x="45" y="353"/>
                    <a:pt x="51" y="371"/>
                  </a:cubicBezTo>
                  <a:cubicBezTo>
                    <a:pt x="57" y="389"/>
                    <a:pt x="65" y="406"/>
                    <a:pt x="72" y="424"/>
                  </a:cubicBezTo>
                  <a:cubicBezTo>
                    <a:pt x="45" y="404"/>
                    <a:pt x="29" y="374"/>
                    <a:pt x="14" y="344"/>
                  </a:cubicBezTo>
                  <a:cubicBezTo>
                    <a:pt x="13" y="345"/>
                    <a:pt x="12" y="345"/>
                    <a:pt x="11" y="346"/>
                  </a:cubicBezTo>
                  <a:cubicBezTo>
                    <a:pt x="11" y="348"/>
                    <a:pt x="10" y="351"/>
                    <a:pt x="11" y="353"/>
                  </a:cubicBezTo>
                  <a:cubicBezTo>
                    <a:pt x="24" y="379"/>
                    <a:pt x="38" y="404"/>
                    <a:pt x="61" y="422"/>
                  </a:cubicBezTo>
                  <a:cubicBezTo>
                    <a:pt x="66" y="426"/>
                    <a:pt x="70" y="431"/>
                    <a:pt x="74" y="436"/>
                  </a:cubicBezTo>
                  <a:cubicBezTo>
                    <a:pt x="64" y="435"/>
                    <a:pt x="56" y="431"/>
                    <a:pt x="50" y="424"/>
                  </a:cubicBezTo>
                  <a:cubicBezTo>
                    <a:pt x="39" y="412"/>
                    <a:pt x="30" y="400"/>
                    <a:pt x="20" y="387"/>
                  </a:cubicBezTo>
                  <a:cubicBezTo>
                    <a:pt x="17" y="383"/>
                    <a:pt x="14" y="379"/>
                    <a:pt x="10" y="374"/>
                  </a:cubicBezTo>
                  <a:cubicBezTo>
                    <a:pt x="9" y="373"/>
                    <a:pt x="7" y="371"/>
                    <a:pt x="6" y="370"/>
                  </a:cubicBezTo>
                  <a:cubicBezTo>
                    <a:pt x="5" y="370"/>
                    <a:pt x="4" y="371"/>
                    <a:pt x="4" y="371"/>
                  </a:cubicBezTo>
                  <a:cubicBezTo>
                    <a:pt x="8" y="379"/>
                    <a:pt x="12" y="387"/>
                    <a:pt x="17" y="395"/>
                  </a:cubicBezTo>
                  <a:cubicBezTo>
                    <a:pt x="25" y="405"/>
                    <a:pt x="32" y="415"/>
                    <a:pt x="40" y="424"/>
                  </a:cubicBezTo>
                  <a:cubicBezTo>
                    <a:pt x="49" y="434"/>
                    <a:pt x="59" y="441"/>
                    <a:pt x="72" y="444"/>
                  </a:cubicBezTo>
                  <a:cubicBezTo>
                    <a:pt x="82" y="446"/>
                    <a:pt x="91" y="449"/>
                    <a:pt x="98" y="456"/>
                  </a:cubicBezTo>
                  <a:cubicBezTo>
                    <a:pt x="106" y="462"/>
                    <a:pt x="114" y="467"/>
                    <a:pt x="123" y="472"/>
                  </a:cubicBezTo>
                  <a:cubicBezTo>
                    <a:pt x="130" y="476"/>
                    <a:pt x="136" y="482"/>
                    <a:pt x="140" y="489"/>
                  </a:cubicBezTo>
                  <a:cubicBezTo>
                    <a:pt x="149" y="506"/>
                    <a:pt x="159" y="522"/>
                    <a:pt x="169" y="539"/>
                  </a:cubicBezTo>
                  <a:cubicBezTo>
                    <a:pt x="163" y="538"/>
                    <a:pt x="158" y="537"/>
                    <a:pt x="153" y="536"/>
                  </a:cubicBezTo>
                  <a:cubicBezTo>
                    <a:pt x="137" y="533"/>
                    <a:pt x="122" y="526"/>
                    <a:pt x="110" y="513"/>
                  </a:cubicBezTo>
                  <a:cubicBezTo>
                    <a:pt x="100" y="501"/>
                    <a:pt x="89" y="491"/>
                    <a:pt x="79" y="479"/>
                  </a:cubicBezTo>
                  <a:cubicBezTo>
                    <a:pt x="69" y="466"/>
                    <a:pt x="55" y="457"/>
                    <a:pt x="40" y="449"/>
                  </a:cubicBezTo>
                  <a:cubicBezTo>
                    <a:pt x="39" y="449"/>
                    <a:pt x="37" y="448"/>
                    <a:pt x="35" y="449"/>
                  </a:cubicBezTo>
                  <a:cubicBezTo>
                    <a:pt x="67" y="468"/>
                    <a:pt x="86" y="501"/>
                    <a:pt x="113" y="526"/>
                  </a:cubicBezTo>
                  <a:cubicBezTo>
                    <a:pt x="94" y="522"/>
                    <a:pt x="78" y="512"/>
                    <a:pt x="63" y="502"/>
                  </a:cubicBezTo>
                  <a:cubicBezTo>
                    <a:pt x="48" y="491"/>
                    <a:pt x="34" y="478"/>
                    <a:pt x="20" y="466"/>
                  </a:cubicBezTo>
                  <a:cubicBezTo>
                    <a:pt x="20" y="467"/>
                    <a:pt x="19" y="467"/>
                    <a:pt x="19" y="467"/>
                  </a:cubicBezTo>
                  <a:cubicBezTo>
                    <a:pt x="20" y="470"/>
                    <a:pt x="21" y="474"/>
                    <a:pt x="23" y="476"/>
                  </a:cubicBezTo>
                  <a:cubicBezTo>
                    <a:pt x="45" y="502"/>
                    <a:pt x="73" y="520"/>
                    <a:pt x="105" y="531"/>
                  </a:cubicBezTo>
                  <a:cubicBezTo>
                    <a:pt x="123" y="537"/>
                    <a:pt x="142" y="540"/>
                    <a:pt x="161" y="544"/>
                  </a:cubicBezTo>
                  <a:cubicBezTo>
                    <a:pt x="170" y="546"/>
                    <a:pt x="177" y="550"/>
                    <a:pt x="184" y="557"/>
                  </a:cubicBezTo>
                  <a:cubicBezTo>
                    <a:pt x="206" y="581"/>
                    <a:pt x="229" y="605"/>
                    <a:pt x="251" y="628"/>
                  </a:cubicBezTo>
                  <a:cubicBezTo>
                    <a:pt x="256" y="633"/>
                    <a:pt x="262" y="637"/>
                    <a:pt x="268" y="640"/>
                  </a:cubicBezTo>
                  <a:cubicBezTo>
                    <a:pt x="273" y="643"/>
                    <a:pt x="276" y="646"/>
                    <a:pt x="277" y="651"/>
                  </a:cubicBezTo>
                  <a:cubicBezTo>
                    <a:pt x="284" y="683"/>
                    <a:pt x="292" y="715"/>
                    <a:pt x="304" y="746"/>
                  </a:cubicBezTo>
                  <a:cubicBezTo>
                    <a:pt x="321" y="793"/>
                    <a:pt x="340" y="839"/>
                    <a:pt x="362" y="883"/>
                  </a:cubicBezTo>
                  <a:cubicBezTo>
                    <a:pt x="371" y="901"/>
                    <a:pt x="382" y="918"/>
                    <a:pt x="390" y="936"/>
                  </a:cubicBezTo>
                  <a:cubicBezTo>
                    <a:pt x="404" y="966"/>
                    <a:pt x="413" y="998"/>
                    <a:pt x="413" y="1032"/>
                  </a:cubicBezTo>
                  <a:cubicBezTo>
                    <a:pt x="412" y="1086"/>
                    <a:pt x="414" y="1140"/>
                    <a:pt x="411" y="1194"/>
                  </a:cubicBezTo>
                  <a:cubicBezTo>
                    <a:pt x="407" y="1261"/>
                    <a:pt x="408" y="1327"/>
                    <a:pt x="406" y="1394"/>
                  </a:cubicBezTo>
                  <a:cubicBezTo>
                    <a:pt x="405" y="1426"/>
                    <a:pt x="401" y="1458"/>
                    <a:pt x="398" y="1490"/>
                  </a:cubicBezTo>
                  <a:cubicBezTo>
                    <a:pt x="396" y="1510"/>
                    <a:pt x="395" y="1531"/>
                    <a:pt x="393" y="1552"/>
                  </a:cubicBezTo>
                  <a:cubicBezTo>
                    <a:pt x="393" y="1553"/>
                    <a:pt x="393" y="1554"/>
                    <a:pt x="392" y="1556"/>
                  </a:cubicBezTo>
                  <a:cubicBezTo>
                    <a:pt x="390" y="1548"/>
                    <a:pt x="389" y="1541"/>
                    <a:pt x="386" y="1533"/>
                  </a:cubicBezTo>
                  <a:cubicBezTo>
                    <a:pt x="380" y="1512"/>
                    <a:pt x="374" y="1490"/>
                    <a:pt x="365" y="1469"/>
                  </a:cubicBezTo>
                  <a:cubicBezTo>
                    <a:pt x="353" y="1440"/>
                    <a:pt x="340" y="1412"/>
                    <a:pt x="321" y="1387"/>
                  </a:cubicBezTo>
                  <a:cubicBezTo>
                    <a:pt x="319" y="1384"/>
                    <a:pt x="319" y="1381"/>
                    <a:pt x="318" y="1378"/>
                  </a:cubicBezTo>
                  <a:cubicBezTo>
                    <a:pt x="318" y="1370"/>
                    <a:pt x="318" y="1362"/>
                    <a:pt x="317" y="1354"/>
                  </a:cubicBezTo>
                  <a:cubicBezTo>
                    <a:pt x="312" y="1329"/>
                    <a:pt x="324" y="1309"/>
                    <a:pt x="334" y="1289"/>
                  </a:cubicBezTo>
                  <a:cubicBezTo>
                    <a:pt x="339" y="1278"/>
                    <a:pt x="343" y="1266"/>
                    <a:pt x="349" y="1255"/>
                  </a:cubicBezTo>
                  <a:cubicBezTo>
                    <a:pt x="352" y="1248"/>
                    <a:pt x="355" y="1241"/>
                    <a:pt x="360" y="1235"/>
                  </a:cubicBezTo>
                  <a:cubicBezTo>
                    <a:pt x="373" y="1219"/>
                    <a:pt x="378" y="1201"/>
                    <a:pt x="382" y="1182"/>
                  </a:cubicBezTo>
                  <a:cubicBezTo>
                    <a:pt x="385" y="1167"/>
                    <a:pt x="388" y="1153"/>
                    <a:pt x="390" y="1138"/>
                  </a:cubicBezTo>
                  <a:cubicBezTo>
                    <a:pt x="375" y="1166"/>
                    <a:pt x="376" y="1200"/>
                    <a:pt x="358" y="1226"/>
                  </a:cubicBezTo>
                  <a:cubicBezTo>
                    <a:pt x="358" y="1226"/>
                    <a:pt x="357" y="1226"/>
                    <a:pt x="356" y="1226"/>
                  </a:cubicBezTo>
                  <a:cubicBezTo>
                    <a:pt x="359" y="1203"/>
                    <a:pt x="362" y="1181"/>
                    <a:pt x="365" y="1158"/>
                  </a:cubicBezTo>
                  <a:cubicBezTo>
                    <a:pt x="364" y="1158"/>
                    <a:pt x="363" y="1158"/>
                    <a:pt x="362" y="1157"/>
                  </a:cubicBezTo>
                  <a:cubicBezTo>
                    <a:pt x="360" y="1161"/>
                    <a:pt x="358" y="1164"/>
                    <a:pt x="357" y="1167"/>
                  </a:cubicBezTo>
                  <a:cubicBezTo>
                    <a:pt x="355" y="1182"/>
                    <a:pt x="353" y="1197"/>
                    <a:pt x="352" y="1211"/>
                  </a:cubicBezTo>
                  <a:cubicBezTo>
                    <a:pt x="351" y="1230"/>
                    <a:pt x="346" y="1247"/>
                    <a:pt x="338" y="1264"/>
                  </a:cubicBezTo>
                  <a:cubicBezTo>
                    <a:pt x="330" y="1278"/>
                    <a:pt x="323" y="1293"/>
                    <a:pt x="315" y="1308"/>
                  </a:cubicBezTo>
                  <a:cubicBezTo>
                    <a:pt x="315" y="1302"/>
                    <a:pt x="315" y="1297"/>
                    <a:pt x="315" y="1292"/>
                  </a:cubicBezTo>
                  <a:cubicBezTo>
                    <a:pt x="319" y="1263"/>
                    <a:pt x="323" y="1234"/>
                    <a:pt x="328" y="1205"/>
                  </a:cubicBezTo>
                  <a:cubicBezTo>
                    <a:pt x="328" y="1199"/>
                    <a:pt x="331" y="1193"/>
                    <a:pt x="334" y="1189"/>
                  </a:cubicBezTo>
                  <a:cubicBezTo>
                    <a:pt x="345" y="1174"/>
                    <a:pt x="351" y="1156"/>
                    <a:pt x="357" y="1138"/>
                  </a:cubicBezTo>
                  <a:cubicBezTo>
                    <a:pt x="363" y="1119"/>
                    <a:pt x="370" y="1099"/>
                    <a:pt x="375" y="1080"/>
                  </a:cubicBezTo>
                  <a:cubicBezTo>
                    <a:pt x="380" y="1060"/>
                    <a:pt x="384" y="1040"/>
                    <a:pt x="382" y="1019"/>
                  </a:cubicBezTo>
                  <a:cubicBezTo>
                    <a:pt x="382" y="1017"/>
                    <a:pt x="382" y="1016"/>
                    <a:pt x="381" y="1014"/>
                  </a:cubicBezTo>
                  <a:cubicBezTo>
                    <a:pt x="377" y="1048"/>
                    <a:pt x="371" y="1081"/>
                    <a:pt x="356" y="1113"/>
                  </a:cubicBezTo>
                  <a:cubicBezTo>
                    <a:pt x="356" y="1111"/>
                    <a:pt x="356" y="1109"/>
                    <a:pt x="356" y="1108"/>
                  </a:cubicBezTo>
                  <a:cubicBezTo>
                    <a:pt x="357" y="1081"/>
                    <a:pt x="358" y="1055"/>
                    <a:pt x="358" y="1028"/>
                  </a:cubicBezTo>
                  <a:cubicBezTo>
                    <a:pt x="358" y="1024"/>
                    <a:pt x="358" y="1020"/>
                    <a:pt x="358" y="1016"/>
                  </a:cubicBezTo>
                  <a:cubicBezTo>
                    <a:pt x="356" y="1016"/>
                    <a:pt x="355" y="1015"/>
                    <a:pt x="354" y="1015"/>
                  </a:cubicBezTo>
                  <a:cubicBezTo>
                    <a:pt x="353" y="1018"/>
                    <a:pt x="352" y="1021"/>
                    <a:pt x="352" y="1024"/>
                  </a:cubicBezTo>
                  <a:cubicBezTo>
                    <a:pt x="351" y="1055"/>
                    <a:pt x="350" y="1085"/>
                    <a:pt x="351" y="1116"/>
                  </a:cubicBezTo>
                  <a:cubicBezTo>
                    <a:pt x="351" y="1136"/>
                    <a:pt x="347" y="1154"/>
                    <a:pt x="337" y="1171"/>
                  </a:cubicBezTo>
                  <a:cubicBezTo>
                    <a:pt x="336" y="1173"/>
                    <a:pt x="334" y="1174"/>
                    <a:pt x="332" y="1176"/>
                  </a:cubicBezTo>
                  <a:cubicBezTo>
                    <a:pt x="333" y="1166"/>
                    <a:pt x="335" y="1157"/>
                    <a:pt x="335" y="1147"/>
                  </a:cubicBezTo>
                  <a:cubicBezTo>
                    <a:pt x="336" y="1123"/>
                    <a:pt x="336" y="1099"/>
                    <a:pt x="336" y="1075"/>
                  </a:cubicBezTo>
                  <a:cubicBezTo>
                    <a:pt x="336" y="1073"/>
                    <a:pt x="334" y="1071"/>
                    <a:pt x="333" y="1069"/>
                  </a:cubicBezTo>
                  <a:cubicBezTo>
                    <a:pt x="332" y="1071"/>
                    <a:pt x="330" y="1074"/>
                    <a:pt x="330" y="1076"/>
                  </a:cubicBezTo>
                  <a:cubicBezTo>
                    <a:pt x="329" y="1100"/>
                    <a:pt x="331" y="1124"/>
                    <a:pt x="328" y="1147"/>
                  </a:cubicBezTo>
                  <a:cubicBezTo>
                    <a:pt x="326" y="1176"/>
                    <a:pt x="321" y="1203"/>
                    <a:pt x="317" y="1231"/>
                  </a:cubicBezTo>
                  <a:cubicBezTo>
                    <a:pt x="316" y="1232"/>
                    <a:pt x="315" y="1232"/>
                    <a:pt x="315" y="1232"/>
                  </a:cubicBezTo>
                  <a:cubicBezTo>
                    <a:pt x="314" y="1230"/>
                    <a:pt x="313" y="1227"/>
                    <a:pt x="312" y="1225"/>
                  </a:cubicBezTo>
                  <a:cubicBezTo>
                    <a:pt x="308" y="1212"/>
                    <a:pt x="304" y="1199"/>
                    <a:pt x="301" y="1186"/>
                  </a:cubicBezTo>
                  <a:cubicBezTo>
                    <a:pt x="300" y="1183"/>
                    <a:pt x="300" y="1180"/>
                    <a:pt x="301" y="1177"/>
                  </a:cubicBezTo>
                  <a:cubicBezTo>
                    <a:pt x="310" y="1149"/>
                    <a:pt x="308" y="1119"/>
                    <a:pt x="308" y="1090"/>
                  </a:cubicBezTo>
                  <a:cubicBezTo>
                    <a:pt x="308" y="1089"/>
                    <a:pt x="308" y="1088"/>
                    <a:pt x="307" y="1087"/>
                  </a:cubicBezTo>
                  <a:cubicBezTo>
                    <a:pt x="307" y="1087"/>
                    <a:pt x="307" y="1086"/>
                    <a:pt x="305" y="1085"/>
                  </a:cubicBezTo>
                  <a:cubicBezTo>
                    <a:pt x="302" y="1113"/>
                    <a:pt x="300" y="1139"/>
                    <a:pt x="297" y="1166"/>
                  </a:cubicBezTo>
                  <a:cubicBezTo>
                    <a:pt x="296" y="1166"/>
                    <a:pt x="296" y="1166"/>
                    <a:pt x="295" y="1166"/>
                  </a:cubicBezTo>
                  <a:cubicBezTo>
                    <a:pt x="294" y="1164"/>
                    <a:pt x="293" y="1162"/>
                    <a:pt x="293" y="1160"/>
                  </a:cubicBezTo>
                  <a:cubicBezTo>
                    <a:pt x="288" y="1127"/>
                    <a:pt x="287" y="1094"/>
                    <a:pt x="291" y="1061"/>
                  </a:cubicBezTo>
                  <a:cubicBezTo>
                    <a:pt x="291" y="1058"/>
                    <a:pt x="292" y="1055"/>
                    <a:pt x="294" y="1054"/>
                  </a:cubicBezTo>
                  <a:cubicBezTo>
                    <a:pt x="316" y="1041"/>
                    <a:pt x="324" y="1020"/>
                    <a:pt x="326" y="996"/>
                  </a:cubicBezTo>
                  <a:cubicBezTo>
                    <a:pt x="327" y="977"/>
                    <a:pt x="328" y="958"/>
                    <a:pt x="329" y="939"/>
                  </a:cubicBezTo>
                  <a:cubicBezTo>
                    <a:pt x="329" y="936"/>
                    <a:pt x="328" y="932"/>
                    <a:pt x="328" y="929"/>
                  </a:cubicBezTo>
                  <a:cubicBezTo>
                    <a:pt x="327" y="929"/>
                    <a:pt x="326" y="929"/>
                    <a:pt x="326" y="928"/>
                  </a:cubicBezTo>
                  <a:cubicBezTo>
                    <a:pt x="325" y="936"/>
                    <a:pt x="324" y="945"/>
                    <a:pt x="323" y="953"/>
                  </a:cubicBezTo>
                  <a:cubicBezTo>
                    <a:pt x="321" y="974"/>
                    <a:pt x="318" y="995"/>
                    <a:pt x="314" y="1016"/>
                  </a:cubicBezTo>
                  <a:cubicBezTo>
                    <a:pt x="312" y="1028"/>
                    <a:pt x="305" y="1038"/>
                    <a:pt x="292" y="1045"/>
                  </a:cubicBezTo>
                  <a:cubicBezTo>
                    <a:pt x="294" y="1036"/>
                    <a:pt x="295" y="1029"/>
                    <a:pt x="295" y="1021"/>
                  </a:cubicBezTo>
                  <a:cubicBezTo>
                    <a:pt x="296" y="1007"/>
                    <a:pt x="297" y="993"/>
                    <a:pt x="298" y="979"/>
                  </a:cubicBezTo>
                  <a:cubicBezTo>
                    <a:pt x="298" y="977"/>
                    <a:pt x="296" y="975"/>
                    <a:pt x="295" y="974"/>
                  </a:cubicBezTo>
                  <a:cubicBezTo>
                    <a:pt x="294" y="975"/>
                    <a:pt x="292" y="977"/>
                    <a:pt x="292" y="979"/>
                  </a:cubicBezTo>
                  <a:cubicBezTo>
                    <a:pt x="293" y="1009"/>
                    <a:pt x="286" y="1039"/>
                    <a:pt x="284" y="1069"/>
                  </a:cubicBezTo>
                  <a:cubicBezTo>
                    <a:pt x="283" y="1074"/>
                    <a:pt x="283" y="1079"/>
                    <a:pt x="282" y="1086"/>
                  </a:cubicBezTo>
                  <a:cubicBezTo>
                    <a:pt x="279" y="1082"/>
                    <a:pt x="277" y="1080"/>
                    <a:pt x="276" y="1078"/>
                  </a:cubicBezTo>
                  <a:cubicBezTo>
                    <a:pt x="265" y="1061"/>
                    <a:pt x="263" y="1041"/>
                    <a:pt x="261" y="1021"/>
                  </a:cubicBezTo>
                  <a:cubicBezTo>
                    <a:pt x="260" y="992"/>
                    <a:pt x="262" y="963"/>
                    <a:pt x="267" y="935"/>
                  </a:cubicBezTo>
                  <a:cubicBezTo>
                    <a:pt x="268" y="930"/>
                    <a:pt x="267" y="926"/>
                    <a:pt x="267" y="921"/>
                  </a:cubicBezTo>
                  <a:cubicBezTo>
                    <a:pt x="267" y="920"/>
                    <a:pt x="265" y="919"/>
                    <a:pt x="264" y="918"/>
                  </a:cubicBezTo>
                  <a:cubicBezTo>
                    <a:pt x="263" y="919"/>
                    <a:pt x="261" y="920"/>
                    <a:pt x="261" y="921"/>
                  </a:cubicBezTo>
                  <a:cubicBezTo>
                    <a:pt x="257" y="961"/>
                    <a:pt x="250" y="1001"/>
                    <a:pt x="257" y="1041"/>
                  </a:cubicBezTo>
                  <a:cubicBezTo>
                    <a:pt x="260" y="1058"/>
                    <a:pt x="263" y="1075"/>
                    <a:pt x="276" y="1086"/>
                  </a:cubicBezTo>
                  <a:cubicBezTo>
                    <a:pt x="284" y="1094"/>
                    <a:pt x="283" y="1102"/>
                    <a:pt x="283" y="1111"/>
                  </a:cubicBezTo>
                  <a:cubicBezTo>
                    <a:pt x="284" y="1127"/>
                    <a:pt x="285" y="1144"/>
                    <a:pt x="286" y="1160"/>
                  </a:cubicBezTo>
                  <a:cubicBezTo>
                    <a:pt x="268" y="1145"/>
                    <a:pt x="261" y="1124"/>
                    <a:pt x="256" y="1102"/>
                  </a:cubicBezTo>
                  <a:cubicBezTo>
                    <a:pt x="255" y="1102"/>
                    <a:pt x="254" y="1102"/>
                    <a:pt x="253" y="1102"/>
                  </a:cubicBezTo>
                  <a:cubicBezTo>
                    <a:pt x="253" y="1106"/>
                    <a:pt x="252" y="1110"/>
                    <a:pt x="253" y="1114"/>
                  </a:cubicBezTo>
                  <a:cubicBezTo>
                    <a:pt x="255" y="1130"/>
                    <a:pt x="262" y="1145"/>
                    <a:pt x="273" y="1156"/>
                  </a:cubicBezTo>
                  <a:cubicBezTo>
                    <a:pt x="291" y="1175"/>
                    <a:pt x="300" y="1199"/>
                    <a:pt x="306" y="1223"/>
                  </a:cubicBezTo>
                  <a:cubicBezTo>
                    <a:pt x="312" y="1246"/>
                    <a:pt x="313" y="1269"/>
                    <a:pt x="309" y="1292"/>
                  </a:cubicBezTo>
                  <a:cubicBezTo>
                    <a:pt x="308" y="1297"/>
                    <a:pt x="308" y="1302"/>
                    <a:pt x="306" y="1307"/>
                  </a:cubicBezTo>
                  <a:cubicBezTo>
                    <a:pt x="305" y="1304"/>
                    <a:pt x="304" y="1300"/>
                    <a:pt x="303" y="1296"/>
                  </a:cubicBezTo>
                  <a:cubicBezTo>
                    <a:pt x="299" y="1277"/>
                    <a:pt x="295" y="1258"/>
                    <a:pt x="291" y="1239"/>
                  </a:cubicBezTo>
                  <a:cubicBezTo>
                    <a:pt x="287" y="1223"/>
                    <a:pt x="283" y="1207"/>
                    <a:pt x="278" y="1191"/>
                  </a:cubicBezTo>
                  <a:cubicBezTo>
                    <a:pt x="277" y="1188"/>
                    <a:pt x="275" y="1186"/>
                    <a:pt x="272" y="1184"/>
                  </a:cubicBezTo>
                  <a:cubicBezTo>
                    <a:pt x="276" y="1200"/>
                    <a:pt x="280" y="1215"/>
                    <a:pt x="284" y="1231"/>
                  </a:cubicBezTo>
                  <a:cubicBezTo>
                    <a:pt x="269" y="1212"/>
                    <a:pt x="261" y="1190"/>
                    <a:pt x="253" y="1168"/>
                  </a:cubicBezTo>
                  <a:cubicBezTo>
                    <a:pt x="252" y="1168"/>
                    <a:pt x="251" y="1168"/>
                    <a:pt x="250" y="1168"/>
                  </a:cubicBezTo>
                  <a:cubicBezTo>
                    <a:pt x="250" y="1171"/>
                    <a:pt x="250" y="1174"/>
                    <a:pt x="250" y="1176"/>
                  </a:cubicBezTo>
                  <a:cubicBezTo>
                    <a:pt x="255" y="1190"/>
                    <a:pt x="259" y="1203"/>
                    <a:pt x="266" y="1215"/>
                  </a:cubicBezTo>
                  <a:cubicBezTo>
                    <a:pt x="279" y="1238"/>
                    <a:pt x="287" y="1262"/>
                    <a:pt x="293" y="1288"/>
                  </a:cubicBezTo>
                  <a:cubicBezTo>
                    <a:pt x="295" y="1296"/>
                    <a:pt x="297" y="1305"/>
                    <a:pt x="301" y="1312"/>
                  </a:cubicBezTo>
                  <a:cubicBezTo>
                    <a:pt x="308" y="1324"/>
                    <a:pt x="308" y="1337"/>
                    <a:pt x="309" y="1350"/>
                  </a:cubicBezTo>
                  <a:cubicBezTo>
                    <a:pt x="309" y="1356"/>
                    <a:pt x="309" y="1362"/>
                    <a:pt x="310" y="1369"/>
                  </a:cubicBezTo>
                  <a:cubicBezTo>
                    <a:pt x="308" y="1366"/>
                    <a:pt x="307" y="1365"/>
                    <a:pt x="306" y="1363"/>
                  </a:cubicBezTo>
                  <a:cubicBezTo>
                    <a:pt x="287" y="1334"/>
                    <a:pt x="274" y="1302"/>
                    <a:pt x="262" y="1270"/>
                  </a:cubicBezTo>
                  <a:cubicBezTo>
                    <a:pt x="254" y="1249"/>
                    <a:pt x="247" y="1228"/>
                    <a:pt x="239" y="1208"/>
                  </a:cubicBezTo>
                  <a:cubicBezTo>
                    <a:pt x="232" y="1191"/>
                    <a:pt x="234" y="1174"/>
                    <a:pt x="235" y="1156"/>
                  </a:cubicBezTo>
                  <a:cubicBezTo>
                    <a:pt x="237" y="1133"/>
                    <a:pt x="236" y="1110"/>
                    <a:pt x="236" y="1088"/>
                  </a:cubicBezTo>
                  <a:cubicBezTo>
                    <a:pt x="235" y="1060"/>
                    <a:pt x="233" y="1033"/>
                    <a:pt x="233" y="1005"/>
                  </a:cubicBezTo>
                  <a:cubicBezTo>
                    <a:pt x="233" y="994"/>
                    <a:pt x="236" y="983"/>
                    <a:pt x="237" y="972"/>
                  </a:cubicBezTo>
                  <a:cubicBezTo>
                    <a:pt x="238" y="962"/>
                    <a:pt x="237" y="953"/>
                    <a:pt x="237" y="943"/>
                  </a:cubicBezTo>
                  <a:cubicBezTo>
                    <a:pt x="237" y="942"/>
                    <a:pt x="236" y="940"/>
                    <a:pt x="236" y="938"/>
                  </a:cubicBezTo>
                  <a:cubicBezTo>
                    <a:pt x="235" y="938"/>
                    <a:pt x="235" y="938"/>
                    <a:pt x="234" y="938"/>
                  </a:cubicBezTo>
                  <a:cubicBezTo>
                    <a:pt x="232" y="957"/>
                    <a:pt x="231" y="975"/>
                    <a:pt x="229" y="993"/>
                  </a:cubicBezTo>
                  <a:cubicBezTo>
                    <a:pt x="228" y="993"/>
                    <a:pt x="227" y="993"/>
                    <a:pt x="226" y="993"/>
                  </a:cubicBezTo>
                  <a:cubicBezTo>
                    <a:pt x="225" y="984"/>
                    <a:pt x="225" y="975"/>
                    <a:pt x="224" y="966"/>
                  </a:cubicBezTo>
                  <a:cubicBezTo>
                    <a:pt x="223" y="962"/>
                    <a:pt x="225" y="957"/>
                    <a:pt x="219" y="955"/>
                  </a:cubicBezTo>
                  <a:cubicBezTo>
                    <a:pt x="218" y="958"/>
                    <a:pt x="217" y="962"/>
                    <a:pt x="217" y="965"/>
                  </a:cubicBezTo>
                  <a:cubicBezTo>
                    <a:pt x="219" y="982"/>
                    <a:pt x="222" y="998"/>
                    <a:pt x="224" y="1014"/>
                  </a:cubicBezTo>
                  <a:cubicBezTo>
                    <a:pt x="227" y="1058"/>
                    <a:pt x="232" y="1101"/>
                    <a:pt x="229" y="1145"/>
                  </a:cubicBezTo>
                  <a:cubicBezTo>
                    <a:pt x="228" y="1150"/>
                    <a:pt x="227" y="1155"/>
                    <a:pt x="227" y="1161"/>
                  </a:cubicBezTo>
                  <a:cubicBezTo>
                    <a:pt x="226" y="1159"/>
                    <a:pt x="225" y="1158"/>
                    <a:pt x="225" y="1157"/>
                  </a:cubicBezTo>
                  <a:cubicBezTo>
                    <a:pt x="215" y="1121"/>
                    <a:pt x="205" y="1085"/>
                    <a:pt x="196" y="1049"/>
                  </a:cubicBezTo>
                  <a:cubicBezTo>
                    <a:pt x="191" y="1028"/>
                    <a:pt x="185" y="1007"/>
                    <a:pt x="187" y="985"/>
                  </a:cubicBezTo>
                  <a:cubicBezTo>
                    <a:pt x="188" y="978"/>
                    <a:pt x="188" y="970"/>
                    <a:pt x="189" y="963"/>
                  </a:cubicBezTo>
                  <a:cubicBezTo>
                    <a:pt x="190" y="958"/>
                    <a:pt x="192" y="953"/>
                    <a:pt x="195" y="951"/>
                  </a:cubicBezTo>
                  <a:cubicBezTo>
                    <a:pt x="218" y="932"/>
                    <a:pt x="226" y="907"/>
                    <a:pt x="225" y="878"/>
                  </a:cubicBezTo>
                  <a:cubicBezTo>
                    <a:pt x="224" y="853"/>
                    <a:pt x="222" y="829"/>
                    <a:pt x="221" y="804"/>
                  </a:cubicBezTo>
                  <a:cubicBezTo>
                    <a:pt x="221" y="803"/>
                    <a:pt x="221" y="802"/>
                    <a:pt x="220" y="801"/>
                  </a:cubicBezTo>
                  <a:cubicBezTo>
                    <a:pt x="220" y="801"/>
                    <a:pt x="219" y="801"/>
                    <a:pt x="218" y="801"/>
                  </a:cubicBezTo>
                  <a:cubicBezTo>
                    <a:pt x="218" y="809"/>
                    <a:pt x="218" y="816"/>
                    <a:pt x="218" y="823"/>
                  </a:cubicBezTo>
                  <a:cubicBezTo>
                    <a:pt x="218" y="851"/>
                    <a:pt x="221" y="878"/>
                    <a:pt x="215" y="905"/>
                  </a:cubicBezTo>
                  <a:cubicBezTo>
                    <a:pt x="211" y="922"/>
                    <a:pt x="205" y="931"/>
                    <a:pt x="195" y="939"/>
                  </a:cubicBezTo>
                  <a:cubicBezTo>
                    <a:pt x="195" y="918"/>
                    <a:pt x="197" y="897"/>
                    <a:pt x="196" y="876"/>
                  </a:cubicBezTo>
                  <a:cubicBezTo>
                    <a:pt x="195" y="856"/>
                    <a:pt x="192" y="836"/>
                    <a:pt x="190" y="816"/>
                  </a:cubicBezTo>
                  <a:cubicBezTo>
                    <a:pt x="190" y="815"/>
                    <a:pt x="189" y="813"/>
                    <a:pt x="188" y="812"/>
                  </a:cubicBezTo>
                  <a:cubicBezTo>
                    <a:pt x="187" y="810"/>
                    <a:pt x="185" y="808"/>
                    <a:pt x="183" y="807"/>
                  </a:cubicBezTo>
                  <a:cubicBezTo>
                    <a:pt x="182" y="809"/>
                    <a:pt x="181" y="811"/>
                    <a:pt x="181" y="813"/>
                  </a:cubicBezTo>
                  <a:cubicBezTo>
                    <a:pt x="187" y="841"/>
                    <a:pt x="189" y="870"/>
                    <a:pt x="188" y="899"/>
                  </a:cubicBezTo>
                  <a:cubicBezTo>
                    <a:pt x="188" y="913"/>
                    <a:pt x="186" y="927"/>
                    <a:pt x="185" y="941"/>
                  </a:cubicBezTo>
                  <a:cubicBezTo>
                    <a:pt x="183" y="962"/>
                    <a:pt x="182" y="983"/>
                    <a:pt x="180" y="1004"/>
                  </a:cubicBezTo>
                  <a:cubicBezTo>
                    <a:pt x="180" y="1009"/>
                    <a:pt x="180" y="1013"/>
                    <a:pt x="180" y="1017"/>
                  </a:cubicBezTo>
                  <a:cubicBezTo>
                    <a:pt x="179" y="1017"/>
                    <a:pt x="178" y="1017"/>
                    <a:pt x="178" y="1018"/>
                  </a:cubicBezTo>
                  <a:cubicBezTo>
                    <a:pt x="175" y="1005"/>
                    <a:pt x="172" y="993"/>
                    <a:pt x="170" y="981"/>
                  </a:cubicBezTo>
                  <a:cubicBezTo>
                    <a:pt x="168" y="961"/>
                    <a:pt x="168" y="940"/>
                    <a:pt x="164" y="920"/>
                  </a:cubicBezTo>
                  <a:cubicBezTo>
                    <a:pt x="160" y="905"/>
                    <a:pt x="153" y="890"/>
                    <a:pt x="148" y="875"/>
                  </a:cubicBezTo>
                  <a:cubicBezTo>
                    <a:pt x="145" y="865"/>
                    <a:pt x="143" y="855"/>
                    <a:pt x="140" y="845"/>
                  </a:cubicBezTo>
                  <a:cubicBezTo>
                    <a:pt x="139" y="843"/>
                    <a:pt x="137" y="841"/>
                    <a:pt x="136" y="839"/>
                  </a:cubicBezTo>
                  <a:cubicBezTo>
                    <a:pt x="135" y="842"/>
                    <a:pt x="133" y="845"/>
                    <a:pt x="133" y="847"/>
                  </a:cubicBezTo>
                  <a:cubicBezTo>
                    <a:pt x="139" y="867"/>
                    <a:pt x="146" y="888"/>
                    <a:pt x="152" y="908"/>
                  </a:cubicBezTo>
                  <a:cubicBezTo>
                    <a:pt x="154" y="915"/>
                    <a:pt x="157" y="922"/>
                    <a:pt x="159" y="928"/>
                  </a:cubicBezTo>
                  <a:cubicBezTo>
                    <a:pt x="158" y="929"/>
                    <a:pt x="157" y="929"/>
                    <a:pt x="157" y="929"/>
                  </a:cubicBezTo>
                  <a:cubicBezTo>
                    <a:pt x="147" y="915"/>
                    <a:pt x="136" y="900"/>
                    <a:pt x="127" y="885"/>
                  </a:cubicBezTo>
                  <a:cubicBezTo>
                    <a:pt x="115" y="867"/>
                    <a:pt x="108" y="846"/>
                    <a:pt x="104" y="825"/>
                  </a:cubicBezTo>
                  <a:cubicBezTo>
                    <a:pt x="102" y="816"/>
                    <a:pt x="100" y="807"/>
                    <a:pt x="97" y="798"/>
                  </a:cubicBezTo>
                  <a:cubicBezTo>
                    <a:pt x="96" y="797"/>
                    <a:pt x="94" y="796"/>
                    <a:pt x="93" y="794"/>
                  </a:cubicBezTo>
                  <a:cubicBezTo>
                    <a:pt x="92" y="796"/>
                    <a:pt x="90" y="798"/>
                    <a:pt x="91" y="800"/>
                  </a:cubicBezTo>
                  <a:cubicBezTo>
                    <a:pt x="97" y="823"/>
                    <a:pt x="102" y="847"/>
                    <a:pt x="111" y="869"/>
                  </a:cubicBezTo>
                  <a:cubicBezTo>
                    <a:pt x="121" y="890"/>
                    <a:pt x="135" y="909"/>
                    <a:pt x="148" y="927"/>
                  </a:cubicBezTo>
                  <a:cubicBezTo>
                    <a:pt x="157" y="938"/>
                    <a:pt x="162" y="949"/>
                    <a:pt x="162" y="963"/>
                  </a:cubicBezTo>
                  <a:cubicBezTo>
                    <a:pt x="161" y="989"/>
                    <a:pt x="169" y="1012"/>
                    <a:pt x="177" y="1036"/>
                  </a:cubicBezTo>
                  <a:cubicBezTo>
                    <a:pt x="183" y="1055"/>
                    <a:pt x="188" y="1074"/>
                    <a:pt x="194" y="1093"/>
                  </a:cubicBezTo>
                  <a:cubicBezTo>
                    <a:pt x="200" y="1115"/>
                    <a:pt x="206" y="1137"/>
                    <a:pt x="212" y="1159"/>
                  </a:cubicBezTo>
                  <a:cubicBezTo>
                    <a:pt x="212" y="1160"/>
                    <a:pt x="212" y="1161"/>
                    <a:pt x="213" y="1164"/>
                  </a:cubicBezTo>
                  <a:cubicBezTo>
                    <a:pt x="209" y="1160"/>
                    <a:pt x="206" y="1156"/>
                    <a:pt x="203" y="1154"/>
                  </a:cubicBezTo>
                  <a:cubicBezTo>
                    <a:pt x="192" y="1143"/>
                    <a:pt x="181" y="1131"/>
                    <a:pt x="169" y="1121"/>
                  </a:cubicBezTo>
                  <a:cubicBezTo>
                    <a:pt x="160" y="1113"/>
                    <a:pt x="156" y="1103"/>
                    <a:pt x="155" y="1091"/>
                  </a:cubicBezTo>
                  <a:cubicBezTo>
                    <a:pt x="152" y="1058"/>
                    <a:pt x="148" y="1025"/>
                    <a:pt x="148" y="992"/>
                  </a:cubicBezTo>
                  <a:cubicBezTo>
                    <a:pt x="148" y="979"/>
                    <a:pt x="144" y="965"/>
                    <a:pt x="141" y="952"/>
                  </a:cubicBezTo>
                  <a:cubicBezTo>
                    <a:pt x="141" y="949"/>
                    <a:pt x="139" y="946"/>
                    <a:pt x="136" y="943"/>
                  </a:cubicBezTo>
                  <a:cubicBezTo>
                    <a:pt x="138" y="964"/>
                    <a:pt x="141" y="986"/>
                    <a:pt x="143" y="1007"/>
                  </a:cubicBezTo>
                  <a:cubicBezTo>
                    <a:pt x="142" y="1007"/>
                    <a:pt x="141" y="1007"/>
                    <a:pt x="141" y="1008"/>
                  </a:cubicBezTo>
                  <a:cubicBezTo>
                    <a:pt x="134" y="996"/>
                    <a:pt x="138" y="980"/>
                    <a:pt x="127" y="970"/>
                  </a:cubicBezTo>
                  <a:cubicBezTo>
                    <a:pt x="126" y="970"/>
                    <a:pt x="126" y="970"/>
                    <a:pt x="125" y="970"/>
                  </a:cubicBezTo>
                  <a:cubicBezTo>
                    <a:pt x="125" y="972"/>
                    <a:pt x="125" y="974"/>
                    <a:pt x="125" y="976"/>
                  </a:cubicBezTo>
                  <a:cubicBezTo>
                    <a:pt x="130" y="992"/>
                    <a:pt x="135" y="1009"/>
                    <a:pt x="138" y="1026"/>
                  </a:cubicBezTo>
                  <a:cubicBezTo>
                    <a:pt x="143" y="1047"/>
                    <a:pt x="145" y="1068"/>
                    <a:pt x="148" y="1090"/>
                  </a:cubicBezTo>
                  <a:cubicBezTo>
                    <a:pt x="148" y="1090"/>
                    <a:pt x="147" y="1090"/>
                    <a:pt x="146" y="1091"/>
                  </a:cubicBezTo>
                  <a:cubicBezTo>
                    <a:pt x="142" y="1084"/>
                    <a:pt x="137" y="1077"/>
                    <a:pt x="134" y="1070"/>
                  </a:cubicBezTo>
                  <a:cubicBezTo>
                    <a:pt x="126" y="1056"/>
                    <a:pt x="119" y="1042"/>
                    <a:pt x="112" y="1028"/>
                  </a:cubicBezTo>
                  <a:cubicBezTo>
                    <a:pt x="110" y="1023"/>
                    <a:pt x="110" y="1017"/>
                    <a:pt x="110" y="1012"/>
                  </a:cubicBezTo>
                  <a:cubicBezTo>
                    <a:pt x="111" y="974"/>
                    <a:pt x="104" y="937"/>
                    <a:pt x="92" y="901"/>
                  </a:cubicBezTo>
                  <a:cubicBezTo>
                    <a:pt x="89" y="892"/>
                    <a:pt x="83" y="883"/>
                    <a:pt x="78" y="874"/>
                  </a:cubicBezTo>
                  <a:cubicBezTo>
                    <a:pt x="94" y="919"/>
                    <a:pt x="103" y="964"/>
                    <a:pt x="103" y="1011"/>
                  </a:cubicBezTo>
                  <a:cubicBezTo>
                    <a:pt x="102" y="1012"/>
                    <a:pt x="101" y="1012"/>
                    <a:pt x="100" y="1013"/>
                  </a:cubicBezTo>
                  <a:cubicBezTo>
                    <a:pt x="90" y="996"/>
                    <a:pt x="79" y="979"/>
                    <a:pt x="71" y="961"/>
                  </a:cubicBezTo>
                  <a:cubicBezTo>
                    <a:pt x="63" y="944"/>
                    <a:pt x="58" y="925"/>
                    <a:pt x="52" y="906"/>
                  </a:cubicBezTo>
                  <a:cubicBezTo>
                    <a:pt x="50" y="906"/>
                    <a:pt x="49" y="906"/>
                    <a:pt x="48" y="907"/>
                  </a:cubicBezTo>
                  <a:cubicBezTo>
                    <a:pt x="48" y="910"/>
                    <a:pt x="47" y="913"/>
                    <a:pt x="48" y="916"/>
                  </a:cubicBezTo>
                  <a:cubicBezTo>
                    <a:pt x="57" y="945"/>
                    <a:pt x="65" y="975"/>
                    <a:pt x="84" y="1000"/>
                  </a:cubicBezTo>
                  <a:cubicBezTo>
                    <a:pt x="44" y="982"/>
                    <a:pt x="28" y="944"/>
                    <a:pt x="13" y="907"/>
                  </a:cubicBezTo>
                  <a:cubicBezTo>
                    <a:pt x="12" y="908"/>
                    <a:pt x="11" y="908"/>
                    <a:pt x="10" y="908"/>
                  </a:cubicBezTo>
                  <a:cubicBezTo>
                    <a:pt x="10" y="911"/>
                    <a:pt x="10" y="913"/>
                    <a:pt x="11" y="916"/>
                  </a:cubicBezTo>
                  <a:cubicBezTo>
                    <a:pt x="19" y="942"/>
                    <a:pt x="31" y="966"/>
                    <a:pt x="51" y="987"/>
                  </a:cubicBezTo>
                  <a:cubicBezTo>
                    <a:pt x="62" y="999"/>
                    <a:pt x="76" y="1006"/>
                    <a:pt x="90" y="1013"/>
                  </a:cubicBezTo>
                  <a:cubicBezTo>
                    <a:pt x="93" y="1015"/>
                    <a:pt x="95" y="1016"/>
                    <a:pt x="96" y="1018"/>
                  </a:cubicBezTo>
                  <a:cubicBezTo>
                    <a:pt x="105" y="1034"/>
                    <a:pt x="114" y="1051"/>
                    <a:pt x="124" y="1067"/>
                  </a:cubicBezTo>
                  <a:cubicBezTo>
                    <a:pt x="131" y="1081"/>
                    <a:pt x="140" y="1095"/>
                    <a:pt x="149" y="1111"/>
                  </a:cubicBezTo>
                  <a:cubicBezTo>
                    <a:pt x="138" y="1104"/>
                    <a:pt x="128" y="1098"/>
                    <a:pt x="118" y="1092"/>
                  </a:cubicBezTo>
                  <a:cubicBezTo>
                    <a:pt x="101" y="1082"/>
                    <a:pt x="93" y="1064"/>
                    <a:pt x="81" y="1050"/>
                  </a:cubicBezTo>
                  <a:cubicBezTo>
                    <a:pt x="67" y="1031"/>
                    <a:pt x="52" y="1014"/>
                    <a:pt x="37" y="996"/>
                  </a:cubicBezTo>
                  <a:cubicBezTo>
                    <a:pt x="36" y="994"/>
                    <a:pt x="33" y="992"/>
                    <a:pt x="31" y="991"/>
                  </a:cubicBezTo>
                  <a:cubicBezTo>
                    <a:pt x="31" y="991"/>
                    <a:pt x="30" y="992"/>
                    <a:pt x="30" y="992"/>
                  </a:cubicBezTo>
                  <a:cubicBezTo>
                    <a:pt x="51" y="1020"/>
                    <a:pt x="71" y="1048"/>
                    <a:pt x="92" y="1076"/>
                  </a:cubicBezTo>
                  <a:cubicBezTo>
                    <a:pt x="91" y="1077"/>
                    <a:pt x="91" y="1078"/>
                    <a:pt x="90" y="1079"/>
                  </a:cubicBezTo>
                  <a:cubicBezTo>
                    <a:pt x="78" y="1069"/>
                    <a:pt x="64" y="1061"/>
                    <a:pt x="53" y="1051"/>
                  </a:cubicBezTo>
                  <a:cubicBezTo>
                    <a:pt x="42" y="1041"/>
                    <a:pt x="32" y="1029"/>
                    <a:pt x="22" y="1017"/>
                  </a:cubicBezTo>
                  <a:cubicBezTo>
                    <a:pt x="21" y="1017"/>
                    <a:pt x="21" y="1018"/>
                    <a:pt x="20" y="1018"/>
                  </a:cubicBezTo>
                  <a:cubicBezTo>
                    <a:pt x="21" y="1021"/>
                    <a:pt x="22" y="1024"/>
                    <a:pt x="23" y="1026"/>
                  </a:cubicBezTo>
                  <a:cubicBezTo>
                    <a:pt x="34" y="1046"/>
                    <a:pt x="51" y="1059"/>
                    <a:pt x="69" y="1071"/>
                  </a:cubicBezTo>
                  <a:cubicBezTo>
                    <a:pt x="77" y="1077"/>
                    <a:pt x="87" y="1082"/>
                    <a:pt x="95" y="1089"/>
                  </a:cubicBezTo>
                  <a:cubicBezTo>
                    <a:pt x="84" y="1086"/>
                    <a:pt x="73" y="1083"/>
                    <a:pt x="63" y="1079"/>
                  </a:cubicBezTo>
                  <a:cubicBezTo>
                    <a:pt x="52" y="1075"/>
                    <a:pt x="41" y="1071"/>
                    <a:pt x="30" y="1065"/>
                  </a:cubicBezTo>
                  <a:cubicBezTo>
                    <a:pt x="21" y="1059"/>
                    <a:pt x="12" y="1052"/>
                    <a:pt x="3" y="1045"/>
                  </a:cubicBezTo>
                  <a:close/>
                  <a:moveTo>
                    <a:pt x="497" y="375"/>
                  </a:moveTo>
                  <a:cubicBezTo>
                    <a:pt x="479" y="419"/>
                    <a:pt x="467" y="464"/>
                    <a:pt x="477" y="511"/>
                  </a:cubicBezTo>
                  <a:cubicBezTo>
                    <a:pt x="477" y="511"/>
                    <a:pt x="476" y="511"/>
                    <a:pt x="476" y="511"/>
                  </a:cubicBezTo>
                  <a:cubicBezTo>
                    <a:pt x="475" y="510"/>
                    <a:pt x="474" y="510"/>
                    <a:pt x="474" y="509"/>
                  </a:cubicBezTo>
                  <a:cubicBezTo>
                    <a:pt x="454" y="488"/>
                    <a:pt x="454" y="462"/>
                    <a:pt x="463" y="438"/>
                  </a:cubicBezTo>
                  <a:cubicBezTo>
                    <a:pt x="470" y="417"/>
                    <a:pt x="483" y="398"/>
                    <a:pt x="493" y="378"/>
                  </a:cubicBezTo>
                  <a:cubicBezTo>
                    <a:pt x="494" y="377"/>
                    <a:pt x="495" y="376"/>
                    <a:pt x="496" y="374"/>
                  </a:cubicBezTo>
                  <a:cubicBezTo>
                    <a:pt x="496" y="375"/>
                    <a:pt x="497" y="375"/>
                    <a:pt x="497" y="375"/>
                  </a:cubicBezTo>
                  <a:close/>
                  <a:moveTo>
                    <a:pt x="507" y="515"/>
                  </a:moveTo>
                  <a:cubicBezTo>
                    <a:pt x="526" y="479"/>
                    <a:pt x="524" y="442"/>
                    <a:pt x="520" y="404"/>
                  </a:cubicBezTo>
                  <a:cubicBezTo>
                    <a:pt x="534" y="432"/>
                    <a:pt x="538" y="461"/>
                    <a:pt x="529" y="491"/>
                  </a:cubicBezTo>
                  <a:cubicBezTo>
                    <a:pt x="526" y="503"/>
                    <a:pt x="518" y="510"/>
                    <a:pt x="507" y="515"/>
                  </a:cubicBezTo>
                  <a:close/>
                  <a:moveTo>
                    <a:pt x="498" y="509"/>
                  </a:moveTo>
                  <a:cubicBezTo>
                    <a:pt x="502" y="468"/>
                    <a:pt x="506" y="427"/>
                    <a:pt x="511" y="385"/>
                  </a:cubicBezTo>
                  <a:cubicBezTo>
                    <a:pt x="516" y="428"/>
                    <a:pt x="522" y="471"/>
                    <a:pt x="498" y="509"/>
                  </a:cubicBezTo>
                  <a:close/>
                  <a:moveTo>
                    <a:pt x="503" y="382"/>
                  </a:moveTo>
                  <a:cubicBezTo>
                    <a:pt x="502" y="388"/>
                    <a:pt x="501" y="394"/>
                    <a:pt x="501" y="400"/>
                  </a:cubicBezTo>
                  <a:cubicBezTo>
                    <a:pt x="498" y="424"/>
                    <a:pt x="496" y="449"/>
                    <a:pt x="493" y="473"/>
                  </a:cubicBezTo>
                  <a:cubicBezTo>
                    <a:pt x="492" y="483"/>
                    <a:pt x="489" y="492"/>
                    <a:pt x="487" y="502"/>
                  </a:cubicBezTo>
                  <a:cubicBezTo>
                    <a:pt x="486" y="502"/>
                    <a:pt x="485" y="502"/>
                    <a:pt x="483" y="502"/>
                  </a:cubicBezTo>
                  <a:cubicBezTo>
                    <a:pt x="477" y="460"/>
                    <a:pt x="487" y="420"/>
                    <a:pt x="503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6"/>
            <p:cNvSpPr>
              <a:spLocks/>
            </p:cNvSpPr>
            <p:nvPr/>
          </p:nvSpPr>
          <p:spPr bwMode="auto">
            <a:xfrm>
              <a:off x="5875338" y="744538"/>
              <a:ext cx="1660525" cy="5803900"/>
            </a:xfrm>
            <a:custGeom>
              <a:avLst/>
              <a:gdLst>
                <a:gd name="T0" fmla="*/ 158 w 519"/>
                <a:gd name="T1" fmla="*/ 150 h 1817"/>
                <a:gd name="T2" fmla="*/ 35 w 519"/>
                <a:gd name="T3" fmla="*/ 59 h 1817"/>
                <a:gd name="T4" fmla="*/ 64 w 519"/>
                <a:gd name="T5" fmla="*/ 65 h 1817"/>
                <a:gd name="T6" fmla="*/ 147 w 519"/>
                <a:gd name="T7" fmla="*/ 125 h 1817"/>
                <a:gd name="T8" fmla="*/ 103 w 519"/>
                <a:gd name="T9" fmla="*/ 43 h 1817"/>
                <a:gd name="T10" fmla="*/ 160 w 519"/>
                <a:gd name="T11" fmla="*/ 104 h 1817"/>
                <a:gd name="T12" fmla="*/ 171 w 519"/>
                <a:gd name="T13" fmla="*/ 59 h 1817"/>
                <a:gd name="T14" fmla="*/ 183 w 519"/>
                <a:gd name="T15" fmla="*/ 118 h 1817"/>
                <a:gd name="T16" fmla="*/ 180 w 519"/>
                <a:gd name="T17" fmla="*/ 143 h 1817"/>
                <a:gd name="T18" fmla="*/ 219 w 519"/>
                <a:gd name="T19" fmla="*/ 0 h 1817"/>
                <a:gd name="T20" fmla="*/ 203 w 519"/>
                <a:gd name="T21" fmla="*/ 193 h 1817"/>
                <a:gd name="T22" fmla="*/ 216 w 519"/>
                <a:gd name="T23" fmla="*/ 184 h 1817"/>
                <a:gd name="T24" fmla="*/ 236 w 519"/>
                <a:gd name="T25" fmla="*/ 365 h 1817"/>
                <a:gd name="T26" fmla="*/ 228 w 519"/>
                <a:gd name="T27" fmla="*/ 882 h 1817"/>
                <a:gd name="T28" fmla="*/ 203 w 519"/>
                <a:gd name="T29" fmla="*/ 1376 h 1817"/>
                <a:gd name="T30" fmla="*/ 377 w 519"/>
                <a:gd name="T31" fmla="*/ 731 h 1817"/>
                <a:gd name="T32" fmla="*/ 343 w 519"/>
                <a:gd name="T33" fmla="*/ 595 h 1817"/>
                <a:gd name="T34" fmla="*/ 357 w 519"/>
                <a:gd name="T35" fmla="*/ 592 h 1817"/>
                <a:gd name="T36" fmla="*/ 336 w 519"/>
                <a:gd name="T37" fmla="*/ 574 h 1817"/>
                <a:gd name="T38" fmla="*/ 270 w 519"/>
                <a:gd name="T39" fmla="*/ 416 h 1817"/>
                <a:gd name="T40" fmla="*/ 312 w 519"/>
                <a:gd name="T41" fmla="*/ 514 h 1817"/>
                <a:gd name="T42" fmla="*/ 327 w 519"/>
                <a:gd name="T43" fmla="*/ 405 h 1817"/>
                <a:gd name="T44" fmla="*/ 356 w 519"/>
                <a:gd name="T45" fmla="*/ 495 h 1817"/>
                <a:gd name="T46" fmla="*/ 364 w 519"/>
                <a:gd name="T47" fmla="*/ 494 h 1817"/>
                <a:gd name="T48" fmla="*/ 403 w 519"/>
                <a:gd name="T49" fmla="*/ 416 h 1817"/>
                <a:gd name="T50" fmla="*/ 402 w 519"/>
                <a:gd name="T51" fmla="*/ 544 h 1817"/>
                <a:gd name="T52" fmla="*/ 421 w 519"/>
                <a:gd name="T53" fmla="*/ 545 h 1817"/>
                <a:gd name="T54" fmla="*/ 444 w 519"/>
                <a:gd name="T55" fmla="*/ 545 h 1817"/>
                <a:gd name="T56" fmla="*/ 451 w 519"/>
                <a:gd name="T57" fmla="*/ 558 h 1817"/>
                <a:gd name="T58" fmla="*/ 512 w 519"/>
                <a:gd name="T59" fmla="*/ 500 h 1817"/>
                <a:gd name="T60" fmla="*/ 437 w 519"/>
                <a:gd name="T61" fmla="*/ 619 h 1817"/>
                <a:gd name="T62" fmla="*/ 418 w 519"/>
                <a:gd name="T63" fmla="*/ 615 h 1817"/>
                <a:gd name="T64" fmla="*/ 400 w 519"/>
                <a:gd name="T65" fmla="*/ 580 h 1817"/>
                <a:gd name="T66" fmla="*/ 271 w 519"/>
                <a:gd name="T67" fmla="*/ 1145 h 1817"/>
                <a:gd name="T68" fmla="*/ 217 w 519"/>
                <a:gd name="T69" fmla="*/ 1553 h 1817"/>
                <a:gd name="T70" fmla="*/ 276 w 519"/>
                <a:gd name="T71" fmla="*/ 1267 h 1817"/>
                <a:gd name="T72" fmla="*/ 301 w 519"/>
                <a:gd name="T73" fmla="*/ 1337 h 1817"/>
                <a:gd name="T74" fmla="*/ 302 w 519"/>
                <a:gd name="T75" fmla="*/ 1145 h 1817"/>
                <a:gd name="T76" fmla="*/ 333 w 519"/>
                <a:gd name="T77" fmla="*/ 1118 h 1817"/>
                <a:gd name="T78" fmla="*/ 315 w 519"/>
                <a:gd name="T79" fmla="*/ 1280 h 1817"/>
                <a:gd name="T80" fmla="*/ 369 w 519"/>
                <a:gd name="T81" fmla="*/ 1145 h 1817"/>
                <a:gd name="T82" fmla="*/ 352 w 519"/>
                <a:gd name="T83" fmla="*/ 1040 h 1817"/>
                <a:gd name="T84" fmla="*/ 397 w 519"/>
                <a:gd name="T85" fmla="*/ 980 h 1817"/>
                <a:gd name="T86" fmla="*/ 402 w 519"/>
                <a:gd name="T87" fmla="*/ 1125 h 1817"/>
                <a:gd name="T88" fmla="*/ 444 w 519"/>
                <a:gd name="T89" fmla="*/ 925 h 1817"/>
                <a:gd name="T90" fmla="*/ 417 w 519"/>
                <a:gd name="T91" fmla="*/ 1124 h 1817"/>
                <a:gd name="T92" fmla="*/ 454 w 519"/>
                <a:gd name="T93" fmla="*/ 1079 h 1817"/>
                <a:gd name="T94" fmla="*/ 320 w 519"/>
                <a:gd name="T95" fmla="*/ 1395 h 1817"/>
                <a:gd name="T96" fmla="*/ 454 w 519"/>
                <a:gd name="T97" fmla="*/ 1104 h 1817"/>
                <a:gd name="T98" fmla="*/ 469 w 519"/>
                <a:gd name="T99" fmla="*/ 1182 h 1817"/>
                <a:gd name="T100" fmla="*/ 317 w 519"/>
                <a:gd name="T101" fmla="*/ 1411 h 1817"/>
                <a:gd name="T102" fmla="*/ 418 w 519"/>
                <a:gd name="T103" fmla="*/ 1317 h 1817"/>
                <a:gd name="T104" fmla="*/ 457 w 519"/>
                <a:gd name="T105" fmla="*/ 1270 h 1817"/>
                <a:gd name="T106" fmla="*/ 467 w 519"/>
                <a:gd name="T107" fmla="*/ 1319 h 1817"/>
                <a:gd name="T108" fmla="*/ 359 w 519"/>
                <a:gd name="T109" fmla="*/ 1415 h 1817"/>
                <a:gd name="T110" fmla="*/ 215 w 519"/>
                <a:gd name="T111" fmla="*/ 1608 h 1817"/>
                <a:gd name="T112" fmla="*/ 212 w 519"/>
                <a:gd name="T113" fmla="*/ 1817 h 1817"/>
                <a:gd name="T114" fmla="*/ 187 w 519"/>
                <a:gd name="T115" fmla="*/ 1419 h 1817"/>
                <a:gd name="T116" fmla="*/ 218 w 519"/>
                <a:gd name="T117" fmla="*/ 552 h 1817"/>
                <a:gd name="T118" fmla="*/ 169 w 519"/>
                <a:gd name="T119" fmla="*/ 158 h 1817"/>
                <a:gd name="T120" fmla="*/ 171 w 519"/>
                <a:gd name="T121" fmla="*/ 199 h 1817"/>
                <a:gd name="T122" fmla="*/ 110 w 519"/>
                <a:gd name="T123" fmla="*/ 164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9" h="1817">
                  <a:moveTo>
                    <a:pt x="6" y="57"/>
                  </a:moveTo>
                  <a:cubicBezTo>
                    <a:pt x="8" y="60"/>
                    <a:pt x="10" y="63"/>
                    <a:pt x="11" y="66"/>
                  </a:cubicBezTo>
                  <a:cubicBezTo>
                    <a:pt x="21" y="91"/>
                    <a:pt x="36" y="112"/>
                    <a:pt x="57" y="129"/>
                  </a:cubicBezTo>
                  <a:cubicBezTo>
                    <a:pt x="81" y="148"/>
                    <a:pt x="108" y="161"/>
                    <a:pt x="140" y="155"/>
                  </a:cubicBezTo>
                  <a:cubicBezTo>
                    <a:pt x="146" y="154"/>
                    <a:pt x="152" y="152"/>
                    <a:pt x="158" y="150"/>
                  </a:cubicBezTo>
                  <a:cubicBezTo>
                    <a:pt x="158" y="149"/>
                    <a:pt x="158" y="149"/>
                    <a:pt x="158" y="148"/>
                  </a:cubicBezTo>
                  <a:cubicBezTo>
                    <a:pt x="151" y="147"/>
                    <a:pt x="145" y="145"/>
                    <a:pt x="138" y="145"/>
                  </a:cubicBezTo>
                  <a:cubicBezTo>
                    <a:pt x="104" y="143"/>
                    <a:pt x="76" y="128"/>
                    <a:pt x="54" y="102"/>
                  </a:cubicBezTo>
                  <a:cubicBezTo>
                    <a:pt x="46" y="92"/>
                    <a:pt x="40" y="79"/>
                    <a:pt x="34" y="67"/>
                  </a:cubicBezTo>
                  <a:cubicBezTo>
                    <a:pt x="33" y="65"/>
                    <a:pt x="34" y="62"/>
                    <a:pt x="35" y="59"/>
                  </a:cubicBezTo>
                  <a:cubicBezTo>
                    <a:pt x="37" y="61"/>
                    <a:pt x="40" y="62"/>
                    <a:pt x="41" y="64"/>
                  </a:cubicBezTo>
                  <a:cubicBezTo>
                    <a:pt x="49" y="86"/>
                    <a:pt x="64" y="103"/>
                    <a:pt x="82" y="117"/>
                  </a:cubicBezTo>
                  <a:cubicBezTo>
                    <a:pt x="100" y="132"/>
                    <a:pt x="122" y="135"/>
                    <a:pt x="145" y="137"/>
                  </a:cubicBezTo>
                  <a:cubicBezTo>
                    <a:pt x="132" y="128"/>
                    <a:pt x="119" y="120"/>
                    <a:pt x="107" y="111"/>
                  </a:cubicBezTo>
                  <a:cubicBezTo>
                    <a:pt x="89" y="99"/>
                    <a:pt x="74" y="84"/>
                    <a:pt x="64" y="65"/>
                  </a:cubicBezTo>
                  <a:cubicBezTo>
                    <a:pt x="61" y="61"/>
                    <a:pt x="59" y="56"/>
                    <a:pt x="64" y="49"/>
                  </a:cubicBezTo>
                  <a:cubicBezTo>
                    <a:pt x="73" y="69"/>
                    <a:pt x="85" y="85"/>
                    <a:pt x="101" y="97"/>
                  </a:cubicBezTo>
                  <a:cubicBezTo>
                    <a:pt x="117" y="109"/>
                    <a:pt x="133" y="120"/>
                    <a:pt x="150" y="131"/>
                  </a:cubicBezTo>
                  <a:cubicBezTo>
                    <a:pt x="150" y="130"/>
                    <a:pt x="151" y="130"/>
                    <a:pt x="151" y="129"/>
                  </a:cubicBezTo>
                  <a:cubicBezTo>
                    <a:pt x="150" y="128"/>
                    <a:pt x="149" y="126"/>
                    <a:pt x="147" y="125"/>
                  </a:cubicBezTo>
                  <a:cubicBezTo>
                    <a:pt x="125" y="101"/>
                    <a:pt x="108" y="75"/>
                    <a:pt x="95" y="46"/>
                  </a:cubicBezTo>
                  <a:cubicBezTo>
                    <a:pt x="93" y="43"/>
                    <a:pt x="92" y="41"/>
                    <a:pt x="92" y="38"/>
                  </a:cubicBezTo>
                  <a:cubicBezTo>
                    <a:pt x="91" y="37"/>
                    <a:pt x="92" y="35"/>
                    <a:pt x="93" y="34"/>
                  </a:cubicBezTo>
                  <a:cubicBezTo>
                    <a:pt x="94" y="33"/>
                    <a:pt x="96" y="34"/>
                    <a:pt x="97" y="35"/>
                  </a:cubicBezTo>
                  <a:cubicBezTo>
                    <a:pt x="99" y="38"/>
                    <a:pt x="101" y="40"/>
                    <a:pt x="103" y="43"/>
                  </a:cubicBezTo>
                  <a:cubicBezTo>
                    <a:pt x="113" y="61"/>
                    <a:pt x="123" y="79"/>
                    <a:pt x="135" y="97"/>
                  </a:cubicBezTo>
                  <a:cubicBezTo>
                    <a:pt x="142" y="108"/>
                    <a:pt x="151" y="117"/>
                    <a:pt x="160" y="127"/>
                  </a:cubicBezTo>
                  <a:cubicBezTo>
                    <a:pt x="161" y="130"/>
                    <a:pt x="163" y="132"/>
                    <a:pt x="165" y="134"/>
                  </a:cubicBezTo>
                  <a:cubicBezTo>
                    <a:pt x="165" y="134"/>
                    <a:pt x="166" y="134"/>
                    <a:pt x="166" y="134"/>
                  </a:cubicBezTo>
                  <a:cubicBezTo>
                    <a:pt x="164" y="124"/>
                    <a:pt x="163" y="114"/>
                    <a:pt x="160" y="104"/>
                  </a:cubicBezTo>
                  <a:cubicBezTo>
                    <a:pt x="154" y="82"/>
                    <a:pt x="145" y="60"/>
                    <a:pt x="131" y="41"/>
                  </a:cubicBezTo>
                  <a:cubicBezTo>
                    <a:pt x="128" y="37"/>
                    <a:pt x="125" y="33"/>
                    <a:pt x="129" y="27"/>
                  </a:cubicBezTo>
                  <a:cubicBezTo>
                    <a:pt x="154" y="54"/>
                    <a:pt x="166" y="88"/>
                    <a:pt x="173" y="124"/>
                  </a:cubicBezTo>
                  <a:cubicBezTo>
                    <a:pt x="174" y="122"/>
                    <a:pt x="175" y="120"/>
                    <a:pt x="175" y="118"/>
                  </a:cubicBezTo>
                  <a:cubicBezTo>
                    <a:pt x="178" y="98"/>
                    <a:pt x="178" y="78"/>
                    <a:pt x="171" y="59"/>
                  </a:cubicBezTo>
                  <a:cubicBezTo>
                    <a:pt x="166" y="46"/>
                    <a:pt x="158" y="33"/>
                    <a:pt x="151" y="20"/>
                  </a:cubicBezTo>
                  <a:cubicBezTo>
                    <a:pt x="149" y="17"/>
                    <a:pt x="148" y="14"/>
                    <a:pt x="145" y="9"/>
                  </a:cubicBezTo>
                  <a:cubicBezTo>
                    <a:pt x="156" y="10"/>
                    <a:pt x="160" y="16"/>
                    <a:pt x="164" y="22"/>
                  </a:cubicBezTo>
                  <a:cubicBezTo>
                    <a:pt x="182" y="48"/>
                    <a:pt x="187" y="77"/>
                    <a:pt x="185" y="108"/>
                  </a:cubicBezTo>
                  <a:cubicBezTo>
                    <a:pt x="184" y="111"/>
                    <a:pt x="184" y="115"/>
                    <a:pt x="183" y="118"/>
                  </a:cubicBezTo>
                  <a:cubicBezTo>
                    <a:pt x="184" y="118"/>
                    <a:pt x="185" y="118"/>
                    <a:pt x="185" y="118"/>
                  </a:cubicBezTo>
                  <a:cubicBezTo>
                    <a:pt x="201" y="82"/>
                    <a:pt x="199" y="45"/>
                    <a:pt x="190" y="8"/>
                  </a:cubicBezTo>
                  <a:cubicBezTo>
                    <a:pt x="202" y="21"/>
                    <a:pt x="203" y="37"/>
                    <a:pt x="203" y="53"/>
                  </a:cubicBezTo>
                  <a:cubicBezTo>
                    <a:pt x="203" y="69"/>
                    <a:pt x="201" y="85"/>
                    <a:pt x="200" y="100"/>
                  </a:cubicBezTo>
                  <a:cubicBezTo>
                    <a:pt x="198" y="117"/>
                    <a:pt x="188" y="129"/>
                    <a:pt x="180" y="143"/>
                  </a:cubicBezTo>
                  <a:cubicBezTo>
                    <a:pt x="183" y="143"/>
                    <a:pt x="185" y="141"/>
                    <a:pt x="186" y="140"/>
                  </a:cubicBezTo>
                  <a:cubicBezTo>
                    <a:pt x="193" y="130"/>
                    <a:pt x="201" y="120"/>
                    <a:pt x="206" y="109"/>
                  </a:cubicBezTo>
                  <a:cubicBezTo>
                    <a:pt x="219" y="77"/>
                    <a:pt x="221" y="44"/>
                    <a:pt x="216" y="10"/>
                  </a:cubicBezTo>
                  <a:cubicBezTo>
                    <a:pt x="216" y="7"/>
                    <a:pt x="216" y="4"/>
                    <a:pt x="215" y="1"/>
                  </a:cubicBezTo>
                  <a:cubicBezTo>
                    <a:pt x="217" y="1"/>
                    <a:pt x="218" y="0"/>
                    <a:pt x="219" y="0"/>
                  </a:cubicBezTo>
                  <a:cubicBezTo>
                    <a:pt x="221" y="6"/>
                    <a:pt x="224" y="12"/>
                    <a:pt x="224" y="18"/>
                  </a:cubicBezTo>
                  <a:cubicBezTo>
                    <a:pt x="229" y="64"/>
                    <a:pt x="225" y="108"/>
                    <a:pt x="195" y="146"/>
                  </a:cubicBezTo>
                  <a:cubicBezTo>
                    <a:pt x="215" y="152"/>
                    <a:pt x="224" y="164"/>
                    <a:pt x="224" y="184"/>
                  </a:cubicBezTo>
                  <a:cubicBezTo>
                    <a:pt x="224" y="189"/>
                    <a:pt x="222" y="194"/>
                    <a:pt x="217" y="194"/>
                  </a:cubicBezTo>
                  <a:cubicBezTo>
                    <a:pt x="213" y="195"/>
                    <a:pt x="207" y="195"/>
                    <a:pt x="203" y="193"/>
                  </a:cubicBezTo>
                  <a:cubicBezTo>
                    <a:pt x="199" y="190"/>
                    <a:pt x="197" y="184"/>
                    <a:pt x="200" y="179"/>
                  </a:cubicBezTo>
                  <a:cubicBezTo>
                    <a:pt x="201" y="176"/>
                    <a:pt x="205" y="174"/>
                    <a:pt x="208" y="173"/>
                  </a:cubicBezTo>
                  <a:cubicBezTo>
                    <a:pt x="209" y="173"/>
                    <a:pt x="213" y="177"/>
                    <a:pt x="213" y="178"/>
                  </a:cubicBezTo>
                  <a:cubicBezTo>
                    <a:pt x="213" y="181"/>
                    <a:pt x="210" y="183"/>
                    <a:pt x="208" y="186"/>
                  </a:cubicBezTo>
                  <a:cubicBezTo>
                    <a:pt x="212" y="189"/>
                    <a:pt x="215" y="188"/>
                    <a:pt x="216" y="184"/>
                  </a:cubicBezTo>
                  <a:cubicBezTo>
                    <a:pt x="217" y="173"/>
                    <a:pt x="213" y="165"/>
                    <a:pt x="205" y="158"/>
                  </a:cubicBezTo>
                  <a:cubicBezTo>
                    <a:pt x="198" y="152"/>
                    <a:pt x="190" y="153"/>
                    <a:pt x="182" y="156"/>
                  </a:cubicBezTo>
                  <a:cubicBezTo>
                    <a:pt x="182" y="159"/>
                    <a:pt x="182" y="161"/>
                    <a:pt x="183" y="164"/>
                  </a:cubicBezTo>
                  <a:cubicBezTo>
                    <a:pt x="195" y="204"/>
                    <a:pt x="207" y="244"/>
                    <a:pt x="220" y="283"/>
                  </a:cubicBezTo>
                  <a:cubicBezTo>
                    <a:pt x="228" y="310"/>
                    <a:pt x="235" y="337"/>
                    <a:pt x="236" y="365"/>
                  </a:cubicBezTo>
                  <a:cubicBezTo>
                    <a:pt x="237" y="404"/>
                    <a:pt x="237" y="443"/>
                    <a:pt x="237" y="482"/>
                  </a:cubicBezTo>
                  <a:cubicBezTo>
                    <a:pt x="237" y="501"/>
                    <a:pt x="235" y="520"/>
                    <a:pt x="232" y="538"/>
                  </a:cubicBezTo>
                  <a:cubicBezTo>
                    <a:pt x="228" y="564"/>
                    <a:pt x="225" y="589"/>
                    <a:pt x="226" y="615"/>
                  </a:cubicBezTo>
                  <a:cubicBezTo>
                    <a:pt x="227" y="646"/>
                    <a:pt x="227" y="677"/>
                    <a:pt x="228" y="708"/>
                  </a:cubicBezTo>
                  <a:cubicBezTo>
                    <a:pt x="228" y="766"/>
                    <a:pt x="228" y="824"/>
                    <a:pt x="228" y="882"/>
                  </a:cubicBezTo>
                  <a:cubicBezTo>
                    <a:pt x="227" y="930"/>
                    <a:pt x="224" y="979"/>
                    <a:pt x="215" y="1026"/>
                  </a:cubicBezTo>
                  <a:cubicBezTo>
                    <a:pt x="205" y="1083"/>
                    <a:pt x="201" y="1141"/>
                    <a:pt x="199" y="1199"/>
                  </a:cubicBezTo>
                  <a:cubicBezTo>
                    <a:pt x="197" y="1261"/>
                    <a:pt x="198" y="1323"/>
                    <a:pt x="198" y="1385"/>
                  </a:cubicBezTo>
                  <a:cubicBezTo>
                    <a:pt x="198" y="1387"/>
                    <a:pt x="199" y="1390"/>
                    <a:pt x="200" y="1392"/>
                  </a:cubicBezTo>
                  <a:cubicBezTo>
                    <a:pt x="202" y="1387"/>
                    <a:pt x="202" y="1381"/>
                    <a:pt x="203" y="1376"/>
                  </a:cubicBezTo>
                  <a:cubicBezTo>
                    <a:pt x="209" y="1339"/>
                    <a:pt x="215" y="1302"/>
                    <a:pt x="223" y="1265"/>
                  </a:cubicBezTo>
                  <a:cubicBezTo>
                    <a:pt x="235" y="1209"/>
                    <a:pt x="252" y="1154"/>
                    <a:pt x="271" y="1100"/>
                  </a:cubicBezTo>
                  <a:cubicBezTo>
                    <a:pt x="290" y="1046"/>
                    <a:pt x="309" y="992"/>
                    <a:pt x="328" y="938"/>
                  </a:cubicBezTo>
                  <a:cubicBezTo>
                    <a:pt x="336" y="917"/>
                    <a:pt x="343" y="897"/>
                    <a:pt x="349" y="877"/>
                  </a:cubicBezTo>
                  <a:cubicBezTo>
                    <a:pt x="364" y="829"/>
                    <a:pt x="372" y="780"/>
                    <a:pt x="377" y="731"/>
                  </a:cubicBezTo>
                  <a:cubicBezTo>
                    <a:pt x="382" y="680"/>
                    <a:pt x="385" y="630"/>
                    <a:pt x="384" y="579"/>
                  </a:cubicBezTo>
                  <a:cubicBezTo>
                    <a:pt x="384" y="574"/>
                    <a:pt x="383" y="572"/>
                    <a:pt x="378" y="571"/>
                  </a:cubicBezTo>
                  <a:cubicBezTo>
                    <a:pt x="371" y="570"/>
                    <a:pt x="364" y="568"/>
                    <a:pt x="357" y="568"/>
                  </a:cubicBezTo>
                  <a:cubicBezTo>
                    <a:pt x="349" y="568"/>
                    <a:pt x="344" y="571"/>
                    <a:pt x="343" y="578"/>
                  </a:cubicBezTo>
                  <a:cubicBezTo>
                    <a:pt x="342" y="584"/>
                    <a:pt x="342" y="590"/>
                    <a:pt x="343" y="595"/>
                  </a:cubicBezTo>
                  <a:cubicBezTo>
                    <a:pt x="344" y="601"/>
                    <a:pt x="347" y="606"/>
                    <a:pt x="354" y="606"/>
                  </a:cubicBezTo>
                  <a:cubicBezTo>
                    <a:pt x="361" y="606"/>
                    <a:pt x="364" y="602"/>
                    <a:pt x="367" y="594"/>
                  </a:cubicBezTo>
                  <a:cubicBezTo>
                    <a:pt x="365" y="596"/>
                    <a:pt x="365" y="597"/>
                    <a:pt x="364" y="597"/>
                  </a:cubicBezTo>
                  <a:cubicBezTo>
                    <a:pt x="362" y="598"/>
                    <a:pt x="360" y="599"/>
                    <a:pt x="358" y="599"/>
                  </a:cubicBezTo>
                  <a:cubicBezTo>
                    <a:pt x="358" y="597"/>
                    <a:pt x="357" y="594"/>
                    <a:pt x="357" y="592"/>
                  </a:cubicBezTo>
                  <a:cubicBezTo>
                    <a:pt x="359" y="588"/>
                    <a:pt x="363" y="586"/>
                    <a:pt x="368" y="587"/>
                  </a:cubicBezTo>
                  <a:cubicBezTo>
                    <a:pt x="374" y="589"/>
                    <a:pt x="376" y="592"/>
                    <a:pt x="375" y="598"/>
                  </a:cubicBezTo>
                  <a:cubicBezTo>
                    <a:pt x="374" y="604"/>
                    <a:pt x="366" y="613"/>
                    <a:pt x="359" y="615"/>
                  </a:cubicBezTo>
                  <a:cubicBezTo>
                    <a:pt x="351" y="616"/>
                    <a:pt x="343" y="613"/>
                    <a:pt x="338" y="606"/>
                  </a:cubicBezTo>
                  <a:cubicBezTo>
                    <a:pt x="332" y="596"/>
                    <a:pt x="333" y="585"/>
                    <a:pt x="336" y="574"/>
                  </a:cubicBezTo>
                  <a:cubicBezTo>
                    <a:pt x="339" y="565"/>
                    <a:pt x="346" y="561"/>
                    <a:pt x="357" y="560"/>
                  </a:cubicBezTo>
                  <a:cubicBezTo>
                    <a:pt x="347" y="555"/>
                    <a:pt x="340" y="550"/>
                    <a:pt x="332" y="546"/>
                  </a:cubicBezTo>
                  <a:cubicBezTo>
                    <a:pt x="317" y="537"/>
                    <a:pt x="305" y="526"/>
                    <a:pt x="297" y="510"/>
                  </a:cubicBezTo>
                  <a:cubicBezTo>
                    <a:pt x="292" y="501"/>
                    <a:pt x="287" y="492"/>
                    <a:pt x="283" y="482"/>
                  </a:cubicBezTo>
                  <a:cubicBezTo>
                    <a:pt x="275" y="460"/>
                    <a:pt x="269" y="439"/>
                    <a:pt x="270" y="416"/>
                  </a:cubicBezTo>
                  <a:cubicBezTo>
                    <a:pt x="270" y="412"/>
                    <a:pt x="272" y="409"/>
                    <a:pt x="272" y="405"/>
                  </a:cubicBezTo>
                  <a:cubicBezTo>
                    <a:pt x="273" y="406"/>
                    <a:pt x="274" y="406"/>
                    <a:pt x="275" y="406"/>
                  </a:cubicBezTo>
                  <a:cubicBezTo>
                    <a:pt x="276" y="409"/>
                    <a:pt x="277" y="413"/>
                    <a:pt x="277" y="416"/>
                  </a:cubicBezTo>
                  <a:cubicBezTo>
                    <a:pt x="277" y="420"/>
                    <a:pt x="277" y="424"/>
                    <a:pt x="278" y="428"/>
                  </a:cubicBezTo>
                  <a:cubicBezTo>
                    <a:pt x="284" y="459"/>
                    <a:pt x="294" y="488"/>
                    <a:pt x="312" y="514"/>
                  </a:cubicBezTo>
                  <a:cubicBezTo>
                    <a:pt x="320" y="525"/>
                    <a:pt x="330" y="533"/>
                    <a:pt x="344" y="539"/>
                  </a:cubicBezTo>
                  <a:cubicBezTo>
                    <a:pt x="343" y="537"/>
                    <a:pt x="342" y="536"/>
                    <a:pt x="342" y="535"/>
                  </a:cubicBezTo>
                  <a:cubicBezTo>
                    <a:pt x="322" y="496"/>
                    <a:pt x="313" y="455"/>
                    <a:pt x="321" y="412"/>
                  </a:cubicBezTo>
                  <a:cubicBezTo>
                    <a:pt x="322" y="409"/>
                    <a:pt x="323" y="407"/>
                    <a:pt x="324" y="405"/>
                  </a:cubicBezTo>
                  <a:cubicBezTo>
                    <a:pt x="325" y="405"/>
                    <a:pt x="326" y="405"/>
                    <a:pt x="327" y="405"/>
                  </a:cubicBezTo>
                  <a:cubicBezTo>
                    <a:pt x="327" y="411"/>
                    <a:pt x="327" y="416"/>
                    <a:pt x="327" y="421"/>
                  </a:cubicBezTo>
                  <a:cubicBezTo>
                    <a:pt x="322" y="460"/>
                    <a:pt x="332" y="496"/>
                    <a:pt x="350" y="530"/>
                  </a:cubicBezTo>
                  <a:cubicBezTo>
                    <a:pt x="355" y="539"/>
                    <a:pt x="362" y="545"/>
                    <a:pt x="371" y="551"/>
                  </a:cubicBezTo>
                  <a:cubicBezTo>
                    <a:pt x="367" y="541"/>
                    <a:pt x="363" y="533"/>
                    <a:pt x="360" y="523"/>
                  </a:cubicBezTo>
                  <a:cubicBezTo>
                    <a:pt x="358" y="514"/>
                    <a:pt x="356" y="504"/>
                    <a:pt x="356" y="495"/>
                  </a:cubicBezTo>
                  <a:cubicBezTo>
                    <a:pt x="355" y="485"/>
                    <a:pt x="356" y="475"/>
                    <a:pt x="356" y="465"/>
                  </a:cubicBezTo>
                  <a:cubicBezTo>
                    <a:pt x="357" y="455"/>
                    <a:pt x="357" y="446"/>
                    <a:pt x="359" y="436"/>
                  </a:cubicBezTo>
                  <a:cubicBezTo>
                    <a:pt x="360" y="427"/>
                    <a:pt x="357" y="417"/>
                    <a:pt x="365" y="409"/>
                  </a:cubicBezTo>
                  <a:cubicBezTo>
                    <a:pt x="366" y="418"/>
                    <a:pt x="366" y="427"/>
                    <a:pt x="366" y="436"/>
                  </a:cubicBezTo>
                  <a:cubicBezTo>
                    <a:pt x="365" y="455"/>
                    <a:pt x="364" y="475"/>
                    <a:pt x="364" y="494"/>
                  </a:cubicBezTo>
                  <a:cubicBezTo>
                    <a:pt x="364" y="512"/>
                    <a:pt x="369" y="529"/>
                    <a:pt x="380" y="544"/>
                  </a:cubicBezTo>
                  <a:cubicBezTo>
                    <a:pt x="382" y="523"/>
                    <a:pt x="384" y="502"/>
                    <a:pt x="387" y="481"/>
                  </a:cubicBezTo>
                  <a:cubicBezTo>
                    <a:pt x="389" y="462"/>
                    <a:pt x="393" y="442"/>
                    <a:pt x="396" y="423"/>
                  </a:cubicBezTo>
                  <a:cubicBezTo>
                    <a:pt x="397" y="420"/>
                    <a:pt x="400" y="417"/>
                    <a:pt x="401" y="415"/>
                  </a:cubicBezTo>
                  <a:cubicBezTo>
                    <a:pt x="402" y="415"/>
                    <a:pt x="402" y="415"/>
                    <a:pt x="403" y="416"/>
                  </a:cubicBezTo>
                  <a:cubicBezTo>
                    <a:pt x="399" y="456"/>
                    <a:pt x="395" y="496"/>
                    <a:pt x="391" y="537"/>
                  </a:cubicBezTo>
                  <a:cubicBezTo>
                    <a:pt x="392" y="537"/>
                    <a:pt x="393" y="537"/>
                    <a:pt x="393" y="537"/>
                  </a:cubicBezTo>
                  <a:cubicBezTo>
                    <a:pt x="411" y="502"/>
                    <a:pt x="425" y="465"/>
                    <a:pt x="437" y="427"/>
                  </a:cubicBezTo>
                  <a:cubicBezTo>
                    <a:pt x="440" y="448"/>
                    <a:pt x="431" y="467"/>
                    <a:pt x="425" y="486"/>
                  </a:cubicBezTo>
                  <a:cubicBezTo>
                    <a:pt x="418" y="505"/>
                    <a:pt x="410" y="524"/>
                    <a:pt x="402" y="544"/>
                  </a:cubicBezTo>
                  <a:cubicBezTo>
                    <a:pt x="420" y="535"/>
                    <a:pt x="434" y="522"/>
                    <a:pt x="445" y="505"/>
                  </a:cubicBezTo>
                  <a:cubicBezTo>
                    <a:pt x="456" y="486"/>
                    <a:pt x="465" y="466"/>
                    <a:pt x="471" y="445"/>
                  </a:cubicBezTo>
                  <a:cubicBezTo>
                    <a:pt x="472" y="443"/>
                    <a:pt x="473" y="441"/>
                    <a:pt x="474" y="439"/>
                  </a:cubicBezTo>
                  <a:cubicBezTo>
                    <a:pt x="475" y="440"/>
                    <a:pt x="476" y="440"/>
                    <a:pt x="477" y="441"/>
                  </a:cubicBezTo>
                  <a:cubicBezTo>
                    <a:pt x="468" y="480"/>
                    <a:pt x="455" y="518"/>
                    <a:pt x="421" y="545"/>
                  </a:cubicBezTo>
                  <a:cubicBezTo>
                    <a:pt x="444" y="535"/>
                    <a:pt x="462" y="520"/>
                    <a:pt x="478" y="501"/>
                  </a:cubicBezTo>
                  <a:cubicBezTo>
                    <a:pt x="494" y="482"/>
                    <a:pt x="495" y="457"/>
                    <a:pt x="502" y="434"/>
                  </a:cubicBezTo>
                  <a:cubicBezTo>
                    <a:pt x="503" y="439"/>
                    <a:pt x="503" y="445"/>
                    <a:pt x="503" y="450"/>
                  </a:cubicBezTo>
                  <a:cubicBezTo>
                    <a:pt x="501" y="468"/>
                    <a:pt x="498" y="486"/>
                    <a:pt x="489" y="502"/>
                  </a:cubicBezTo>
                  <a:cubicBezTo>
                    <a:pt x="477" y="520"/>
                    <a:pt x="461" y="533"/>
                    <a:pt x="444" y="545"/>
                  </a:cubicBezTo>
                  <a:cubicBezTo>
                    <a:pt x="437" y="550"/>
                    <a:pt x="429" y="553"/>
                    <a:pt x="422" y="556"/>
                  </a:cubicBezTo>
                  <a:cubicBezTo>
                    <a:pt x="414" y="559"/>
                    <a:pt x="406" y="561"/>
                    <a:pt x="398" y="564"/>
                  </a:cubicBezTo>
                  <a:cubicBezTo>
                    <a:pt x="398" y="565"/>
                    <a:pt x="398" y="565"/>
                    <a:pt x="398" y="566"/>
                  </a:cubicBezTo>
                  <a:cubicBezTo>
                    <a:pt x="402" y="566"/>
                    <a:pt x="405" y="567"/>
                    <a:pt x="408" y="567"/>
                  </a:cubicBezTo>
                  <a:cubicBezTo>
                    <a:pt x="422" y="564"/>
                    <a:pt x="437" y="563"/>
                    <a:pt x="451" y="558"/>
                  </a:cubicBezTo>
                  <a:cubicBezTo>
                    <a:pt x="459" y="555"/>
                    <a:pt x="469" y="550"/>
                    <a:pt x="475" y="543"/>
                  </a:cubicBezTo>
                  <a:cubicBezTo>
                    <a:pt x="490" y="525"/>
                    <a:pt x="505" y="506"/>
                    <a:pt x="515" y="484"/>
                  </a:cubicBezTo>
                  <a:cubicBezTo>
                    <a:pt x="516" y="483"/>
                    <a:pt x="517" y="482"/>
                    <a:pt x="518" y="481"/>
                  </a:cubicBezTo>
                  <a:cubicBezTo>
                    <a:pt x="518" y="481"/>
                    <a:pt x="519" y="482"/>
                    <a:pt x="519" y="482"/>
                  </a:cubicBezTo>
                  <a:cubicBezTo>
                    <a:pt x="517" y="488"/>
                    <a:pt x="516" y="495"/>
                    <a:pt x="512" y="500"/>
                  </a:cubicBezTo>
                  <a:cubicBezTo>
                    <a:pt x="505" y="513"/>
                    <a:pt x="497" y="524"/>
                    <a:pt x="490" y="537"/>
                  </a:cubicBezTo>
                  <a:cubicBezTo>
                    <a:pt x="479" y="556"/>
                    <a:pt x="462" y="566"/>
                    <a:pt x="441" y="571"/>
                  </a:cubicBezTo>
                  <a:cubicBezTo>
                    <a:pt x="435" y="572"/>
                    <a:pt x="428" y="574"/>
                    <a:pt x="421" y="575"/>
                  </a:cubicBezTo>
                  <a:cubicBezTo>
                    <a:pt x="423" y="577"/>
                    <a:pt x="424" y="578"/>
                    <a:pt x="425" y="579"/>
                  </a:cubicBezTo>
                  <a:cubicBezTo>
                    <a:pt x="437" y="591"/>
                    <a:pt x="439" y="604"/>
                    <a:pt x="437" y="619"/>
                  </a:cubicBezTo>
                  <a:cubicBezTo>
                    <a:pt x="435" y="629"/>
                    <a:pt x="425" y="634"/>
                    <a:pt x="418" y="629"/>
                  </a:cubicBezTo>
                  <a:cubicBezTo>
                    <a:pt x="412" y="626"/>
                    <a:pt x="407" y="613"/>
                    <a:pt x="410" y="607"/>
                  </a:cubicBezTo>
                  <a:cubicBezTo>
                    <a:pt x="411" y="604"/>
                    <a:pt x="416" y="602"/>
                    <a:pt x="419" y="602"/>
                  </a:cubicBezTo>
                  <a:cubicBezTo>
                    <a:pt x="420" y="601"/>
                    <a:pt x="425" y="605"/>
                    <a:pt x="424" y="606"/>
                  </a:cubicBezTo>
                  <a:cubicBezTo>
                    <a:pt x="424" y="609"/>
                    <a:pt x="421" y="611"/>
                    <a:pt x="418" y="615"/>
                  </a:cubicBezTo>
                  <a:cubicBezTo>
                    <a:pt x="418" y="614"/>
                    <a:pt x="418" y="616"/>
                    <a:pt x="419" y="617"/>
                  </a:cubicBezTo>
                  <a:cubicBezTo>
                    <a:pt x="421" y="619"/>
                    <a:pt x="423" y="620"/>
                    <a:pt x="424" y="622"/>
                  </a:cubicBezTo>
                  <a:cubicBezTo>
                    <a:pt x="426" y="620"/>
                    <a:pt x="428" y="618"/>
                    <a:pt x="429" y="616"/>
                  </a:cubicBezTo>
                  <a:cubicBezTo>
                    <a:pt x="429" y="613"/>
                    <a:pt x="429" y="609"/>
                    <a:pt x="429" y="605"/>
                  </a:cubicBezTo>
                  <a:cubicBezTo>
                    <a:pt x="427" y="588"/>
                    <a:pt x="415" y="578"/>
                    <a:pt x="400" y="580"/>
                  </a:cubicBezTo>
                  <a:cubicBezTo>
                    <a:pt x="399" y="581"/>
                    <a:pt x="399" y="583"/>
                    <a:pt x="399" y="585"/>
                  </a:cubicBezTo>
                  <a:cubicBezTo>
                    <a:pt x="400" y="638"/>
                    <a:pt x="396" y="690"/>
                    <a:pt x="391" y="743"/>
                  </a:cubicBezTo>
                  <a:cubicBezTo>
                    <a:pt x="385" y="795"/>
                    <a:pt x="375" y="847"/>
                    <a:pt x="359" y="896"/>
                  </a:cubicBezTo>
                  <a:cubicBezTo>
                    <a:pt x="349" y="924"/>
                    <a:pt x="338" y="951"/>
                    <a:pt x="328" y="979"/>
                  </a:cubicBezTo>
                  <a:cubicBezTo>
                    <a:pt x="309" y="1034"/>
                    <a:pt x="290" y="1090"/>
                    <a:pt x="271" y="1145"/>
                  </a:cubicBezTo>
                  <a:cubicBezTo>
                    <a:pt x="252" y="1202"/>
                    <a:pt x="237" y="1259"/>
                    <a:pt x="225" y="1318"/>
                  </a:cubicBezTo>
                  <a:cubicBezTo>
                    <a:pt x="214" y="1368"/>
                    <a:pt x="210" y="1418"/>
                    <a:pt x="208" y="1469"/>
                  </a:cubicBezTo>
                  <a:cubicBezTo>
                    <a:pt x="207" y="1494"/>
                    <a:pt x="209" y="1518"/>
                    <a:pt x="210" y="1543"/>
                  </a:cubicBezTo>
                  <a:cubicBezTo>
                    <a:pt x="210" y="1548"/>
                    <a:pt x="210" y="1553"/>
                    <a:pt x="211" y="1559"/>
                  </a:cubicBezTo>
                  <a:cubicBezTo>
                    <a:pt x="214" y="1557"/>
                    <a:pt x="216" y="1555"/>
                    <a:pt x="217" y="1553"/>
                  </a:cubicBezTo>
                  <a:cubicBezTo>
                    <a:pt x="225" y="1544"/>
                    <a:pt x="233" y="1534"/>
                    <a:pt x="240" y="1524"/>
                  </a:cubicBezTo>
                  <a:cubicBezTo>
                    <a:pt x="264" y="1494"/>
                    <a:pt x="280" y="1459"/>
                    <a:pt x="295" y="1424"/>
                  </a:cubicBezTo>
                  <a:cubicBezTo>
                    <a:pt x="305" y="1401"/>
                    <a:pt x="308" y="1377"/>
                    <a:pt x="300" y="1353"/>
                  </a:cubicBezTo>
                  <a:cubicBezTo>
                    <a:pt x="297" y="1341"/>
                    <a:pt x="292" y="1330"/>
                    <a:pt x="286" y="1320"/>
                  </a:cubicBezTo>
                  <a:cubicBezTo>
                    <a:pt x="276" y="1304"/>
                    <a:pt x="275" y="1286"/>
                    <a:pt x="276" y="1267"/>
                  </a:cubicBezTo>
                  <a:cubicBezTo>
                    <a:pt x="276" y="1265"/>
                    <a:pt x="277" y="1263"/>
                    <a:pt x="278" y="1260"/>
                  </a:cubicBezTo>
                  <a:cubicBezTo>
                    <a:pt x="279" y="1260"/>
                    <a:pt x="279" y="1260"/>
                    <a:pt x="280" y="1260"/>
                  </a:cubicBezTo>
                  <a:cubicBezTo>
                    <a:pt x="281" y="1265"/>
                    <a:pt x="282" y="1270"/>
                    <a:pt x="282" y="1275"/>
                  </a:cubicBezTo>
                  <a:cubicBezTo>
                    <a:pt x="282" y="1290"/>
                    <a:pt x="284" y="1305"/>
                    <a:pt x="292" y="1318"/>
                  </a:cubicBezTo>
                  <a:cubicBezTo>
                    <a:pt x="296" y="1324"/>
                    <a:pt x="299" y="1330"/>
                    <a:pt x="301" y="1337"/>
                  </a:cubicBezTo>
                  <a:cubicBezTo>
                    <a:pt x="304" y="1343"/>
                    <a:pt x="306" y="1349"/>
                    <a:pt x="307" y="1355"/>
                  </a:cubicBezTo>
                  <a:cubicBezTo>
                    <a:pt x="309" y="1362"/>
                    <a:pt x="310" y="1368"/>
                    <a:pt x="311" y="1375"/>
                  </a:cubicBezTo>
                  <a:cubicBezTo>
                    <a:pt x="311" y="1330"/>
                    <a:pt x="311" y="1285"/>
                    <a:pt x="305" y="1240"/>
                  </a:cubicBezTo>
                  <a:cubicBezTo>
                    <a:pt x="300" y="1211"/>
                    <a:pt x="301" y="1182"/>
                    <a:pt x="300" y="1153"/>
                  </a:cubicBezTo>
                  <a:cubicBezTo>
                    <a:pt x="300" y="1151"/>
                    <a:pt x="301" y="1148"/>
                    <a:pt x="302" y="1145"/>
                  </a:cubicBezTo>
                  <a:cubicBezTo>
                    <a:pt x="303" y="1145"/>
                    <a:pt x="304" y="1145"/>
                    <a:pt x="305" y="1145"/>
                  </a:cubicBezTo>
                  <a:cubicBezTo>
                    <a:pt x="306" y="1149"/>
                    <a:pt x="307" y="1153"/>
                    <a:pt x="307" y="1157"/>
                  </a:cubicBezTo>
                  <a:cubicBezTo>
                    <a:pt x="308" y="1181"/>
                    <a:pt x="308" y="1204"/>
                    <a:pt x="309" y="1228"/>
                  </a:cubicBezTo>
                  <a:cubicBezTo>
                    <a:pt x="309" y="1237"/>
                    <a:pt x="312" y="1246"/>
                    <a:pt x="313" y="1255"/>
                  </a:cubicBezTo>
                  <a:cubicBezTo>
                    <a:pt x="333" y="1211"/>
                    <a:pt x="329" y="1164"/>
                    <a:pt x="333" y="1118"/>
                  </a:cubicBezTo>
                  <a:cubicBezTo>
                    <a:pt x="335" y="1122"/>
                    <a:pt x="335" y="1126"/>
                    <a:pt x="335" y="1130"/>
                  </a:cubicBezTo>
                  <a:cubicBezTo>
                    <a:pt x="336" y="1149"/>
                    <a:pt x="336" y="1168"/>
                    <a:pt x="336" y="1187"/>
                  </a:cubicBezTo>
                  <a:cubicBezTo>
                    <a:pt x="336" y="1192"/>
                    <a:pt x="336" y="1197"/>
                    <a:pt x="334" y="1202"/>
                  </a:cubicBezTo>
                  <a:cubicBezTo>
                    <a:pt x="328" y="1226"/>
                    <a:pt x="322" y="1250"/>
                    <a:pt x="316" y="1274"/>
                  </a:cubicBezTo>
                  <a:cubicBezTo>
                    <a:pt x="315" y="1276"/>
                    <a:pt x="315" y="1278"/>
                    <a:pt x="315" y="1280"/>
                  </a:cubicBezTo>
                  <a:cubicBezTo>
                    <a:pt x="316" y="1309"/>
                    <a:pt x="317" y="1338"/>
                    <a:pt x="318" y="1367"/>
                  </a:cubicBezTo>
                  <a:cubicBezTo>
                    <a:pt x="318" y="1368"/>
                    <a:pt x="318" y="1370"/>
                    <a:pt x="319" y="1373"/>
                  </a:cubicBezTo>
                  <a:cubicBezTo>
                    <a:pt x="320" y="1370"/>
                    <a:pt x="321" y="1369"/>
                    <a:pt x="322" y="1367"/>
                  </a:cubicBezTo>
                  <a:cubicBezTo>
                    <a:pt x="339" y="1317"/>
                    <a:pt x="361" y="1267"/>
                    <a:pt x="364" y="1212"/>
                  </a:cubicBezTo>
                  <a:cubicBezTo>
                    <a:pt x="365" y="1190"/>
                    <a:pt x="367" y="1167"/>
                    <a:pt x="369" y="1145"/>
                  </a:cubicBezTo>
                  <a:cubicBezTo>
                    <a:pt x="369" y="1143"/>
                    <a:pt x="369" y="1140"/>
                    <a:pt x="368" y="1139"/>
                  </a:cubicBezTo>
                  <a:cubicBezTo>
                    <a:pt x="360" y="1133"/>
                    <a:pt x="358" y="1123"/>
                    <a:pt x="357" y="1114"/>
                  </a:cubicBezTo>
                  <a:cubicBezTo>
                    <a:pt x="353" y="1091"/>
                    <a:pt x="351" y="1068"/>
                    <a:pt x="349" y="1045"/>
                  </a:cubicBezTo>
                  <a:cubicBezTo>
                    <a:pt x="348" y="1044"/>
                    <a:pt x="350" y="1042"/>
                    <a:pt x="350" y="1040"/>
                  </a:cubicBezTo>
                  <a:cubicBezTo>
                    <a:pt x="351" y="1040"/>
                    <a:pt x="351" y="1040"/>
                    <a:pt x="352" y="1040"/>
                  </a:cubicBezTo>
                  <a:cubicBezTo>
                    <a:pt x="361" y="1068"/>
                    <a:pt x="357" y="1098"/>
                    <a:pt x="369" y="1125"/>
                  </a:cubicBezTo>
                  <a:cubicBezTo>
                    <a:pt x="371" y="1111"/>
                    <a:pt x="372" y="1097"/>
                    <a:pt x="375" y="1083"/>
                  </a:cubicBezTo>
                  <a:cubicBezTo>
                    <a:pt x="380" y="1051"/>
                    <a:pt x="385" y="1020"/>
                    <a:pt x="391" y="988"/>
                  </a:cubicBezTo>
                  <a:cubicBezTo>
                    <a:pt x="392" y="985"/>
                    <a:pt x="393" y="982"/>
                    <a:pt x="394" y="980"/>
                  </a:cubicBezTo>
                  <a:cubicBezTo>
                    <a:pt x="395" y="980"/>
                    <a:pt x="396" y="980"/>
                    <a:pt x="397" y="980"/>
                  </a:cubicBezTo>
                  <a:cubicBezTo>
                    <a:pt x="398" y="1007"/>
                    <a:pt x="388" y="1032"/>
                    <a:pt x="385" y="1058"/>
                  </a:cubicBezTo>
                  <a:cubicBezTo>
                    <a:pt x="382" y="1084"/>
                    <a:pt x="378" y="1109"/>
                    <a:pt x="375" y="1135"/>
                  </a:cubicBezTo>
                  <a:cubicBezTo>
                    <a:pt x="373" y="1161"/>
                    <a:pt x="372" y="1187"/>
                    <a:pt x="370" y="1213"/>
                  </a:cubicBezTo>
                  <a:cubicBezTo>
                    <a:pt x="371" y="1211"/>
                    <a:pt x="372" y="1210"/>
                    <a:pt x="372" y="1208"/>
                  </a:cubicBezTo>
                  <a:cubicBezTo>
                    <a:pt x="382" y="1180"/>
                    <a:pt x="391" y="1152"/>
                    <a:pt x="402" y="1125"/>
                  </a:cubicBezTo>
                  <a:cubicBezTo>
                    <a:pt x="406" y="1114"/>
                    <a:pt x="408" y="1104"/>
                    <a:pt x="409" y="1093"/>
                  </a:cubicBezTo>
                  <a:cubicBezTo>
                    <a:pt x="411" y="1070"/>
                    <a:pt x="412" y="1048"/>
                    <a:pt x="416" y="1026"/>
                  </a:cubicBezTo>
                  <a:cubicBezTo>
                    <a:pt x="422" y="994"/>
                    <a:pt x="431" y="962"/>
                    <a:pt x="438" y="930"/>
                  </a:cubicBezTo>
                  <a:cubicBezTo>
                    <a:pt x="439" y="928"/>
                    <a:pt x="440" y="926"/>
                    <a:pt x="441" y="924"/>
                  </a:cubicBezTo>
                  <a:cubicBezTo>
                    <a:pt x="442" y="924"/>
                    <a:pt x="443" y="924"/>
                    <a:pt x="444" y="925"/>
                  </a:cubicBezTo>
                  <a:cubicBezTo>
                    <a:pt x="433" y="977"/>
                    <a:pt x="420" y="1029"/>
                    <a:pt x="419" y="1083"/>
                  </a:cubicBezTo>
                  <a:cubicBezTo>
                    <a:pt x="428" y="1061"/>
                    <a:pt x="437" y="1040"/>
                    <a:pt x="444" y="1018"/>
                  </a:cubicBezTo>
                  <a:cubicBezTo>
                    <a:pt x="452" y="996"/>
                    <a:pt x="457" y="973"/>
                    <a:pt x="463" y="951"/>
                  </a:cubicBezTo>
                  <a:cubicBezTo>
                    <a:pt x="457" y="1017"/>
                    <a:pt x="430" y="1076"/>
                    <a:pt x="406" y="1137"/>
                  </a:cubicBezTo>
                  <a:cubicBezTo>
                    <a:pt x="410" y="1133"/>
                    <a:pt x="414" y="1128"/>
                    <a:pt x="417" y="1124"/>
                  </a:cubicBezTo>
                  <a:cubicBezTo>
                    <a:pt x="433" y="1105"/>
                    <a:pt x="444" y="1085"/>
                    <a:pt x="453" y="1062"/>
                  </a:cubicBezTo>
                  <a:cubicBezTo>
                    <a:pt x="466" y="1028"/>
                    <a:pt x="481" y="995"/>
                    <a:pt x="495" y="961"/>
                  </a:cubicBezTo>
                  <a:cubicBezTo>
                    <a:pt x="497" y="957"/>
                    <a:pt x="498" y="953"/>
                    <a:pt x="500" y="949"/>
                  </a:cubicBezTo>
                  <a:cubicBezTo>
                    <a:pt x="500" y="952"/>
                    <a:pt x="500" y="954"/>
                    <a:pt x="499" y="957"/>
                  </a:cubicBezTo>
                  <a:cubicBezTo>
                    <a:pt x="484" y="998"/>
                    <a:pt x="469" y="1038"/>
                    <a:pt x="454" y="1079"/>
                  </a:cubicBezTo>
                  <a:cubicBezTo>
                    <a:pt x="445" y="1102"/>
                    <a:pt x="431" y="1121"/>
                    <a:pt x="415" y="1140"/>
                  </a:cubicBezTo>
                  <a:cubicBezTo>
                    <a:pt x="405" y="1150"/>
                    <a:pt x="394" y="1161"/>
                    <a:pt x="390" y="1175"/>
                  </a:cubicBezTo>
                  <a:cubicBezTo>
                    <a:pt x="383" y="1196"/>
                    <a:pt x="377" y="1217"/>
                    <a:pt x="371" y="1238"/>
                  </a:cubicBezTo>
                  <a:cubicBezTo>
                    <a:pt x="360" y="1272"/>
                    <a:pt x="351" y="1307"/>
                    <a:pt x="340" y="1342"/>
                  </a:cubicBezTo>
                  <a:cubicBezTo>
                    <a:pt x="334" y="1360"/>
                    <a:pt x="326" y="1377"/>
                    <a:pt x="320" y="1395"/>
                  </a:cubicBezTo>
                  <a:cubicBezTo>
                    <a:pt x="330" y="1385"/>
                    <a:pt x="340" y="1374"/>
                    <a:pt x="348" y="1363"/>
                  </a:cubicBezTo>
                  <a:cubicBezTo>
                    <a:pt x="368" y="1333"/>
                    <a:pt x="387" y="1303"/>
                    <a:pt x="405" y="1273"/>
                  </a:cubicBezTo>
                  <a:cubicBezTo>
                    <a:pt x="416" y="1255"/>
                    <a:pt x="424" y="1236"/>
                    <a:pt x="429" y="1215"/>
                  </a:cubicBezTo>
                  <a:cubicBezTo>
                    <a:pt x="435" y="1183"/>
                    <a:pt x="442" y="1150"/>
                    <a:pt x="449" y="1118"/>
                  </a:cubicBezTo>
                  <a:cubicBezTo>
                    <a:pt x="450" y="1113"/>
                    <a:pt x="452" y="1108"/>
                    <a:pt x="454" y="1104"/>
                  </a:cubicBezTo>
                  <a:cubicBezTo>
                    <a:pt x="455" y="1104"/>
                    <a:pt x="456" y="1105"/>
                    <a:pt x="457" y="1105"/>
                  </a:cubicBezTo>
                  <a:cubicBezTo>
                    <a:pt x="450" y="1150"/>
                    <a:pt x="437" y="1194"/>
                    <a:pt x="430" y="1239"/>
                  </a:cubicBezTo>
                  <a:cubicBezTo>
                    <a:pt x="462" y="1191"/>
                    <a:pt x="481" y="1137"/>
                    <a:pt x="503" y="1084"/>
                  </a:cubicBezTo>
                  <a:cubicBezTo>
                    <a:pt x="503" y="1085"/>
                    <a:pt x="503" y="1087"/>
                    <a:pt x="503" y="1088"/>
                  </a:cubicBezTo>
                  <a:cubicBezTo>
                    <a:pt x="496" y="1121"/>
                    <a:pt x="482" y="1152"/>
                    <a:pt x="469" y="1182"/>
                  </a:cubicBezTo>
                  <a:cubicBezTo>
                    <a:pt x="458" y="1206"/>
                    <a:pt x="448" y="1230"/>
                    <a:pt x="431" y="1250"/>
                  </a:cubicBezTo>
                  <a:cubicBezTo>
                    <a:pt x="425" y="1257"/>
                    <a:pt x="419" y="1263"/>
                    <a:pt x="414" y="1271"/>
                  </a:cubicBezTo>
                  <a:cubicBezTo>
                    <a:pt x="400" y="1293"/>
                    <a:pt x="386" y="1316"/>
                    <a:pt x="373" y="1338"/>
                  </a:cubicBezTo>
                  <a:cubicBezTo>
                    <a:pt x="368" y="1346"/>
                    <a:pt x="364" y="1356"/>
                    <a:pt x="358" y="1363"/>
                  </a:cubicBezTo>
                  <a:cubicBezTo>
                    <a:pt x="345" y="1380"/>
                    <a:pt x="331" y="1395"/>
                    <a:pt x="317" y="1411"/>
                  </a:cubicBezTo>
                  <a:cubicBezTo>
                    <a:pt x="315" y="1413"/>
                    <a:pt x="314" y="1415"/>
                    <a:pt x="312" y="1417"/>
                  </a:cubicBezTo>
                  <a:cubicBezTo>
                    <a:pt x="333" y="1412"/>
                    <a:pt x="354" y="1413"/>
                    <a:pt x="373" y="1402"/>
                  </a:cubicBezTo>
                  <a:cubicBezTo>
                    <a:pt x="383" y="1396"/>
                    <a:pt x="393" y="1391"/>
                    <a:pt x="404" y="1386"/>
                  </a:cubicBezTo>
                  <a:cubicBezTo>
                    <a:pt x="405" y="1385"/>
                    <a:pt x="407" y="1383"/>
                    <a:pt x="407" y="1381"/>
                  </a:cubicBezTo>
                  <a:cubicBezTo>
                    <a:pt x="411" y="1360"/>
                    <a:pt x="414" y="1338"/>
                    <a:pt x="418" y="1317"/>
                  </a:cubicBezTo>
                  <a:cubicBezTo>
                    <a:pt x="419" y="1310"/>
                    <a:pt x="420" y="1304"/>
                    <a:pt x="422" y="1297"/>
                  </a:cubicBezTo>
                  <a:cubicBezTo>
                    <a:pt x="423" y="1297"/>
                    <a:pt x="424" y="1298"/>
                    <a:pt x="425" y="1298"/>
                  </a:cubicBezTo>
                  <a:cubicBezTo>
                    <a:pt x="422" y="1323"/>
                    <a:pt x="419" y="1348"/>
                    <a:pt x="416" y="1373"/>
                  </a:cubicBezTo>
                  <a:cubicBezTo>
                    <a:pt x="429" y="1362"/>
                    <a:pt x="435" y="1347"/>
                    <a:pt x="439" y="1330"/>
                  </a:cubicBezTo>
                  <a:cubicBezTo>
                    <a:pt x="444" y="1310"/>
                    <a:pt x="451" y="1290"/>
                    <a:pt x="457" y="1270"/>
                  </a:cubicBezTo>
                  <a:cubicBezTo>
                    <a:pt x="458" y="1267"/>
                    <a:pt x="460" y="1264"/>
                    <a:pt x="462" y="1261"/>
                  </a:cubicBezTo>
                  <a:cubicBezTo>
                    <a:pt x="463" y="1262"/>
                    <a:pt x="464" y="1262"/>
                    <a:pt x="465" y="1263"/>
                  </a:cubicBezTo>
                  <a:cubicBezTo>
                    <a:pt x="457" y="1290"/>
                    <a:pt x="448" y="1317"/>
                    <a:pt x="440" y="1344"/>
                  </a:cubicBezTo>
                  <a:cubicBezTo>
                    <a:pt x="462" y="1321"/>
                    <a:pt x="476" y="1292"/>
                    <a:pt x="494" y="1266"/>
                  </a:cubicBezTo>
                  <a:cubicBezTo>
                    <a:pt x="486" y="1284"/>
                    <a:pt x="477" y="1302"/>
                    <a:pt x="467" y="1319"/>
                  </a:cubicBezTo>
                  <a:cubicBezTo>
                    <a:pt x="457" y="1336"/>
                    <a:pt x="444" y="1351"/>
                    <a:pt x="432" y="1368"/>
                  </a:cubicBezTo>
                  <a:cubicBezTo>
                    <a:pt x="453" y="1361"/>
                    <a:pt x="470" y="1349"/>
                    <a:pt x="487" y="1338"/>
                  </a:cubicBezTo>
                  <a:cubicBezTo>
                    <a:pt x="480" y="1352"/>
                    <a:pt x="468" y="1359"/>
                    <a:pt x="454" y="1365"/>
                  </a:cubicBezTo>
                  <a:cubicBezTo>
                    <a:pt x="439" y="1372"/>
                    <a:pt x="423" y="1378"/>
                    <a:pt x="409" y="1388"/>
                  </a:cubicBezTo>
                  <a:cubicBezTo>
                    <a:pt x="394" y="1399"/>
                    <a:pt x="376" y="1407"/>
                    <a:pt x="359" y="1415"/>
                  </a:cubicBezTo>
                  <a:cubicBezTo>
                    <a:pt x="356" y="1417"/>
                    <a:pt x="353" y="1417"/>
                    <a:pt x="349" y="1418"/>
                  </a:cubicBezTo>
                  <a:cubicBezTo>
                    <a:pt x="339" y="1420"/>
                    <a:pt x="328" y="1422"/>
                    <a:pt x="318" y="1424"/>
                  </a:cubicBezTo>
                  <a:cubicBezTo>
                    <a:pt x="310" y="1426"/>
                    <a:pt x="304" y="1431"/>
                    <a:pt x="300" y="1440"/>
                  </a:cubicBezTo>
                  <a:cubicBezTo>
                    <a:pt x="279" y="1484"/>
                    <a:pt x="254" y="1526"/>
                    <a:pt x="226" y="1567"/>
                  </a:cubicBezTo>
                  <a:cubicBezTo>
                    <a:pt x="218" y="1579"/>
                    <a:pt x="211" y="1592"/>
                    <a:pt x="215" y="1608"/>
                  </a:cubicBezTo>
                  <a:cubicBezTo>
                    <a:pt x="216" y="1612"/>
                    <a:pt x="216" y="1617"/>
                    <a:pt x="216" y="1622"/>
                  </a:cubicBezTo>
                  <a:cubicBezTo>
                    <a:pt x="217" y="1670"/>
                    <a:pt x="218" y="1717"/>
                    <a:pt x="219" y="1764"/>
                  </a:cubicBezTo>
                  <a:cubicBezTo>
                    <a:pt x="219" y="1772"/>
                    <a:pt x="220" y="1780"/>
                    <a:pt x="220" y="1788"/>
                  </a:cubicBezTo>
                  <a:cubicBezTo>
                    <a:pt x="220" y="1795"/>
                    <a:pt x="221" y="1801"/>
                    <a:pt x="221" y="1807"/>
                  </a:cubicBezTo>
                  <a:cubicBezTo>
                    <a:pt x="220" y="1812"/>
                    <a:pt x="218" y="1817"/>
                    <a:pt x="212" y="1817"/>
                  </a:cubicBezTo>
                  <a:cubicBezTo>
                    <a:pt x="206" y="1817"/>
                    <a:pt x="202" y="1814"/>
                    <a:pt x="201" y="1808"/>
                  </a:cubicBezTo>
                  <a:cubicBezTo>
                    <a:pt x="201" y="1806"/>
                    <a:pt x="200" y="1804"/>
                    <a:pt x="200" y="1801"/>
                  </a:cubicBezTo>
                  <a:cubicBezTo>
                    <a:pt x="200" y="1770"/>
                    <a:pt x="200" y="1739"/>
                    <a:pt x="199" y="1708"/>
                  </a:cubicBezTo>
                  <a:cubicBezTo>
                    <a:pt x="198" y="1670"/>
                    <a:pt x="196" y="1632"/>
                    <a:pt x="194" y="1594"/>
                  </a:cubicBezTo>
                  <a:cubicBezTo>
                    <a:pt x="191" y="1535"/>
                    <a:pt x="187" y="1477"/>
                    <a:pt x="187" y="1419"/>
                  </a:cubicBezTo>
                  <a:cubicBezTo>
                    <a:pt x="186" y="1330"/>
                    <a:pt x="183" y="1242"/>
                    <a:pt x="189" y="1154"/>
                  </a:cubicBezTo>
                  <a:cubicBezTo>
                    <a:pt x="191" y="1120"/>
                    <a:pt x="194" y="1086"/>
                    <a:pt x="199" y="1053"/>
                  </a:cubicBezTo>
                  <a:cubicBezTo>
                    <a:pt x="206" y="1005"/>
                    <a:pt x="214" y="957"/>
                    <a:pt x="214" y="908"/>
                  </a:cubicBezTo>
                  <a:cubicBezTo>
                    <a:pt x="215" y="823"/>
                    <a:pt x="214" y="737"/>
                    <a:pt x="214" y="652"/>
                  </a:cubicBezTo>
                  <a:cubicBezTo>
                    <a:pt x="214" y="619"/>
                    <a:pt x="211" y="585"/>
                    <a:pt x="218" y="552"/>
                  </a:cubicBezTo>
                  <a:cubicBezTo>
                    <a:pt x="224" y="522"/>
                    <a:pt x="225" y="491"/>
                    <a:pt x="225" y="460"/>
                  </a:cubicBezTo>
                  <a:cubicBezTo>
                    <a:pt x="224" y="436"/>
                    <a:pt x="225" y="412"/>
                    <a:pt x="225" y="388"/>
                  </a:cubicBezTo>
                  <a:cubicBezTo>
                    <a:pt x="225" y="352"/>
                    <a:pt x="219" y="318"/>
                    <a:pt x="207" y="284"/>
                  </a:cubicBezTo>
                  <a:cubicBezTo>
                    <a:pt x="199" y="262"/>
                    <a:pt x="191" y="239"/>
                    <a:pt x="184" y="216"/>
                  </a:cubicBezTo>
                  <a:cubicBezTo>
                    <a:pt x="179" y="197"/>
                    <a:pt x="174" y="177"/>
                    <a:pt x="169" y="158"/>
                  </a:cubicBezTo>
                  <a:cubicBezTo>
                    <a:pt x="160" y="157"/>
                    <a:pt x="154" y="162"/>
                    <a:pt x="154" y="172"/>
                  </a:cubicBezTo>
                  <a:cubicBezTo>
                    <a:pt x="152" y="188"/>
                    <a:pt x="155" y="196"/>
                    <a:pt x="162" y="197"/>
                  </a:cubicBezTo>
                  <a:cubicBezTo>
                    <a:pt x="163" y="194"/>
                    <a:pt x="163" y="192"/>
                    <a:pt x="164" y="189"/>
                  </a:cubicBezTo>
                  <a:cubicBezTo>
                    <a:pt x="164" y="189"/>
                    <a:pt x="169" y="189"/>
                    <a:pt x="169" y="190"/>
                  </a:cubicBezTo>
                  <a:cubicBezTo>
                    <a:pt x="170" y="193"/>
                    <a:pt x="172" y="196"/>
                    <a:pt x="171" y="199"/>
                  </a:cubicBezTo>
                  <a:cubicBezTo>
                    <a:pt x="171" y="201"/>
                    <a:pt x="167" y="204"/>
                    <a:pt x="165" y="205"/>
                  </a:cubicBezTo>
                  <a:cubicBezTo>
                    <a:pt x="158" y="207"/>
                    <a:pt x="153" y="204"/>
                    <a:pt x="150" y="197"/>
                  </a:cubicBezTo>
                  <a:cubicBezTo>
                    <a:pt x="144" y="186"/>
                    <a:pt x="145" y="175"/>
                    <a:pt x="147" y="163"/>
                  </a:cubicBezTo>
                  <a:cubicBezTo>
                    <a:pt x="144" y="164"/>
                    <a:pt x="142" y="164"/>
                    <a:pt x="139" y="164"/>
                  </a:cubicBezTo>
                  <a:cubicBezTo>
                    <a:pt x="130" y="164"/>
                    <a:pt x="120" y="166"/>
                    <a:pt x="110" y="164"/>
                  </a:cubicBezTo>
                  <a:cubicBezTo>
                    <a:pt x="84" y="158"/>
                    <a:pt x="60" y="147"/>
                    <a:pt x="40" y="126"/>
                  </a:cubicBezTo>
                  <a:cubicBezTo>
                    <a:pt x="25" y="110"/>
                    <a:pt x="12" y="93"/>
                    <a:pt x="4" y="72"/>
                  </a:cubicBezTo>
                  <a:cubicBezTo>
                    <a:pt x="2" y="67"/>
                    <a:pt x="0" y="62"/>
                    <a:pt x="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7"/>
            <p:cNvSpPr>
              <a:spLocks/>
            </p:cNvSpPr>
            <p:nvPr/>
          </p:nvSpPr>
          <p:spPr bwMode="auto">
            <a:xfrm>
              <a:off x="5313363" y="277813"/>
              <a:ext cx="150813" cy="106363"/>
            </a:xfrm>
            <a:custGeom>
              <a:avLst/>
              <a:gdLst>
                <a:gd name="T0" fmla="*/ 14 w 47"/>
                <a:gd name="T1" fmla="*/ 1 h 33"/>
                <a:gd name="T2" fmla="*/ 18 w 47"/>
                <a:gd name="T3" fmla="*/ 0 h 33"/>
                <a:gd name="T4" fmla="*/ 42 w 47"/>
                <a:gd name="T5" fmla="*/ 13 h 33"/>
                <a:gd name="T6" fmla="*/ 33 w 47"/>
                <a:gd name="T7" fmla="*/ 32 h 33"/>
                <a:gd name="T8" fmla="*/ 8 w 47"/>
                <a:gd name="T9" fmla="*/ 23 h 33"/>
                <a:gd name="T10" fmla="*/ 2 w 47"/>
                <a:gd name="T11" fmla="*/ 10 h 33"/>
                <a:gd name="T12" fmla="*/ 14 w 47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14" y="1"/>
                  </a:moveTo>
                  <a:cubicBezTo>
                    <a:pt x="16" y="0"/>
                    <a:pt x="17" y="1"/>
                    <a:pt x="18" y="0"/>
                  </a:cubicBezTo>
                  <a:cubicBezTo>
                    <a:pt x="29" y="0"/>
                    <a:pt x="36" y="5"/>
                    <a:pt x="42" y="13"/>
                  </a:cubicBezTo>
                  <a:cubicBezTo>
                    <a:pt x="47" y="22"/>
                    <a:pt x="43" y="30"/>
                    <a:pt x="33" y="32"/>
                  </a:cubicBezTo>
                  <a:cubicBezTo>
                    <a:pt x="23" y="33"/>
                    <a:pt x="15" y="29"/>
                    <a:pt x="8" y="23"/>
                  </a:cubicBezTo>
                  <a:cubicBezTo>
                    <a:pt x="4" y="19"/>
                    <a:pt x="0" y="15"/>
                    <a:pt x="2" y="10"/>
                  </a:cubicBezTo>
                  <a:cubicBezTo>
                    <a:pt x="4" y="6"/>
                    <a:pt x="10" y="4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8"/>
            <p:cNvSpPr>
              <a:spLocks/>
            </p:cNvSpPr>
            <p:nvPr/>
          </p:nvSpPr>
          <p:spPr bwMode="auto">
            <a:xfrm>
              <a:off x="5492750" y="287338"/>
              <a:ext cx="117475" cy="96838"/>
            </a:xfrm>
            <a:custGeom>
              <a:avLst/>
              <a:gdLst>
                <a:gd name="T0" fmla="*/ 16 w 37"/>
                <a:gd name="T1" fmla="*/ 1 h 30"/>
                <a:gd name="T2" fmla="*/ 36 w 37"/>
                <a:gd name="T3" fmla="*/ 17 h 30"/>
                <a:gd name="T4" fmla="*/ 21 w 37"/>
                <a:gd name="T5" fmla="*/ 30 h 30"/>
                <a:gd name="T6" fmla="*/ 0 w 37"/>
                <a:gd name="T7" fmla="*/ 12 h 30"/>
                <a:gd name="T8" fmla="*/ 16 w 37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16" y="1"/>
                  </a:moveTo>
                  <a:cubicBezTo>
                    <a:pt x="27" y="0"/>
                    <a:pt x="36" y="8"/>
                    <a:pt x="36" y="17"/>
                  </a:cubicBezTo>
                  <a:cubicBezTo>
                    <a:pt x="37" y="25"/>
                    <a:pt x="31" y="30"/>
                    <a:pt x="21" y="30"/>
                  </a:cubicBezTo>
                  <a:cubicBezTo>
                    <a:pt x="10" y="30"/>
                    <a:pt x="0" y="21"/>
                    <a:pt x="0" y="12"/>
                  </a:cubicBezTo>
                  <a:cubicBezTo>
                    <a:pt x="0" y="5"/>
                    <a:pt x="6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9"/>
            <p:cNvSpPr>
              <a:spLocks/>
            </p:cNvSpPr>
            <p:nvPr/>
          </p:nvSpPr>
          <p:spPr bwMode="auto">
            <a:xfrm>
              <a:off x="6783388" y="1943101"/>
              <a:ext cx="103188" cy="88900"/>
            </a:xfrm>
            <a:custGeom>
              <a:avLst/>
              <a:gdLst>
                <a:gd name="T0" fmla="*/ 15 w 32"/>
                <a:gd name="T1" fmla="*/ 0 h 28"/>
                <a:gd name="T2" fmla="*/ 31 w 32"/>
                <a:gd name="T3" fmla="*/ 12 h 28"/>
                <a:gd name="T4" fmla="*/ 19 w 32"/>
                <a:gd name="T5" fmla="*/ 28 h 28"/>
                <a:gd name="T6" fmla="*/ 0 w 32"/>
                <a:gd name="T7" fmla="*/ 14 h 28"/>
                <a:gd name="T8" fmla="*/ 15 w 3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15" y="0"/>
                  </a:moveTo>
                  <a:cubicBezTo>
                    <a:pt x="25" y="0"/>
                    <a:pt x="31" y="5"/>
                    <a:pt x="31" y="12"/>
                  </a:cubicBezTo>
                  <a:cubicBezTo>
                    <a:pt x="32" y="21"/>
                    <a:pt x="26" y="28"/>
                    <a:pt x="19" y="28"/>
                  </a:cubicBezTo>
                  <a:cubicBezTo>
                    <a:pt x="10" y="28"/>
                    <a:pt x="0" y="21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0"/>
            <p:cNvSpPr>
              <a:spLocks/>
            </p:cNvSpPr>
            <p:nvPr/>
          </p:nvSpPr>
          <p:spPr bwMode="auto">
            <a:xfrm>
              <a:off x="5751513" y="339726"/>
              <a:ext cx="92075" cy="88900"/>
            </a:xfrm>
            <a:custGeom>
              <a:avLst/>
              <a:gdLst>
                <a:gd name="T0" fmla="*/ 11 w 29"/>
                <a:gd name="T1" fmla="*/ 0 h 28"/>
                <a:gd name="T2" fmla="*/ 29 w 29"/>
                <a:gd name="T3" fmla="*/ 16 h 28"/>
                <a:gd name="T4" fmla="*/ 19 w 29"/>
                <a:gd name="T5" fmla="*/ 28 h 28"/>
                <a:gd name="T6" fmla="*/ 0 w 29"/>
                <a:gd name="T7" fmla="*/ 12 h 28"/>
                <a:gd name="T8" fmla="*/ 11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1" y="0"/>
                  </a:moveTo>
                  <a:cubicBezTo>
                    <a:pt x="19" y="0"/>
                    <a:pt x="29" y="8"/>
                    <a:pt x="29" y="16"/>
                  </a:cubicBezTo>
                  <a:cubicBezTo>
                    <a:pt x="29" y="23"/>
                    <a:pt x="25" y="28"/>
                    <a:pt x="19" y="28"/>
                  </a:cubicBezTo>
                  <a:cubicBezTo>
                    <a:pt x="9" y="28"/>
                    <a:pt x="0" y="20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1"/>
            <p:cNvSpPr>
              <a:spLocks/>
            </p:cNvSpPr>
            <p:nvPr/>
          </p:nvSpPr>
          <p:spPr bwMode="auto">
            <a:xfrm>
              <a:off x="5953125" y="811213"/>
              <a:ext cx="98425" cy="80963"/>
            </a:xfrm>
            <a:custGeom>
              <a:avLst/>
              <a:gdLst>
                <a:gd name="T0" fmla="*/ 19 w 31"/>
                <a:gd name="T1" fmla="*/ 0 h 25"/>
                <a:gd name="T2" fmla="*/ 31 w 31"/>
                <a:gd name="T3" fmla="*/ 12 h 25"/>
                <a:gd name="T4" fmla="*/ 18 w 31"/>
                <a:gd name="T5" fmla="*/ 25 h 25"/>
                <a:gd name="T6" fmla="*/ 1 w 31"/>
                <a:gd name="T7" fmla="*/ 12 h 25"/>
                <a:gd name="T8" fmla="*/ 19 w 3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19" y="0"/>
                  </a:moveTo>
                  <a:cubicBezTo>
                    <a:pt x="26" y="0"/>
                    <a:pt x="31" y="4"/>
                    <a:pt x="31" y="12"/>
                  </a:cubicBezTo>
                  <a:cubicBezTo>
                    <a:pt x="31" y="20"/>
                    <a:pt x="25" y="25"/>
                    <a:pt x="18" y="25"/>
                  </a:cubicBezTo>
                  <a:cubicBezTo>
                    <a:pt x="8" y="25"/>
                    <a:pt x="1" y="19"/>
                    <a:pt x="1" y="12"/>
                  </a:cubicBezTo>
                  <a:cubicBezTo>
                    <a:pt x="0" y="4"/>
                    <a:pt x="7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5892800" y="527051"/>
              <a:ext cx="95250" cy="93663"/>
            </a:xfrm>
            <a:custGeom>
              <a:avLst/>
              <a:gdLst>
                <a:gd name="T0" fmla="*/ 7 w 30"/>
                <a:gd name="T1" fmla="*/ 2 h 29"/>
                <a:gd name="T2" fmla="*/ 26 w 30"/>
                <a:gd name="T3" fmla="*/ 8 h 29"/>
                <a:gd name="T4" fmla="*/ 27 w 30"/>
                <a:gd name="T5" fmla="*/ 23 h 29"/>
                <a:gd name="T6" fmla="*/ 20 w 30"/>
                <a:gd name="T7" fmla="*/ 29 h 29"/>
                <a:gd name="T8" fmla="*/ 0 w 30"/>
                <a:gd name="T9" fmla="*/ 11 h 29"/>
                <a:gd name="T10" fmla="*/ 7 w 30"/>
                <a:gd name="T1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7" y="2"/>
                  </a:moveTo>
                  <a:cubicBezTo>
                    <a:pt x="14" y="0"/>
                    <a:pt x="21" y="2"/>
                    <a:pt x="26" y="8"/>
                  </a:cubicBezTo>
                  <a:cubicBezTo>
                    <a:pt x="30" y="13"/>
                    <a:pt x="30" y="18"/>
                    <a:pt x="27" y="23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0" y="29"/>
                    <a:pt x="0" y="18"/>
                    <a:pt x="0" y="11"/>
                  </a:cubicBezTo>
                  <a:cubicBezTo>
                    <a:pt x="0" y="6"/>
                    <a:pt x="2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6196013" y="725488"/>
              <a:ext cx="82550" cy="92075"/>
            </a:xfrm>
            <a:custGeom>
              <a:avLst/>
              <a:gdLst>
                <a:gd name="T0" fmla="*/ 9 w 26"/>
                <a:gd name="T1" fmla="*/ 1 h 29"/>
                <a:gd name="T2" fmla="*/ 25 w 26"/>
                <a:gd name="T3" fmla="*/ 18 h 29"/>
                <a:gd name="T4" fmla="*/ 16 w 26"/>
                <a:gd name="T5" fmla="*/ 29 h 29"/>
                <a:gd name="T6" fmla="*/ 0 w 26"/>
                <a:gd name="T7" fmla="*/ 12 h 29"/>
                <a:gd name="T8" fmla="*/ 9 w 26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9" y="1"/>
                  </a:moveTo>
                  <a:cubicBezTo>
                    <a:pt x="19" y="0"/>
                    <a:pt x="25" y="7"/>
                    <a:pt x="25" y="18"/>
                  </a:cubicBezTo>
                  <a:cubicBezTo>
                    <a:pt x="26" y="26"/>
                    <a:pt x="22" y="29"/>
                    <a:pt x="16" y="29"/>
                  </a:cubicBezTo>
                  <a:cubicBezTo>
                    <a:pt x="8" y="29"/>
                    <a:pt x="0" y="20"/>
                    <a:pt x="0" y="12"/>
                  </a:cubicBezTo>
                  <a:cubicBezTo>
                    <a:pt x="0" y="4"/>
                    <a:pt x="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7053263" y="1943101"/>
              <a:ext cx="79375" cy="85725"/>
            </a:xfrm>
            <a:custGeom>
              <a:avLst/>
              <a:gdLst>
                <a:gd name="T0" fmla="*/ 10 w 25"/>
                <a:gd name="T1" fmla="*/ 0 h 27"/>
                <a:gd name="T2" fmla="*/ 25 w 25"/>
                <a:gd name="T3" fmla="*/ 14 h 27"/>
                <a:gd name="T4" fmla="*/ 15 w 25"/>
                <a:gd name="T5" fmla="*/ 27 h 27"/>
                <a:gd name="T6" fmla="*/ 0 w 25"/>
                <a:gd name="T7" fmla="*/ 12 h 27"/>
                <a:gd name="T8" fmla="*/ 10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10" y="0"/>
                  </a:moveTo>
                  <a:cubicBezTo>
                    <a:pt x="19" y="0"/>
                    <a:pt x="25" y="6"/>
                    <a:pt x="25" y="14"/>
                  </a:cubicBezTo>
                  <a:cubicBezTo>
                    <a:pt x="25" y="22"/>
                    <a:pt x="21" y="27"/>
                    <a:pt x="15" y="27"/>
                  </a:cubicBezTo>
                  <a:cubicBezTo>
                    <a:pt x="7" y="27"/>
                    <a:pt x="0" y="20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5275263" y="163513"/>
              <a:ext cx="85725" cy="79375"/>
            </a:xfrm>
            <a:custGeom>
              <a:avLst/>
              <a:gdLst>
                <a:gd name="T0" fmla="*/ 11 w 27"/>
                <a:gd name="T1" fmla="*/ 1 h 25"/>
                <a:gd name="T2" fmla="*/ 26 w 27"/>
                <a:gd name="T3" fmla="*/ 12 h 25"/>
                <a:gd name="T4" fmla="*/ 15 w 27"/>
                <a:gd name="T5" fmla="*/ 25 h 25"/>
                <a:gd name="T6" fmla="*/ 0 w 27"/>
                <a:gd name="T7" fmla="*/ 11 h 25"/>
                <a:gd name="T8" fmla="*/ 11 w 27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11" y="1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7" y="19"/>
                    <a:pt x="22" y="25"/>
                    <a:pt x="15" y="25"/>
                  </a:cubicBezTo>
                  <a:cubicBezTo>
                    <a:pt x="7" y="25"/>
                    <a:pt x="0" y="18"/>
                    <a:pt x="0" y="11"/>
                  </a:cubicBezTo>
                  <a:cubicBezTo>
                    <a:pt x="0" y="4"/>
                    <a:pt x="4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6"/>
            <p:cNvSpPr>
              <a:spLocks/>
            </p:cNvSpPr>
            <p:nvPr/>
          </p:nvSpPr>
          <p:spPr bwMode="auto">
            <a:xfrm>
              <a:off x="7451725" y="2000251"/>
              <a:ext cx="77788" cy="76200"/>
            </a:xfrm>
            <a:custGeom>
              <a:avLst/>
              <a:gdLst>
                <a:gd name="T0" fmla="*/ 11 w 24"/>
                <a:gd name="T1" fmla="*/ 1 h 24"/>
                <a:gd name="T2" fmla="*/ 24 w 24"/>
                <a:gd name="T3" fmla="*/ 14 h 24"/>
                <a:gd name="T4" fmla="*/ 14 w 24"/>
                <a:gd name="T5" fmla="*/ 24 h 24"/>
                <a:gd name="T6" fmla="*/ 0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18" y="1"/>
                    <a:pt x="24" y="7"/>
                    <a:pt x="24" y="14"/>
                  </a:cubicBezTo>
                  <a:cubicBezTo>
                    <a:pt x="23" y="20"/>
                    <a:pt x="20" y="24"/>
                    <a:pt x="14" y="24"/>
                  </a:cubicBezTo>
                  <a:cubicBezTo>
                    <a:pt x="7" y="24"/>
                    <a:pt x="0" y="18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7"/>
            <p:cNvSpPr>
              <a:spLocks/>
            </p:cNvSpPr>
            <p:nvPr/>
          </p:nvSpPr>
          <p:spPr bwMode="auto">
            <a:xfrm>
              <a:off x="6089650" y="630238"/>
              <a:ext cx="74613" cy="76200"/>
            </a:xfrm>
            <a:custGeom>
              <a:avLst/>
              <a:gdLst>
                <a:gd name="T0" fmla="*/ 11 w 23"/>
                <a:gd name="T1" fmla="*/ 0 h 24"/>
                <a:gd name="T2" fmla="*/ 23 w 23"/>
                <a:gd name="T3" fmla="*/ 13 h 24"/>
                <a:gd name="T4" fmla="*/ 14 w 23"/>
                <a:gd name="T5" fmla="*/ 23 h 24"/>
                <a:gd name="T6" fmla="*/ 0 w 23"/>
                <a:gd name="T7" fmla="*/ 10 h 24"/>
                <a:gd name="T8" fmla="*/ 11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1" y="0"/>
                  </a:moveTo>
                  <a:cubicBezTo>
                    <a:pt x="17" y="0"/>
                    <a:pt x="23" y="5"/>
                    <a:pt x="23" y="13"/>
                  </a:cubicBezTo>
                  <a:cubicBezTo>
                    <a:pt x="23" y="19"/>
                    <a:pt x="20" y="23"/>
                    <a:pt x="14" y="23"/>
                  </a:cubicBezTo>
                  <a:cubicBezTo>
                    <a:pt x="7" y="24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8"/>
            <p:cNvSpPr>
              <a:spLocks/>
            </p:cNvSpPr>
            <p:nvPr/>
          </p:nvSpPr>
          <p:spPr bwMode="auto">
            <a:xfrm>
              <a:off x="6359525" y="574676"/>
              <a:ext cx="82550" cy="71438"/>
            </a:xfrm>
            <a:custGeom>
              <a:avLst/>
              <a:gdLst>
                <a:gd name="T0" fmla="*/ 9 w 26"/>
                <a:gd name="T1" fmla="*/ 0 h 22"/>
                <a:gd name="T2" fmla="*/ 26 w 26"/>
                <a:gd name="T3" fmla="*/ 11 h 22"/>
                <a:gd name="T4" fmla="*/ 14 w 26"/>
                <a:gd name="T5" fmla="*/ 22 h 22"/>
                <a:gd name="T6" fmla="*/ 0 w 26"/>
                <a:gd name="T7" fmla="*/ 10 h 22"/>
                <a:gd name="T8" fmla="*/ 9 w 2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9" y="0"/>
                  </a:moveTo>
                  <a:cubicBezTo>
                    <a:pt x="17" y="0"/>
                    <a:pt x="26" y="6"/>
                    <a:pt x="26" y="11"/>
                  </a:cubicBezTo>
                  <a:cubicBezTo>
                    <a:pt x="25" y="16"/>
                    <a:pt x="19" y="22"/>
                    <a:pt x="14" y="22"/>
                  </a:cubicBezTo>
                  <a:cubicBezTo>
                    <a:pt x="6" y="22"/>
                    <a:pt x="0" y="17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9"/>
            <p:cNvSpPr>
              <a:spLocks/>
            </p:cNvSpPr>
            <p:nvPr/>
          </p:nvSpPr>
          <p:spPr bwMode="auto">
            <a:xfrm>
              <a:off x="5127625" y="201613"/>
              <a:ext cx="69850" cy="76200"/>
            </a:xfrm>
            <a:custGeom>
              <a:avLst/>
              <a:gdLst>
                <a:gd name="T0" fmla="*/ 10 w 22"/>
                <a:gd name="T1" fmla="*/ 1 h 24"/>
                <a:gd name="T2" fmla="*/ 22 w 22"/>
                <a:gd name="T3" fmla="*/ 12 h 24"/>
                <a:gd name="T4" fmla="*/ 12 w 22"/>
                <a:gd name="T5" fmla="*/ 24 h 24"/>
                <a:gd name="T6" fmla="*/ 0 w 22"/>
                <a:gd name="T7" fmla="*/ 10 h 24"/>
                <a:gd name="T8" fmla="*/ 10 w 22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0" y="1"/>
                  </a:moveTo>
                  <a:cubicBezTo>
                    <a:pt x="17" y="0"/>
                    <a:pt x="22" y="5"/>
                    <a:pt x="22" y="12"/>
                  </a:cubicBezTo>
                  <a:cubicBezTo>
                    <a:pt x="22" y="18"/>
                    <a:pt x="17" y="24"/>
                    <a:pt x="12" y="24"/>
                  </a:cubicBezTo>
                  <a:cubicBezTo>
                    <a:pt x="6" y="23"/>
                    <a:pt x="0" y="16"/>
                    <a:pt x="0" y="10"/>
                  </a:cubicBezTo>
                  <a:cubicBezTo>
                    <a:pt x="0" y="4"/>
                    <a:pt x="4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0"/>
            <p:cNvSpPr>
              <a:spLocks/>
            </p:cNvSpPr>
            <p:nvPr/>
          </p:nvSpPr>
          <p:spPr bwMode="auto">
            <a:xfrm>
              <a:off x="5668963" y="377826"/>
              <a:ext cx="66675" cy="76200"/>
            </a:xfrm>
            <a:custGeom>
              <a:avLst/>
              <a:gdLst>
                <a:gd name="T0" fmla="*/ 8 w 21"/>
                <a:gd name="T1" fmla="*/ 0 h 24"/>
                <a:gd name="T2" fmla="*/ 21 w 21"/>
                <a:gd name="T3" fmla="*/ 15 h 24"/>
                <a:gd name="T4" fmla="*/ 14 w 21"/>
                <a:gd name="T5" fmla="*/ 24 h 24"/>
                <a:gd name="T6" fmla="*/ 0 w 21"/>
                <a:gd name="T7" fmla="*/ 8 h 24"/>
                <a:gd name="T8" fmla="*/ 8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8" y="0"/>
                  </a:moveTo>
                  <a:cubicBezTo>
                    <a:pt x="15" y="0"/>
                    <a:pt x="21" y="7"/>
                    <a:pt x="21" y="15"/>
                  </a:cubicBezTo>
                  <a:cubicBezTo>
                    <a:pt x="21" y="20"/>
                    <a:pt x="19" y="24"/>
                    <a:pt x="14" y="24"/>
                  </a:cubicBezTo>
                  <a:cubicBezTo>
                    <a:pt x="7" y="24"/>
                    <a:pt x="0" y="16"/>
                    <a:pt x="0" y="8"/>
                  </a:cubicBezTo>
                  <a:cubicBezTo>
                    <a:pt x="1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1"/>
            <p:cNvSpPr>
              <a:spLocks/>
            </p:cNvSpPr>
            <p:nvPr/>
          </p:nvSpPr>
          <p:spPr bwMode="auto">
            <a:xfrm>
              <a:off x="6394450" y="671513"/>
              <a:ext cx="66675" cy="73025"/>
            </a:xfrm>
            <a:custGeom>
              <a:avLst/>
              <a:gdLst>
                <a:gd name="T0" fmla="*/ 9 w 21"/>
                <a:gd name="T1" fmla="*/ 0 h 23"/>
                <a:gd name="T2" fmla="*/ 21 w 21"/>
                <a:gd name="T3" fmla="*/ 12 h 23"/>
                <a:gd name="T4" fmla="*/ 12 w 21"/>
                <a:gd name="T5" fmla="*/ 23 h 23"/>
                <a:gd name="T6" fmla="*/ 0 w 21"/>
                <a:gd name="T7" fmla="*/ 11 h 23"/>
                <a:gd name="T8" fmla="*/ 9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9" y="0"/>
                  </a:moveTo>
                  <a:cubicBezTo>
                    <a:pt x="16" y="0"/>
                    <a:pt x="21" y="5"/>
                    <a:pt x="21" y="12"/>
                  </a:cubicBezTo>
                  <a:cubicBezTo>
                    <a:pt x="21" y="19"/>
                    <a:pt x="17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2"/>
            <p:cNvSpPr>
              <a:spLocks/>
            </p:cNvSpPr>
            <p:nvPr/>
          </p:nvSpPr>
          <p:spPr bwMode="auto">
            <a:xfrm>
              <a:off x="7258050" y="2003426"/>
              <a:ext cx="66675" cy="76200"/>
            </a:xfrm>
            <a:custGeom>
              <a:avLst/>
              <a:gdLst>
                <a:gd name="T0" fmla="*/ 7 w 21"/>
                <a:gd name="T1" fmla="*/ 0 h 24"/>
                <a:gd name="T2" fmla="*/ 21 w 21"/>
                <a:gd name="T3" fmla="*/ 13 h 24"/>
                <a:gd name="T4" fmla="*/ 13 w 21"/>
                <a:gd name="T5" fmla="*/ 23 h 24"/>
                <a:gd name="T6" fmla="*/ 0 w 21"/>
                <a:gd name="T7" fmla="*/ 9 h 24"/>
                <a:gd name="T8" fmla="*/ 7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7" y="0"/>
                  </a:moveTo>
                  <a:cubicBezTo>
                    <a:pt x="15" y="0"/>
                    <a:pt x="21" y="6"/>
                    <a:pt x="21" y="13"/>
                  </a:cubicBezTo>
                  <a:cubicBezTo>
                    <a:pt x="21" y="18"/>
                    <a:pt x="19" y="23"/>
                    <a:pt x="13" y="23"/>
                  </a:cubicBezTo>
                  <a:cubicBezTo>
                    <a:pt x="6" y="24"/>
                    <a:pt x="0" y="16"/>
                    <a:pt x="0" y="9"/>
                  </a:cubicBezTo>
                  <a:cubicBezTo>
                    <a:pt x="0" y="3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3"/>
            <p:cNvSpPr>
              <a:spLocks/>
            </p:cNvSpPr>
            <p:nvPr/>
          </p:nvSpPr>
          <p:spPr bwMode="auto">
            <a:xfrm>
              <a:off x="6940550" y="1943101"/>
              <a:ext cx="63500" cy="76200"/>
            </a:xfrm>
            <a:custGeom>
              <a:avLst/>
              <a:gdLst>
                <a:gd name="T0" fmla="*/ 8 w 20"/>
                <a:gd name="T1" fmla="*/ 0 h 24"/>
                <a:gd name="T2" fmla="*/ 20 w 20"/>
                <a:gd name="T3" fmla="*/ 13 h 24"/>
                <a:gd name="T4" fmla="*/ 12 w 20"/>
                <a:gd name="T5" fmla="*/ 24 h 24"/>
                <a:gd name="T6" fmla="*/ 0 w 20"/>
                <a:gd name="T7" fmla="*/ 10 h 24"/>
                <a:gd name="T8" fmla="*/ 8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8" y="0"/>
                  </a:moveTo>
                  <a:cubicBezTo>
                    <a:pt x="14" y="0"/>
                    <a:pt x="20" y="6"/>
                    <a:pt x="20" y="13"/>
                  </a:cubicBezTo>
                  <a:cubicBezTo>
                    <a:pt x="20" y="18"/>
                    <a:pt x="18" y="23"/>
                    <a:pt x="12" y="24"/>
                  </a:cubicBezTo>
                  <a:cubicBezTo>
                    <a:pt x="6" y="24"/>
                    <a:pt x="0" y="17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4"/>
            <p:cNvSpPr>
              <a:spLocks/>
            </p:cNvSpPr>
            <p:nvPr/>
          </p:nvSpPr>
          <p:spPr bwMode="auto">
            <a:xfrm>
              <a:off x="6994525" y="1846263"/>
              <a:ext cx="71438" cy="60325"/>
            </a:xfrm>
            <a:custGeom>
              <a:avLst/>
              <a:gdLst>
                <a:gd name="T0" fmla="*/ 8 w 22"/>
                <a:gd name="T1" fmla="*/ 0 h 19"/>
                <a:gd name="T2" fmla="*/ 22 w 22"/>
                <a:gd name="T3" fmla="*/ 11 h 19"/>
                <a:gd name="T4" fmla="*/ 14 w 22"/>
                <a:gd name="T5" fmla="*/ 19 h 19"/>
                <a:gd name="T6" fmla="*/ 1 w 22"/>
                <a:gd name="T7" fmla="*/ 8 h 19"/>
                <a:gd name="T8" fmla="*/ 8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8" y="0"/>
                  </a:moveTo>
                  <a:cubicBezTo>
                    <a:pt x="15" y="0"/>
                    <a:pt x="22" y="6"/>
                    <a:pt x="22" y="11"/>
                  </a:cubicBezTo>
                  <a:cubicBezTo>
                    <a:pt x="22" y="17"/>
                    <a:pt x="19" y="19"/>
                    <a:pt x="14" y="19"/>
                  </a:cubicBezTo>
                  <a:cubicBezTo>
                    <a:pt x="6" y="19"/>
                    <a:pt x="0" y="14"/>
                    <a:pt x="1" y="8"/>
                  </a:cubicBezTo>
                  <a:cubicBezTo>
                    <a:pt x="1" y="3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5"/>
            <p:cNvSpPr>
              <a:spLocks/>
            </p:cNvSpPr>
            <p:nvPr/>
          </p:nvSpPr>
          <p:spPr bwMode="auto">
            <a:xfrm>
              <a:off x="7221538" y="1884363"/>
              <a:ext cx="65088" cy="65088"/>
            </a:xfrm>
            <a:custGeom>
              <a:avLst/>
              <a:gdLst>
                <a:gd name="T0" fmla="*/ 9 w 20"/>
                <a:gd name="T1" fmla="*/ 0 h 20"/>
                <a:gd name="T2" fmla="*/ 20 w 20"/>
                <a:gd name="T3" fmla="*/ 10 h 20"/>
                <a:gd name="T4" fmla="*/ 11 w 20"/>
                <a:gd name="T5" fmla="*/ 20 h 20"/>
                <a:gd name="T6" fmla="*/ 0 w 20"/>
                <a:gd name="T7" fmla="*/ 10 h 20"/>
                <a:gd name="T8" fmla="*/ 9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6"/>
            <p:cNvSpPr>
              <a:spLocks/>
            </p:cNvSpPr>
            <p:nvPr/>
          </p:nvSpPr>
          <p:spPr bwMode="auto">
            <a:xfrm>
              <a:off x="6080125" y="754063"/>
              <a:ext cx="65088" cy="66675"/>
            </a:xfrm>
            <a:custGeom>
              <a:avLst/>
              <a:gdLst>
                <a:gd name="T0" fmla="*/ 8 w 20"/>
                <a:gd name="T1" fmla="*/ 1 h 21"/>
                <a:gd name="T2" fmla="*/ 19 w 20"/>
                <a:gd name="T3" fmla="*/ 10 h 21"/>
                <a:gd name="T4" fmla="*/ 10 w 20"/>
                <a:gd name="T5" fmla="*/ 20 h 21"/>
                <a:gd name="T6" fmla="*/ 0 w 20"/>
                <a:gd name="T7" fmla="*/ 10 h 21"/>
                <a:gd name="T8" fmla="*/ 8 w 20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8" y="1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20" y="16"/>
                    <a:pt x="16" y="20"/>
                    <a:pt x="10" y="20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2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67"/>
            <p:cNvSpPr>
              <a:spLocks/>
            </p:cNvSpPr>
            <p:nvPr/>
          </p:nvSpPr>
          <p:spPr bwMode="auto">
            <a:xfrm>
              <a:off x="5888038" y="393701"/>
              <a:ext cx="61913" cy="57150"/>
            </a:xfrm>
            <a:custGeom>
              <a:avLst/>
              <a:gdLst>
                <a:gd name="T0" fmla="*/ 6 w 19"/>
                <a:gd name="T1" fmla="*/ 0 h 18"/>
                <a:gd name="T2" fmla="*/ 19 w 19"/>
                <a:gd name="T3" fmla="*/ 10 h 18"/>
                <a:gd name="T4" fmla="*/ 11 w 19"/>
                <a:gd name="T5" fmla="*/ 18 h 18"/>
                <a:gd name="T6" fmla="*/ 0 w 19"/>
                <a:gd name="T7" fmla="*/ 7 h 18"/>
                <a:gd name="T8" fmla="*/ 6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cubicBezTo>
                    <a:pt x="13" y="0"/>
                    <a:pt x="19" y="5"/>
                    <a:pt x="19" y="10"/>
                  </a:cubicBezTo>
                  <a:cubicBezTo>
                    <a:pt x="19" y="15"/>
                    <a:pt x="17" y="18"/>
                    <a:pt x="11" y="18"/>
                  </a:cubicBezTo>
                  <a:cubicBezTo>
                    <a:pt x="5" y="18"/>
                    <a:pt x="0" y="13"/>
                    <a:pt x="0" y="7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68"/>
            <p:cNvSpPr>
              <a:spLocks/>
            </p:cNvSpPr>
            <p:nvPr/>
          </p:nvSpPr>
          <p:spPr bwMode="auto">
            <a:xfrm>
              <a:off x="7529513" y="2182813"/>
              <a:ext cx="53975" cy="57150"/>
            </a:xfrm>
            <a:custGeom>
              <a:avLst/>
              <a:gdLst>
                <a:gd name="T0" fmla="*/ 8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8 h 18"/>
                <a:gd name="T8" fmla="*/ 8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14" y="0"/>
                    <a:pt x="17" y="4"/>
                    <a:pt x="17" y="9"/>
                  </a:cubicBezTo>
                  <a:cubicBezTo>
                    <a:pt x="17" y="15"/>
                    <a:pt x="14" y="18"/>
                    <a:pt x="8" y="18"/>
                  </a:cubicBezTo>
                  <a:cubicBezTo>
                    <a:pt x="3" y="18"/>
                    <a:pt x="0" y="15"/>
                    <a:pt x="0" y="8"/>
                  </a:cubicBezTo>
                  <a:cubicBezTo>
                    <a:pt x="0" y="3"/>
                    <a:pt x="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69"/>
            <p:cNvSpPr>
              <a:spLocks/>
            </p:cNvSpPr>
            <p:nvPr/>
          </p:nvSpPr>
          <p:spPr bwMode="auto">
            <a:xfrm>
              <a:off x="5430838" y="211138"/>
              <a:ext cx="65088" cy="50800"/>
            </a:xfrm>
            <a:custGeom>
              <a:avLst/>
              <a:gdLst>
                <a:gd name="T0" fmla="*/ 9 w 20"/>
                <a:gd name="T1" fmla="*/ 0 h 16"/>
                <a:gd name="T2" fmla="*/ 20 w 20"/>
                <a:gd name="T3" fmla="*/ 9 h 16"/>
                <a:gd name="T4" fmla="*/ 13 w 20"/>
                <a:gd name="T5" fmla="*/ 16 h 16"/>
                <a:gd name="T6" fmla="*/ 0 w 20"/>
                <a:gd name="T7" fmla="*/ 7 h 16"/>
                <a:gd name="T8" fmla="*/ 9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9" y="0"/>
                  </a:moveTo>
                  <a:cubicBezTo>
                    <a:pt x="16" y="0"/>
                    <a:pt x="20" y="4"/>
                    <a:pt x="20" y="9"/>
                  </a:cubicBezTo>
                  <a:cubicBezTo>
                    <a:pt x="20" y="14"/>
                    <a:pt x="17" y="16"/>
                    <a:pt x="13" y="16"/>
                  </a:cubicBezTo>
                  <a:cubicBezTo>
                    <a:pt x="6" y="16"/>
                    <a:pt x="0" y="12"/>
                    <a:pt x="0" y="7"/>
                  </a:cubicBezTo>
                  <a:cubicBezTo>
                    <a:pt x="0" y="1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0"/>
            <p:cNvSpPr>
              <a:spLocks/>
            </p:cNvSpPr>
            <p:nvPr/>
          </p:nvSpPr>
          <p:spPr bwMode="auto">
            <a:xfrm>
              <a:off x="5224463" y="277813"/>
              <a:ext cx="50800" cy="55563"/>
            </a:xfrm>
            <a:custGeom>
              <a:avLst/>
              <a:gdLst>
                <a:gd name="T0" fmla="*/ 8 w 16"/>
                <a:gd name="T1" fmla="*/ 0 h 17"/>
                <a:gd name="T2" fmla="*/ 15 w 16"/>
                <a:gd name="T3" fmla="*/ 9 h 17"/>
                <a:gd name="T4" fmla="*/ 9 w 16"/>
                <a:gd name="T5" fmla="*/ 17 h 17"/>
                <a:gd name="T6" fmla="*/ 0 w 16"/>
                <a:gd name="T7" fmla="*/ 10 h 17"/>
                <a:gd name="T8" fmla="*/ 8 w 1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13" y="0"/>
                    <a:pt x="15" y="4"/>
                    <a:pt x="15" y="9"/>
                  </a:cubicBezTo>
                  <a:cubicBezTo>
                    <a:pt x="16" y="14"/>
                    <a:pt x="13" y="17"/>
                    <a:pt x="9" y="17"/>
                  </a:cubicBezTo>
                  <a:cubicBezTo>
                    <a:pt x="4" y="17"/>
                    <a:pt x="0" y="16"/>
                    <a:pt x="0" y="10"/>
                  </a:cubicBezTo>
                  <a:cubicBezTo>
                    <a:pt x="0" y="5"/>
                    <a:pt x="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1"/>
            <p:cNvSpPr>
              <a:spLocks/>
            </p:cNvSpPr>
            <p:nvPr/>
          </p:nvSpPr>
          <p:spPr bwMode="auto">
            <a:xfrm>
              <a:off x="5565775" y="182563"/>
              <a:ext cx="57150" cy="60325"/>
            </a:xfrm>
            <a:custGeom>
              <a:avLst/>
              <a:gdLst>
                <a:gd name="T0" fmla="*/ 7 w 18"/>
                <a:gd name="T1" fmla="*/ 2 h 19"/>
                <a:gd name="T2" fmla="*/ 18 w 18"/>
                <a:gd name="T3" fmla="*/ 10 h 19"/>
                <a:gd name="T4" fmla="*/ 12 w 18"/>
                <a:gd name="T5" fmla="*/ 18 h 19"/>
                <a:gd name="T6" fmla="*/ 0 w 18"/>
                <a:gd name="T7" fmla="*/ 8 h 19"/>
                <a:gd name="T8" fmla="*/ 7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7" y="2"/>
                  </a:moveTo>
                  <a:cubicBezTo>
                    <a:pt x="12" y="0"/>
                    <a:pt x="17" y="5"/>
                    <a:pt x="18" y="10"/>
                  </a:cubicBezTo>
                  <a:cubicBezTo>
                    <a:pt x="18" y="14"/>
                    <a:pt x="16" y="17"/>
                    <a:pt x="12" y="18"/>
                  </a:cubicBezTo>
                  <a:cubicBezTo>
                    <a:pt x="7" y="19"/>
                    <a:pt x="2" y="14"/>
                    <a:pt x="0" y="8"/>
                  </a:cubicBezTo>
                  <a:cubicBezTo>
                    <a:pt x="2" y="6"/>
                    <a:pt x="4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2"/>
            <p:cNvSpPr>
              <a:spLocks/>
            </p:cNvSpPr>
            <p:nvPr/>
          </p:nvSpPr>
          <p:spPr bwMode="auto">
            <a:xfrm>
              <a:off x="7372350" y="2044701"/>
              <a:ext cx="53975" cy="57150"/>
            </a:xfrm>
            <a:custGeom>
              <a:avLst/>
              <a:gdLst>
                <a:gd name="T0" fmla="*/ 7 w 17"/>
                <a:gd name="T1" fmla="*/ 1 h 18"/>
                <a:gd name="T2" fmla="*/ 16 w 17"/>
                <a:gd name="T3" fmla="*/ 11 h 18"/>
                <a:gd name="T4" fmla="*/ 12 w 17"/>
                <a:gd name="T5" fmla="*/ 18 h 18"/>
                <a:gd name="T6" fmla="*/ 0 w 17"/>
                <a:gd name="T7" fmla="*/ 8 h 18"/>
                <a:gd name="T8" fmla="*/ 7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7" y="1"/>
                  </a:moveTo>
                  <a:cubicBezTo>
                    <a:pt x="12" y="0"/>
                    <a:pt x="17" y="6"/>
                    <a:pt x="16" y="11"/>
                  </a:cubicBezTo>
                  <a:cubicBezTo>
                    <a:pt x="16" y="14"/>
                    <a:pt x="13" y="16"/>
                    <a:pt x="12" y="18"/>
                  </a:cubicBezTo>
                  <a:cubicBezTo>
                    <a:pt x="4" y="17"/>
                    <a:pt x="0" y="14"/>
                    <a:pt x="0" y="8"/>
                  </a:cubicBezTo>
                  <a:cubicBezTo>
                    <a:pt x="0" y="4"/>
                    <a:pt x="2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73"/>
            <p:cNvSpPr>
              <a:spLocks/>
            </p:cNvSpPr>
            <p:nvPr/>
          </p:nvSpPr>
          <p:spPr bwMode="auto">
            <a:xfrm>
              <a:off x="5773738" y="488951"/>
              <a:ext cx="57150" cy="47625"/>
            </a:xfrm>
            <a:custGeom>
              <a:avLst/>
              <a:gdLst>
                <a:gd name="T0" fmla="*/ 8 w 18"/>
                <a:gd name="T1" fmla="*/ 0 h 15"/>
                <a:gd name="T2" fmla="*/ 18 w 18"/>
                <a:gd name="T3" fmla="*/ 9 h 15"/>
                <a:gd name="T4" fmla="*/ 13 w 18"/>
                <a:gd name="T5" fmla="*/ 15 h 15"/>
                <a:gd name="T6" fmla="*/ 1 w 18"/>
                <a:gd name="T7" fmla="*/ 6 h 15"/>
                <a:gd name="T8" fmla="*/ 8 w 1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8" y="0"/>
                  </a:moveTo>
                  <a:cubicBezTo>
                    <a:pt x="13" y="1"/>
                    <a:pt x="18" y="3"/>
                    <a:pt x="18" y="9"/>
                  </a:cubicBezTo>
                  <a:cubicBezTo>
                    <a:pt x="18" y="12"/>
                    <a:pt x="14" y="14"/>
                    <a:pt x="13" y="15"/>
                  </a:cubicBezTo>
                  <a:cubicBezTo>
                    <a:pt x="5" y="15"/>
                    <a:pt x="0" y="10"/>
                    <a:pt x="1" y="6"/>
                  </a:cubicBezTo>
                  <a:cubicBezTo>
                    <a:pt x="1" y="1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4"/>
            <p:cNvSpPr>
              <a:spLocks/>
            </p:cNvSpPr>
            <p:nvPr/>
          </p:nvSpPr>
          <p:spPr bwMode="auto">
            <a:xfrm>
              <a:off x="5648325" y="265113"/>
              <a:ext cx="49213" cy="52388"/>
            </a:xfrm>
            <a:custGeom>
              <a:avLst/>
              <a:gdLst>
                <a:gd name="T0" fmla="*/ 7 w 15"/>
                <a:gd name="T1" fmla="*/ 1 h 16"/>
                <a:gd name="T2" fmla="*/ 15 w 15"/>
                <a:gd name="T3" fmla="*/ 12 h 16"/>
                <a:gd name="T4" fmla="*/ 8 w 15"/>
                <a:gd name="T5" fmla="*/ 16 h 16"/>
                <a:gd name="T6" fmla="*/ 0 w 15"/>
                <a:gd name="T7" fmla="*/ 7 h 16"/>
                <a:gd name="T8" fmla="*/ 7 w 15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1"/>
                  </a:moveTo>
                  <a:cubicBezTo>
                    <a:pt x="12" y="0"/>
                    <a:pt x="15" y="4"/>
                    <a:pt x="15" y="12"/>
                  </a:cubicBezTo>
                  <a:cubicBezTo>
                    <a:pt x="14" y="13"/>
                    <a:pt x="11" y="16"/>
                    <a:pt x="8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5"/>
                    <a:pt x="4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75"/>
            <p:cNvSpPr>
              <a:spLocks/>
            </p:cNvSpPr>
            <p:nvPr/>
          </p:nvSpPr>
          <p:spPr bwMode="auto">
            <a:xfrm>
              <a:off x="6873875" y="1868488"/>
              <a:ext cx="53975" cy="52388"/>
            </a:xfrm>
            <a:custGeom>
              <a:avLst/>
              <a:gdLst>
                <a:gd name="T0" fmla="*/ 8 w 17"/>
                <a:gd name="T1" fmla="*/ 0 h 16"/>
                <a:gd name="T2" fmla="*/ 16 w 17"/>
                <a:gd name="T3" fmla="*/ 8 h 16"/>
                <a:gd name="T4" fmla="*/ 11 w 17"/>
                <a:gd name="T5" fmla="*/ 16 h 16"/>
                <a:gd name="T6" fmla="*/ 7 w 17"/>
                <a:gd name="T7" fmla="*/ 16 h 16"/>
                <a:gd name="T8" fmla="*/ 1 w 17"/>
                <a:gd name="T9" fmla="*/ 7 h 16"/>
                <a:gd name="T10" fmla="*/ 8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8" y="0"/>
                  </a:moveTo>
                  <a:cubicBezTo>
                    <a:pt x="13" y="0"/>
                    <a:pt x="17" y="3"/>
                    <a:pt x="16" y="8"/>
                  </a:cubicBezTo>
                  <a:cubicBezTo>
                    <a:pt x="16" y="11"/>
                    <a:pt x="13" y="13"/>
                    <a:pt x="11" y="16"/>
                  </a:cubicBezTo>
                  <a:cubicBezTo>
                    <a:pt x="10" y="16"/>
                    <a:pt x="8" y="16"/>
                    <a:pt x="7" y="16"/>
                  </a:cubicBezTo>
                  <a:cubicBezTo>
                    <a:pt x="5" y="13"/>
                    <a:pt x="2" y="10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76"/>
            <p:cNvSpPr>
              <a:spLocks/>
            </p:cNvSpPr>
            <p:nvPr/>
          </p:nvSpPr>
          <p:spPr bwMode="auto">
            <a:xfrm>
              <a:off x="7366000" y="1955801"/>
              <a:ext cx="44450" cy="47625"/>
            </a:xfrm>
            <a:custGeom>
              <a:avLst/>
              <a:gdLst>
                <a:gd name="T0" fmla="*/ 5 w 14"/>
                <a:gd name="T1" fmla="*/ 0 h 15"/>
                <a:gd name="T2" fmla="*/ 8 w 14"/>
                <a:gd name="T3" fmla="*/ 0 h 15"/>
                <a:gd name="T4" fmla="*/ 14 w 14"/>
                <a:gd name="T5" fmla="*/ 9 h 15"/>
                <a:gd name="T6" fmla="*/ 8 w 14"/>
                <a:gd name="T7" fmla="*/ 15 h 15"/>
                <a:gd name="T8" fmla="*/ 0 w 14"/>
                <a:gd name="T9" fmla="*/ 7 h 15"/>
                <a:gd name="T10" fmla="*/ 5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5" y="0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10" y="3"/>
                    <a:pt x="13" y="6"/>
                    <a:pt x="14" y="9"/>
                  </a:cubicBezTo>
                  <a:cubicBezTo>
                    <a:pt x="14" y="11"/>
                    <a:pt x="10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4"/>
                    <a:pt x="3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77"/>
            <p:cNvSpPr>
              <a:spLocks/>
            </p:cNvSpPr>
            <p:nvPr/>
          </p:nvSpPr>
          <p:spPr bwMode="auto">
            <a:xfrm>
              <a:off x="6000750" y="719138"/>
              <a:ext cx="44450" cy="53975"/>
            </a:xfrm>
            <a:custGeom>
              <a:avLst/>
              <a:gdLst>
                <a:gd name="T0" fmla="*/ 6 w 14"/>
                <a:gd name="T1" fmla="*/ 0 h 17"/>
                <a:gd name="T2" fmla="*/ 14 w 14"/>
                <a:gd name="T3" fmla="*/ 9 h 17"/>
                <a:gd name="T4" fmla="*/ 8 w 14"/>
                <a:gd name="T5" fmla="*/ 17 h 17"/>
                <a:gd name="T6" fmla="*/ 0 w 14"/>
                <a:gd name="T7" fmla="*/ 6 h 17"/>
                <a:gd name="T8" fmla="*/ 6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6" y="0"/>
                  </a:moveTo>
                  <a:cubicBezTo>
                    <a:pt x="9" y="3"/>
                    <a:pt x="12" y="6"/>
                    <a:pt x="14" y="9"/>
                  </a:cubicBezTo>
                  <a:cubicBezTo>
                    <a:pt x="14" y="10"/>
                    <a:pt x="11" y="13"/>
                    <a:pt x="8" y="17"/>
                  </a:cubicBezTo>
                  <a:cubicBezTo>
                    <a:pt x="4" y="12"/>
                    <a:pt x="2" y="9"/>
                    <a:pt x="0" y="6"/>
                  </a:cubicBezTo>
                  <a:cubicBezTo>
                    <a:pt x="0" y="5"/>
                    <a:pt x="4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78"/>
            <p:cNvSpPr>
              <a:spLocks/>
            </p:cNvSpPr>
            <p:nvPr/>
          </p:nvSpPr>
          <p:spPr bwMode="auto">
            <a:xfrm>
              <a:off x="6297613" y="700088"/>
              <a:ext cx="41275" cy="50800"/>
            </a:xfrm>
            <a:custGeom>
              <a:avLst/>
              <a:gdLst>
                <a:gd name="T0" fmla="*/ 4 w 13"/>
                <a:gd name="T1" fmla="*/ 1 h 16"/>
                <a:gd name="T2" fmla="*/ 13 w 13"/>
                <a:gd name="T3" fmla="*/ 9 h 16"/>
                <a:gd name="T4" fmla="*/ 10 w 13"/>
                <a:gd name="T5" fmla="*/ 16 h 16"/>
                <a:gd name="T6" fmla="*/ 7 w 13"/>
                <a:gd name="T7" fmla="*/ 16 h 16"/>
                <a:gd name="T8" fmla="*/ 0 w 13"/>
                <a:gd name="T9" fmla="*/ 6 h 16"/>
                <a:gd name="T10" fmla="*/ 4 w 13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4" y="1"/>
                  </a:moveTo>
                  <a:cubicBezTo>
                    <a:pt x="10" y="0"/>
                    <a:pt x="13" y="4"/>
                    <a:pt x="13" y="9"/>
                  </a:cubicBezTo>
                  <a:cubicBezTo>
                    <a:pt x="13" y="11"/>
                    <a:pt x="11" y="13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5" y="13"/>
                    <a:pt x="2" y="10"/>
                    <a:pt x="0" y="6"/>
                  </a:cubicBezTo>
                  <a:cubicBezTo>
                    <a:pt x="0" y="5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79"/>
            <p:cNvSpPr>
              <a:spLocks/>
            </p:cNvSpPr>
            <p:nvPr/>
          </p:nvSpPr>
          <p:spPr bwMode="auto">
            <a:xfrm>
              <a:off x="6499225" y="658813"/>
              <a:ext cx="41275" cy="50800"/>
            </a:xfrm>
            <a:custGeom>
              <a:avLst/>
              <a:gdLst>
                <a:gd name="T0" fmla="*/ 13 w 13"/>
                <a:gd name="T1" fmla="*/ 10 h 16"/>
                <a:gd name="T2" fmla="*/ 7 w 13"/>
                <a:gd name="T3" fmla="*/ 16 h 16"/>
                <a:gd name="T4" fmla="*/ 0 w 13"/>
                <a:gd name="T5" fmla="*/ 8 h 16"/>
                <a:gd name="T6" fmla="*/ 7 w 13"/>
                <a:gd name="T7" fmla="*/ 0 h 16"/>
                <a:gd name="T8" fmla="*/ 13 w 13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3" y="10"/>
                  </a:moveTo>
                  <a:cubicBezTo>
                    <a:pt x="13" y="12"/>
                    <a:pt x="9" y="14"/>
                    <a:pt x="7" y="16"/>
                  </a:cubicBezTo>
                  <a:cubicBezTo>
                    <a:pt x="5" y="13"/>
                    <a:pt x="2" y="11"/>
                    <a:pt x="0" y="8"/>
                  </a:cubicBezTo>
                  <a:cubicBezTo>
                    <a:pt x="0" y="7"/>
                    <a:pt x="3" y="4"/>
                    <a:pt x="7" y="0"/>
                  </a:cubicBezTo>
                  <a:cubicBezTo>
                    <a:pt x="10" y="5"/>
                    <a:pt x="13" y="7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80"/>
            <p:cNvSpPr>
              <a:spLocks/>
            </p:cNvSpPr>
            <p:nvPr/>
          </p:nvSpPr>
          <p:spPr bwMode="auto">
            <a:xfrm>
              <a:off x="6227763" y="630238"/>
              <a:ext cx="44450" cy="44450"/>
            </a:xfrm>
            <a:custGeom>
              <a:avLst/>
              <a:gdLst>
                <a:gd name="T0" fmla="*/ 7 w 14"/>
                <a:gd name="T1" fmla="*/ 1 h 14"/>
                <a:gd name="T2" fmla="*/ 13 w 14"/>
                <a:gd name="T3" fmla="*/ 8 h 14"/>
                <a:gd name="T4" fmla="*/ 8 w 14"/>
                <a:gd name="T5" fmla="*/ 14 h 14"/>
                <a:gd name="T6" fmla="*/ 0 w 14"/>
                <a:gd name="T7" fmla="*/ 9 h 14"/>
                <a:gd name="T8" fmla="*/ 0 w 14"/>
                <a:gd name="T9" fmla="*/ 6 h 14"/>
                <a:gd name="T10" fmla="*/ 7 w 14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"/>
                  </a:moveTo>
                  <a:cubicBezTo>
                    <a:pt x="9" y="2"/>
                    <a:pt x="12" y="5"/>
                    <a:pt x="13" y="8"/>
                  </a:cubicBezTo>
                  <a:cubicBezTo>
                    <a:pt x="14" y="9"/>
                    <a:pt x="10" y="14"/>
                    <a:pt x="8" y="14"/>
                  </a:cubicBezTo>
                  <a:cubicBezTo>
                    <a:pt x="5" y="13"/>
                    <a:pt x="3" y="10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2" y="4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81"/>
            <p:cNvSpPr>
              <a:spLocks/>
            </p:cNvSpPr>
            <p:nvPr/>
          </p:nvSpPr>
          <p:spPr bwMode="auto">
            <a:xfrm>
              <a:off x="7177088" y="1990726"/>
              <a:ext cx="38100" cy="50800"/>
            </a:xfrm>
            <a:custGeom>
              <a:avLst/>
              <a:gdLst>
                <a:gd name="T0" fmla="*/ 11 w 12"/>
                <a:gd name="T1" fmla="*/ 9 h 16"/>
                <a:gd name="T2" fmla="*/ 6 w 12"/>
                <a:gd name="T3" fmla="*/ 16 h 16"/>
                <a:gd name="T4" fmla="*/ 0 w 12"/>
                <a:gd name="T5" fmla="*/ 9 h 16"/>
                <a:gd name="T6" fmla="*/ 5 w 12"/>
                <a:gd name="T7" fmla="*/ 0 h 16"/>
                <a:gd name="T8" fmla="*/ 11 w 12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1" y="9"/>
                  </a:moveTo>
                  <a:cubicBezTo>
                    <a:pt x="11" y="12"/>
                    <a:pt x="8" y="14"/>
                    <a:pt x="6" y="16"/>
                  </a:cubicBezTo>
                  <a:cubicBezTo>
                    <a:pt x="4" y="14"/>
                    <a:pt x="0" y="12"/>
                    <a:pt x="0" y="9"/>
                  </a:cubicBezTo>
                  <a:cubicBezTo>
                    <a:pt x="0" y="7"/>
                    <a:pt x="3" y="5"/>
                    <a:pt x="5" y="0"/>
                  </a:cubicBezTo>
                  <a:cubicBezTo>
                    <a:pt x="8" y="4"/>
                    <a:pt x="12" y="7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82"/>
            <p:cNvSpPr>
              <a:spLocks/>
            </p:cNvSpPr>
            <p:nvPr/>
          </p:nvSpPr>
          <p:spPr bwMode="auto">
            <a:xfrm>
              <a:off x="7526338" y="2111376"/>
              <a:ext cx="44450" cy="44450"/>
            </a:xfrm>
            <a:custGeom>
              <a:avLst/>
              <a:gdLst>
                <a:gd name="T0" fmla="*/ 5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6 h 14"/>
                <a:gd name="T8" fmla="*/ 5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5" y="0"/>
                  </a:moveTo>
                  <a:cubicBezTo>
                    <a:pt x="8" y="1"/>
                    <a:pt x="10" y="4"/>
                    <a:pt x="14" y="7"/>
                  </a:cubicBezTo>
                  <a:cubicBezTo>
                    <a:pt x="11" y="10"/>
                    <a:pt x="9" y="14"/>
                    <a:pt x="7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4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83"/>
            <p:cNvSpPr>
              <a:spLocks/>
            </p:cNvSpPr>
            <p:nvPr/>
          </p:nvSpPr>
          <p:spPr bwMode="auto">
            <a:xfrm>
              <a:off x="7126288" y="1878013"/>
              <a:ext cx="44450" cy="39688"/>
            </a:xfrm>
            <a:custGeom>
              <a:avLst/>
              <a:gdLst>
                <a:gd name="T0" fmla="*/ 7 w 14"/>
                <a:gd name="T1" fmla="*/ 0 h 12"/>
                <a:gd name="T2" fmla="*/ 14 w 14"/>
                <a:gd name="T3" fmla="*/ 7 h 12"/>
                <a:gd name="T4" fmla="*/ 9 w 14"/>
                <a:gd name="T5" fmla="*/ 12 h 12"/>
                <a:gd name="T6" fmla="*/ 0 w 14"/>
                <a:gd name="T7" fmla="*/ 7 h 12"/>
                <a:gd name="T8" fmla="*/ 1 w 14"/>
                <a:gd name="T9" fmla="*/ 4 h 12"/>
                <a:gd name="T10" fmla="*/ 7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10" y="2"/>
                    <a:pt x="12" y="5"/>
                    <a:pt x="14" y="7"/>
                  </a:cubicBezTo>
                  <a:cubicBezTo>
                    <a:pt x="14" y="8"/>
                    <a:pt x="10" y="12"/>
                    <a:pt x="9" y="12"/>
                  </a:cubicBezTo>
                  <a:cubicBezTo>
                    <a:pt x="6" y="11"/>
                    <a:pt x="3" y="9"/>
                    <a:pt x="0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3" y="3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 userDrawn="1"/>
        </p:nvGrpSpPr>
        <p:grpSpPr>
          <a:xfrm>
            <a:off x="3596868" y="138044"/>
            <a:ext cx="1772675" cy="3865562"/>
            <a:chOff x="4648200" y="163513"/>
            <a:chExt cx="2935288" cy="6400801"/>
          </a:xfrm>
          <a:solidFill>
            <a:srgbClr val="F9FAF1"/>
          </a:solidFill>
        </p:grpSpPr>
        <p:sp>
          <p:nvSpPr>
            <p:cNvPr id="118" name="Freeform 45"/>
            <p:cNvSpPr>
              <a:spLocks noEditPoints="1"/>
            </p:cNvSpPr>
            <p:nvPr/>
          </p:nvSpPr>
          <p:spPr bwMode="auto">
            <a:xfrm>
              <a:off x="4648200" y="358776"/>
              <a:ext cx="1857375" cy="6205538"/>
            </a:xfrm>
            <a:custGeom>
              <a:avLst/>
              <a:gdLst>
                <a:gd name="T0" fmla="*/ 296 w 581"/>
                <a:gd name="T1" fmla="*/ 1373 h 1943"/>
                <a:gd name="T2" fmla="*/ 148 w 581"/>
                <a:gd name="T3" fmla="*/ 1179 h 1943"/>
                <a:gd name="T4" fmla="*/ 143 w 581"/>
                <a:gd name="T5" fmla="*/ 1249 h 1943"/>
                <a:gd name="T6" fmla="*/ 36 w 581"/>
                <a:gd name="T7" fmla="*/ 1132 h 1943"/>
                <a:gd name="T8" fmla="*/ 36 w 581"/>
                <a:gd name="T9" fmla="*/ 1215 h 1943"/>
                <a:gd name="T10" fmla="*/ 370 w 581"/>
                <a:gd name="T11" fmla="*/ 1516 h 1943"/>
                <a:gd name="T12" fmla="*/ 420 w 581"/>
                <a:gd name="T13" fmla="*/ 1373 h 1943"/>
                <a:gd name="T14" fmla="*/ 533 w 581"/>
                <a:gd name="T15" fmla="*/ 941 h 1943"/>
                <a:gd name="T16" fmla="*/ 536 w 581"/>
                <a:gd name="T17" fmla="*/ 880 h 1943"/>
                <a:gd name="T18" fmla="*/ 526 w 581"/>
                <a:gd name="T19" fmla="*/ 885 h 1943"/>
                <a:gd name="T20" fmla="*/ 517 w 581"/>
                <a:gd name="T21" fmla="*/ 768 h 1943"/>
                <a:gd name="T22" fmla="*/ 505 w 581"/>
                <a:gd name="T23" fmla="*/ 818 h 1943"/>
                <a:gd name="T24" fmla="*/ 455 w 581"/>
                <a:gd name="T25" fmla="*/ 805 h 1943"/>
                <a:gd name="T26" fmla="*/ 511 w 581"/>
                <a:gd name="T27" fmla="*/ 573 h 1943"/>
                <a:gd name="T28" fmla="*/ 518 w 581"/>
                <a:gd name="T29" fmla="*/ 347 h 1943"/>
                <a:gd name="T30" fmla="*/ 452 w 581"/>
                <a:gd name="T31" fmla="*/ 551 h 1943"/>
                <a:gd name="T32" fmla="*/ 304 w 581"/>
                <a:gd name="T33" fmla="*/ 698 h 1943"/>
                <a:gd name="T34" fmla="*/ 359 w 581"/>
                <a:gd name="T35" fmla="*/ 603 h 1943"/>
                <a:gd name="T36" fmla="*/ 392 w 581"/>
                <a:gd name="T37" fmla="*/ 468 h 1943"/>
                <a:gd name="T38" fmla="*/ 423 w 581"/>
                <a:gd name="T39" fmla="*/ 338 h 1943"/>
                <a:gd name="T40" fmla="*/ 366 w 581"/>
                <a:gd name="T41" fmla="*/ 289 h 1943"/>
                <a:gd name="T42" fmla="*/ 302 w 581"/>
                <a:gd name="T43" fmla="*/ 584 h 1943"/>
                <a:gd name="T44" fmla="*/ 296 w 581"/>
                <a:gd name="T45" fmla="*/ 598 h 1943"/>
                <a:gd name="T46" fmla="*/ 291 w 581"/>
                <a:gd name="T47" fmla="*/ 251 h 1943"/>
                <a:gd name="T48" fmla="*/ 395 w 581"/>
                <a:gd name="T49" fmla="*/ 105 h 1943"/>
                <a:gd name="T50" fmla="*/ 354 w 581"/>
                <a:gd name="T51" fmla="*/ 120 h 1943"/>
                <a:gd name="T52" fmla="*/ 320 w 581"/>
                <a:gd name="T53" fmla="*/ 34 h 1943"/>
                <a:gd name="T54" fmla="*/ 242 w 581"/>
                <a:gd name="T55" fmla="*/ 93 h 1943"/>
                <a:gd name="T56" fmla="*/ 221 w 581"/>
                <a:gd name="T57" fmla="*/ 168 h 1943"/>
                <a:gd name="T58" fmla="*/ 158 w 581"/>
                <a:gd name="T59" fmla="*/ 96 h 1943"/>
                <a:gd name="T60" fmla="*/ 222 w 581"/>
                <a:gd name="T61" fmla="*/ 258 h 1943"/>
                <a:gd name="T62" fmla="*/ 271 w 581"/>
                <a:gd name="T63" fmla="*/ 632 h 1943"/>
                <a:gd name="T64" fmla="*/ 186 w 581"/>
                <a:gd name="T65" fmla="*/ 508 h 1943"/>
                <a:gd name="T66" fmla="*/ 205 w 581"/>
                <a:gd name="T67" fmla="*/ 322 h 1943"/>
                <a:gd name="T68" fmla="*/ 155 w 581"/>
                <a:gd name="T69" fmla="*/ 447 h 1943"/>
                <a:gd name="T70" fmla="*/ 163 w 581"/>
                <a:gd name="T71" fmla="*/ 352 h 1943"/>
                <a:gd name="T72" fmla="*/ 129 w 581"/>
                <a:gd name="T73" fmla="*/ 326 h 1943"/>
                <a:gd name="T74" fmla="*/ 71 w 581"/>
                <a:gd name="T75" fmla="*/ 276 h 1943"/>
                <a:gd name="T76" fmla="*/ 14 w 581"/>
                <a:gd name="T77" fmla="*/ 344 h 1943"/>
                <a:gd name="T78" fmla="*/ 72 w 581"/>
                <a:gd name="T79" fmla="*/ 444 h 1943"/>
                <a:gd name="T80" fmla="*/ 20 w 581"/>
                <a:gd name="T81" fmla="*/ 466 h 1943"/>
                <a:gd name="T82" fmla="*/ 413 w 581"/>
                <a:gd name="T83" fmla="*/ 1032 h 1943"/>
                <a:gd name="T84" fmla="*/ 349 w 581"/>
                <a:gd name="T85" fmla="*/ 1255 h 1943"/>
                <a:gd name="T86" fmla="*/ 315 w 581"/>
                <a:gd name="T87" fmla="*/ 1292 h 1943"/>
                <a:gd name="T88" fmla="*/ 352 w 581"/>
                <a:gd name="T89" fmla="*/ 1024 h 1943"/>
                <a:gd name="T90" fmla="*/ 301 w 581"/>
                <a:gd name="T91" fmla="*/ 1186 h 1943"/>
                <a:gd name="T92" fmla="*/ 328 w 581"/>
                <a:gd name="T93" fmla="*/ 929 h 1943"/>
                <a:gd name="T94" fmla="*/ 261 w 581"/>
                <a:gd name="T95" fmla="*/ 1021 h 1943"/>
                <a:gd name="T96" fmla="*/ 273 w 581"/>
                <a:gd name="T97" fmla="*/ 1156 h 1943"/>
                <a:gd name="T98" fmla="*/ 266 w 581"/>
                <a:gd name="T99" fmla="*/ 1215 h 1943"/>
                <a:gd name="T100" fmla="*/ 237 w 581"/>
                <a:gd name="T101" fmla="*/ 943 h 1943"/>
                <a:gd name="T102" fmla="*/ 196 w 581"/>
                <a:gd name="T103" fmla="*/ 1049 h 1943"/>
                <a:gd name="T104" fmla="*/ 190 w 581"/>
                <a:gd name="T105" fmla="*/ 816 h 1943"/>
                <a:gd name="T106" fmla="*/ 140 w 581"/>
                <a:gd name="T107" fmla="*/ 845 h 1943"/>
                <a:gd name="T108" fmla="*/ 148 w 581"/>
                <a:gd name="T109" fmla="*/ 927 h 1943"/>
                <a:gd name="T110" fmla="*/ 143 w 581"/>
                <a:gd name="T111" fmla="*/ 1007 h 1943"/>
                <a:gd name="T112" fmla="*/ 78 w 581"/>
                <a:gd name="T113" fmla="*/ 874 h 1943"/>
                <a:gd name="T114" fmla="*/ 90 w 581"/>
                <a:gd name="T115" fmla="*/ 1013 h 1943"/>
                <a:gd name="T116" fmla="*/ 22 w 581"/>
                <a:gd name="T117" fmla="*/ 1017 h 1943"/>
                <a:gd name="T118" fmla="*/ 463 w 581"/>
                <a:gd name="T119" fmla="*/ 438 h 1943"/>
                <a:gd name="T120" fmla="*/ 501 w 581"/>
                <a:gd name="T121" fmla="*/ 40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1943">
                  <a:moveTo>
                    <a:pt x="3" y="1045"/>
                  </a:moveTo>
                  <a:cubicBezTo>
                    <a:pt x="2" y="1045"/>
                    <a:pt x="1" y="1046"/>
                    <a:pt x="0" y="1047"/>
                  </a:cubicBezTo>
                  <a:cubicBezTo>
                    <a:pt x="3" y="1050"/>
                    <a:pt x="5" y="1054"/>
                    <a:pt x="8" y="1057"/>
                  </a:cubicBezTo>
                  <a:cubicBezTo>
                    <a:pt x="21" y="1070"/>
                    <a:pt x="37" y="1078"/>
                    <a:pt x="54" y="1084"/>
                  </a:cubicBezTo>
                  <a:cubicBezTo>
                    <a:pt x="70" y="1089"/>
                    <a:pt x="85" y="1092"/>
                    <a:pt x="101" y="1097"/>
                  </a:cubicBezTo>
                  <a:cubicBezTo>
                    <a:pt x="111" y="1100"/>
                    <a:pt x="120" y="1104"/>
                    <a:pt x="130" y="1108"/>
                  </a:cubicBezTo>
                  <a:cubicBezTo>
                    <a:pt x="137" y="1111"/>
                    <a:pt x="145" y="1114"/>
                    <a:pt x="152" y="1118"/>
                  </a:cubicBezTo>
                  <a:cubicBezTo>
                    <a:pt x="160" y="1123"/>
                    <a:pt x="167" y="1129"/>
                    <a:pt x="174" y="1136"/>
                  </a:cubicBezTo>
                  <a:cubicBezTo>
                    <a:pt x="188" y="1148"/>
                    <a:pt x="201" y="1161"/>
                    <a:pt x="214" y="1175"/>
                  </a:cubicBezTo>
                  <a:cubicBezTo>
                    <a:pt x="216" y="1177"/>
                    <a:pt x="217" y="1180"/>
                    <a:pt x="218" y="1183"/>
                  </a:cubicBezTo>
                  <a:cubicBezTo>
                    <a:pt x="233" y="1237"/>
                    <a:pt x="254" y="1288"/>
                    <a:pt x="277" y="1338"/>
                  </a:cubicBezTo>
                  <a:cubicBezTo>
                    <a:pt x="282" y="1350"/>
                    <a:pt x="290" y="1361"/>
                    <a:pt x="296" y="1373"/>
                  </a:cubicBezTo>
                  <a:cubicBezTo>
                    <a:pt x="295" y="1373"/>
                    <a:pt x="295" y="1374"/>
                    <a:pt x="294" y="1373"/>
                  </a:cubicBezTo>
                  <a:cubicBezTo>
                    <a:pt x="276" y="1364"/>
                    <a:pt x="258" y="1354"/>
                    <a:pt x="240" y="1344"/>
                  </a:cubicBezTo>
                  <a:cubicBezTo>
                    <a:pt x="236" y="1342"/>
                    <a:pt x="232" y="1337"/>
                    <a:pt x="231" y="1333"/>
                  </a:cubicBezTo>
                  <a:cubicBezTo>
                    <a:pt x="224" y="1312"/>
                    <a:pt x="217" y="1291"/>
                    <a:pt x="211" y="1269"/>
                  </a:cubicBezTo>
                  <a:cubicBezTo>
                    <a:pt x="203" y="1243"/>
                    <a:pt x="197" y="1216"/>
                    <a:pt x="188" y="1191"/>
                  </a:cubicBezTo>
                  <a:cubicBezTo>
                    <a:pt x="183" y="1177"/>
                    <a:pt x="174" y="1166"/>
                    <a:pt x="167" y="1153"/>
                  </a:cubicBezTo>
                  <a:cubicBezTo>
                    <a:pt x="165" y="1151"/>
                    <a:pt x="162" y="1149"/>
                    <a:pt x="158" y="1148"/>
                  </a:cubicBezTo>
                  <a:cubicBezTo>
                    <a:pt x="175" y="1171"/>
                    <a:pt x="185" y="1197"/>
                    <a:pt x="191" y="1225"/>
                  </a:cubicBezTo>
                  <a:cubicBezTo>
                    <a:pt x="191" y="1226"/>
                    <a:pt x="190" y="1226"/>
                    <a:pt x="190" y="1226"/>
                  </a:cubicBezTo>
                  <a:cubicBezTo>
                    <a:pt x="176" y="1206"/>
                    <a:pt x="162" y="1186"/>
                    <a:pt x="147" y="1166"/>
                  </a:cubicBezTo>
                  <a:cubicBezTo>
                    <a:pt x="146" y="1167"/>
                    <a:pt x="145" y="1167"/>
                    <a:pt x="144" y="1168"/>
                  </a:cubicBezTo>
                  <a:cubicBezTo>
                    <a:pt x="146" y="1172"/>
                    <a:pt x="146" y="1176"/>
                    <a:pt x="148" y="1179"/>
                  </a:cubicBezTo>
                  <a:cubicBezTo>
                    <a:pt x="159" y="1196"/>
                    <a:pt x="170" y="1212"/>
                    <a:pt x="182" y="1227"/>
                  </a:cubicBezTo>
                  <a:cubicBezTo>
                    <a:pt x="198" y="1247"/>
                    <a:pt x="207" y="1268"/>
                    <a:pt x="210" y="1293"/>
                  </a:cubicBezTo>
                  <a:cubicBezTo>
                    <a:pt x="211" y="1305"/>
                    <a:pt x="215" y="1317"/>
                    <a:pt x="219" y="1329"/>
                  </a:cubicBezTo>
                  <a:cubicBezTo>
                    <a:pt x="216" y="1328"/>
                    <a:pt x="213" y="1326"/>
                    <a:pt x="211" y="1324"/>
                  </a:cubicBezTo>
                  <a:cubicBezTo>
                    <a:pt x="199" y="1311"/>
                    <a:pt x="187" y="1298"/>
                    <a:pt x="175" y="1285"/>
                  </a:cubicBezTo>
                  <a:cubicBezTo>
                    <a:pt x="169" y="1279"/>
                    <a:pt x="162" y="1272"/>
                    <a:pt x="158" y="1265"/>
                  </a:cubicBezTo>
                  <a:cubicBezTo>
                    <a:pt x="153" y="1258"/>
                    <a:pt x="149" y="1250"/>
                    <a:pt x="147" y="1241"/>
                  </a:cubicBezTo>
                  <a:cubicBezTo>
                    <a:pt x="141" y="1210"/>
                    <a:pt x="133" y="1180"/>
                    <a:pt x="116" y="1152"/>
                  </a:cubicBezTo>
                  <a:cubicBezTo>
                    <a:pt x="109" y="1140"/>
                    <a:pt x="98" y="1129"/>
                    <a:pt x="89" y="1118"/>
                  </a:cubicBezTo>
                  <a:cubicBezTo>
                    <a:pt x="88" y="1119"/>
                    <a:pt x="87" y="1120"/>
                    <a:pt x="86" y="1120"/>
                  </a:cubicBezTo>
                  <a:cubicBezTo>
                    <a:pt x="102" y="1138"/>
                    <a:pt x="115" y="1157"/>
                    <a:pt x="122" y="1180"/>
                  </a:cubicBezTo>
                  <a:cubicBezTo>
                    <a:pt x="129" y="1203"/>
                    <a:pt x="136" y="1226"/>
                    <a:pt x="143" y="1249"/>
                  </a:cubicBezTo>
                  <a:cubicBezTo>
                    <a:pt x="142" y="1249"/>
                    <a:pt x="141" y="1250"/>
                    <a:pt x="140" y="1250"/>
                  </a:cubicBezTo>
                  <a:cubicBezTo>
                    <a:pt x="137" y="1247"/>
                    <a:pt x="134" y="1243"/>
                    <a:pt x="130" y="1241"/>
                  </a:cubicBezTo>
                  <a:cubicBezTo>
                    <a:pt x="113" y="1229"/>
                    <a:pt x="105" y="1213"/>
                    <a:pt x="100" y="1193"/>
                  </a:cubicBezTo>
                  <a:cubicBezTo>
                    <a:pt x="94" y="1170"/>
                    <a:pt x="83" y="1149"/>
                    <a:pt x="70" y="1129"/>
                  </a:cubicBezTo>
                  <a:cubicBezTo>
                    <a:pt x="68" y="1125"/>
                    <a:pt x="64" y="1122"/>
                    <a:pt x="61" y="1118"/>
                  </a:cubicBezTo>
                  <a:cubicBezTo>
                    <a:pt x="61" y="1119"/>
                    <a:pt x="60" y="1119"/>
                    <a:pt x="59" y="1120"/>
                  </a:cubicBezTo>
                  <a:cubicBezTo>
                    <a:pt x="76" y="1149"/>
                    <a:pt x="91" y="1180"/>
                    <a:pt x="100" y="1213"/>
                  </a:cubicBezTo>
                  <a:cubicBezTo>
                    <a:pt x="99" y="1213"/>
                    <a:pt x="99" y="1213"/>
                    <a:pt x="98" y="1214"/>
                  </a:cubicBezTo>
                  <a:cubicBezTo>
                    <a:pt x="87" y="1199"/>
                    <a:pt x="74" y="1185"/>
                    <a:pt x="63" y="1170"/>
                  </a:cubicBezTo>
                  <a:cubicBezTo>
                    <a:pt x="53" y="1154"/>
                    <a:pt x="45" y="1137"/>
                    <a:pt x="36" y="1121"/>
                  </a:cubicBezTo>
                  <a:cubicBezTo>
                    <a:pt x="35" y="1121"/>
                    <a:pt x="34" y="1121"/>
                    <a:pt x="33" y="1122"/>
                  </a:cubicBezTo>
                  <a:cubicBezTo>
                    <a:pt x="34" y="1125"/>
                    <a:pt x="35" y="1129"/>
                    <a:pt x="36" y="1132"/>
                  </a:cubicBezTo>
                  <a:cubicBezTo>
                    <a:pt x="49" y="1168"/>
                    <a:pt x="72" y="1197"/>
                    <a:pt x="100" y="1222"/>
                  </a:cubicBezTo>
                  <a:cubicBezTo>
                    <a:pt x="131" y="1249"/>
                    <a:pt x="161" y="1277"/>
                    <a:pt x="186" y="1310"/>
                  </a:cubicBezTo>
                  <a:cubicBezTo>
                    <a:pt x="191" y="1316"/>
                    <a:pt x="197" y="1322"/>
                    <a:pt x="203" y="1328"/>
                  </a:cubicBezTo>
                  <a:cubicBezTo>
                    <a:pt x="180" y="1324"/>
                    <a:pt x="161" y="1312"/>
                    <a:pt x="143" y="1298"/>
                  </a:cubicBezTo>
                  <a:cubicBezTo>
                    <a:pt x="131" y="1289"/>
                    <a:pt x="118" y="1279"/>
                    <a:pt x="106" y="1267"/>
                  </a:cubicBezTo>
                  <a:cubicBezTo>
                    <a:pt x="97" y="1258"/>
                    <a:pt x="89" y="1248"/>
                    <a:pt x="81" y="1238"/>
                  </a:cubicBezTo>
                  <a:cubicBezTo>
                    <a:pt x="66" y="1220"/>
                    <a:pt x="53" y="1201"/>
                    <a:pt x="39" y="1183"/>
                  </a:cubicBezTo>
                  <a:cubicBezTo>
                    <a:pt x="36" y="1180"/>
                    <a:pt x="34" y="1177"/>
                    <a:pt x="32" y="1174"/>
                  </a:cubicBezTo>
                  <a:cubicBezTo>
                    <a:pt x="31" y="1175"/>
                    <a:pt x="30" y="1176"/>
                    <a:pt x="29" y="1176"/>
                  </a:cubicBezTo>
                  <a:cubicBezTo>
                    <a:pt x="49" y="1205"/>
                    <a:pt x="70" y="1234"/>
                    <a:pt x="90" y="1263"/>
                  </a:cubicBezTo>
                  <a:cubicBezTo>
                    <a:pt x="88" y="1263"/>
                    <a:pt x="87" y="1262"/>
                    <a:pt x="86" y="1262"/>
                  </a:cubicBezTo>
                  <a:cubicBezTo>
                    <a:pt x="65" y="1250"/>
                    <a:pt x="49" y="1235"/>
                    <a:pt x="36" y="1215"/>
                  </a:cubicBezTo>
                  <a:cubicBezTo>
                    <a:pt x="32" y="1209"/>
                    <a:pt x="28" y="1203"/>
                    <a:pt x="24" y="1197"/>
                  </a:cubicBezTo>
                  <a:cubicBezTo>
                    <a:pt x="23" y="1195"/>
                    <a:pt x="20" y="1193"/>
                    <a:pt x="19" y="1191"/>
                  </a:cubicBezTo>
                  <a:cubicBezTo>
                    <a:pt x="18" y="1191"/>
                    <a:pt x="17" y="1192"/>
                    <a:pt x="17" y="1192"/>
                  </a:cubicBezTo>
                  <a:cubicBezTo>
                    <a:pt x="17" y="1195"/>
                    <a:pt x="18" y="1198"/>
                    <a:pt x="19" y="1201"/>
                  </a:cubicBezTo>
                  <a:cubicBezTo>
                    <a:pt x="36" y="1231"/>
                    <a:pt x="58" y="1256"/>
                    <a:pt x="90" y="1271"/>
                  </a:cubicBezTo>
                  <a:cubicBezTo>
                    <a:pt x="95" y="1274"/>
                    <a:pt x="101" y="1276"/>
                    <a:pt x="106" y="1279"/>
                  </a:cubicBezTo>
                  <a:cubicBezTo>
                    <a:pt x="114" y="1284"/>
                    <a:pt x="121" y="1290"/>
                    <a:pt x="129" y="1296"/>
                  </a:cubicBezTo>
                  <a:cubicBezTo>
                    <a:pt x="148" y="1314"/>
                    <a:pt x="169" y="1328"/>
                    <a:pt x="195" y="1335"/>
                  </a:cubicBezTo>
                  <a:cubicBezTo>
                    <a:pt x="207" y="1338"/>
                    <a:pt x="219" y="1344"/>
                    <a:pt x="230" y="1350"/>
                  </a:cubicBezTo>
                  <a:cubicBezTo>
                    <a:pt x="251" y="1361"/>
                    <a:pt x="271" y="1372"/>
                    <a:pt x="291" y="1383"/>
                  </a:cubicBezTo>
                  <a:cubicBezTo>
                    <a:pt x="303" y="1389"/>
                    <a:pt x="312" y="1397"/>
                    <a:pt x="319" y="1408"/>
                  </a:cubicBezTo>
                  <a:cubicBezTo>
                    <a:pt x="341" y="1442"/>
                    <a:pt x="358" y="1478"/>
                    <a:pt x="370" y="1516"/>
                  </a:cubicBezTo>
                  <a:cubicBezTo>
                    <a:pt x="382" y="1553"/>
                    <a:pt x="389" y="1591"/>
                    <a:pt x="389" y="1630"/>
                  </a:cubicBezTo>
                  <a:cubicBezTo>
                    <a:pt x="389" y="1654"/>
                    <a:pt x="393" y="1678"/>
                    <a:pt x="395" y="1702"/>
                  </a:cubicBezTo>
                  <a:cubicBezTo>
                    <a:pt x="396" y="1712"/>
                    <a:pt x="397" y="1723"/>
                    <a:pt x="397" y="1734"/>
                  </a:cubicBezTo>
                  <a:cubicBezTo>
                    <a:pt x="398" y="1768"/>
                    <a:pt x="396" y="1802"/>
                    <a:pt x="399" y="1836"/>
                  </a:cubicBezTo>
                  <a:cubicBezTo>
                    <a:pt x="402" y="1867"/>
                    <a:pt x="403" y="1899"/>
                    <a:pt x="404" y="1930"/>
                  </a:cubicBezTo>
                  <a:cubicBezTo>
                    <a:pt x="404" y="1939"/>
                    <a:pt x="407" y="1943"/>
                    <a:pt x="413" y="1943"/>
                  </a:cubicBezTo>
                  <a:cubicBezTo>
                    <a:pt x="419" y="1943"/>
                    <a:pt x="423" y="1938"/>
                    <a:pt x="423" y="1930"/>
                  </a:cubicBezTo>
                  <a:cubicBezTo>
                    <a:pt x="427" y="1879"/>
                    <a:pt x="421" y="1828"/>
                    <a:pt x="419" y="1777"/>
                  </a:cubicBezTo>
                  <a:cubicBezTo>
                    <a:pt x="417" y="1735"/>
                    <a:pt x="416" y="1693"/>
                    <a:pt x="416" y="1650"/>
                  </a:cubicBezTo>
                  <a:cubicBezTo>
                    <a:pt x="415" y="1598"/>
                    <a:pt x="414" y="1545"/>
                    <a:pt x="415" y="1492"/>
                  </a:cubicBezTo>
                  <a:cubicBezTo>
                    <a:pt x="415" y="1465"/>
                    <a:pt x="418" y="1438"/>
                    <a:pt x="419" y="1412"/>
                  </a:cubicBezTo>
                  <a:cubicBezTo>
                    <a:pt x="420" y="1399"/>
                    <a:pt x="420" y="1386"/>
                    <a:pt x="420" y="1373"/>
                  </a:cubicBezTo>
                  <a:cubicBezTo>
                    <a:pt x="421" y="1334"/>
                    <a:pt x="420" y="1295"/>
                    <a:pt x="421" y="1256"/>
                  </a:cubicBezTo>
                  <a:cubicBezTo>
                    <a:pt x="422" y="1223"/>
                    <a:pt x="425" y="1191"/>
                    <a:pt x="426" y="1158"/>
                  </a:cubicBezTo>
                  <a:cubicBezTo>
                    <a:pt x="427" y="1113"/>
                    <a:pt x="427" y="1069"/>
                    <a:pt x="427" y="1024"/>
                  </a:cubicBezTo>
                  <a:cubicBezTo>
                    <a:pt x="427" y="1007"/>
                    <a:pt x="437" y="997"/>
                    <a:pt x="453" y="992"/>
                  </a:cubicBezTo>
                  <a:cubicBezTo>
                    <a:pt x="469" y="987"/>
                    <a:pt x="484" y="980"/>
                    <a:pt x="498" y="972"/>
                  </a:cubicBezTo>
                  <a:cubicBezTo>
                    <a:pt x="511" y="964"/>
                    <a:pt x="523" y="954"/>
                    <a:pt x="539" y="948"/>
                  </a:cubicBezTo>
                  <a:cubicBezTo>
                    <a:pt x="545" y="946"/>
                    <a:pt x="552" y="940"/>
                    <a:pt x="555" y="935"/>
                  </a:cubicBezTo>
                  <a:cubicBezTo>
                    <a:pt x="566" y="917"/>
                    <a:pt x="575" y="899"/>
                    <a:pt x="580" y="878"/>
                  </a:cubicBezTo>
                  <a:cubicBezTo>
                    <a:pt x="580" y="875"/>
                    <a:pt x="581" y="871"/>
                    <a:pt x="580" y="867"/>
                  </a:cubicBezTo>
                  <a:cubicBezTo>
                    <a:pt x="579" y="869"/>
                    <a:pt x="577" y="872"/>
                    <a:pt x="576" y="874"/>
                  </a:cubicBezTo>
                  <a:cubicBezTo>
                    <a:pt x="568" y="892"/>
                    <a:pt x="560" y="910"/>
                    <a:pt x="551" y="928"/>
                  </a:cubicBezTo>
                  <a:cubicBezTo>
                    <a:pt x="546" y="938"/>
                    <a:pt x="541" y="941"/>
                    <a:pt x="533" y="941"/>
                  </a:cubicBezTo>
                  <a:cubicBezTo>
                    <a:pt x="543" y="925"/>
                    <a:pt x="550" y="908"/>
                    <a:pt x="553" y="890"/>
                  </a:cubicBezTo>
                  <a:cubicBezTo>
                    <a:pt x="552" y="889"/>
                    <a:pt x="551" y="889"/>
                    <a:pt x="550" y="888"/>
                  </a:cubicBezTo>
                  <a:cubicBezTo>
                    <a:pt x="549" y="891"/>
                    <a:pt x="547" y="893"/>
                    <a:pt x="546" y="896"/>
                  </a:cubicBezTo>
                  <a:cubicBezTo>
                    <a:pt x="540" y="909"/>
                    <a:pt x="536" y="922"/>
                    <a:pt x="530" y="935"/>
                  </a:cubicBezTo>
                  <a:cubicBezTo>
                    <a:pt x="526" y="944"/>
                    <a:pt x="520" y="951"/>
                    <a:pt x="512" y="956"/>
                  </a:cubicBezTo>
                  <a:cubicBezTo>
                    <a:pt x="496" y="965"/>
                    <a:pt x="480" y="976"/>
                    <a:pt x="462" y="982"/>
                  </a:cubicBezTo>
                  <a:cubicBezTo>
                    <a:pt x="459" y="984"/>
                    <a:pt x="456" y="985"/>
                    <a:pt x="453" y="986"/>
                  </a:cubicBezTo>
                  <a:cubicBezTo>
                    <a:pt x="452" y="985"/>
                    <a:pt x="452" y="985"/>
                    <a:pt x="451" y="984"/>
                  </a:cubicBezTo>
                  <a:cubicBezTo>
                    <a:pt x="455" y="981"/>
                    <a:pt x="459" y="976"/>
                    <a:pt x="463" y="974"/>
                  </a:cubicBezTo>
                  <a:cubicBezTo>
                    <a:pt x="486" y="960"/>
                    <a:pt x="502" y="940"/>
                    <a:pt x="515" y="918"/>
                  </a:cubicBezTo>
                  <a:cubicBezTo>
                    <a:pt x="522" y="907"/>
                    <a:pt x="527" y="895"/>
                    <a:pt x="533" y="884"/>
                  </a:cubicBezTo>
                  <a:cubicBezTo>
                    <a:pt x="534" y="882"/>
                    <a:pt x="534" y="881"/>
                    <a:pt x="536" y="880"/>
                  </a:cubicBezTo>
                  <a:cubicBezTo>
                    <a:pt x="553" y="862"/>
                    <a:pt x="559" y="840"/>
                    <a:pt x="565" y="817"/>
                  </a:cubicBezTo>
                  <a:cubicBezTo>
                    <a:pt x="571" y="795"/>
                    <a:pt x="575" y="772"/>
                    <a:pt x="573" y="749"/>
                  </a:cubicBezTo>
                  <a:cubicBezTo>
                    <a:pt x="573" y="747"/>
                    <a:pt x="573" y="745"/>
                    <a:pt x="571" y="743"/>
                  </a:cubicBezTo>
                  <a:cubicBezTo>
                    <a:pt x="571" y="747"/>
                    <a:pt x="570" y="750"/>
                    <a:pt x="570" y="754"/>
                  </a:cubicBezTo>
                  <a:cubicBezTo>
                    <a:pt x="567" y="790"/>
                    <a:pt x="559" y="825"/>
                    <a:pt x="544" y="858"/>
                  </a:cubicBezTo>
                  <a:cubicBezTo>
                    <a:pt x="542" y="861"/>
                    <a:pt x="539" y="864"/>
                    <a:pt x="536" y="867"/>
                  </a:cubicBezTo>
                  <a:cubicBezTo>
                    <a:pt x="542" y="829"/>
                    <a:pt x="546" y="791"/>
                    <a:pt x="552" y="753"/>
                  </a:cubicBezTo>
                  <a:cubicBezTo>
                    <a:pt x="551" y="753"/>
                    <a:pt x="550" y="753"/>
                    <a:pt x="548" y="752"/>
                  </a:cubicBezTo>
                  <a:cubicBezTo>
                    <a:pt x="547" y="755"/>
                    <a:pt x="545" y="758"/>
                    <a:pt x="545" y="761"/>
                  </a:cubicBezTo>
                  <a:cubicBezTo>
                    <a:pt x="542" y="776"/>
                    <a:pt x="540" y="791"/>
                    <a:pt x="538" y="807"/>
                  </a:cubicBezTo>
                  <a:cubicBezTo>
                    <a:pt x="534" y="831"/>
                    <a:pt x="531" y="856"/>
                    <a:pt x="527" y="880"/>
                  </a:cubicBezTo>
                  <a:cubicBezTo>
                    <a:pt x="527" y="882"/>
                    <a:pt x="527" y="883"/>
                    <a:pt x="526" y="885"/>
                  </a:cubicBezTo>
                  <a:cubicBezTo>
                    <a:pt x="511" y="912"/>
                    <a:pt x="494" y="939"/>
                    <a:pt x="470" y="960"/>
                  </a:cubicBezTo>
                  <a:cubicBezTo>
                    <a:pt x="469" y="961"/>
                    <a:pt x="468" y="962"/>
                    <a:pt x="467" y="962"/>
                  </a:cubicBezTo>
                  <a:cubicBezTo>
                    <a:pt x="466" y="962"/>
                    <a:pt x="466" y="962"/>
                    <a:pt x="464" y="962"/>
                  </a:cubicBezTo>
                  <a:cubicBezTo>
                    <a:pt x="469" y="951"/>
                    <a:pt x="473" y="940"/>
                    <a:pt x="478" y="930"/>
                  </a:cubicBezTo>
                  <a:cubicBezTo>
                    <a:pt x="495" y="893"/>
                    <a:pt x="506" y="854"/>
                    <a:pt x="516" y="814"/>
                  </a:cubicBezTo>
                  <a:cubicBezTo>
                    <a:pt x="517" y="807"/>
                    <a:pt x="517" y="801"/>
                    <a:pt x="519" y="794"/>
                  </a:cubicBezTo>
                  <a:cubicBezTo>
                    <a:pt x="524" y="771"/>
                    <a:pt x="531" y="748"/>
                    <a:pt x="535" y="724"/>
                  </a:cubicBezTo>
                  <a:cubicBezTo>
                    <a:pt x="540" y="701"/>
                    <a:pt x="542" y="678"/>
                    <a:pt x="546" y="655"/>
                  </a:cubicBezTo>
                  <a:cubicBezTo>
                    <a:pt x="546" y="652"/>
                    <a:pt x="546" y="648"/>
                    <a:pt x="544" y="644"/>
                  </a:cubicBezTo>
                  <a:cubicBezTo>
                    <a:pt x="543" y="650"/>
                    <a:pt x="542" y="656"/>
                    <a:pt x="541" y="661"/>
                  </a:cubicBezTo>
                  <a:cubicBezTo>
                    <a:pt x="533" y="695"/>
                    <a:pt x="526" y="729"/>
                    <a:pt x="519" y="763"/>
                  </a:cubicBezTo>
                  <a:cubicBezTo>
                    <a:pt x="519" y="765"/>
                    <a:pt x="518" y="766"/>
                    <a:pt x="517" y="768"/>
                  </a:cubicBezTo>
                  <a:cubicBezTo>
                    <a:pt x="516" y="768"/>
                    <a:pt x="515" y="768"/>
                    <a:pt x="515" y="768"/>
                  </a:cubicBezTo>
                  <a:cubicBezTo>
                    <a:pt x="515" y="730"/>
                    <a:pt x="515" y="693"/>
                    <a:pt x="515" y="656"/>
                  </a:cubicBezTo>
                  <a:cubicBezTo>
                    <a:pt x="514" y="655"/>
                    <a:pt x="513" y="655"/>
                    <a:pt x="513" y="654"/>
                  </a:cubicBezTo>
                  <a:cubicBezTo>
                    <a:pt x="511" y="656"/>
                    <a:pt x="509" y="658"/>
                    <a:pt x="508" y="660"/>
                  </a:cubicBezTo>
                  <a:cubicBezTo>
                    <a:pt x="507" y="665"/>
                    <a:pt x="506" y="669"/>
                    <a:pt x="506" y="674"/>
                  </a:cubicBezTo>
                  <a:cubicBezTo>
                    <a:pt x="507" y="703"/>
                    <a:pt x="508" y="733"/>
                    <a:pt x="509" y="762"/>
                  </a:cubicBezTo>
                  <a:cubicBezTo>
                    <a:pt x="509" y="766"/>
                    <a:pt x="509" y="770"/>
                    <a:pt x="509" y="774"/>
                  </a:cubicBezTo>
                  <a:cubicBezTo>
                    <a:pt x="490" y="760"/>
                    <a:pt x="493" y="737"/>
                    <a:pt x="484" y="719"/>
                  </a:cubicBezTo>
                  <a:cubicBezTo>
                    <a:pt x="484" y="719"/>
                    <a:pt x="483" y="719"/>
                    <a:pt x="482" y="719"/>
                  </a:cubicBezTo>
                  <a:cubicBezTo>
                    <a:pt x="482" y="721"/>
                    <a:pt x="481" y="723"/>
                    <a:pt x="481" y="725"/>
                  </a:cubicBezTo>
                  <a:cubicBezTo>
                    <a:pt x="484" y="740"/>
                    <a:pt x="486" y="755"/>
                    <a:pt x="495" y="767"/>
                  </a:cubicBezTo>
                  <a:cubicBezTo>
                    <a:pt x="505" y="783"/>
                    <a:pt x="510" y="800"/>
                    <a:pt x="505" y="818"/>
                  </a:cubicBezTo>
                  <a:cubicBezTo>
                    <a:pt x="499" y="840"/>
                    <a:pt x="493" y="862"/>
                    <a:pt x="486" y="884"/>
                  </a:cubicBezTo>
                  <a:cubicBezTo>
                    <a:pt x="485" y="888"/>
                    <a:pt x="483" y="892"/>
                    <a:pt x="481" y="895"/>
                  </a:cubicBezTo>
                  <a:cubicBezTo>
                    <a:pt x="481" y="895"/>
                    <a:pt x="480" y="895"/>
                    <a:pt x="479" y="895"/>
                  </a:cubicBezTo>
                  <a:cubicBezTo>
                    <a:pt x="479" y="859"/>
                    <a:pt x="479" y="822"/>
                    <a:pt x="479" y="786"/>
                  </a:cubicBezTo>
                  <a:cubicBezTo>
                    <a:pt x="478" y="786"/>
                    <a:pt x="477" y="786"/>
                    <a:pt x="476" y="786"/>
                  </a:cubicBezTo>
                  <a:cubicBezTo>
                    <a:pt x="475" y="800"/>
                    <a:pt x="473" y="815"/>
                    <a:pt x="473" y="830"/>
                  </a:cubicBezTo>
                  <a:cubicBezTo>
                    <a:pt x="472" y="844"/>
                    <a:pt x="473" y="859"/>
                    <a:pt x="472" y="874"/>
                  </a:cubicBezTo>
                  <a:cubicBezTo>
                    <a:pt x="470" y="865"/>
                    <a:pt x="467" y="857"/>
                    <a:pt x="465" y="848"/>
                  </a:cubicBezTo>
                  <a:cubicBezTo>
                    <a:pt x="464" y="839"/>
                    <a:pt x="462" y="829"/>
                    <a:pt x="461" y="820"/>
                  </a:cubicBezTo>
                  <a:cubicBezTo>
                    <a:pt x="461" y="811"/>
                    <a:pt x="461" y="801"/>
                    <a:pt x="461" y="792"/>
                  </a:cubicBezTo>
                  <a:cubicBezTo>
                    <a:pt x="460" y="792"/>
                    <a:pt x="459" y="792"/>
                    <a:pt x="458" y="792"/>
                  </a:cubicBezTo>
                  <a:cubicBezTo>
                    <a:pt x="457" y="796"/>
                    <a:pt x="456" y="800"/>
                    <a:pt x="455" y="805"/>
                  </a:cubicBezTo>
                  <a:cubicBezTo>
                    <a:pt x="454" y="824"/>
                    <a:pt x="456" y="843"/>
                    <a:pt x="461" y="862"/>
                  </a:cubicBezTo>
                  <a:cubicBezTo>
                    <a:pt x="467" y="883"/>
                    <a:pt x="470" y="905"/>
                    <a:pt x="467" y="927"/>
                  </a:cubicBezTo>
                  <a:cubicBezTo>
                    <a:pt x="464" y="943"/>
                    <a:pt x="456" y="956"/>
                    <a:pt x="448" y="969"/>
                  </a:cubicBezTo>
                  <a:cubicBezTo>
                    <a:pt x="442" y="977"/>
                    <a:pt x="435" y="984"/>
                    <a:pt x="428" y="993"/>
                  </a:cubicBezTo>
                  <a:cubicBezTo>
                    <a:pt x="427" y="990"/>
                    <a:pt x="427" y="989"/>
                    <a:pt x="427" y="988"/>
                  </a:cubicBezTo>
                  <a:cubicBezTo>
                    <a:pt x="426" y="949"/>
                    <a:pt x="424" y="910"/>
                    <a:pt x="425" y="871"/>
                  </a:cubicBezTo>
                  <a:cubicBezTo>
                    <a:pt x="426" y="819"/>
                    <a:pt x="434" y="767"/>
                    <a:pt x="448" y="715"/>
                  </a:cubicBezTo>
                  <a:cubicBezTo>
                    <a:pt x="460" y="669"/>
                    <a:pt x="472" y="623"/>
                    <a:pt x="484" y="577"/>
                  </a:cubicBezTo>
                  <a:cubicBezTo>
                    <a:pt x="487" y="563"/>
                    <a:pt x="492" y="548"/>
                    <a:pt x="495" y="534"/>
                  </a:cubicBezTo>
                  <a:cubicBezTo>
                    <a:pt x="497" y="530"/>
                    <a:pt x="499" y="529"/>
                    <a:pt x="502" y="532"/>
                  </a:cubicBezTo>
                  <a:cubicBezTo>
                    <a:pt x="510" y="537"/>
                    <a:pt x="517" y="558"/>
                    <a:pt x="514" y="567"/>
                  </a:cubicBezTo>
                  <a:cubicBezTo>
                    <a:pt x="514" y="569"/>
                    <a:pt x="512" y="571"/>
                    <a:pt x="511" y="573"/>
                  </a:cubicBezTo>
                  <a:cubicBezTo>
                    <a:pt x="509" y="574"/>
                    <a:pt x="507" y="573"/>
                    <a:pt x="505" y="574"/>
                  </a:cubicBezTo>
                  <a:cubicBezTo>
                    <a:pt x="505" y="572"/>
                    <a:pt x="504" y="569"/>
                    <a:pt x="505" y="568"/>
                  </a:cubicBezTo>
                  <a:cubicBezTo>
                    <a:pt x="507" y="565"/>
                    <a:pt x="510" y="562"/>
                    <a:pt x="506" y="560"/>
                  </a:cubicBezTo>
                  <a:cubicBezTo>
                    <a:pt x="503" y="559"/>
                    <a:pt x="499" y="561"/>
                    <a:pt x="497" y="563"/>
                  </a:cubicBezTo>
                  <a:cubicBezTo>
                    <a:pt x="493" y="566"/>
                    <a:pt x="494" y="576"/>
                    <a:pt x="499" y="580"/>
                  </a:cubicBezTo>
                  <a:cubicBezTo>
                    <a:pt x="503" y="585"/>
                    <a:pt x="509" y="586"/>
                    <a:pt x="515" y="582"/>
                  </a:cubicBezTo>
                  <a:cubicBezTo>
                    <a:pt x="520" y="577"/>
                    <a:pt x="524" y="571"/>
                    <a:pt x="524" y="564"/>
                  </a:cubicBezTo>
                  <a:cubicBezTo>
                    <a:pt x="524" y="551"/>
                    <a:pt x="520" y="540"/>
                    <a:pt x="509" y="524"/>
                  </a:cubicBezTo>
                  <a:cubicBezTo>
                    <a:pt x="534" y="514"/>
                    <a:pt x="541" y="493"/>
                    <a:pt x="542" y="468"/>
                  </a:cubicBezTo>
                  <a:cubicBezTo>
                    <a:pt x="544" y="443"/>
                    <a:pt x="538" y="419"/>
                    <a:pt x="528" y="396"/>
                  </a:cubicBezTo>
                  <a:cubicBezTo>
                    <a:pt x="524" y="388"/>
                    <a:pt x="520" y="380"/>
                    <a:pt x="518" y="371"/>
                  </a:cubicBezTo>
                  <a:cubicBezTo>
                    <a:pt x="517" y="363"/>
                    <a:pt x="518" y="355"/>
                    <a:pt x="518" y="347"/>
                  </a:cubicBezTo>
                  <a:cubicBezTo>
                    <a:pt x="519" y="343"/>
                    <a:pt x="519" y="340"/>
                    <a:pt x="519" y="337"/>
                  </a:cubicBezTo>
                  <a:cubicBezTo>
                    <a:pt x="519" y="336"/>
                    <a:pt x="516" y="333"/>
                    <a:pt x="515" y="333"/>
                  </a:cubicBezTo>
                  <a:cubicBezTo>
                    <a:pt x="513" y="333"/>
                    <a:pt x="510" y="335"/>
                    <a:pt x="510" y="336"/>
                  </a:cubicBezTo>
                  <a:cubicBezTo>
                    <a:pt x="506" y="350"/>
                    <a:pt x="495" y="360"/>
                    <a:pt x="487" y="371"/>
                  </a:cubicBezTo>
                  <a:cubicBezTo>
                    <a:pt x="472" y="394"/>
                    <a:pt x="457" y="417"/>
                    <a:pt x="452" y="444"/>
                  </a:cubicBezTo>
                  <a:cubicBezTo>
                    <a:pt x="447" y="472"/>
                    <a:pt x="448" y="498"/>
                    <a:pt x="472" y="519"/>
                  </a:cubicBezTo>
                  <a:cubicBezTo>
                    <a:pt x="460" y="517"/>
                    <a:pt x="453" y="523"/>
                    <a:pt x="445" y="529"/>
                  </a:cubicBezTo>
                  <a:cubicBezTo>
                    <a:pt x="435" y="537"/>
                    <a:pt x="434" y="547"/>
                    <a:pt x="436" y="558"/>
                  </a:cubicBezTo>
                  <a:cubicBezTo>
                    <a:pt x="437" y="562"/>
                    <a:pt x="442" y="565"/>
                    <a:pt x="446" y="567"/>
                  </a:cubicBezTo>
                  <a:cubicBezTo>
                    <a:pt x="452" y="568"/>
                    <a:pt x="458" y="567"/>
                    <a:pt x="461" y="562"/>
                  </a:cubicBezTo>
                  <a:cubicBezTo>
                    <a:pt x="462" y="560"/>
                    <a:pt x="462" y="555"/>
                    <a:pt x="461" y="553"/>
                  </a:cubicBezTo>
                  <a:cubicBezTo>
                    <a:pt x="459" y="551"/>
                    <a:pt x="455" y="551"/>
                    <a:pt x="452" y="551"/>
                  </a:cubicBezTo>
                  <a:cubicBezTo>
                    <a:pt x="451" y="551"/>
                    <a:pt x="450" y="555"/>
                    <a:pt x="449" y="559"/>
                  </a:cubicBezTo>
                  <a:cubicBezTo>
                    <a:pt x="448" y="557"/>
                    <a:pt x="445" y="556"/>
                    <a:pt x="444" y="554"/>
                  </a:cubicBezTo>
                  <a:cubicBezTo>
                    <a:pt x="441" y="546"/>
                    <a:pt x="445" y="539"/>
                    <a:pt x="452" y="533"/>
                  </a:cubicBezTo>
                  <a:cubicBezTo>
                    <a:pt x="460" y="526"/>
                    <a:pt x="468" y="523"/>
                    <a:pt x="478" y="529"/>
                  </a:cubicBezTo>
                  <a:cubicBezTo>
                    <a:pt x="479" y="530"/>
                    <a:pt x="481" y="534"/>
                    <a:pt x="480" y="536"/>
                  </a:cubicBezTo>
                  <a:cubicBezTo>
                    <a:pt x="464" y="598"/>
                    <a:pt x="447" y="660"/>
                    <a:pt x="432" y="722"/>
                  </a:cubicBezTo>
                  <a:cubicBezTo>
                    <a:pt x="425" y="753"/>
                    <a:pt x="421" y="784"/>
                    <a:pt x="416" y="815"/>
                  </a:cubicBezTo>
                  <a:cubicBezTo>
                    <a:pt x="408" y="859"/>
                    <a:pt x="411" y="902"/>
                    <a:pt x="413" y="946"/>
                  </a:cubicBezTo>
                  <a:cubicBezTo>
                    <a:pt x="413" y="946"/>
                    <a:pt x="413" y="947"/>
                    <a:pt x="412" y="949"/>
                  </a:cubicBezTo>
                  <a:cubicBezTo>
                    <a:pt x="411" y="946"/>
                    <a:pt x="410" y="944"/>
                    <a:pt x="409" y="943"/>
                  </a:cubicBezTo>
                  <a:cubicBezTo>
                    <a:pt x="402" y="928"/>
                    <a:pt x="396" y="913"/>
                    <a:pt x="388" y="899"/>
                  </a:cubicBezTo>
                  <a:cubicBezTo>
                    <a:pt x="352" y="835"/>
                    <a:pt x="326" y="768"/>
                    <a:pt x="304" y="698"/>
                  </a:cubicBezTo>
                  <a:cubicBezTo>
                    <a:pt x="299" y="683"/>
                    <a:pt x="294" y="667"/>
                    <a:pt x="293" y="651"/>
                  </a:cubicBezTo>
                  <a:cubicBezTo>
                    <a:pt x="292" y="643"/>
                    <a:pt x="298" y="635"/>
                    <a:pt x="301" y="627"/>
                  </a:cubicBezTo>
                  <a:cubicBezTo>
                    <a:pt x="302" y="626"/>
                    <a:pt x="303" y="625"/>
                    <a:pt x="304" y="625"/>
                  </a:cubicBezTo>
                  <a:cubicBezTo>
                    <a:pt x="317" y="626"/>
                    <a:pt x="330" y="620"/>
                    <a:pt x="344" y="622"/>
                  </a:cubicBezTo>
                  <a:cubicBezTo>
                    <a:pt x="365" y="625"/>
                    <a:pt x="382" y="617"/>
                    <a:pt x="398" y="605"/>
                  </a:cubicBezTo>
                  <a:cubicBezTo>
                    <a:pt x="401" y="602"/>
                    <a:pt x="405" y="599"/>
                    <a:pt x="408" y="595"/>
                  </a:cubicBezTo>
                  <a:cubicBezTo>
                    <a:pt x="409" y="594"/>
                    <a:pt x="408" y="591"/>
                    <a:pt x="409" y="589"/>
                  </a:cubicBezTo>
                  <a:cubicBezTo>
                    <a:pt x="407" y="589"/>
                    <a:pt x="404" y="589"/>
                    <a:pt x="403" y="591"/>
                  </a:cubicBezTo>
                  <a:cubicBezTo>
                    <a:pt x="391" y="603"/>
                    <a:pt x="377" y="613"/>
                    <a:pt x="359" y="616"/>
                  </a:cubicBezTo>
                  <a:cubicBezTo>
                    <a:pt x="357" y="616"/>
                    <a:pt x="356" y="616"/>
                    <a:pt x="354" y="616"/>
                  </a:cubicBezTo>
                  <a:cubicBezTo>
                    <a:pt x="349" y="616"/>
                    <a:pt x="349" y="614"/>
                    <a:pt x="351" y="611"/>
                  </a:cubicBezTo>
                  <a:cubicBezTo>
                    <a:pt x="353" y="608"/>
                    <a:pt x="356" y="605"/>
                    <a:pt x="359" y="603"/>
                  </a:cubicBezTo>
                  <a:cubicBezTo>
                    <a:pt x="369" y="593"/>
                    <a:pt x="378" y="584"/>
                    <a:pt x="388" y="573"/>
                  </a:cubicBezTo>
                  <a:cubicBezTo>
                    <a:pt x="384" y="575"/>
                    <a:pt x="381" y="576"/>
                    <a:pt x="378" y="579"/>
                  </a:cubicBezTo>
                  <a:cubicBezTo>
                    <a:pt x="367" y="589"/>
                    <a:pt x="356" y="600"/>
                    <a:pt x="345" y="610"/>
                  </a:cubicBezTo>
                  <a:cubicBezTo>
                    <a:pt x="343" y="612"/>
                    <a:pt x="341" y="613"/>
                    <a:pt x="340" y="614"/>
                  </a:cubicBezTo>
                  <a:cubicBezTo>
                    <a:pt x="328" y="616"/>
                    <a:pt x="316" y="617"/>
                    <a:pt x="304" y="619"/>
                  </a:cubicBezTo>
                  <a:cubicBezTo>
                    <a:pt x="310" y="591"/>
                    <a:pt x="320" y="566"/>
                    <a:pt x="342" y="549"/>
                  </a:cubicBezTo>
                  <a:cubicBezTo>
                    <a:pt x="344" y="548"/>
                    <a:pt x="346" y="547"/>
                    <a:pt x="348" y="546"/>
                  </a:cubicBezTo>
                  <a:cubicBezTo>
                    <a:pt x="386" y="527"/>
                    <a:pt x="411" y="497"/>
                    <a:pt x="422" y="457"/>
                  </a:cubicBezTo>
                  <a:cubicBezTo>
                    <a:pt x="423" y="456"/>
                    <a:pt x="423" y="454"/>
                    <a:pt x="422" y="452"/>
                  </a:cubicBezTo>
                  <a:cubicBezTo>
                    <a:pt x="407" y="487"/>
                    <a:pt x="385" y="516"/>
                    <a:pt x="352" y="536"/>
                  </a:cubicBezTo>
                  <a:cubicBezTo>
                    <a:pt x="353" y="532"/>
                    <a:pt x="354" y="528"/>
                    <a:pt x="356" y="525"/>
                  </a:cubicBezTo>
                  <a:cubicBezTo>
                    <a:pt x="368" y="506"/>
                    <a:pt x="380" y="487"/>
                    <a:pt x="392" y="468"/>
                  </a:cubicBezTo>
                  <a:cubicBezTo>
                    <a:pt x="396" y="461"/>
                    <a:pt x="397" y="459"/>
                    <a:pt x="393" y="453"/>
                  </a:cubicBezTo>
                  <a:cubicBezTo>
                    <a:pt x="388" y="460"/>
                    <a:pt x="383" y="467"/>
                    <a:pt x="379" y="474"/>
                  </a:cubicBezTo>
                  <a:cubicBezTo>
                    <a:pt x="371" y="488"/>
                    <a:pt x="361" y="501"/>
                    <a:pt x="355" y="516"/>
                  </a:cubicBezTo>
                  <a:cubicBezTo>
                    <a:pt x="347" y="534"/>
                    <a:pt x="335" y="548"/>
                    <a:pt x="319" y="562"/>
                  </a:cubicBezTo>
                  <a:cubicBezTo>
                    <a:pt x="320" y="558"/>
                    <a:pt x="320" y="555"/>
                    <a:pt x="321" y="552"/>
                  </a:cubicBezTo>
                  <a:cubicBezTo>
                    <a:pt x="321" y="549"/>
                    <a:pt x="322" y="546"/>
                    <a:pt x="322" y="543"/>
                  </a:cubicBezTo>
                  <a:cubicBezTo>
                    <a:pt x="324" y="527"/>
                    <a:pt x="326" y="511"/>
                    <a:pt x="328" y="496"/>
                  </a:cubicBezTo>
                  <a:cubicBezTo>
                    <a:pt x="328" y="493"/>
                    <a:pt x="329" y="490"/>
                    <a:pt x="331" y="488"/>
                  </a:cubicBezTo>
                  <a:cubicBezTo>
                    <a:pt x="343" y="473"/>
                    <a:pt x="356" y="458"/>
                    <a:pt x="368" y="443"/>
                  </a:cubicBezTo>
                  <a:cubicBezTo>
                    <a:pt x="372" y="439"/>
                    <a:pt x="376" y="437"/>
                    <a:pt x="380" y="433"/>
                  </a:cubicBezTo>
                  <a:cubicBezTo>
                    <a:pt x="385" y="429"/>
                    <a:pt x="391" y="424"/>
                    <a:pt x="395" y="418"/>
                  </a:cubicBezTo>
                  <a:cubicBezTo>
                    <a:pt x="411" y="394"/>
                    <a:pt x="420" y="367"/>
                    <a:pt x="423" y="338"/>
                  </a:cubicBezTo>
                  <a:cubicBezTo>
                    <a:pt x="423" y="337"/>
                    <a:pt x="423" y="336"/>
                    <a:pt x="422" y="335"/>
                  </a:cubicBezTo>
                  <a:cubicBezTo>
                    <a:pt x="412" y="369"/>
                    <a:pt x="403" y="404"/>
                    <a:pt x="375" y="431"/>
                  </a:cubicBezTo>
                  <a:cubicBezTo>
                    <a:pt x="379" y="413"/>
                    <a:pt x="384" y="397"/>
                    <a:pt x="387" y="380"/>
                  </a:cubicBezTo>
                  <a:cubicBezTo>
                    <a:pt x="391" y="364"/>
                    <a:pt x="395" y="347"/>
                    <a:pt x="399" y="331"/>
                  </a:cubicBezTo>
                  <a:cubicBezTo>
                    <a:pt x="398" y="331"/>
                    <a:pt x="396" y="330"/>
                    <a:pt x="395" y="330"/>
                  </a:cubicBezTo>
                  <a:cubicBezTo>
                    <a:pt x="394" y="333"/>
                    <a:pt x="392" y="336"/>
                    <a:pt x="391" y="339"/>
                  </a:cubicBezTo>
                  <a:cubicBezTo>
                    <a:pt x="386" y="360"/>
                    <a:pt x="382" y="382"/>
                    <a:pt x="377" y="403"/>
                  </a:cubicBezTo>
                  <a:cubicBezTo>
                    <a:pt x="371" y="433"/>
                    <a:pt x="354" y="455"/>
                    <a:pt x="328" y="474"/>
                  </a:cubicBezTo>
                  <a:cubicBezTo>
                    <a:pt x="330" y="468"/>
                    <a:pt x="330" y="463"/>
                    <a:pt x="331" y="459"/>
                  </a:cubicBezTo>
                  <a:cubicBezTo>
                    <a:pt x="338" y="434"/>
                    <a:pt x="347" y="409"/>
                    <a:pt x="353" y="384"/>
                  </a:cubicBezTo>
                  <a:cubicBezTo>
                    <a:pt x="360" y="355"/>
                    <a:pt x="367" y="327"/>
                    <a:pt x="368" y="297"/>
                  </a:cubicBezTo>
                  <a:cubicBezTo>
                    <a:pt x="368" y="295"/>
                    <a:pt x="367" y="292"/>
                    <a:pt x="366" y="289"/>
                  </a:cubicBezTo>
                  <a:cubicBezTo>
                    <a:pt x="358" y="339"/>
                    <a:pt x="347" y="388"/>
                    <a:pt x="331" y="433"/>
                  </a:cubicBezTo>
                  <a:cubicBezTo>
                    <a:pt x="331" y="416"/>
                    <a:pt x="331" y="396"/>
                    <a:pt x="331" y="377"/>
                  </a:cubicBezTo>
                  <a:cubicBezTo>
                    <a:pt x="330" y="358"/>
                    <a:pt x="338" y="339"/>
                    <a:pt x="334" y="320"/>
                  </a:cubicBezTo>
                  <a:cubicBezTo>
                    <a:pt x="322" y="364"/>
                    <a:pt x="324" y="410"/>
                    <a:pt x="323" y="456"/>
                  </a:cubicBezTo>
                  <a:cubicBezTo>
                    <a:pt x="322" y="456"/>
                    <a:pt x="322" y="456"/>
                    <a:pt x="321" y="457"/>
                  </a:cubicBezTo>
                  <a:cubicBezTo>
                    <a:pt x="315" y="435"/>
                    <a:pt x="308" y="413"/>
                    <a:pt x="302" y="391"/>
                  </a:cubicBezTo>
                  <a:cubicBezTo>
                    <a:pt x="301" y="391"/>
                    <a:pt x="301" y="391"/>
                    <a:pt x="301" y="391"/>
                  </a:cubicBezTo>
                  <a:cubicBezTo>
                    <a:pt x="303" y="402"/>
                    <a:pt x="304" y="413"/>
                    <a:pt x="307" y="424"/>
                  </a:cubicBezTo>
                  <a:cubicBezTo>
                    <a:pt x="310" y="440"/>
                    <a:pt x="315" y="455"/>
                    <a:pt x="319" y="471"/>
                  </a:cubicBezTo>
                  <a:cubicBezTo>
                    <a:pt x="323" y="491"/>
                    <a:pt x="319" y="512"/>
                    <a:pt x="316" y="533"/>
                  </a:cubicBezTo>
                  <a:cubicBezTo>
                    <a:pt x="312" y="550"/>
                    <a:pt x="308" y="567"/>
                    <a:pt x="304" y="584"/>
                  </a:cubicBezTo>
                  <a:cubicBezTo>
                    <a:pt x="303" y="584"/>
                    <a:pt x="303" y="584"/>
                    <a:pt x="302" y="584"/>
                  </a:cubicBezTo>
                  <a:cubicBezTo>
                    <a:pt x="301" y="577"/>
                    <a:pt x="300" y="570"/>
                    <a:pt x="300" y="563"/>
                  </a:cubicBezTo>
                  <a:cubicBezTo>
                    <a:pt x="299" y="557"/>
                    <a:pt x="298" y="551"/>
                    <a:pt x="296" y="545"/>
                  </a:cubicBezTo>
                  <a:cubicBezTo>
                    <a:pt x="293" y="532"/>
                    <a:pt x="294" y="519"/>
                    <a:pt x="297" y="507"/>
                  </a:cubicBezTo>
                  <a:cubicBezTo>
                    <a:pt x="300" y="496"/>
                    <a:pt x="300" y="484"/>
                    <a:pt x="302" y="473"/>
                  </a:cubicBezTo>
                  <a:cubicBezTo>
                    <a:pt x="301" y="473"/>
                    <a:pt x="300" y="472"/>
                    <a:pt x="299" y="472"/>
                  </a:cubicBezTo>
                  <a:cubicBezTo>
                    <a:pt x="296" y="485"/>
                    <a:pt x="294" y="498"/>
                    <a:pt x="291" y="511"/>
                  </a:cubicBezTo>
                  <a:cubicBezTo>
                    <a:pt x="290" y="511"/>
                    <a:pt x="289" y="511"/>
                    <a:pt x="288" y="511"/>
                  </a:cubicBezTo>
                  <a:cubicBezTo>
                    <a:pt x="287" y="498"/>
                    <a:pt x="285" y="485"/>
                    <a:pt x="283" y="471"/>
                  </a:cubicBezTo>
                  <a:cubicBezTo>
                    <a:pt x="283" y="471"/>
                    <a:pt x="282" y="471"/>
                    <a:pt x="282" y="471"/>
                  </a:cubicBezTo>
                  <a:cubicBezTo>
                    <a:pt x="281" y="473"/>
                    <a:pt x="281" y="476"/>
                    <a:pt x="281" y="478"/>
                  </a:cubicBezTo>
                  <a:cubicBezTo>
                    <a:pt x="279" y="496"/>
                    <a:pt x="284" y="513"/>
                    <a:pt x="287" y="530"/>
                  </a:cubicBezTo>
                  <a:cubicBezTo>
                    <a:pt x="290" y="553"/>
                    <a:pt x="293" y="575"/>
                    <a:pt x="296" y="598"/>
                  </a:cubicBezTo>
                  <a:cubicBezTo>
                    <a:pt x="298" y="609"/>
                    <a:pt x="293" y="618"/>
                    <a:pt x="288" y="628"/>
                  </a:cubicBezTo>
                  <a:cubicBezTo>
                    <a:pt x="288" y="627"/>
                    <a:pt x="287" y="626"/>
                    <a:pt x="287" y="626"/>
                  </a:cubicBezTo>
                  <a:cubicBezTo>
                    <a:pt x="280" y="592"/>
                    <a:pt x="274" y="558"/>
                    <a:pt x="268" y="524"/>
                  </a:cubicBezTo>
                  <a:cubicBezTo>
                    <a:pt x="267" y="518"/>
                    <a:pt x="267" y="511"/>
                    <a:pt x="267" y="505"/>
                  </a:cubicBezTo>
                  <a:cubicBezTo>
                    <a:pt x="267" y="457"/>
                    <a:pt x="268" y="409"/>
                    <a:pt x="267" y="361"/>
                  </a:cubicBezTo>
                  <a:cubicBezTo>
                    <a:pt x="267" y="315"/>
                    <a:pt x="265" y="268"/>
                    <a:pt x="264" y="222"/>
                  </a:cubicBezTo>
                  <a:cubicBezTo>
                    <a:pt x="264" y="219"/>
                    <a:pt x="264" y="216"/>
                    <a:pt x="264" y="212"/>
                  </a:cubicBezTo>
                  <a:cubicBezTo>
                    <a:pt x="282" y="217"/>
                    <a:pt x="297" y="237"/>
                    <a:pt x="297" y="256"/>
                  </a:cubicBezTo>
                  <a:cubicBezTo>
                    <a:pt x="297" y="259"/>
                    <a:pt x="295" y="262"/>
                    <a:pt x="293" y="263"/>
                  </a:cubicBezTo>
                  <a:cubicBezTo>
                    <a:pt x="289" y="264"/>
                    <a:pt x="284" y="264"/>
                    <a:pt x="283" y="258"/>
                  </a:cubicBezTo>
                  <a:cubicBezTo>
                    <a:pt x="286" y="258"/>
                    <a:pt x="289" y="258"/>
                    <a:pt x="291" y="257"/>
                  </a:cubicBezTo>
                  <a:cubicBezTo>
                    <a:pt x="292" y="256"/>
                    <a:pt x="292" y="252"/>
                    <a:pt x="291" y="251"/>
                  </a:cubicBezTo>
                  <a:cubicBezTo>
                    <a:pt x="288" y="250"/>
                    <a:pt x="284" y="248"/>
                    <a:pt x="281" y="248"/>
                  </a:cubicBezTo>
                  <a:cubicBezTo>
                    <a:pt x="276" y="248"/>
                    <a:pt x="274" y="252"/>
                    <a:pt x="274" y="257"/>
                  </a:cubicBezTo>
                  <a:cubicBezTo>
                    <a:pt x="274" y="264"/>
                    <a:pt x="279" y="270"/>
                    <a:pt x="285" y="272"/>
                  </a:cubicBezTo>
                  <a:cubicBezTo>
                    <a:pt x="299" y="275"/>
                    <a:pt x="306" y="269"/>
                    <a:pt x="305" y="254"/>
                  </a:cubicBezTo>
                  <a:cubicBezTo>
                    <a:pt x="305" y="242"/>
                    <a:pt x="300" y="232"/>
                    <a:pt x="293" y="223"/>
                  </a:cubicBezTo>
                  <a:cubicBezTo>
                    <a:pt x="302" y="223"/>
                    <a:pt x="312" y="222"/>
                    <a:pt x="321" y="221"/>
                  </a:cubicBezTo>
                  <a:cubicBezTo>
                    <a:pt x="340" y="220"/>
                    <a:pt x="353" y="209"/>
                    <a:pt x="364" y="196"/>
                  </a:cubicBezTo>
                  <a:cubicBezTo>
                    <a:pt x="371" y="187"/>
                    <a:pt x="376" y="177"/>
                    <a:pt x="380" y="166"/>
                  </a:cubicBezTo>
                  <a:cubicBezTo>
                    <a:pt x="388" y="147"/>
                    <a:pt x="394" y="127"/>
                    <a:pt x="401" y="107"/>
                  </a:cubicBezTo>
                  <a:cubicBezTo>
                    <a:pt x="402" y="105"/>
                    <a:pt x="401" y="101"/>
                    <a:pt x="402" y="98"/>
                  </a:cubicBezTo>
                  <a:cubicBezTo>
                    <a:pt x="401" y="98"/>
                    <a:pt x="400" y="98"/>
                    <a:pt x="399" y="97"/>
                  </a:cubicBezTo>
                  <a:cubicBezTo>
                    <a:pt x="398" y="100"/>
                    <a:pt x="397" y="102"/>
                    <a:pt x="395" y="105"/>
                  </a:cubicBezTo>
                  <a:cubicBezTo>
                    <a:pt x="386" y="129"/>
                    <a:pt x="377" y="153"/>
                    <a:pt x="366" y="176"/>
                  </a:cubicBezTo>
                  <a:cubicBezTo>
                    <a:pt x="354" y="199"/>
                    <a:pt x="335" y="213"/>
                    <a:pt x="308" y="212"/>
                  </a:cubicBezTo>
                  <a:cubicBezTo>
                    <a:pt x="299" y="211"/>
                    <a:pt x="289" y="209"/>
                    <a:pt x="280" y="207"/>
                  </a:cubicBezTo>
                  <a:cubicBezTo>
                    <a:pt x="278" y="207"/>
                    <a:pt x="276" y="205"/>
                    <a:pt x="273" y="203"/>
                  </a:cubicBezTo>
                  <a:cubicBezTo>
                    <a:pt x="275" y="202"/>
                    <a:pt x="275" y="202"/>
                    <a:pt x="276" y="202"/>
                  </a:cubicBezTo>
                  <a:cubicBezTo>
                    <a:pt x="309" y="202"/>
                    <a:pt x="329" y="182"/>
                    <a:pt x="347" y="158"/>
                  </a:cubicBezTo>
                  <a:cubicBezTo>
                    <a:pt x="358" y="142"/>
                    <a:pt x="362" y="124"/>
                    <a:pt x="366" y="105"/>
                  </a:cubicBezTo>
                  <a:cubicBezTo>
                    <a:pt x="368" y="98"/>
                    <a:pt x="370" y="91"/>
                    <a:pt x="371" y="83"/>
                  </a:cubicBezTo>
                  <a:cubicBezTo>
                    <a:pt x="372" y="78"/>
                    <a:pt x="372" y="74"/>
                    <a:pt x="372" y="69"/>
                  </a:cubicBezTo>
                  <a:cubicBezTo>
                    <a:pt x="371" y="69"/>
                    <a:pt x="371" y="68"/>
                    <a:pt x="370" y="68"/>
                  </a:cubicBezTo>
                  <a:cubicBezTo>
                    <a:pt x="369" y="71"/>
                    <a:pt x="367" y="74"/>
                    <a:pt x="366" y="77"/>
                  </a:cubicBezTo>
                  <a:cubicBezTo>
                    <a:pt x="362" y="91"/>
                    <a:pt x="357" y="106"/>
                    <a:pt x="354" y="120"/>
                  </a:cubicBezTo>
                  <a:cubicBezTo>
                    <a:pt x="346" y="150"/>
                    <a:pt x="328" y="171"/>
                    <a:pt x="302" y="186"/>
                  </a:cubicBezTo>
                  <a:cubicBezTo>
                    <a:pt x="296" y="189"/>
                    <a:pt x="289" y="190"/>
                    <a:pt x="282" y="191"/>
                  </a:cubicBezTo>
                  <a:cubicBezTo>
                    <a:pt x="305" y="175"/>
                    <a:pt x="318" y="152"/>
                    <a:pt x="327" y="127"/>
                  </a:cubicBezTo>
                  <a:cubicBezTo>
                    <a:pt x="337" y="102"/>
                    <a:pt x="343" y="77"/>
                    <a:pt x="343" y="50"/>
                  </a:cubicBezTo>
                  <a:cubicBezTo>
                    <a:pt x="342" y="50"/>
                    <a:pt x="341" y="50"/>
                    <a:pt x="340" y="49"/>
                  </a:cubicBezTo>
                  <a:cubicBezTo>
                    <a:pt x="339" y="55"/>
                    <a:pt x="337" y="60"/>
                    <a:pt x="336" y="65"/>
                  </a:cubicBezTo>
                  <a:cubicBezTo>
                    <a:pt x="329" y="100"/>
                    <a:pt x="319" y="132"/>
                    <a:pt x="298" y="161"/>
                  </a:cubicBezTo>
                  <a:cubicBezTo>
                    <a:pt x="292" y="169"/>
                    <a:pt x="285" y="176"/>
                    <a:pt x="274" y="181"/>
                  </a:cubicBezTo>
                  <a:cubicBezTo>
                    <a:pt x="282" y="164"/>
                    <a:pt x="290" y="149"/>
                    <a:pt x="296" y="133"/>
                  </a:cubicBezTo>
                  <a:cubicBezTo>
                    <a:pt x="303" y="117"/>
                    <a:pt x="308" y="100"/>
                    <a:pt x="312" y="83"/>
                  </a:cubicBezTo>
                  <a:cubicBezTo>
                    <a:pt x="316" y="67"/>
                    <a:pt x="324" y="52"/>
                    <a:pt x="323" y="35"/>
                  </a:cubicBezTo>
                  <a:cubicBezTo>
                    <a:pt x="322" y="35"/>
                    <a:pt x="321" y="34"/>
                    <a:pt x="320" y="34"/>
                  </a:cubicBezTo>
                  <a:cubicBezTo>
                    <a:pt x="318" y="41"/>
                    <a:pt x="315" y="48"/>
                    <a:pt x="312" y="55"/>
                  </a:cubicBezTo>
                  <a:cubicBezTo>
                    <a:pt x="307" y="71"/>
                    <a:pt x="304" y="87"/>
                    <a:pt x="298" y="103"/>
                  </a:cubicBezTo>
                  <a:cubicBezTo>
                    <a:pt x="287" y="128"/>
                    <a:pt x="275" y="153"/>
                    <a:pt x="264" y="177"/>
                  </a:cubicBezTo>
                  <a:cubicBezTo>
                    <a:pt x="263" y="178"/>
                    <a:pt x="263" y="179"/>
                    <a:pt x="261" y="180"/>
                  </a:cubicBezTo>
                  <a:cubicBezTo>
                    <a:pt x="266" y="153"/>
                    <a:pt x="269" y="126"/>
                    <a:pt x="274" y="100"/>
                  </a:cubicBezTo>
                  <a:cubicBezTo>
                    <a:pt x="280" y="74"/>
                    <a:pt x="287" y="48"/>
                    <a:pt x="290" y="21"/>
                  </a:cubicBezTo>
                  <a:cubicBezTo>
                    <a:pt x="288" y="21"/>
                    <a:pt x="287" y="21"/>
                    <a:pt x="286" y="21"/>
                  </a:cubicBezTo>
                  <a:cubicBezTo>
                    <a:pt x="278" y="45"/>
                    <a:pt x="273" y="70"/>
                    <a:pt x="268" y="95"/>
                  </a:cubicBezTo>
                  <a:cubicBezTo>
                    <a:pt x="262" y="120"/>
                    <a:pt x="258" y="145"/>
                    <a:pt x="253" y="171"/>
                  </a:cubicBezTo>
                  <a:cubicBezTo>
                    <a:pt x="253" y="171"/>
                    <a:pt x="252" y="171"/>
                    <a:pt x="251" y="171"/>
                  </a:cubicBezTo>
                  <a:cubicBezTo>
                    <a:pt x="250" y="168"/>
                    <a:pt x="249" y="166"/>
                    <a:pt x="248" y="164"/>
                  </a:cubicBezTo>
                  <a:cubicBezTo>
                    <a:pt x="238" y="141"/>
                    <a:pt x="238" y="117"/>
                    <a:pt x="242" y="93"/>
                  </a:cubicBezTo>
                  <a:cubicBezTo>
                    <a:pt x="245" y="73"/>
                    <a:pt x="250" y="53"/>
                    <a:pt x="253" y="34"/>
                  </a:cubicBezTo>
                  <a:cubicBezTo>
                    <a:pt x="254" y="30"/>
                    <a:pt x="254" y="26"/>
                    <a:pt x="254" y="22"/>
                  </a:cubicBezTo>
                  <a:cubicBezTo>
                    <a:pt x="253" y="21"/>
                    <a:pt x="253" y="21"/>
                    <a:pt x="252" y="21"/>
                  </a:cubicBezTo>
                  <a:cubicBezTo>
                    <a:pt x="251" y="24"/>
                    <a:pt x="249" y="26"/>
                    <a:pt x="248" y="29"/>
                  </a:cubicBezTo>
                  <a:cubicBezTo>
                    <a:pt x="240" y="58"/>
                    <a:pt x="231" y="88"/>
                    <a:pt x="230" y="119"/>
                  </a:cubicBezTo>
                  <a:cubicBezTo>
                    <a:pt x="230" y="140"/>
                    <a:pt x="234" y="160"/>
                    <a:pt x="244" y="179"/>
                  </a:cubicBezTo>
                  <a:cubicBezTo>
                    <a:pt x="229" y="164"/>
                    <a:pt x="222" y="145"/>
                    <a:pt x="219" y="125"/>
                  </a:cubicBezTo>
                  <a:cubicBezTo>
                    <a:pt x="213" y="95"/>
                    <a:pt x="213" y="64"/>
                    <a:pt x="219" y="34"/>
                  </a:cubicBezTo>
                  <a:cubicBezTo>
                    <a:pt x="220" y="28"/>
                    <a:pt x="221" y="22"/>
                    <a:pt x="221" y="16"/>
                  </a:cubicBezTo>
                  <a:cubicBezTo>
                    <a:pt x="221" y="13"/>
                    <a:pt x="220" y="11"/>
                    <a:pt x="220" y="7"/>
                  </a:cubicBezTo>
                  <a:cubicBezTo>
                    <a:pt x="213" y="12"/>
                    <a:pt x="207" y="55"/>
                    <a:pt x="207" y="88"/>
                  </a:cubicBezTo>
                  <a:cubicBezTo>
                    <a:pt x="207" y="115"/>
                    <a:pt x="210" y="142"/>
                    <a:pt x="221" y="168"/>
                  </a:cubicBezTo>
                  <a:cubicBezTo>
                    <a:pt x="218" y="164"/>
                    <a:pt x="215" y="161"/>
                    <a:pt x="212" y="157"/>
                  </a:cubicBezTo>
                  <a:cubicBezTo>
                    <a:pt x="202" y="143"/>
                    <a:pt x="192" y="129"/>
                    <a:pt x="188" y="112"/>
                  </a:cubicBezTo>
                  <a:cubicBezTo>
                    <a:pt x="187" y="107"/>
                    <a:pt x="186" y="102"/>
                    <a:pt x="186" y="97"/>
                  </a:cubicBezTo>
                  <a:cubicBezTo>
                    <a:pt x="186" y="70"/>
                    <a:pt x="186" y="43"/>
                    <a:pt x="191" y="16"/>
                  </a:cubicBezTo>
                  <a:cubicBezTo>
                    <a:pt x="192" y="13"/>
                    <a:pt x="191" y="9"/>
                    <a:pt x="191" y="6"/>
                  </a:cubicBezTo>
                  <a:cubicBezTo>
                    <a:pt x="190" y="5"/>
                    <a:pt x="190" y="5"/>
                    <a:pt x="189" y="5"/>
                  </a:cubicBezTo>
                  <a:cubicBezTo>
                    <a:pt x="188" y="7"/>
                    <a:pt x="186" y="9"/>
                    <a:pt x="186" y="11"/>
                  </a:cubicBezTo>
                  <a:cubicBezTo>
                    <a:pt x="178" y="42"/>
                    <a:pt x="177" y="73"/>
                    <a:pt x="178" y="104"/>
                  </a:cubicBezTo>
                  <a:cubicBezTo>
                    <a:pt x="178" y="125"/>
                    <a:pt x="190" y="142"/>
                    <a:pt x="202" y="159"/>
                  </a:cubicBezTo>
                  <a:cubicBezTo>
                    <a:pt x="203" y="161"/>
                    <a:pt x="204" y="163"/>
                    <a:pt x="204" y="165"/>
                  </a:cubicBezTo>
                  <a:cubicBezTo>
                    <a:pt x="203" y="164"/>
                    <a:pt x="201" y="163"/>
                    <a:pt x="200" y="162"/>
                  </a:cubicBezTo>
                  <a:cubicBezTo>
                    <a:pt x="184" y="141"/>
                    <a:pt x="166" y="122"/>
                    <a:pt x="158" y="96"/>
                  </a:cubicBezTo>
                  <a:cubicBezTo>
                    <a:pt x="154" y="81"/>
                    <a:pt x="154" y="67"/>
                    <a:pt x="155" y="52"/>
                  </a:cubicBezTo>
                  <a:cubicBezTo>
                    <a:pt x="156" y="38"/>
                    <a:pt x="158" y="23"/>
                    <a:pt x="159" y="9"/>
                  </a:cubicBezTo>
                  <a:cubicBezTo>
                    <a:pt x="159" y="6"/>
                    <a:pt x="159" y="4"/>
                    <a:pt x="159" y="1"/>
                  </a:cubicBezTo>
                  <a:cubicBezTo>
                    <a:pt x="158" y="1"/>
                    <a:pt x="157" y="1"/>
                    <a:pt x="157" y="0"/>
                  </a:cubicBezTo>
                  <a:cubicBezTo>
                    <a:pt x="156" y="2"/>
                    <a:pt x="154" y="4"/>
                    <a:pt x="154" y="6"/>
                  </a:cubicBezTo>
                  <a:cubicBezTo>
                    <a:pt x="151" y="27"/>
                    <a:pt x="148" y="48"/>
                    <a:pt x="146" y="68"/>
                  </a:cubicBezTo>
                  <a:cubicBezTo>
                    <a:pt x="143" y="88"/>
                    <a:pt x="150" y="106"/>
                    <a:pt x="159" y="123"/>
                  </a:cubicBezTo>
                  <a:cubicBezTo>
                    <a:pt x="177" y="155"/>
                    <a:pt x="201" y="181"/>
                    <a:pt x="235" y="196"/>
                  </a:cubicBezTo>
                  <a:cubicBezTo>
                    <a:pt x="236" y="196"/>
                    <a:pt x="236" y="197"/>
                    <a:pt x="237" y="198"/>
                  </a:cubicBezTo>
                  <a:cubicBezTo>
                    <a:pt x="226" y="197"/>
                    <a:pt x="218" y="202"/>
                    <a:pt x="212" y="211"/>
                  </a:cubicBezTo>
                  <a:cubicBezTo>
                    <a:pt x="205" y="221"/>
                    <a:pt x="204" y="232"/>
                    <a:pt x="206" y="243"/>
                  </a:cubicBezTo>
                  <a:cubicBezTo>
                    <a:pt x="207" y="251"/>
                    <a:pt x="215" y="257"/>
                    <a:pt x="222" y="258"/>
                  </a:cubicBezTo>
                  <a:cubicBezTo>
                    <a:pt x="228" y="258"/>
                    <a:pt x="235" y="253"/>
                    <a:pt x="236" y="246"/>
                  </a:cubicBezTo>
                  <a:cubicBezTo>
                    <a:pt x="237" y="243"/>
                    <a:pt x="237" y="239"/>
                    <a:pt x="235" y="238"/>
                  </a:cubicBezTo>
                  <a:cubicBezTo>
                    <a:pt x="233" y="236"/>
                    <a:pt x="228" y="236"/>
                    <a:pt x="225" y="237"/>
                  </a:cubicBezTo>
                  <a:cubicBezTo>
                    <a:pt x="221" y="238"/>
                    <a:pt x="221" y="242"/>
                    <a:pt x="227" y="247"/>
                  </a:cubicBezTo>
                  <a:cubicBezTo>
                    <a:pt x="223" y="251"/>
                    <a:pt x="219" y="249"/>
                    <a:pt x="216" y="246"/>
                  </a:cubicBezTo>
                  <a:cubicBezTo>
                    <a:pt x="211" y="239"/>
                    <a:pt x="212" y="224"/>
                    <a:pt x="219" y="214"/>
                  </a:cubicBezTo>
                  <a:cubicBezTo>
                    <a:pt x="225" y="205"/>
                    <a:pt x="236" y="201"/>
                    <a:pt x="245" y="205"/>
                  </a:cubicBezTo>
                  <a:cubicBezTo>
                    <a:pt x="247" y="206"/>
                    <a:pt x="248" y="209"/>
                    <a:pt x="249" y="212"/>
                  </a:cubicBezTo>
                  <a:cubicBezTo>
                    <a:pt x="249" y="231"/>
                    <a:pt x="249" y="251"/>
                    <a:pt x="250" y="271"/>
                  </a:cubicBezTo>
                  <a:cubicBezTo>
                    <a:pt x="254" y="345"/>
                    <a:pt x="252" y="419"/>
                    <a:pt x="252" y="493"/>
                  </a:cubicBezTo>
                  <a:cubicBezTo>
                    <a:pt x="252" y="522"/>
                    <a:pt x="256" y="550"/>
                    <a:pt x="262" y="578"/>
                  </a:cubicBezTo>
                  <a:cubicBezTo>
                    <a:pt x="266" y="596"/>
                    <a:pt x="269" y="613"/>
                    <a:pt x="271" y="632"/>
                  </a:cubicBezTo>
                  <a:cubicBezTo>
                    <a:pt x="266" y="629"/>
                    <a:pt x="261" y="626"/>
                    <a:pt x="257" y="622"/>
                  </a:cubicBezTo>
                  <a:cubicBezTo>
                    <a:pt x="236" y="600"/>
                    <a:pt x="215" y="579"/>
                    <a:pt x="194" y="557"/>
                  </a:cubicBezTo>
                  <a:cubicBezTo>
                    <a:pt x="186" y="548"/>
                    <a:pt x="185" y="537"/>
                    <a:pt x="190" y="526"/>
                  </a:cubicBezTo>
                  <a:cubicBezTo>
                    <a:pt x="193" y="518"/>
                    <a:pt x="199" y="510"/>
                    <a:pt x="203" y="502"/>
                  </a:cubicBezTo>
                  <a:cubicBezTo>
                    <a:pt x="204" y="500"/>
                    <a:pt x="206" y="499"/>
                    <a:pt x="208" y="498"/>
                  </a:cubicBezTo>
                  <a:cubicBezTo>
                    <a:pt x="228" y="488"/>
                    <a:pt x="235" y="469"/>
                    <a:pt x="239" y="449"/>
                  </a:cubicBezTo>
                  <a:cubicBezTo>
                    <a:pt x="239" y="447"/>
                    <a:pt x="238" y="446"/>
                    <a:pt x="237" y="444"/>
                  </a:cubicBezTo>
                  <a:cubicBezTo>
                    <a:pt x="231" y="461"/>
                    <a:pt x="225" y="479"/>
                    <a:pt x="208" y="491"/>
                  </a:cubicBezTo>
                  <a:cubicBezTo>
                    <a:pt x="210" y="478"/>
                    <a:pt x="220" y="468"/>
                    <a:pt x="219" y="456"/>
                  </a:cubicBezTo>
                  <a:cubicBezTo>
                    <a:pt x="219" y="455"/>
                    <a:pt x="218" y="455"/>
                    <a:pt x="217" y="455"/>
                  </a:cubicBezTo>
                  <a:cubicBezTo>
                    <a:pt x="208" y="473"/>
                    <a:pt x="198" y="491"/>
                    <a:pt x="188" y="509"/>
                  </a:cubicBezTo>
                  <a:cubicBezTo>
                    <a:pt x="188" y="509"/>
                    <a:pt x="187" y="508"/>
                    <a:pt x="186" y="508"/>
                  </a:cubicBezTo>
                  <a:cubicBezTo>
                    <a:pt x="187" y="500"/>
                    <a:pt x="187" y="491"/>
                    <a:pt x="188" y="482"/>
                  </a:cubicBezTo>
                  <a:cubicBezTo>
                    <a:pt x="188" y="472"/>
                    <a:pt x="189" y="461"/>
                    <a:pt x="190" y="450"/>
                  </a:cubicBezTo>
                  <a:cubicBezTo>
                    <a:pt x="190" y="448"/>
                    <a:pt x="192" y="445"/>
                    <a:pt x="194" y="445"/>
                  </a:cubicBezTo>
                  <a:cubicBezTo>
                    <a:pt x="209" y="441"/>
                    <a:pt x="218" y="430"/>
                    <a:pt x="226" y="417"/>
                  </a:cubicBezTo>
                  <a:cubicBezTo>
                    <a:pt x="229" y="413"/>
                    <a:pt x="231" y="408"/>
                    <a:pt x="233" y="402"/>
                  </a:cubicBezTo>
                  <a:cubicBezTo>
                    <a:pt x="220" y="415"/>
                    <a:pt x="212" y="432"/>
                    <a:pt x="192" y="439"/>
                  </a:cubicBezTo>
                  <a:cubicBezTo>
                    <a:pt x="194" y="434"/>
                    <a:pt x="195" y="431"/>
                    <a:pt x="196" y="428"/>
                  </a:cubicBezTo>
                  <a:cubicBezTo>
                    <a:pt x="210" y="400"/>
                    <a:pt x="225" y="373"/>
                    <a:pt x="228" y="341"/>
                  </a:cubicBezTo>
                  <a:cubicBezTo>
                    <a:pt x="228" y="336"/>
                    <a:pt x="228" y="331"/>
                    <a:pt x="227" y="326"/>
                  </a:cubicBezTo>
                  <a:cubicBezTo>
                    <a:pt x="222" y="342"/>
                    <a:pt x="218" y="358"/>
                    <a:pt x="213" y="374"/>
                  </a:cubicBezTo>
                  <a:cubicBezTo>
                    <a:pt x="207" y="390"/>
                    <a:pt x="199" y="405"/>
                    <a:pt x="192" y="420"/>
                  </a:cubicBezTo>
                  <a:cubicBezTo>
                    <a:pt x="187" y="386"/>
                    <a:pt x="199" y="355"/>
                    <a:pt x="205" y="322"/>
                  </a:cubicBezTo>
                  <a:cubicBezTo>
                    <a:pt x="204" y="322"/>
                    <a:pt x="203" y="322"/>
                    <a:pt x="201" y="321"/>
                  </a:cubicBezTo>
                  <a:cubicBezTo>
                    <a:pt x="200" y="325"/>
                    <a:pt x="197" y="328"/>
                    <a:pt x="196" y="331"/>
                  </a:cubicBezTo>
                  <a:cubicBezTo>
                    <a:pt x="188" y="362"/>
                    <a:pt x="181" y="393"/>
                    <a:pt x="183" y="426"/>
                  </a:cubicBezTo>
                  <a:cubicBezTo>
                    <a:pt x="183" y="426"/>
                    <a:pt x="183" y="427"/>
                    <a:pt x="182" y="429"/>
                  </a:cubicBezTo>
                  <a:cubicBezTo>
                    <a:pt x="173" y="415"/>
                    <a:pt x="172" y="400"/>
                    <a:pt x="171" y="385"/>
                  </a:cubicBezTo>
                  <a:cubicBezTo>
                    <a:pt x="171" y="385"/>
                    <a:pt x="170" y="385"/>
                    <a:pt x="169" y="385"/>
                  </a:cubicBezTo>
                  <a:cubicBezTo>
                    <a:pt x="169" y="386"/>
                    <a:pt x="167" y="388"/>
                    <a:pt x="167" y="389"/>
                  </a:cubicBezTo>
                  <a:cubicBezTo>
                    <a:pt x="166" y="405"/>
                    <a:pt x="169" y="420"/>
                    <a:pt x="173" y="434"/>
                  </a:cubicBezTo>
                  <a:cubicBezTo>
                    <a:pt x="174" y="437"/>
                    <a:pt x="176" y="440"/>
                    <a:pt x="178" y="441"/>
                  </a:cubicBezTo>
                  <a:cubicBezTo>
                    <a:pt x="185" y="444"/>
                    <a:pt x="183" y="450"/>
                    <a:pt x="183" y="456"/>
                  </a:cubicBezTo>
                  <a:cubicBezTo>
                    <a:pt x="181" y="469"/>
                    <a:pt x="180" y="481"/>
                    <a:pt x="179" y="494"/>
                  </a:cubicBezTo>
                  <a:cubicBezTo>
                    <a:pt x="171" y="478"/>
                    <a:pt x="163" y="462"/>
                    <a:pt x="155" y="447"/>
                  </a:cubicBezTo>
                  <a:cubicBezTo>
                    <a:pt x="154" y="447"/>
                    <a:pt x="153" y="447"/>
                    <a:pt x="152" y="448"/>
                  </a:cubicBezTo>
                  <a:cubicBezTo>
                    <a:pt x="156" y="456"/>
                    <a:pt x="158" y="465"/>
                    <a:pt x="162" y="473"/>
                  </a:cubicBezTo>
                  <a:cubicBezTo>
                    <a:pt x="170" y="491"/>
                    <a:pt x="177" y="508"/>
                    <a:pt x="175" y="528"/>
                  </a:cubicBezTo>
                  <a:cubicBezTo>
                    <a:pt x="175" y="529"/>
                    <a:pt x="175" y="530"/>
                    <a:pt x="174" y="531"/>
                  </a:cubicBezTo>
                  <a:cubicBezTo>
                    <a:pt x="168" y="522"/>
                    <a:pt x="162" y="513"/>
                    <a:pt x="156" y="504"/>
                  </a:cubicBezTo>
                  <a:cubicBezTo>
                    <a:pt x="153" y="499"/>
                    <a:pt x="152" y="494"/>
                    <a:pt x="149" y="490"/>
                  </a:cubicBezTo>
                  <a:cubicBezTo>
                    <a:pt x="135" y="471"/>
                    <a:pt x="138" y="450"/>
                    <a:pt x="141" y="429"/>
                  </a:cubicBezTo>
                  <a:cubicBezTo>
                    <a:pt x="144" y="413"/>
                    <a:pt x="149" y="398"/>
                    <a:pt x="157" y="384"/>
                  </a:cubicBezTo>
                  <a:cubicBezTo>
                    <a:pt x="162" y="375"/>
                    <a:pt x="166" y="366"/>
                    <a:pt x="168" y="357"/>
                  </a:cubicBezTo>
                  <a:cubicBezTo>
                    <a:pt x="173" y="334"/>
                    <a:pt x="184" y="313"/>
                    <a:pt x="181" y="287"/>
                  </a:cubicBezTo>
                  <a:cubicBezTo>
                    <a:pt x="178" y="299"/>
                    <a:pt x="176" y="310"/>
                    <a:pt x="174" y="320"/>
                  </a:cubicBezTo>
                  <a:cubicBezTo>
                    <a:pt x="171" y="331"/>
                    <a:pt x="167" y="341"/>
                    <a:pt x="163" y="352"/>
                  </a:cubicBezTo>
                  <a:cubicBezTo>
                    <a:pt x="160" y="362"/>
                    <a:pt x="156" y="372"/>
                    <a:pt x="152" y="383"/>
                  </a:cubicBezTo>
                  <a:cubicBezTo>
                    <a:pt x="151" y="382"/>
                    <a:pt x="150" y="382"/>
                    <a:pt x="150" y="382"/>
                  </a:cubicBezTo>
                  <a:cubicBezTo>
                    <a:pt x="151" y="372"/>
                    <a:pt x="151" y="363"/>
                    <a:pt x="153" y="353"/>
                  </a:cubicBezTo>
                  <a:cubicBezTo>
                    <a:pt x="157" y="328"/>
                    <a:pt x="161" y="303"/>
                    <a:pt x="165" y="279"/>
                  </a:cubicBezTo>
                  <a:cubicBezTo>
                    <a:pt x="165" y="275"/>
                    <a:pt x="164" y="272"/>
                    <a:pt x="164" y="269"/>
                  </a:cubicBezTo>
                  <a:cubicBezTo>
                    <a:pt x="163" y="268"/>
                    <a:pt x="162" y="268"/>
                    <a:pt x="161" y="268"/>
                  </a:cubicBezTo>
                  <a:cubicBezTo>
                    <a:pt x="160" y="271"/>
                    <a:pt x="159" y="273"/>
                    <a:pt x="159" y="275"/>
                  </a:cubicBezTo>
                  <a:cubicBezTo>
                    <a:pt x="153" y="314"/>
                    <a:pt x="147" y="354"/>
                    <a:pt x="141" y="393"/>
                  </a:cubicBezTo>
                  <a:cubicBezTo>
                    <a:pt x="140" y="400"/>
                    <a:pt x="138" y="407"/>
                    <a:pt x="136" y="415"/>
                  </a:cubicBezTo>
                  <a:cubicBezTo>
                    <a:pt x="134" y="426"/>
                    <a:pt x="132" y="436"/>
                    <a:pt x="130" y="447"/>
                  </a:cubicBezTo>
                  <a:cubicBezTo>
                    <a:pt x="121" y="437"/>
                    <a:pt x="113" y="406"/>
                    <a:pt x="116" y="390"/>
                  </a:cubicBezTo>
                  <a:cubicBezTo>
                    <a:pt x="120" y="369"/>
                    <a:pt x="125" y="348"/>
                    <a:pt x="129" y="326"/>
                  </a:cubicBezTo>
                  <a:cubicBezTo>
                    <a:pt x="134" y="302"/>
                    <a:pt x="139" y="278"/>
                    <a:pt x="143" y="254"/>
                  </a:cubicBezTo>
                  <a:cubicBezTo>
                    <a:pt x="144" y="246"/>
                    <a:pt x="144" y="238"/>
                    <a:pt x="144" y="230"/>
                  </a:cubicBezTo>
                  <a:cubicBezTo>
                    <a:pt x="137" y="281"/>
                    <a:pt x="123" y="331"/>
                    <a:pt x="108" y="381"/>
                  </a:cubicBezTo>
                  <a:cubicBezTo>
                    <a:pt x="106" y="368"/>
                    <a:pt x="104" y="356"/>
                    <a:pt x="104" y="344"/>
                  </a:cubicBezTo>
                  <a:cubicBezTo>
                    <a:pt x="102" y="322"/>
                    <a:pt x="104" y="301"/>
                    <a:pt x="109" y="280"/>
                  </a:cubicBezTo>
                  <a:cubicBezTo>
                    <a:pt x="112" y="271"/>
                    <a:pt x="111" y="261"/>
                    <a:pt x="111" y="252"/>
                  </a:cubicBezTo>
                  <a:cubicBezTo>
                    <a:pt x="111" y="251"/>
                    <a:pt x="110" y="251"/>
                    <a:pt x="109" y="251"/>
                  </a:cubicBezTo>
                  <a:cubicBezTo>
                    <a:pt x="108" y="253"/>
                    <a:pt x="105" y="256"/>
                    <a:pt x="105" y="258"/>
                  </a:cubicBezTo>
                  <a:cubicBezTo>
                    <a:pt x="104" y="284"/>
                    <a:pt x="94" y="308"/>
                    <a:pt x="96" y="334"/>
                  </a:cubicBezTo>
                  <a:cubicBezTo>
                    <a:pt x="98" y="345"/>
                    <a:pt x="98" y="356"/>
                    <a:pt x="98" y="367"/>
                  </a:cubicBezTo>
                  <a:cubicBezTo>
                    <a:pt x="79" y="340"/>
                    <a:pt x="76" y="308"/>
                    <a:pt x="73" y="276"/>
                  </a:cubicBezTo>
                  <a:cubicBezTo>
                    <a:pt x="72" y="276"/>
                    <a:pt x="71" y="276"/>
                    <a:pt x="71" y="276"/>
                  </a:cubicBezTo>
                  <a:cubicBezTo>
                    <a:pt x="71" y="283"/>
                    <a:pt x="70" y="289"/>
                    <a:pt x="71" y="295"/>
                  </a:cubicBezTo>
                  <a:cubicBezTo>
                    <a:pt x="72" y="306"/>
                    <a:pt x="73" y="316"/>
                    <a:pt x="75" y="326"/>
                  </a:cubicBezTo>
                  <a:cubicBezTo>
                    <a:pt x="79" y="343"/>
                    <a:pt x="84" y="359"/>
                    <a:pt x="93" y="374"/>
                  </a:cubicBezTo>
                  <a:cubicBezTo>
                    <a:pt x="98" y="382"/>
                    <a:pt x="101" y="391"/>
                    <a:pt x="104" y="400"/>
                  </a:cubicBezTo>
                  <a:cubicBezTo>
                    <a:pt x="112" y="421"/>
                    <a:pt x="119" y="443"/>
                    <a:pt x="126" y="463"/>
                  </a:cubicBezTo>
                  <a:cubicBezTo>
                    <a:pt x="108" y="452"/>
                    <a:pt x="89" y="443"/>
                    <a:pt x="79" y="420"/>
                  </a:cubicBezTo>
                  <a:cubicBezTo>
                    <a:pt x="67" y="393"/>
                    <a:pt x="56" y="366"/>
                    <a:pt x="48" y="338"/>
                  </a:cubicBezTo>
                  <a:cubicBezTo>
                    <a:pt x="45" y="330"/>
                    <a:pt x="41" y="322"/>
                    <a:pt x="38" y="314"/>
                  </a:cubicBezTo>
                  <a:cubicBezTo>
                    <a:pt x="38" y="315"/>
                    <a:pt x="37" y="315"/>
                    <a:pt x="36" y="315"/>
                  </a:cubicBezTo>
                  <a:cubicBezTo>
                    <a:pt x="41" y="334"/>
                    <a:pt x="45" y="353"/>
                    <a:pt x="51" y="371"/>
                  </a:cubicBezTo>
                  <a:cubicBezTo>
                    <a:pt x="57" y="389"/>
                    <a:pt x="65" y="406"/>
                    <a:pt x="72" y="424"/>
                  </a:cubicBezTo>
                  <a:cubicBezTo>
                    <a:pt x="45" y="404"/>
                    <a:pt x="29" y="374"/>
                    <a:pt x="14" y="344"/>
                  </a:cubicBezTo>
                  <a:cubicBezTo>
                    <a:pt x="13" y="345"/>
                    <a:pt x="12" y="345"/>
                    <a:pt x="11" y="346"/>
                  </a:cubicBezTo>
                  <a:cubicBezTo>
                    <a:pt x="11" y="348"/>
                    <a:pt x="10" y="351"/>
                    <a:pt x="11" y="353"/>
                  </a:cubicBezTo>
                  <a:cubicBezTo>
                    <a:pt x="24" y="379"/>
                    <a:pt x="38" y="404"/>
                    <a:pt x="61" y="422"/>
                  </a:cubicBezTo>
                  <a:cubicBezTo>
                    <a:pt x="66" y="426"/>
                    <a:pt x="70" y="431"/>
                    <a:pt x="74" y="436"/>
                  </a:cubicBezTo>
                  <a:cubicBezTo>
                    <a:pt x="64" y="435"/>
                    <a:pt x="56" y="431"/>
                    <a:pt x="50" y="424"/>
                  </a:cubicBezTo>
                  <a:cubicBezTo>
                    <a:pt x="39" y="412"/>
                    <a:pt x="30" y="400"/>
                    <a:pt x="20" y="387"/>
                  </a:cubicBezTo>
                  <a:cubicBezTo>
                    <a:pt x="17" y="383"/>
                    <a:pt x="14" y="379"/>
                    <a:pt x="10" y="374"/>
                  </a:cubicBezTo>
                  <a:cubicBezTo>
                    <a:pt x="9" y="373"/>
                    <a:pt x="7" y="371"/>
                    <a:pt x="6" y="370"/>
                  </a:cubicBezTo>
                  <a:cubicBezTo>
                    <a:pt x="5" y="370"/>
                    <a:pt x="4" y="371"/>
                    <a:pt x="4" y="371"/>
                  </a:cubicBezTo>
                  <a:cubicBezTo>
                    <a:pt x="8" y="379"/>
                    <a:pt x="12" y="387"/>
                    <a:pt x="17" y="395"/>
                  </a:cubicBezTo>
                  <a:cubicBezTo>
                    <a:pt x="25" y="405"/>
                    <a:pt x="32" y="415"/>
                    <a:pt x="40" y="424"/>
                  </a:cubicBezTo>
                  <a:cubicBezTo>
                    <a:pt x="49" y="434"/>
                    <a:pt x="59" y="441"/>
                    <a:pt x="72" y="444"/>
                  </a:cubicBezTo>
                  <a:cubicBezTo>
                    <a:pt x="82" y="446"/>
                    <a:pt x="91" y="449"/>
                    <a:pt x="98" y="456"/>
                  </a:cubicBezTo>
                  <a:cubicBezTo>
                    <a:pt x="106" y="462"/>
                    <a:pt x="114" y="467"/>
                    <a:pt x="123" y="472"/>
                  </a:cubicBezTo>
                  <a:cubicBezTo>
                    <a:pt x="130" y="476"/>
                    <a:pt x="136" y="482"/>
                    <a:pt x="140" y="489"/>
                  </a:cubicBezTo>
                  <a:cubicBezTo>
                    <a:pt x="149" y="506"/>
                    <a:pt x="159" y="522"/>
                    <a:pt x="169" y="539"/>
                  </a:cubicBezTo>
                  <a:cubicBezTo>
                    <a:pt x="163" y="538"/>
                    <a:pt x="158" y="537"/>
                    <a:pt x="153" y="536"/>
                  </a:cubicBezTo>
                  <a:cubicBezTo>
                    <a:pt x="137" y="533"/>
                    <a:pt x="122" y="526"/>
                    <a:pt x="110" y="513"/>
                  </a:cubicBezTo>
                  <a:cubicBezTo>
                    <a:pt x="100" y="501"/>
                    <a:pt x="89" y="491"/>
                    <a:pt x="79" y="479"/>
                  </a:cubicBezTo>
                  <a:cubicBezTo>
                    <a:pt x="69" y="466"/>
                    <a:pt x="55" y="457"/>
                    <a:pt x="40" y="449"/>
                  </a:cubicBezTo>
                  <a:cubicBezTo>
                    <a:pt x="39" y="449"/>
                    <a:pt x="37" y="448"/>
                    <a:pt x="35" y="449"/>
                  </a:cubicBezTo>
                  <a:cubicBezTo>
                    <a:pt x="67" y="468"/>
                    <a:pt x="86" y="501"/>
                    <a:pt x="113" y="526"/>
                  </a:cubicBezTo>
                  <a:cubicBezTo>
                    <a:pt x="94" y="522"/>
                    <a:pt x="78" y="512"/>
                    <a:pt x="63" y="502"/>
                  </a:cubicBezTo>
                  <a:cubicBezTo>
                    <a:pt x="48" y="491"/>
                    <a:pt x="34" y="478"/>
                    <a:pt x="20" y="466"/>
                  </a:cubicBezTo>
                  <a:cubicBezTo>
                    <a:pt x="20" y="467"/>
                    <a:pt x="19" y="467"/>
                    <a:pt x="19" y="467"/>
                  </a:cubicBezTo>
                  <a:cubicBezTo>
                    <a:pt x="20" y="470"/>
                    <a:pt x="21" y="474"/>
                    <a:pt x="23" y="476"/>
                  </a:cubicBezTo>
                  <a:cubicBezTo>
                    <a:pt x="45" y="502"/>
                    <a:pt x="73" y="520"/>
                    <a:pt x="105" y="531"/>
                  </a:cubicBezTo>
                  <a:cubicBezTo>
                    <a:pt x="123" y="537"/>
                    <a:pt x="142" y="540"/>
                    <a:pt x="161" y="544"/>
                  </a:cubicBezTo>
                  <a:cubicBezTo>
                    <a:pt x="170" y="546"/>
                    <a:pt x="177" y="550"/>
                    <a:pt x="184" y="557"/>
                  </a:cubicBezTo>
                  <a:cubicBezTo>
                    <a:pt x="206" y="581"/>
                    <a:pt x="229" y="605"/>
                    <a:pt x="251" y="628"/>
                  </a:cubicBezTo>
                  <a:cubicBezTo>
                    <a:pt x="256" y="633"/>
                    <a:pt x="262" y="637"/>
                    <a:pt x="268" y="640"/>
                  </a:cubicBezTo>
                  <a:cubicBezTo>
                    <a:pt x="273" y="643"/>
                    <a:pt x="276" y="646"/>
                    <a:pt x="277" y="651"/>
                  </a:cubicBezTo>
                  <a:cubicBezTo>
                    <a:pt x="284" y="683"/>
                    <a:pt x="292" y="715"/>
                    <a:pt x="304" y="746"/>
                  </a:cubicBezTo>
                  <a:cubicBezTo>
                    <a:pt x="321" y="793"/>
                    <a:pt x="340" y="839"/>
                    <a:pt x="362" y="883"/>
                  </a:cubicBezTo>
                  <a:cubicBezTo>
                    <a:pt x="371" y="901"/>
                    <a:pt x="382" y="918"/>
                    <a:pt x="390" y="936"/>
                  </a:cubicBezTo>
                  <a:cubicBezTo>
                    <a:pt x="404" y="966"/>
                    <a:pt x="413" y="998"/>
                    <a:pt x="413" y="1032"/>
                  </a:cubicBezTo>
                  <a:cubicBezTo>
                    <a:pt x="412" y="1086"/>
                    <a:pt x="414" y="1140"/>
                    <a:pt x="411" y="1194"/>
                  </a:cubicBezTo>
                  <a:cubicBezTo>
                    <a:pt x="407" y="1261"/>
                    <a:pt x="408" y="1327"/>
                    <a:pt x="406" y="1394"/>
                  </a:cubicBezTo>
                  <a:cubicBezTo>
                    <a:pt x="405" y="1426"/>
                    <a:pt x="401" y="1458"/>
                    <a:pt x="398" y="1490"/>
                  </a:cubicBezTo>
                  <a:cubicBezTo>
                    <a:pt x="396" y="1510"/>
                    <a:pt x="395" y="1531"/>
                    <a:pt x="393" y="1552"/>
                  </a:cubicBezTo>
                  <a:cubicBezTo>
                    <a:pt x="393" y="1553"/>
                    <a:pt x="393" y="1554"/>
                    <a:pt x="392" y="1556"/>
                  </a:cubicBezTo>
                  <a:cubicBezTo>
                    <a:pt x="390" y="1548"/>
                    <a:pt x="389" y="1541"/>
                    <a:pt x="386" y="1533"/>
                  </a:cubicBezTo>
                  <a:cubicBezTo>
                    <a:pt x="380" y="1512"/>
                    <a:pt x="374" y="1490"/>
                    <a:pt x="365" y="1469"/>
                  </a:cubicBezTo>
                  <a:cubicBezTo>
                    <a:pt x="353" y="1440"/>
                    <a:pt x="340" y="1412"/>
                    <a:pt x="321" y="1387"/>
                  </a:cubicBezTo>
                  <a:cubicBezTo>
                    <a:pt x="319" y="1384"/>
                    <a:pt x="319" y="1381"/>
                    <a:pt x="318" y="1378"/>
                  </a:cubicBezTo>
                  <a:cubicBezTo>
                    <a:pt x="318" y="1370"/>
                    <a:pt x="318" y="1362"/>
                    <a:pt x="317" y="1354"/>
                  </a:cubicBezTo>
                  <a:cubicBezTo>
                    <a:pt x="312" y="1329"/>
                    <a:pt x="324" y="1309"/>
                    <a:pt x="334" y="1289"/>
                  </a:cubicBezTo>
                  <a:cubicBezTo>
                    <a:pt x="339" y="1278"/>
                    <a:pt x="343" y="1266"/>
                    <a:pt x="349" y="1255"/>
                  </a:cubicBezTo>
                  <a:cubicBezTo>
                    <a:pt x="352" y="1248"/>
                    <a:pt x="355" y="1241"/>
                    <a:pt x="360" y="1235"/>
                  </a:cubicBezTo>
                  <a:cubicBezTo>
                    <a:pt x="373" y="1219"/>
                    <a:pt x="378" y="1201"/>
                    <a:pt x="382" y="1182"/>
                  </a:cubicBezTo>
                  <a:cubicBezTo>
                    <a:pt x="385" y="1167"/>
                    <a:pt x="388" y="1153"/>
                    <a:pt x="390" y="1138"/>
                  </a:cubicBezTo>
                  <a:cubicBezTo>
                    <a:pt x="375" y="1166"/>
                    <a:pt x="376" y="1200"/>
                    <a:pt x="358" y="1226"/>
                  </a:cubicBezTo>
                  <a:cubicBezTo>
                    <a:pt x="358" y="1226"/>
                    <a:pt x="357" y="1226"/>
                    <a:pt x="356" y="1226"/>
                  </a:cubicBezTo>
                  <a:cubicBezTo>
                    <a:pt x="359" y="1203"/>
                    <a:pt x="362" y="1181"/>
                    <a:pt x="365" y="1158"/>
                  </a:cubicBezTo>
                  <a:cubicBezTo>
                    <a:pt x="364" y="1158"/>
                    <a:pt x="363" y="1158"/>
                    <a:pt x="362" y="1157"/>
                  </a:cubicBezTo>
                  <a:cubicBezTo>
                    <a:pt x="360" y="1161"/>
                    <a:pt x="358" y="1164"/>
                    <a:pt x="357" y="1167"/>
                  </a:cubicBezTo>
                  <a:cubicBezTo>
                    <a:pt x="355" y="1182"/>
                    <a:pt x="353" y="1197"/>
                    <a:pt x="352" y="1211"/>
                  </a:cubicBezTo>
                  <a:cubicBezTo>
                    <a:pt x="351" y="1230"/>
                    <a:pt x="346" y="1247"/>
                    <a:pt x="338" y="1264"/>
                  </a:cubicBezTo>
                  <a:cubicBezTo>
                    <a:pt x="330" y="1278"/>
                    <a:pt x="323" y="1293"/>
                    <a:pt x="315" y="1308"/>
                  </a:cubicBezTo>
                  <a:cubicBezTo>
                    <a:pt x="315" y="1302"/>
                    <a:pt x="315" y="1297"/>
                    <a:pt x="315" y="1292"/>
                  </a:cubicBezTo>
                  <a:cubicBezTo>
                    <a:pt x="319" y="1263"/>
                    <a:pt x="323" y="1234"/>
                    <a:pt x="328" y="1205"/>
                  </a:cubicBezTo>
                  <a:cubicBezTo>
                    <a:pt x="328" y="1199"/>
                    <a:pt x="331" y="1193"/>
                    <a:pt x="334" y="1189"/>
                  </a:cubicBezTo>
                  <a:cubicBezTo>
                    <a:pt x="345" y="1174"/>
                    <a:pt x="351" y="1156"/>
                    <a:pt x="357" y="1138"/>
                  </a:cubicBezTo>
                  <a:cubicBezTo>
                    <a:pt x="363" y="1119"/>
                    <a:pt x="370" y="1099"/>
                    <a:pt x="375" y="1080"/>
                  </a:cubicBezTo>
                  <a:cubicBezTo>
                    <a:pt x="380" y="1060"/>
                    <a:pt x="384" y="1040"/>
                    <a:pt x="382" y="1019"/>
                  </a:cubicBezTo>
                  <a:cubicBezTo>
                    <a:pt x="382" y="1017"/>
                    <a:pt x="382" y="1016"/>
                    <a:pt x="381" y="1014"/>
                  </a:cubicBezTo>
                  <a:cubicBezTo>
                    <a:pt x="377" y="1048"/>
                    <a:pt x="371" y="1081"/>
                    <a:pt x="356" y="1113"/>
                  </a:cubicBezTo>
                  <a:cubicBezTo>
                    <a:pt x="356" y="1111"/>
                    <a:pt x="356" y="1109"/>
                    <a:pt x="356" y="1108"/>
                  </a:cubicBezTo>
                  <a:cubicBezTo>
                    <a:pt x="357" y="1081"/>
                    <a:pt x="358" y="1055"/>
                    <a:pt x="358" y="1028"/>
                  </a:cubicBezTo>
                  <a:cubicBezTo>
                    <a:pt x="358" y="1024"/>
                    <a:pt x="358" y="1020"/>
                    <a:pt x="358" y="1016"/>
                  </a:cubicBezTo>
                  <a:cubicBezTo>
                    <a:pt x="356" y="1016"/>
                    <a:pt x="355" y="1015"/>
                    <a:pt x="354" y="1015"/>
                  </a:cubicBezTo>
                  <a:cubicBezTo>
                    <a:pt x="353" y="1018"/>
                    <a:pt x="352" y="1021"/>
                    <a:pt x="352" y="1024"/>
                  </a:cubicBezTo>
                  <a:cubicBezTo>
                    <a:pt x="351" y="1055"/>
                    <a:pt x="350" y="1085"/>
                    <a:pt x="351" y="1116"/>
                  </a:cubicBezTo>
                  <a:cubicBezTo>
                    <a:pt x="351" y="1136"/>
                    <a:pt x="347" y="1154"/>
                    <a:pt x="337" y="1171"/>
                  </a:cubicBezTo>
                  <a:cubicBezTo>
                    <a:pt x="336" y="1173"/>
                    <a:pt x="334" y="1174"/>
                    <a:pt x="332" y="1176"/>
                  </a:cubicBezTo>
                  <a:cubicBezTo>
                    <a:pt x="333" y="1166"/>
                    <a:pt x="335" y="1157"/>
                    <a:pt x="335" y="1147"/>
                  </a:cubicBezTo>
                  <a:cubicBezTo>
                    <a:pt x="336" y="1123"/>
                    <a:pt x="336" y="1099"/>
                    <a:pt x="336" y="1075"/>
                  </a:cubicBezTo>
                  <a:cubicBezTo>
                    <a:pt x="336" y="1073"/>
                    <a:pt x="334" y="1071"/>
                    <a:pt x="333" y="1069"/>
                  </a:cubicBezTo>
                  <a:cubicBezTo>
                    <a:pt x="332" y="1071"/>
                    <a:pt x="330" y="1074"/>
                    <a:pt x="330" y="1076"/>
                  </a:cubicBezTo>
                  <a:cubicBezTo>
                    <a:pt x="329" y="1100"/>
                    <a:pt x="331" y="1124"/>
                    <a:pt x="328" y="1147"/>
                  </a:cubicBezTo>
                  <a:cubicBezTo>
                    <a:pt x="326" y="1176"/>
                    <a:pt x="321" y="1203"/>
                    <a:pt x="317" y="1231"/>
                  </a:cubicBezTo>
                  <a:cubicBezTo>
                    <a:pt x="316" y="1232"/>
                    <a:pt x="315" y="1232"/>
                    <a:pt x="315" y="1232"/>
                  </a:cubicBezTo>
                  <a:cubicBezTo>
                    <a:pt x="314" y="1230"/>
                    <a:pt x="313" y="1227"/>
                    <a:pt x="312" y="1225"/>
                  </a:cubicBezTo>
                  <a:cubicBezTo>
                    <a:pt x="308" y="1212"/>
                    <a:pt x="304" y="1199"/>
                    <a:pt x="301" y="1186"/>
                  </a:cubicBezTo>
                  <a:cubicBezTo>
                    <a:pt x="300" y="1183"/>
                    <a:pt x="300" y="1180"/>
                    <a:pt x="301" y="1177"/>
                  </a:cubicBezTo>
                  <a:cubicBezTo>
                    <a:pt x="310" y="1149"/>
                    <a:pt x="308" y="1119"/>
                    <a:pt x="308" y="1090"/>
                  </a:cubicBezTo>
                  <a:cubicBezTo>
                    <a:pt x="308" y="1089"/>
                    <a:pt x="308" y="1088"/>
                    <a:pt x="307" y="1087"/>
                  </a:cubicBezTo>
                  <a:cubicBezTo>
                    <a:pt x="307" y="1087"/>
                    <a:pt x="307" y="1086"/>
                    <a:pt x="305" y="1085"/>
                  </a:cubicBezTo>
                  <a:cubicBezTo>
                    <a:pt x="302" y="1113"/>
                    <a:pt x="300" y="1139"/>
                    <a:pt x="297" y="1166"/>
                  </a:cubicBezTo>
                  <a:cubicBezTo>
                    <a:pt x="296" y="1166"/>
                    <a:pt x="296" y="1166"/>
                    <a:pt x="295" y="1166"/>
                  </a:cubicBezTo>
                  <a:cubicBezTo>
                    <a:pt x="294" y="1164"/>
                    <a:pt x="293" y="1162"/>
                    <a:pt x="293" y="1160"/>
                  </a:cubicBezTo>
                  <a:cubicBezTo>
                    <a:pt x="288" y="1127"/>
                    <a:pt x="287" y="1094"/>
                    <a:pt x="291" y="1061"/>
                  </a:cubicBezTo>
                  <a:cubicBezTo>
                    <a:pt x="291" y="1058"/>
                    <a:pt x="292" y="1055"/>
                    <a:pt x="294" y="1054"/>
                  </a:cubicBezTo>
                  <a:cubicBezTo>
                    <a:pt x="316" y="1041"/>
                    <a:pt x="324" y="1020"/>
                    <a:pt x="326" y="996"/>
                  </a:cubicBezTo>
                  <a:cubicBezTo>
                    <a:pt x="327" y="977"/>
                    <a:pt x="328" y="958"/>
                    <a:pt x="329" y="939"/>
                  </a:cubicBezTo>
                  <a:cubicBezTo>
                    <a:pt x="329" y="936"/>
                    <a:pt x="328" y="932"/>
                    <a:pt x="328" y="929"/>
                  </a:cubicBezTo>
                  <a:cubicBezTo>
                    <a:pt x="327" y="929"/>
                    <a:pt x="326" y="929"/>
                    <a:pt x="326" y="928"/>
                  </a:cubicBezTo>
                  <a:cubicBezTo>
                    <a:pt x="325" y="936"/>
                    <a:pt x="324" y="945"/>
                    <a:pt x="323" y="953"/>
                  </a:cubicBezTo>
                  <a:cubicBezTo>
                    <a:pt x="321" y="974"/>
                    <a:pt x="318" y="995"/>
                    <a:pt x="314" y="1016"/>
                  </a:cubicBezTo>
                  <a:cubicBezTo>
                    <a:pt x="312" y="1028"/>
                    <a:pt x="305" y="1038"/>
                    <a:pt x="292" y="1045"/>
                  </a:cubicBezTo>
                  <a:cubicBezTo>
                    <a:pt x="294" y="1036"/>
                    <a:pt x="295" y="1029"/>
                    <a:pt x="295" y="1021"/>
                  </a:cubicBezTo>
                  <a:cubicBezTo>
                    <a:pt x="296" y="1007"/>
                    <a:pt x="297" y="993"/>
                    <a:pt x="298" y="979"/>
                  </a:cubicBezTo>
                  <a:cubicBezTo>
                    <a:pt x="298" y="977"/>
                    <a:pt x="296" y="975"/>
                    <a:pt x="295" y="974"/>
                  </a:cubicBezTo>
                  <a:cubicBezTo>
                    <a:pt x="294" y="975"/>
                    <a:pt x="292" y="977"/>
                    <a:pt x="292" y="979"/>
                  </a:cubicBezTo>
                  <a:cubicBezTo>
                    <a:pt x="293" y="1009"/>
                    <a:pt x="286" y="1039"/>
                    <a:pt x="284" y="1069"/>
                  </a:cubicBezTo>
                  <a:cubicBezTo>
                    <a:pt x="283" y="1074"/>
                    <a:pt x="283" y="1079"/>
                    <a:pt x="282" y="1086"/>
                  </a:cubicBezTo>
                  <a:cubicBezTo>
                    <a:pt x="279" y="1082"/>
                    <a:pt x="277" y="1080"/>
                    <a:pt x="276" y="1078"/>
                  </a:cubicBezTo>
                  <a:cubicBezTo>
                    <a:pt x="265" y="1061"/>
                    <a:pt x="263" y="1041"/>
                    <a:pt x="261" y="1021"/>
                  </a:cubicBezTo>
                  <a:cubicBezTo>
                    <a:pt x="260" y="992"/>
                    <a:pt x="262" y="963"/>
                    <a:pt x="267" y="935"/>
                  </a:cubicBezTo>
                  <a:cubicBezTo>
                    <a:pt x="268" y="930"/>
                    <a:pt x="267" y="926"/>
                    <a:pt x="267" y="921"/>
                  </a:cubicBezTo>
                  <a:cubicBezTo>
                    <a:pt x="267" y="920"/>
                    <a:pt x="265" y="919"/>
                    <a:pt x="264" y="918"/>
                  </a:cubicBezTo>
                  <a:cubicBezTo>
                    <a:pt x="263" y="919"/>
                    <a:pt x="261" y="920"/>
                    <a:pt x="261" y="921"/>
                  </a:cubicBezTo>
                  <a:cubicBezTo>
                    <a:pt x="257" y="961"/>
                    <a:pt x="250" y="1001"/>
                    <a:pt x="257" y="1041"/>
                  </a:cubicBezTo>
                  <a:cubicBezTo>
                    <a:pt x="260" y="1058"/>
                    <a:pt x="263" y="1075"/>
                    <a:pt x="276" y="1086"/>
                  </a:cubicBezTo>
                  <a:cubicBezTo>
                    <a:pt x="284" y="1094"/>
                    <a:pt x="283" y="1102"/>
                    <a:pt x="283" y="1111"/>
                  </a:cubicBezTo>
                  <a:cubicBezTo>
                    <a:pt x="284" y="1127"/>
                    <a:pt x="285" y="1144"/>
                    <a:pt x="286" y="1160"/>
                  </a:cubicBezTo>
                  <a:cubicBezTo>
                    <a:pt x="268" y="1145"/>
                    <a:pt x="261" y="1124"/>
                    <a:pt x="256" y="1102"/>
                  </a:cubicBezTo>
                  <a:cubicBezTo>
                    <a:pt x="255" y="1102"/>
                    <a:pt x="254" y="1102"/>
                    <a:pt x="253" y="1102"/>
                  </a:cubicBezTo>
                  <a:cubicBezTo>
                    <a:pt x="253" y="1106"/>
                    <a:pt x="252" y="1110"/>
                    <a:pt x="253" y="1114"/>
                  </a:cubicBezTo>
                  <a:cubicBezTo>
                    <a:pt x="255" y="1130"/>
                    <a:pt x="262" y="1145"/>
                    <a:pt x="273" y="1156"/>
                  </a:cubicBezTo>
                  <a:cubicBezTo>
                    <a:pt x="291" y="1175"/>
                    <a:pt x="300" y="1199"/>
                    <a:pt x="306" y="1223"/>
                  </a:cubicBezTo>
                  <a:cubicBezTo>
                    <a:pt x="312" y="1246"/>
                    <a:pt x="313" y="1269"/>
                    <a:pt x="309" y="1292"/>
                  </a:cubicBezTo>
                  <a:cubicBezTo>
                    <a:pt x="308" y="1297"/>
                    <a:pt x="308" y="1302"/>
                    <a:pt x="306" y="1307"/>
                  </a:cubicBezTo>
                  <a:cubicBezTo>
                    <a:pt x="305" y="1304"/>
                    <a:pt x="304" y="1300"/>
                    <a:pt x="303" y="1296"/>
                  </a:cubicBezTo>
                  <a:cubicBezTo>
                    <a:pt x="299" y="1277"/>
                    <a:pt x="295" y="1258"/>
                    <a:pt x="291" y="1239"/>
                  </a:cubicBezTo>
                  <a:cubicBezTo>
                    <a:pt x="287" y="1223"/>
                    <a:pt x="283" y="1207"/>
                    <a:pt x="278" y="1191"/>
                  </a:cubicBezTo>
                  <a:cubicBezTo>
                    <a:pt x="277" y="1188"/>
                    <a:pt x="275" y="1186"/>
                    <a:pt x="272" y="1184"/>
                  </a:cubicBezTo>
                  <a:cubicBezTo>
                    <a:pt x="276" y="1200"/>
                    <a:pt x="280" y="1215"/>
                    <a:pt x="284" y="1231"/>
                  </a:cubicBezTo>
                  <a:cubicBezTo>
                    <a:pt x="269" y="1212"/>
                    <a:pt x="261" y="1190"/>
                    <a:pt x="253" y="1168"/>
                  </a:cubicBezTo>
                  <a:cubicBezTo>
                    <a:pt x="252" y="1168"/>
                    <a:pt x="251" y="1168"/>
                    <a:pt x="250" y="1168"/>
                  </a:cubicBezTo>
                  <a:cubicBezTo>
                    <a:pt x="250" y="1171"/>
                    <a:pt x="250" y="1174"/>
                    <a:pt x="250" y="1176"/>
                  </a:cubicBezTo>
                  <a:cubicBezTo>
                    <a:pt x="255" y="1190"/>
                    <a:pt x="259" y="1203"/>
                    <a:pt x="266" y="1215"/>
                  </a:cubicBezTo>
                  <a:cubicBezTo>
                    <a:pt x="279" y="1238"/>
                    <a:pt x="287" y="1262"/>
                    <a:pt x="293" y="1288"/>
                  </a:cubicBezTo>
                  <a:cubicBezTo>
                    <a:pt x="295" y="1296"/>
                    <a:pt x="297" y="1305"/>
                    <a:pt x="301" y="1312"/>
                  </a:cubicBezTo>
                  <a:cubicBezTo>
                    <a:pt x="308" y="1324"/>
                    <a:pt x="308" y="1337"/>
                    <a:pt x="309" y="1350"/>
                  </a:cubicBezTo>
                  <a:cubicBezTo>
                    <a:pt x="309" y="1356"/>
                    <a:pt x="309" y="1362"/>
                    <a:pt x="310" y="1369"/>
                  </a:cubicBezTo>
                  <a:cubicBezTo>
                    <a:pt x="308" y="1366"/>
                    <a:pt x="307" y="1365"/>
                    <a:pt x="306" y="1363"/>
                  </a:cubicBezTo>
                  <a:cubicBezTo>
                    <a:pt x="287" y="1334"/>
                    <a:pt x="274" y="1302"/>
                    <a:pt x="262" y="1270"/>
                  </a:cubicBezTo>
                  <a:cubicBezTo>
                    <a:pt x="254" y="1249"/>
                    <a:pt x="247" y="1228"/>
                    <a:pt x="239" y="1208"/>
                  </a:cubicBezTo>
                  <a:cubicBezTo>
                    <a:pt x="232" y="1191"/>
                    <a:pt x="234" y="1174"/>
                    <a:pt x="235" y="1156"/>
                  </a:cubicBezTo>
                  <a:cubicBezTo>
                    <a:pt x="237" y="1133"/>
                    <a:pt x="236" y="1110"/>
                    <a:pt x="236" y="1088"/>
                  </a:cubicBezTo>
                  <a:cubicBezTo>
                    <a:pt x="235" y="1060"/>
                    <a:pt x="233" y="1033"/>
                    <a:pt x="233" y="1005"/>
                  </a:cubicBezTo>
                  <a:cubicBezTo>
                    <a:pt x="233" y="994"/>
                    <a:pt x="236" y="983"/>
                    <a:pt x="237" y="972"/>
                  </a:cubicBezTo>
                  <a:cubicBezTo>
                    <a:pt x="238" y="962"/>
                    <a:pt x="237" y="953"/>
                    <a:pt x="237" y="943"/>
                  </a:cubicBezTo>
                  <a:cubicBezTo>
                    <a:pt x="237" y="942"/>
                    <a:pt x="236" y="940"/>
                    <a:pt x="236" y="938"/>
                  </a:cubicBezTo>
                  <a:cubicBezTo>
                    <a:pt x="235" y="938"/>
                    <a:pt x="235" y="938"/>
                    <a:pt x="234" y="938"/>
                  </a:cubicBezTo>
                  <a:cubicBezTo>
                    <a:pt x="232" y="957"/>
                    <a:pt x="231" y="975"/>
                    <a:pt x="229" y="993"/>
                  </a:cubicBezTo>
                  <a:cubicBezTo>
                    <a:pt x="228" y="993"/>
                    <a:pt x="227" y="993"/>
                    <a:pt x="226" y="993"/>
                  </a:cubicBezTo>
                  <a:cubicBezTo>
                    <a:pt x="225" y="984"/>
                    <a:pt x="225" y="975"/>
                    <a:pt x="224" y="966"/>
                  </a:cubicBezTo>
                  <a:cubicBezTo>
                    <a:pt x="223" y="962"/>
                    <a:pt x="225" y="957"/>
                    <a:pt x="219" y="955"/>
                  </a:cubicBezTo>
                  <a:cubicBezTo>
                    <a:pt x="218" y="958"/>
                    <a:pt x="217" y="962"/>
                    <a:pt x="217" y="965"/>
                  </a:cubicBezTo>
                  <a:cubicBezTo>
                    <a:pt x="219" y="982"/>
                    <a:pt x="222" y="998"/>
                    <a:pt x="224" y="1014"/>
                  </a:cubicBezTo>
                  <a:cubicBezTo>
                    <a:pt x="227" y="1058"/>
                    <a:pt x="232" y="1101"/>
                    <a:pt x="229" y="1145"/>
                  </a:cubicBezTo>
                  <a:cubicBezTo>
                    <a:pt x="228" y="1150"/>
                    <a:pt x="227" y="1155"/>
                    <a:pt x="227" y="1161"/>
                  </a:cubicBezTo>
                  <a:cubicBezTo>
                    <a:pt x="226" y="1159"/>
                    <a:pt x="225" y="1158"/>
                    <a:pt x="225" y="1157"/>
                  </a:cubicBezTo>
                  <a:cubicBezTo>
                    <a:pt x="215" y="1121"/>
                    <a:pt x="205" y="1085"/>
                    <a:pt x="196" y="1049"/>
                  </a:cubicBezTo>
                  <a:cubicBezTo>
                    <a:pt x="191" y="1028"/>
                    <a:pt x="185" y="1007"/>
                    <a:pt x="187" y="985"/>
                  </a:cubicBezTo>
                  <a:cubicBezTo>
                    <a:pt x="188" y="978"/>
                    <a:pt x="188" y="970"/>
                    <a:pt x="189" y="963"/>
                  </a:cubicBezTo>
                  <a:cubicBezTo>
                    <a:pt x="190" y="958"/>
                    <a:pt x="192" y="953"/>
                    <a:pt x="195" y="951"/>
                  </a:cubicBezTo>
                  <a:cubicBezTo>
                    <a:pt x="218" y="932"/>
                    <a:pt x="226" y="907"/>
                    <a:pt x="225" y="878"/>
                  </a:cubicBezTo>
                  <a:cubicBezTo>
                    <a:pt x="224" y="853"/>
                    <a:pt x="222" y="829"/>
                    <a:pt x="221" y="804"/>
                  </a:cubicBezTo>
                  <a:cubicBezTo>
                    <a:pt x="221" y="803"/>
                    <a:pt x="221" y="802"/>
                    <a:pt x="220" y="801"/>
                  </a:cubicBezTo>
                  <a:cubicBezTo>
                    <a:pt x="220" y="801"/>
                    <a:pt x="219" y="801"/>
                    <a:pt x="218" y="801"/>
                  </a:cubicBezTo>
                  <a:cubicBezTo>
                    <a:pt x="218" y="809"/>
                    <a:pt x="218" y="816"/>
                    <a:pt x="218" y="823"/>
                  </a:cubicBezTo>
                  <a:cubicBezTo>
                    <a:pt x="218" y="851"/>
                    <a:pt x="221" y="878"/>
                    <a:pt x="215" y="905"/>
                  </a:cubicBezTo>
                  <a:cubicBezTo>
                    <a:pt x="211" y="922"/>
                    <a:pt x="205" y="931"/>
                    <a:pt x="195" y="939"/>
                  </a:cubicBezTo>
                  <a:cubicBezTo>
                    <a:pt x="195" y="918"/>
                    <a:pt x="197" y="897"/>
                    <a:pt x="196" y="876"/>
                  </a:cubicBezTo>
                  <a:cubicBezTo>
                    <a:pt x="195" y="856"/>
                    <a:pt x="192" y="836"/>
                    <a:pt x="190" y="816"/>
                  </a:cubicBezTo>
                  <a:cubicBezTo>
                    <a:pt x="190" y="815"/>
                    <a:pt x="189" y="813"/>
                    <a:pt x="188" y="812"/>
                  </a:cubicBezTo>
                  <a:cubicBezTo>
                    <a:pt x="187" y="810"/>
                    <a:pt x="185" y="808"/>
                    <a:pt x="183" y="807"/>
                  </a:cubicBezTo>
                  <a:cubicBezTo>
                    <a:pt x="182" y="809"/>
                    <a:pt x="181" y="811"/>
                    <a:pt x="181" y="813"/>
                  </a:cubicBezTo>
                  <a:cubicBezTo>
                    <a:pt x="187" y="841"/>
                    <a:pt x="189" y="870"/>
                    <a:pt x="188" y="899"/>
                  </a:cubicBezTo>
                  <a:cubicBezTo>
                    <a:pt x="188" y="913"/>
                    <a:pt x="186" y="927"/>
                    <a:pt x="185" y="941"/>
                  </a:cubicBezTo>
                  <a:cubicBezTo>
                    <a:pt x="183" y="962"/>
                    <a:pt x="182" y="983"/>
                    <a:pt x="180" y="1004"/>
                  </a:cubicBezTo>
                  <a:cubicBezTo>
                    <a:pt x="180" y="1009"/>
                    <a:pt x="180" y="1013"/>
                    <a:pt x="180" y="1017"/>
                  </a:cubicBezTo>
                  <a:cubicBezTo>
                    <a:pt x="179" y="1017"/>
                    <a:pt x="178" y="1017"/>
                    <a:pt x="178" y="1018"/>
                  </a:cubicBezTo>
                  <a:cubicBezTo>
                    <a:pt x="175" y="1005"/>
                    <a:pt x="172" y="993"/>
                    <a:pt x="170" y="981"/>
                  </a:cubicBezTo>
                  <a:cubicBezTo>
                    <a:pt x="168" y="961"/>
                    <a:pt x="168" y="940"/>
                    <a:pt x="164" y="920"/>
                  </a:cubicBezTo>
                  <a:cubicBezTo>
                    <a:pt x="160" y="905"/>
                    <a:pt x="153" y="890"/>
                    <a:pt x="148" y="875"/>
                  </a:cubicBezTo>
                  <a:cubicBezTo>
                    <a:pt x="145" y="865"/>
                    <a:pt x="143" y="855"/>
                    <a:pt x="140" y="845"/>
                  </a:cubicBezTo>
                  <a:cubicBezTo>
                    <a:pt x="139" y="843"/>
                    <a:pt x="137" y="841"/>
                    <a:pt x="136" y="839"/>
                  </a:cubicBezTo>
                  <a:cubicBezTo>
                    <a:pt x="135" y="842"/>
                    <a:pt x="133" y="845"/>
                    <a:pt x="133" y="847"/>
                  </a:cubicBezTo>
                  <a:cubicBezTo>
                    <a:pt x="139" y="867"/>
                    <a:pt x="146" y="888"/>
                    <a:pt x="152" y="908"/>
                  </a:cubicBezTo>
                  <a:cubicBezTo>
                    <a:pt x="154" y="915"/>
                    <a:pt x="157" y="922"/>
                    <a:pt x="159" y="928"/>
                  </a:cubicBezTo>
                  <a:cubicBezTo>
                    <a:pt x="158" y="929"/>
                    <a:pt x="157" y="929"/>
                    <a:pt x="157" y="929"/>
                  </a:cubicBezTo>
                  <a:cubicBezTo>
                    <a:pt x="147" y="915"/>
                    <a:pt x="136" y="900"/>
                    <a:pt x="127" y="885"/>
                  </a:cubicBezTo>
                  <a:cubicBezTo>
                    <a:pt x="115" y="867"/>
                    <a:pt x="108" y="846"/>
                    <a:pt x="104" y="825"/>
                  </a:cubicBezTo>
                  <a:cubicBezTo>
                    <a:pt x="102" y="816"/>
                    <a:pt x="100" y="807"/>
                    <a:pt x="97" y="798"/>
                  </a:cubicBezTo>
                  <a:cubicBezTo>
                    <a:pt x="96" y="797"/>
                    <a:pt x="94" y="796"/>
                    <a:pt x="93" y="794"/>
                  </a:cubicBezTo>
                  <a:cubicBezTo>
                    <a:pt x="92" y="796"/>
                    <a:pt x="90" y="798"/>
                    <a:pt x="91" y="800"/>
                  </a:cubicBezTo>
                  <a:cubicBezTo>
                    <a:pt x="97" y="823"/>
                    <a:pt x="102" y="847"/>
                    <a:pt x="111" y="869"/>
                  </a:cubicBezTo>
                  <a:cubicBezTo>
                    <a:pt x="121" y="890"/>
                    <a:pt x="135" y="909"/>
                    <a:pt x="148" y="927"/>
                  </a:cubicBezTo>
                  <a:cubicBezTo>
                    <a:pt x="157" y="938"/>
                    <a:pt x="162" y="949"/>
                    <a:pt x="162" y="963"/>
                  </a:cubicBezTo>
                  <a:cubicBezTo>
                    <a:pt x="161" y="989"/>
                    <a:pt x="169" y="1012"/>
                    <a:pt x="177" y="1036"/>
                  </a:cubicBezTo>
                  <a:cubicBezTo>
                    <a:pt x="183" y="1055"/>
                    <a:pt x="188" y="1074"/>
                    <a:pt x="194" y="1093"/>
                  </a:cubicBezTo>
                  <a:cubicBezTo>
                    <a:pt x="200" y="1115"/>
                    <a:pt x="206" y="1137"/>
                    <a:pt x="212" y="1159"/>
                  </a:cubicBezTo>
                  <a:cubicBezTo>
                    <a:pt x="212" y="1160"/>
                    <a:pt x="212" y="1161"/>
                    <a:pt x="213" y="1164"/>
                  </a:cubicBezTo>
                  <a:cubicBezTo>
                    <a:pt x="209" y="1160"/>
                    <a:pt x="206" y="1156"/>
                    <a:pt x="203" y="1154"/>
                  </a:cubicBezTo>
                  <a:cubicBezTo>
                    <a:pt x="192" y="1143"/>
                    <a:pt x="181" y="1131"/>
                    <a:pt x="169" y="1121"/>
                  </a:cubicBezTo>
                  <a:cubicBezTo>
                    <a:pt x="160" y="1113"/>
                    <a:pt x="156" y="1103"/>
                    <a:pt x="155" y="1091"/>
                  </a:cubicBezTo>
                  <a:cubicBezTo>
                    <a:pt x="152" y="1058"/>
                    <a:pt x="148" y="1025"/>
                    <a:pt x="148" y="992"/>
                  </a:cubicBezTo>
                  <a:cubicBezTo>
                    <a:pt x="148" y="979"/>
                    <a:pt x="144" y="965"/>
                    <a:pt x="141" y="952"/>
                  </a:cubicBezTo>
                  <a:cubicBezTo>
                    <a:pt x="141" y="949"/>
                    <a:pt x="139" y="946"/>
                    <a:pt x="136" y="943"/>
                  </a:cubicBezTo>
                  <a:cubicBezTo>
                    <a:pt x="138" y="964"/>
                    <a:pt x="141" y="986"/>
                    <a:pt x="143" y="1007"/>
                  </a:cubicBezTo>
                  <a:cubicBezTo>
                    <a:pt x="142" y="1007"/>
                    <a:pt x="141" y="1007"/>
                    <a:pt x="141" y="1008"/>
                  </a:cubicBezTo>
                  <a:cubicBezTo>
                    <a:pt x="134" y="996"/>
                    <a:pt x="138" y="980"/>
                    <a:pt x="127" y="970"/>
                  </a:cubicBezTo>
                  <a:cubicBezTo>
                    <a:pt x="126" y="970"/>
                    <a:pt x="126" y="970"/>
                    <a:pt x="125" y="970"/>
                  </a:cubicBezTo>
                  <a:cubicBezTo>
                    <a:pt x="125" y="972"/>
                    <a:pt x="125" y="974"/>
                    <a:pt x="125" y="976"/>
                  </a:cubicBezTo>
                  <a:cubicBezTo>
                    <a:pt x="130" y="992"/>
                    <a:pt x="135" y="1009"/>
                    <a:pt x="138" y="1026"/>
                  </a:cubicBezTo>
                  <a:cubicBezTo>
                    <a:pt x="143" y="1047"/>
                    <a:pt x="145" y="1068"/>
                    <a:pt x="148" y="1090"/>
                  </a:cubicBezTo>
                  <a:cubicBezTo>
                    <a:pt x="148" y="1090"/>
                    <a:pt x="147" y="1090"/>
                    <a:pt x="146" y="1091"/>
                  </a:cubicBezTo>
                  <a:cubicBezTo>
                    <a:pt x="142" y="1084"/>
                    <a:pt x="137" y="1077"/>
                    <a:pt x="134" y="1070"/>
                  </a:cubicBezTo>
                  <a:cubicBezTo>
                    <a:pt x="126" y="1056"/>
                    <a:pt x="119" y="1042"/>
                    <a:pt x="112" y="1028"/>
                  </a:cubicBezTo>
                  <a:cubicBezTo>
                    <a:pt x="110" y="1023"/>
                    <a:pt x="110" y="1017"/>
                    <a:pt x="110" y="1012"/>
                  </a:cubicBezTo>
                  <a:cubicBezTo>
                    <a:pt x="111" y="974"/>
                    <a:pt x="104" y="937"/>
                    <a:pt x="92" y="901"/>
                  </a:cubicBezTo>
                  <a:cubicBezTo>
                    <a:pt x="89" y="892"/>
                    <a:pt x="83" y="883"/>
                    <a:pt x="78" y="874"/>
                  </a:cubicBezTo>
                  <a:cubicBezTo>
                    <a:pt x="94" y="919"/>
                    <a:pt x="103" y="964"/>
                    <a:pt x="103" y="1011"/>
                  </a:cubicBezTo>
                  <a:cubicBezTo>
                    <a:pt x="102" y="1012"/>
                    <a:pt x="101" y="1012"/>
                    <a:pt x="100" y="1013"/>
                  </a:cubicBezTo>
                  <a:cubicBezTo>
                    <a:pt x="90" y="996"/>
                    <a:pt x="79" y="979"/>
                    <a:pt x="71" y="961"/>
                  </a:cubicBezTo>
                  <a:cubicBezTo>
                    <a:pt x="63" y="944"/>
                    <a:pt x="58" y="925"/>
                    <a:pt x="52" y="906"/>
                  </a:cubicBezTo>
                  <a:cubicBezTo>
                    <a:pt x="50" y="906"/>
                    <a:pt x="49" y="906"/>
                    <a:pt x="48" y="907"/>
                  </a:cubicBezTo>
                  <a:cubicBezTo>
                    <a:pt x="48" y="910"/>
                    <a:pt x="47" y="913"/>
                    <a:pt x="48" y="916"/>
                  </a:cubicBezTo>
                  <a:cubicBezTo>
                    <a:pt x="57" y="945"/>
                    <a:pt x="65" y="975"/>
                    <a:pt x="84" y="1000"/>
                  </a:cubicBezTo>
                  <a:cubicBezTo>
                    <a:pt x="44" y="982"/>
                    <a:pt x="28" y="944"/>
                    <a:pt x="13" y="907"/>
                  </a:cubicBezTo>
                  <a:cubicBezTo>
                    <a:pt x="12" y="908"/>
                    <a:pt x="11" y="908"/>
                    <a:pt x="10" y="908"/>
                  </a:cubicBezTo>
                  <a:cubicBezTo>
                    <a:pt x="10" y="911"/>
                    <a:pt x="10" y="913"/>
                    <a:pt x="11" y="916"/>
                  </a:cubicBezTo>
                  <a:cubicBezTo>
                    <a:pt x="19" y="942"/>
                    <a:pt x="31" y="966"/>
                    <a:pt x="51" y="987"/>
                  </a:cubicBezTo>
                  <a:cubicBezTo>
                    <a:pt x="62" y="999"/>
                    <a:pt x="76" y="1006"/>
                    <a:pt x="90" y="1013"/>
                  </a:cubicBezTo>
                  <a:cubicBezTo>
                    <a:pt x="93" y="1015"/>
                    <a:pt x="95" y="1016"/>
                    <a:pt x="96" y="1018"/>
                  </a:cubicBezTo>
                  <a:cubicBezTo>
                    <a:pt x="105" y="1034"/>
                    <a:pt x="114" y="1051"/>
                    <a:pt x="124" y="1067"/>
                  </a:cubicBezTo>
                  <a:cubicBezTo>
                    <a:pt x="131" y="1081"/>
                    <a:pt x="140" y="1095"/>
                    <a:pt x="149" y="1111"/>
                  </a:cubicBezTo>
                  <a:cubicBezTo>
                    <a:pt x="138" y="1104"/>
                    <a:pt x="128" y="1098"/>
                    <a:pt x="118" y="1092"/>
                  </a:cubicBezTo>
                  <a:cubicBezTo>
                    <a:pt x="101" y="1082"/>
                    <a:pt x="93" y="1064"/>
                    <a:pt x="81" y="1050"/>
                  </a:cubicBezTo>
                  <a:cubicBezTo>
                    <a:pt x="67" y="1031"/>
                    <a:pt x="52" y="1014"/>
                    <a:pt x="37" y="996"/>
                  </a:cubicBezTo>
                  <a:cubicBezTo>
                    <a:pt x="36" y="994"/>
                    <a:pt x="33" y="992"/>
                    <a:pt x="31" y="991"/>
                  </a:cubicBezTo>
                  <a:cubicBezTo>
                    <a:pt x="31" y="991"/>
                    <a:pt x="30" y="992"/>
                    <a:pt x="30" y="992"/>
                  </a:cubicBezTo>
                  <a:cubicBezTo>
                    <a:pt x="51" y="1020"/>
                    <a:pt x="71" y="1048"/>
                    <a:pt x="92" y="1076"/>
                  </a:cubicBezTo>
                  <a:cubicBezTo>
                    <a:pt x="91" y="1077"/>
                    <a:pt x="91" y="1078"/>
                    <a:pt x="90" y="1079"/>
                  </a:cubicBezTo>
                  <a:cubicBezTo>
                    <a:pt x="78" y="1069"/>
                    <a:pt x="64" y="1061"/>
                    <a:pt x="53" y="1051"/>
                  </a:cubicBezTo>
                  <a:cubicBezTo>
                    <a:pt x="42" y="1041"/>
                    <a:pt x="32" y="1029"/>
                    <a:pt x="22" y="1017"/>
                  </a:cubicBezTo>
                  <a:cubicBezTo>
                    <a:pt x="21" y="1017"/>
                    <a:pt x="21" y="1018"/>
                    <a:pt x="20" y="1018"/>
                  </a:cubicBezTo>
                  <a:cubicBezTo>
                    <a:pt x="21" y="1021"/>
                    <a:pt x="22" y="1024"/>
                    <a:pt x="23" y="1026"/>
                  </a:cubicBezTo>
                  <a:cubicBezTo>
                    <a:pt x="34" y="1046"/>
                    <a:pt x="51" y="1059"/>
                    <a:pt x="69" y="1071"/>
                  </a:cubicBezTo>
                  <a:cubicBezTo>
                    <a:pt x="77" y="1077"/>
                    <a:pt x="87" y="1082"/>
                    <a:pt x="95" y="1089"/>
                  </a:cubicBezTo>
                  <a:cubicBezTo>
                    <a:pt x="84" y="1086"/>
                    <a:pt x="73" y="1083"/>
                    <a:pt x="63" y="1079"/>
                  </a:cubicBezTo>
                  <a:cubicBezTo>
                    <a:pt x="52" y="1075"/>
                    <a:pt x="41" y="1071"/>
                    <a:pt x="30" y="1065"/>
                  </a:cubicBezTo>
                  <a:cubicBezTo>
                    <a:pt x="21" y="1059"/>
                    <a:pt x="12" y="1052"/>
                    <a:pt x="3" y="1045"/>
                  </a:cubicBezTo>
                  <a:close/>
                  <a:moveTo>
                    <a:pt x="497" y="375"/>
                  </a:moveTo>
                  <a:cubicBezTo>
                    <a:pt x="479" y="419"/>
                    <a:pt x="467" y="464"/>
                    <a:pt x="477" y="511"/>
                  </a:cubicBezTo>
                  <a:cubicBezTo>
                    <a:pt x="477" y="511"/>
                    <a:pt x="476" y="511"/>
                    <a:pt x="476" y="511"/>
                  </a:cubicBezTo>
                  <a:cubicBezTo>
                    <a:pt x="475" y="510"/>
                    <a:pt x="474" y="510"/>
                    <a:pt x="474" y="509"/>
                  </a:cubicBezTo>
                  <a:cubicBezTo>
                    <a:pt x="454" y="488"/>
                    <a:pt x="454" y="462"/>
                    <a:pt x="463" y="438"/>
                  </a:cubicBezTo>
                  <a:cubicBezTo>
                    <a:pt x="470" y="417"/>
                    <a:pt x="483" y="398"/>
                    <a:pt x="493" y="378"/>
                  </a:cubicBezTo>
                  <a:cubicBezTo>
                    <a:pt x="494" y="377"/>
                    <a:pt x="495" y="376"/>
                    <a:pt x="496" y="374"/>
                  </a:cubicBezTo>
                  <a:cubicBezTo>
                    <a:pt x="496" y="375"/>
                    <a:pt x="497" y="375"/>
                    <a:pt x="497" y="375"/>
                  </a:cubicBezTo>
                  <a:close/>
                  <a:moveTo>
                    <a:pt x="507" y="515"/>
                  </a:moveTo>
                  <a:cubicBezTo>
                    <a:pt x="526" y="479"/>
                    <a:pt x="524" y="442"/>
                    <a:pt x="520" y="404"/>
                  </a:cubicBezTo>
                  <a:cubicBezTo>
                    <a:pt x="534" y="432"/>
                    <a:pt x="538" y="461"/>
                    <a:pt x="529" y="491"/>
                  </a:cubicBezTo>
                  <a:cubicBezTo>
                    <a:pt x="526" y="503"/>
                    <a:pt x="518" y="510"/>
                    <a:pt x="507" y="515"/>
                  </a:cubicBezTo>
                  <a:close/>
                  <a:moveTo>
                    <a:pt x="498" y="509"/>
                  </a:moveTo>
                  <a:cubicBezTo>
                    <a:pt x="502" y="468"/>
                    <a:pt x="506" y="427"/>
                    <a:pt x="511" y="385"/>
                  </a:cubicBezTo>
                  <a:cubicBezTo>
                    <a:pt x="516" y="428"/>
                    <a:pt x="522" y="471"/>
                    <a:pt x="498" y="509"/>
                  </a:cubicBezTo>
                  <a:close/>
                  <a:moveTo>
                    <a:pt x="503" y="382"/>
                  </a:moveTo>
                  <a:cubicBezTo>
                    <a:pt x="502" y="388"/>
                    <a:pt x="501" y="394"/>
                    <a:pt x="501" y="400"/>
                  </a:cubicBezTo>
                  <a:cubicBezTo>
                    <a:pt x="498" y="424"/>
                    <a:pt x="496" y="449"/>
                    <a:pt x="493" y="473"/>
                  </a:cubicBezTo>
                  <a:cubicBezTo>
                    <a:pt x="492" y="483"/>
                    <a:pt x="489" y="492"/>
                    <a:pt x="487" y="502"/>
                  </a:cubicBezTo>
                  <a:cubicBezTo>
                    <a:pt x="486" y="502"/>
                    <a:pt x="485" y="502"/>
                    <a:pt x="483" y="502"/>
                  </a:cubicBezTo>
                  <a:cubicBezTo>
                    <a:pt x="477" y="460"/>
                    <a:pt x="487" y="420"/>
                    <a:pt x="503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6"/>
            <p:cNvSpPr>
              <a:spLocks/>
            </p:cNvSpPr>
            <p:nvPr/>
          </p:nvSpPr>
          <p:spPr bwMode="auto">
            <a:xfrm>
              <a:off x="5875338" y="744538"/>
              <a:ext cx="1660525" cy="5803900"/>
            </a:xfrm>
            <a:custGeom>
              <a:avLst/>
              <a:gdLst>
                <a:gd name="T0" fmla="*/ 158 w 519"/>
                <a:gd name="T1" fmla="*/ 150 h 1817"/>
                <a:gd name="T2" fmla="*/ 35 w 519"/>
                <a:gd name="T3" fmla="*/ 59 h 1817"/>
                <a:gd name="T4" fmla="*/ 64 w 519"/>
                <a:gd name="T5" fmla="*/ 65 h 1817"/>
                <a:gd name="T6" fmla="*/ 147 w 519"/>
                <a:gd name="T7" fmla="*/ 125 h 1817"/>
                <a:gd name="T8" fmla="*/ 103 w 519"/>
                <a:gd name="T9" fmla="*/ 43 h 1817"/>
                <a:gd name="T10" fmla="*/ 160 w 519"/>
                <a:gd name="T11" fmla="*/ 104 h 1817"/>
                <a:gd name="T12" fmla="*/ 171 w 519"/>
                <a:gd name="T13" fmla="*/ 59 h 1817"/>
                <a:gd name="T14" fmla="*/ 183 w 519"/>
                <a:gd name="T15" fmla="*/ 118 h 1817"/>
                <a:gd name="T16" fmla="*/ 180 w 519"/>
                <a:gd name="T17" fmla="*/ 143 h 1817"/>
                <a:gd name="T18" fmla="*/ 219 w 519"/>
                <a:gd name="T19" fmla="*/ 0 h 1817"/>
                <a:gd name="T20" fmla="*/ 203 w 519"/>
                <a:gd name="T21" fmla="*/ 193 h 1817"/>
                <a:gd name="T22" fmla="*/ 216 w 519"/>
                <a:gd name="T23" fmla="*/ 184 h 1817"/>
                <a:gd name="T24" fmla="*/ 236 w 519"/>
                <a:gd name="T25" fmla="*/ 365 h 1817"/>
                <a:gd name="T26" fmla="*/ 228 w 519"/>
                <a:gd name="T27" fmla="*/ 882 h 1817"/>
                <a:gd name="T28" fmla="*/ 203 w 519"/>
                <a:gd name="T29" fmla="*/ 1376 h 1817"/>
                <a:gd name="T30" fmla="*/ 377 w 519"/>
                <a:gd name="T31" fmla="*/ 731 h 1817"/>
                <a:gd name="T32" fmla="*/ 343 w 519"/>
                <a:gd name="T33" fmla="*/ 595 h 1817"/>
                <a:gd name="T34" fmla="*/ 357 w 519"/>
                <a:gd name="T35" fmla="*/ 592 h 1817"/>
                <a:gd name="T36" fmla="*/ 336 w 519"/>
                <a:gd name="T37" fmla="*/ 574 h 1817"/>
                <a:gd name="T38" fmla="*/ 270 w 519"/>
                <a:gd name="T39" fmla="*/ 416 h 1817"/>
                <a:gd name="T40" fmla="*/ 312 w 519"/>
                <a:gd name="T41" fmla="*/ 514 h 1817"/>
                <a:gd name="T42" fmla="*/ 327 w 519"/>
                <a:gd name="T43" fmla="*/ 405 h 1817"/>
                <a:gd name="T44" fmla="*/ 356 w 519"/>
                <a:gd name="T45" fmla="*/ 495 h 1817"/>
                <a:gd name="T46" fmla="*/ 364 w 519"/>
                <a:gd name="T47" fmla="*/ 494 h 1817"/>
                <a:gd name="T48" fmla="*/ 403 w 519"/>
                <a:gd name="T49" fmla="*/ 416 h 1817"/>
                <a:gd name="T50" fmla="*/ 402 w 519"/>
                <a:gd name="T51" fmla="*/ 544 h 1817"/>
                <a:gd name="T52" fmla="*/ 421 w 519"/>
                <a:gd name="T53" fmla="*/ 545 h 1817"/>
                <a:gd name="T54" fmla="*/ 444 w 519"/>
                <a:gd name="T55" fmla="*/ 545 h 1817"/>
                <a:gd name="T56" fmla="*/ 451 w 519"/>
                <a:gd name="T57" fmla="*/ 558 h 1817"/>
                <a:gd name="T58" fmla="*/ 512 w 519"/>
                <a:gd name="T59" fmla="*/ 500 h 1817"/>
                <a:gd name="T60" fmla="*/ 437 w 519"/>
                <a:gd name="T61" fmla="*/ 619 h 1817"/>
                <a:gd name="T62" fmla="*/ 418 w 519"/>
                <a:gd name="T63" fmla="*/ 615 h 1817"/>
                <a:gd name="T64" fmla="*/ 400 w 519"/>
                <a:gd name="T65" fmla="*/ 580 h 1817"/>
                <a:gd name="T66" fmla="*/ 271 w 519"/>
                <a:gd name="T67" fmla="*/ 1145 h 1817"/>
                <a:gd name="T68" fmla="*/ 217 w 519"/>
                <a:gd name="T69" fmla="*/ 1553 h 1817"/>
                <a:gd name="T70" fmla="*/ 276 w 519"/>
                <a:gd name="T71" fmla="*/ 1267 h 1817"/>
                <a:gd name="T72" fmla="*/ 301 w 519"/>
                <a:gd name="T73" fmla="*/ 1337 h 1817"/>
                <a:gd name="T74" fmla="*/ 302 w 519"/>
                <a:gd name="T75" fmla="*/ 1145 h 1817"/>
                <a:gd name="T76" fmla="*/ 333 w 519"/>
                <a:gd name="T77" fmla="*/ 1118 h 1817"/>
                <a:gd name="T78" fmla="*/ 315 w 519"/>
                <a:gd name="T79" fmla="*/ 1280 h 1817"/>
                <a:gd name="T80" fmla="*/ 369 w 519"/>
                <a:gd name="T81" fmla="*/ 1145 h 1817"/>
                <a:gd name="T82" fmla="*/ 352 w 519"/>
                <a:gd name="T83" fmla="*/ 1040 h 1817"/>
                <a:gd name="T84" fmla="*/ 397 w 519"/>
                <a:gd name="T85" fmla="*/ 980 h 1817"/>
                <a:gd name="T86" fmla="*/ 402 w 519"/>
                <a:gd name="T87" fmla="*/ 1125 h 1817"/>
                <a:gd name="T88" fmla="*/ 444 w 519"/>
                <a:gd name="T89" fmla="*/ 925 h 1817"/>
                <a:gd name="T90" fmla="*/ 417 w 519"/>
                <a:gd name="T91" fmla="*/ 1124 h 1817"/>
                <a:gd name="T92" fmla="*/ 454 w 519"/>
                <a:gd name="T93" fmla="*/ 1079 h 1817"/>
                <a:gd name="T94" fmla="*/ 320 w 519"/>
                <a:gd name="T95" fmla="*/ 1395 h 1817"/>
                <a:gd name="T96" fmla="*/ 454 w 519"/>
                <a:gd name="T97" fmla="*/ 1104 h 1817"/>
                <a:gd name="T98" fmla="*/ 469 w 519"/>
                <a:gd name="T99" fmla="*/ 1182 h 1817"/>
                <a:gd name="T100" fmla="*/ 317 w 519"/>
                <a:gd name="T101" fmla="*/ 1411 h 1817"/>
                <a:gd name="T102" fmla="*/ 418 w 519"/>
                <a:gd name="T103" fmla="*/ 1317 h 1817"/>
                <a:gd name="T104" fmla="*/ 457 w 519"/>
                <a:gd name="T105" fmla="*/ 1270 h 1817"/>
                <a:gd name="T106" fmla="*/ 467 w 519"/>
                <a:gd name="T107" fmla="*/ 1319 h 1817"/>
                <a:gd name="T108" fmla="*/ 359 w 519"/>
                <a:gd name="T109" fmla="*/ 1415 h 1817"/>
                <a:gd name="T110" fmla="*/ 215 w 519"/>
                <a:gd name="T111" fmla="*/ 1608 h 1817"/>
                <a:gd name="T112" fmla="*/ 212 w 519"/>
                <a:gd name="T113" fmla="*/ 1817 h 1817"/>
                <a:gd name="T114" fmla="*/ 187 w 519"/>
                <a:gd name="T115" fmla="*/ 1419 h 1817"/>
                <a:gd name="T116" fmla="*/ 218 w 519"/>
                <a:gd name="T117" fmla="*/ 552 h 1817"/>
                <a:gd name="T118" fmla="*/ 169 w 519"/>
                <a:gd name="T119" fmla="*/ 158 h 1817"/>
                <a:gd name="T120" fmla="*/ 171 w 519"/>
                <a:gd name="T121" fmla="*/ 199 h 1817"/>
                <a:gd name="T122" fmla="*/ 110 w 519"/>
                <a:gd name="T123" fmla="*/ 164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9" h="1817">
                  <a:moveTo>
                    <a:pt x="6" y="57"/>
                  </a:moveTo>
                  <a:cubicBezTo>
                    <a:pt x="8" y="60"/>
                    <a:pt x="10" y="63"/>
                    <a:pt x="11" y="66"/>
                  </a:cubicBezTo>
                  <a:cubicBezTo>
                    <a:pt x="21" y="91"/>
                    <a:pt x="36" y="112"/>
                    <a:pt x="57" y="129"/>
                  </a:cubicBezTo>
                  <a:cubicBezTo>
                    <a:pt x="81" y="148"/>
                    <a:pt x="108" y="161"/>
                    <a:pt x="140" y="155"/>
                  </a:cubicBezTo>
                  <a:cubicBezTo>
                    <a:pt x="146" y="154"/>
                    <a:pt x="152" y="152"/>
                    <a:pt x="158" y="150"/>
                  </a:cubicBezTo>
                  <a:cubicBezTo>
                    <a:pt x="158" y="149"/>
                    <a:pt x="158" y="149"/>
                    <a:pt x="158" y="148"/>
                  </a:cubicBezTo>
                  <a:cubicBezTo>
                    <a:pt x="151" y="147"/>
                    <a:pt x="145" y="145"/>
                    <a:pt x="138" y="145"/>
                  </a:cubicBezTo>
                  <a:cubicBezTo>
                    <a:pt x="104" y="143"/>
                    <a:pt x="76" y="128"/>
                    <a:pt x="54" y="102"/>
                  </a:cubicBezTo>
                  <a:cubicBezTo>
                    <a:pt x="46" y="92"/>
                    <a:pt x="40" y="79"/>
                    <a:pt x="34" y="67"/>
                  </a:cubicBezTo>
                  <a:cubicBezTo>
                    <a:pt x="33" y="65"/>
                    <a:pt x="34" y="62"/>
                    <a:pt x="35" y="59"/>
                  </a:cubicBezTo>
                  <a:cubicBezTo>
                    <a:pt x="37" y="61"/>
                    <a:pt x="40" y="62"/>
                    <a:pt x="41" y="64"/>
                  </a:cubicBezTo>
                  <a:cubicBezTo>
                    <a:pt x="49" y="86"/>
                    <a:pt x="64" y="103"/>
                    <a:pt x="82" y="117"/>
                  </a:cubicBezTo>
                  <a:cubicBezTo>
                    <a:pt x="100" y="132"/>
                    <a:pt x="122" y="135"/>
                    <a:pt x="145" y="137"/>
                  </a:cubicBezTo>
                  <a:cubicBezTo>
                    <a:pt x="132" y="128"/>
                    <a:pt x="119" y="120"/>
                    <a:pt x="107" y="111"/>
                  </a:cubicBezTo>
                  <a:cubicBezTo>
                    <a:pt x="89" y="99"/>
                    <a:pt x="74" y="84"/>
                    <a:pt x="64" y="65"/>
                  </a:cubicBezTo>
                  <a:cubicBezTo>
                    <a:pt x="61" y="61"/>
                    <a:pt x="59" y="56"/>
                    <a:pt x="64" y="49"/>
                  </a:cubicBezTo>
                  <a:cubicBezTo>
                    <a:pt x="73" y="69"/>
                    <a:pt x="85" y="85"/>
                    <a:pt x="101" y="97"/>
                  </a:cubicBezTo>
                  <a:cubicBezTo>
                    <a:pt x="117" y="109"/>
                    <a:pt x="133" y="120"/>
                    <a:pt x="150" y="131"/>
                  </a:cubicBezTo>
                  <a:cubicBezTo>
                    <a:pt x="150" y="130"/>
                    <a:pt x="151" y="130"/>
                    <a:pt x="151" y="129"/>
                  </a:cubicBezTo>
                  <a:cubicBezTo>
                    <a:pt x="150" y="128"/>
                    <a:pt x="149" y="126"/>
                    <a:pt x="147" y="125"/>
                  </a:cubicBezTo>
                  <a:cubicBezTo>
                    <a:pt x="125" y="101"/>
                    <a:pt x="108" y="75"/>
                    <a:pt x="95" y="46"/>
                  </a:cubicBezTo>
                  <a:cubicBezTo>
                    <a:pt x="93" y="43"/>
                    <a:pt x="92" y="41"/>
                    <a:pt x="92" y="38"/>
                  </a:cubicBezTo>
                  <a:cubicBezTo>
                    <a:pt x="91" y="37"/>
                    <a:pt x="92" y="35"/>
                    <a:pt x="93" y="34"/>
                  </a:cubicBezTo>
                  <a:cubicBezTo>
                    <a:pt x="94" y="33"/>
                    <a:pt x="96" y="34"/>
                    <a:pt x="97" y="35"/>
                  </a:cubicBezTo>
                  <a:cubicBezTo>
                    <a:pt x="99" y="38"/>
                    <a:pt x="101" y="40"/>
                    <a:pt x="103" y="43"/>
                  </a:cubicBezTo>
                  <a:cubicBezTo>
                    <a:pt x="113" y="61"/>
                    <a:pt x="123" y="79"/>
                    <a:pt x="135" y="97"/>
                  </a:cubicBezTo>
                  <a:cubicBezTo>
                    <a:pt x="142" y="108"/>
                    <a:pt x="151" y="117"/>
                    <a:pt x="160" y="127"/>
                  </a:cubicBezTo>
                  <a:cubicBezTo>
                    <a:pt x="161" y="130"/>
                    <a:pt x="163" y="132"/>
                    <a:pt x="165" y="134"/>
                  </a:cubicBezTo>
                  <a:cubicBezTo>
                    <a:pt x="165" y="134"/>
                    <a:pt x="166" y="134"/>
                    <a:pt x="166" y="134"/>
                  </a:cubicBezTo>
                  <a:cubicBezTo>
                    <a:pt x="164" y="124"/>
                    <a:pt x="163" y="114"/>
                    <a:pt x="160" y="104"/>
                  </a:cubicBezTo>
                  <a:cubicBezTo>
                    <a:pt x="154" y="82"/>
                    <a:pt x="145" y="60"/>
                    <a:pt x="131" y="41"/>
                  </a:cubicBezTo>
                  <a:cubicBezTo>
                    <a:pt x="128" y="37"/>
                    <a:pt x="125" y="33"/>
                    <a:pt x="129" y="27"/>
                  </a:cubicBezTo>
                  <a:cubicBezTo>
                    <a:pt x="154" y="54"/>
                    <a:pt x="166" y="88"/>
                    <a:pt x="173" y="124"/>
                  </a:cubicBezTo>
                  <a:cubicBezTo>
                    <a:pt x="174" y="122"/>
                    <a:pt x="175" y="120"/>
                    <a:pt x="175" y="118"/>
                  </a:cubicBezTo>
                  <a:cubicBezTo>
                    <a:pt x="178" y="98"/>
                    <a:pt x="178" y="78"/>
                    <a:pt x="171" y="59"/>
                  </a:cubicBezTo>
                  <a:cubicBezTo>
                    <a:pt x="166" y="46"/>
                    <a:pt x="158" y="33"/>
                    <a:pt x="151" y="20"/>
                  </a:cubicBezTo>
                  <a:cubicBezTo>
                    <a:pt x="149" y="17"/>
                    <a:pt x="148" y="14"/>
                    <a:pt x="145" y="9"/>
                  </a:cubicBezTo>
                  <a:cubicBezTo>
                    <a:pt x="156" y="10"/>
                    <a:pt x="160" y="16"/>
                    <a:pt x="164" y="22"/>
                  </a:cubicBezTo>
                  <a:cubicBezTo>
                    <a:pt x="182" y="48"/>
                    <a:pt x="187" y="77"/>
                    <a:pt x="185" y="108"/>
                  </a:cubicBezTo>
                  <a:cubicBezTo>
                    <a:pt x="184" y="111"/>
                    <a:pt x="184" y="115"/>
                    <a:pt x="183" y="118"/>
                  </a:cubicBezTo>
                  <a:cubicBezTo>
                    <a:pt x="184" y="118"/>
                    <a:pt x="185" y="118"/>
                    <a:pt x="185" y="118"/>
                  </a:cubicBezTo>
                  <a:cubicBezTo>
                    <a:pt x="201" y="82"/>
                    <a:pt x="199" y="45"/>
                    <a:pt x="190" y="8"/>
                  </a:cubicBezTo>
                  <a:cubicBezTo>
                    <a:pt x="202" y="21"/>
                    <a:pt x="203" y="37"/>
                    <a:pt x="203" y="53"/>
                  </a:cubicBezTo>
                  <a:cubicBezTo>
                    <a:pt x="203" y="69"/>
                    <a:pt x="201" y="85"/>
                    <a:pt x="200" y="100"/>
                  </a:cubicBezTo>
                  <a:cubicBezTo>
                    <a:pt x="198" y="117"/>
                    <a:pt x="188" y="129"/>
                    <a:pt x="180" y="143"/>
                  </a:cubicBezTo>
                  <a:cubicBezTo>
                    <a:pt x="183" y="143"/>
                    <a:pt x="185" y="141"/>
                    <a:pt x="186" y="140"/>
                  </a:cubicBezTo>
                  <a:cubicBezTo>
                    <a:pt x="193" y="130"/>
                    <a:pt x="201" y="120"/>
                    <a:pt x="206" y="109"/>
                  </a:cubicBezTo>
                  <a:cubicBezTo>
                    <a:pt x="219" y="77"/>
                    <a:pt x="221" y="44"/>
                    <a:pt x="216" y="10"/>
                  </a:cubicBezTo>
                  <a:cubicBezTo>
                    <a:pt x="216" y="7"/>
                    <a:pt x="216" y="4"/>
                    <a:pt x="215" y="1"/>
                  </a:cubicBezTo>
                  <a:cubicBezTo>
                    <a:pt x="217" y="1"/>
                    <a:pt x="218" y="0"/>
                    <a:pt x="219" y="0"/>
                  </a:cubicBezTo>
                  <a:cubicBezTo>
                    <a:pt x="221" y="6"/>
                    <a:pt x="224" y="12"/>
                    <a:pt x="224" y="18"/>
                  </a:cubicBezTo>
                  <a:cubicBezTo>
                    <a:pt x="229" y="64"/>
                    <a:pt x="225" y="108"/>
                    <a:pt x="195" y="146"/>
                  </a:cubicBezTo>
                  <a:cubicBezTo>
                    <a:pt x="215" y="152"/>
                    <a:pt x="224" y="164"/>
                    <a:pt x="224" y="184"/>
                  </a:cubicBezTo>
                  <a:cubicBezTo>
                    <a:pt x="224" y="189"/>
                    <a:pt x="222" y="194"/>
                    <a:pt x="217" y="194"/>
                  </a:cubicBezTo>
                  <a:cubicBezTo>
                    <a:pt x="213" y="195"/>
                    <a:pt x="207" y="195"/>
                    <a:pt x="203" y="193"/>
                  </a:cubicBezTo>
                  <a:cubicBezTo>
                    <a:pt x="199" y="190"/>
                    <a:pt x="197" y="184"/>
                    <a:pt x="200" y="179"/>
                  </a:cubicBezTo>
                  <a:cubicBezTo>
                    <a:pt x="201" y="176"/>
                    <a:pt x="205" y="174"/>
                    <a:pt x="208" y="173"/>
                  </a:cubicBezTo>
                  <a:cubicBezTo>
                    <a:pt x="209" y="173"/>
                    <a:pt x="213" y="177"/>
                    <a:pt x="213" y="178"/>
                  </a:cubicBezTo>
                  <a:cubicBezTo>
                    <a:pt x="213" y="181"/>
                    <a:pt x="210" y="183"/>
                    <a:pt x="208" y="186"/>
                  </a:cubicBezTo>
                  <a:cubicBezTo>
                    <a:pt x="212" y="189"/>
                    <a:pt x="215" y="188"/>
                    <a:pt x="216" y="184"/>
                  </a:cubicBezTo>
                  <a:cubicBezTo>
                    <a:pt x="217" y="173"/>
                    <a:pt x="213" y="165"/>
                    <a:pt x="205" y="158"/>
                  </a:cubicBezTo>
                  <a:cubicBezTo>
                    <a:pt x="198" y="152"/>
                    <a:pt x="190" y="153"/>
                    <a:pt x="182" y="156"/>
                  </a:cubicBezTo>
                  <a:cubicBezTo>
                    <a:pt x="182" y="159"/>
                    <a:pt x="182" y="161"/>
                    <a:pt x="183" y="164"/>
                  </a:cubicBezTo>
                  <a:cubicBezTo>
                    <a:pt x="195" y="204"/>
                    <a:pt x="207" y="244"/>
                    <a:pt x="220" y="283"/>
                  </a:cubicBezTo>
                  <a:cubicBezTo>
                    <a:pt x="228" y="310"/>
                    <a:pt x="235" y="337"/>
                    <a:pt x="236" y="365"/>
                  </a:cubicBezTo>
                  <a:cubicBezTo>
                    <a:pt x="237" y="404"/>
                    <a:pt x="237" y="443"/>
                    <a:pt x="237" y="482"/>
                  </a:cubicBezTo>
                  <a:cubicBezTo>
                    <a:pt x="237" y="501"/>
                    <a:pt x="235" y="520"/>
                    <a:pt x="232" y="538"/>
                  </a:cubicBezTo>
                  <a:cubicBezTo>
                    <a:pt x="228" y="564"/>
                    <a:pt x="225" y="589"/>
                    <a:pt x="226" y="615"/>
                  </a:cubicBezTo>
                  <a:cubicBezTo>
                    <a:pt x="227" y="646"/>
                    <a:pt x="227" y="677"/>
                    <a:pt x="228" y="708"/>
                  </a:cubicBezTo>
                  <a:cubicBezTo>
                    <a:pt x="228" y="766"/>
                    <a:pt x="228" y="824"/>
                    <a:pt x="228" y="882"/>
                  </a:cubicBezTo>
                  <a:cubicBezTo>
                    <a:pt x="227" y="930"/>
                    <a:pt x="224" y="979"/>
                    <a:pt x="215" y="1026"/>
                  </a:cubicBezTo>
                  <a:cubicBezTo>
                    <a:pt x="205" y="1083"/>
                    <a:pt x="201" y="1141"/>
                    <a:pt x="199" y="1199"/>
                  </a:cubicBezTo>
                  <a:cubicBezTo>
                    <a:pt x="197" y="1261"/>
                    <a:pt x="198" y="1323"/>
                    <a:pt x="198" y="1385"/>
                  </a:cubicBezTo>
                  <a:cubicBezTo>
                    <a:pt x="198" y="1387"/>
                    <a:pt x="199" y="1390"/>
                    <a:pt x="200" y="1392"/>
                  </a:cubicBezTo>
                  <a:cubicBezTo>
                    <a:pt x="202" y="1387"/>
                    <a:pt x="202" y="1381"/>
                    <a:pt x="203" y="1376"/>
                  </a:cubicBezTo>
                  <a:cubicBezTo>
                    <a:pt x="209" y="1339"/>
                    <a:pt x="215" y="1302"/>
                    <a:pt x="223" y="1265"/>
                  </a:cubicBezTo>
                  <a:cubicBezTo>
                    <a:pt x="235" y="1209"/>
                    <a:pt x="252" y="1154"/>
                    <a:pt x="271" y="1100"/>
                  </a:cubicBezTo>
                  <a:cubicBezTo>
                    <a:pt x="290" y="1046"/>
                    <a:pt x="309" y="992"/>
                    <a:pt x="328" y="938"/>
                  </a:cubicBezTo>
                  <a:cubicBezTo>
                    <a:pt x="336" y="917"/>
                    <a:pt x="343" y="897"/>
                    <a:pt x="349" y="877"/>
                  </a:cubicBezTo>
                  <a:cubicBezTo>
                    <a:pt x="364" y="829"/>
                    <a:pt x="372" y="780"/>
                    <a:pt x="377" y="731"/>
                  </a:cubicBezTo>
                  <a:cubicBezTo>
                    <a:pt x="382" y="680"/>
                    <a:pt x="385" y="630"/>
                    <a:pt x="384" y="579"/>
                  </a:cubicBezTo>
                  <a:cubicBezTo>
                    <a:pt x="384" y="574"/>
                    <a:pt x="383" y="572"/>
                    <a:pt x="378" y="571"/>
                  </a:cubicBezTo>
                  <a:cubicBezTo>
                    <a:pt x="371" y="570"/>
                    <a:pt x="364" y="568"/>
                    <a:pt x="357" y="568"/>
                  </a:cubicBezTo>
                  <a:cubicBezTo>
                    <a:pt x="349" y="568"/>
                    <a:pt x="344" y="571"/>
                    <a:pt x="343" y="578"/>
                  </a:cubicBezTo>
                  <a:cubicBezTo>
                    <a:pt x="342" y="584"/>
                    <a:pt x="342" y="590"/>
                    <a:pt x="343" y="595"/>
                  </a:cubicBezTo>
                  <a:cubicBezTo>
                    <a:pt x="344" y="601"/>
                    <a:pt x="347" y="606"/>
                    <a:pt x="354" y="606"/>
                  </a:cubicBezTo>
                  <a:cubicBezTo>
                    <a:pt x="361" y="606"/>
                    <a:pt x="364" y="602"/>
                    <a:pt x="367" y="594"/>
                  </a:cubicBezTo>
                  <a:cubicBezTo>
                    <a:pt x="365" y="596"/>
                    <a:pt x="365" y="597"/>
                    <a:pt x="364" y="597"/>
                  </a:cubicBezTo>
                  <a:cubicBezTo>
                    <a:pt x="362" y="598"/>
                    <a:pt x="360" y="599"/>
                    <a:pt x="358" y="599"/>
                  </a:cubicBezTo>
                  <a:cubicBezTo>
                    <a:pt x="358" y="597"/>
                    <a:pt x="357" y="594"/>
                    <a:pt x="357" y="592"/>
                  </a:cubicBezTo>
                  <a:cubicBezTo>
                    <a:pt x="359" y="588"/>
                    <a:pt x="363" y="586"/>
                    <a:pt x="368" y="587"/>
                  </a:cubicBezTo>
                  <a:cubicBezTo>
                    <a:pt x="374" y="589"/>
                    <a:pt x="376" y="592"/>
                    <a:pt x="375" y="598"/>
                  </a:cubicBezTo>
                  <a:cubicBezTo>
                    <a:pt x="374" y="604"/>
                    <a:pt x="366" y="613"/>
                    <a:pt x="359" y="615"/>
                  </a:cubicBezTo>
                  <a:cubicBezTo>
                    <a:pt x="351" y="616"/>
                    <a:pt x="343" y="613"/>
                    <a:pt x="338" y="606"/>
                  </a:cubicBezTo>
                  <a:cubicBezTo>
                    <a:pt x="332" y="596"/>
                    <a:pt x="333" y="585"/>
                    <a:pt x="336" y="574"/>
                  </a:cubicBezTo>
                  <a:cubicBezTo>
                    <a:pt x="339" y="565"/>
                    <a:pt x="346" y="561"/>
                    <a:pt x="357" y="560"/>
                  </a:cubicBezTo>
                  <a:cubicBezTo>
                    <a:pt x="347" y="555"/>
                    <a:pt x="340" y="550"/>
                    <a:pt x="332" y="546"/>
                  </a:cubicBezTo>
                  <a:cubicBezTo>
                    <a:pt x="317" y="537"/>
                    <a:pt x="305" y="526"/>
                    <a:pt x="297" y="510"/>
                  </a:cubicBezTo>
                  <a:cubicBezTo>
                    <a:pt x="292" y="501"/>
                    <a:pt x="287" y="492"/>
                    <a:pt x="283" y="482"/>
                  </a:cubicBezTo>
                  <a:cubicBezTo>
                    <a:pt x="275" y="460"/>
                    <a:pt x="269" y="439"/>
                    <a:pt x="270" y="416"/>
                  </a:cubicBezTo>
                  <a:cubicBezTo>
                    <a:pt x="270" y="412"/>
                    <a:pt x="272" y="409"/>
                    <a:pt x="272" y="405"/>
                  </a:cubicBezTo>
                  <a:cubicBezTo>
                    <a:pt x="273" y="406"/>
                    <a:pt x="274" y="406"/>
                    <a:pt x="275" y="406"/>
                  </a:cubicBezTo>
                  <a:cubicBezTo>
                    <a:pt x="276" y="409"/>
                    <a:pt x="277" y="413"/>
                    <a:pt x="277" y="416"/>
                  </a:cubicBezTo>
                  <a:cubicBezTo>
                    <a:pt x="277" y="420"/>
                    <a:pt x="277" y="424"/>
                    <a:pt x="278" y="428"/>
                  </a:cubicBezTo>
                  <a:cubicBezTo>
                    <a:pt x="284" y="459"/>
                    <a:pt x="294" y="488"/>
                    <a:pt x="312" y="514"/>
                  </a:cubicBezTo>
                  <a:cubicBezTo>
                    <a:pt x="320" y="525"/>
                    <a:pt x="330" y="533"/>
                    <a:pt x="344" y="539"/>
                  </a:cubicBezTo>
                  <a:cubicBezTo>
                    <a:pt x="343" y="537"/>
                    <a:pt x="342" y="536"/>
                    <a:pt x="342" y="535"/>
                  </a:cubicBezTo>
                  <a:cubicBezTo>
                    <a:pt x="322" y="496"/>
                    <a:pt x="313" y="455"/>
                    <a:pt x="321" y="412"/>
                  </a:cubicBezTo>
                  <a:cubicBezTo>
                    <a:pt x="322" y="409"/>
                    <a:pt x="323" y="407"/>
                    <a:pt x="324" y="405"/>
                  </a:cubicBezTo>
                  <a:cubicBezTo>
                    <a:pt x="325" y="405"/>
                    <a:pt x="326" y="405"/>
                    <a:pt x="327" y="405"/>
                  </a:cubicBezTo>
                  <a:cubicBezTo>
                    <a:pt x="327" y="411"/>
                    <a:pt x="327" y="416"/>
                    <a:pt x="327" y="421"/>
                  </a:cubicBezTo>
                  <a:cubicBezTo>
                    <a:pt x="322" y="460"/>
                    <a:pt x="332" y="496"/>
                    <a:pt x="350" y="530"/>
                  </a:cubicBezTo>
                  <a:cubicBezTo>
                    <a:pt x="355" y="539"/>
                    <a:pt x="362" y="545"/>
                    <a:pt x="371" y="551"/>
                  </a:cubicBezTo>
                  <a:cubicBezTo>
                    <a:pt x="367" y="541"/>
                    <a:pt x="363" y="533"/>
                    <a:pt x="360" y="523"/>
                  </a:cubicBezTo>
                  <a:cubicBezTo>
                    <a:pt x="358" y="514"/>
                    <a:pt x="356" y="504"/>
                    <a:pt x="356" y="495"/>
                  </a:cubicBezTo>
                  <a:cubicBezTo>
                    <a:pt x="355" y="485"/>
                    <a:pt x="356" y="475"/>
                    <a:pt x="356" y="465"/>
                  </a:cubicBezTo>
                  <a:cubicBezTo>
                    <a:pt x="357" y="455"/>
                    <a:pt x="357" y="446"/>
                    <a:pt x="359" y="436"/>
                  </a:cubicBezTo>
                  <a:cubicBezTo>
                    <a:pt x="360" y="427"/>
                    <a:pt x="357" y="417"/>
                    <a:pt x="365" y="409"/>
                  </a:cubicBezTo>
                  <a:cubicBezTo>
                    <a:pt x="366" y="418"/>
                    <a:pt x="366" y="427"/>
                    <a:pt x="366" y="436"/>
                  </a:cubicBezTo>
                  <a:cubicBezTo>
                    <a:pt x="365" y="455"/>
                    <a:pt x="364" y="475"/>
                    <a:pt x="364" y="494"/>
                  </a:cubicBezTo>
                  <a:cubicBezTo>
                    <a:pt x="364" y="512"/>
                    <a:pt x="369" y="529"/>
                    <a:pt x="380" y="544"/>
                  </a:cubicBezTo>
                  <a:cubicBezTo>
                    <a:pt x="382" y="523"/>
                    <a:pt x="384" y="502"/>
                    <a:pt x="387" y="481"/>
                  </a:cubicBezTo>
                  <a:cubicBezTo>
                    <a:pt x="389" y="462"/>
                    <a:pt x="393" y="442"/>
                    <a:pt x="396" y="423"/>
                  </a:cubicBezTo>
                  <a:cubicBezTo>
                    <a:pt x="397" y="420"/>
                    <a:pt x="400" y="417"/>
                    <a:pt x="401" y="415"/>
                  </a:cubicBezTo>
                  <a:cubicBezTo>
                    <a:pt x="402" y="415"/>
                    <a:pt x="402" y="415"/>
                    <a:pt x="403" y="416"/>
                  </a:cubicBezTo>
                  <a:cubicBezTo>
                    <a:pt x="399" y="456"/>
                    <a:pt x="395" y="496"/>
                    <a:pt x="391" y="537"/>
                  </a:cubicBezTo>
                  <a:cubicBezTo>
                    <a:pt x="392" y="537"/>
                    <a:pt x="393" y="537"/>
                    <a:pt x="393" y="537"/>
                  </a:cubicBezTo>
                  <a:cubicBezTo>
                    <a:pt x="411" y="502"/>
                    <a:pt x="425" y="465"/>
                    <a:pt x="437" y="427"/>
                  </a:cubicBezTo>
                  <a:cubicBezTo>
                    <a:pt x="440" y="448"/>
                    <a:pt x="431" y="467"/>
                    <a:pt x="425" y="486"/>
                  </a:cubicBezTo>
                  <a:cubicBezTo>
                    <a:pt x="418" y="505"/>
                    <a:pt x="410" y="524"/>
                    <a:pt x="402" y="544"/>
                  </a:cubicBezTo>
                  <a:cubicBezTo>
                    <a:pt x="420" y="535"/>
                    <a:pt x="434" y="522"/>
                    <a:pt x="445" y="505"/>
                  </a:cubicBezTo>
                  <a:cubicBezTo>
                    <a:pt x="456" y="486"/>
                    <a:pt x="465" y="466"/>
                    <a:pt x="471" y="445"/>
                  </a:cubicBezTo>
                  <a:cubicBezTo>
                    <a:pt x="472" y="443"/>
                    <a:pt x="473" y="441"/>
                    <a:pt x="474" y="439"/>
                  </a:cubicBezTo>
                  <a:cubicBezTo>
                    <a:pt x="475" y="440"/>
                    <a:pt x="476" y="440"/>
                    <a:pt x="477" y="441"/>
                  </a:cubicBezTo>
                  <a:cubicBezTo>
                    <a:pt x="468" y="480"/>
                    <a:pt x="455" y="518"/>
                    <a:pt x="421" y="545"/>
                  </a:cubicBezTo>
                  <a:cubicBezTo>
                    <a:pt x="444" y="535"/>
                    <a:pt x="462" y="520"/>
                    <a:pt x="478" y="501"/>
                  </a:cubicBezTo>
                  <a:cubicBezTo>
                    <a:pt x="494" y="482"/>
                    <a:pt x="495" y="457"/>
                    <a:pt x="502" y="434"/>
                  </a:cubicBezTo>
                  <a:cubicBezTo>
                    <a:pt x="503" y="439"/>
                    <a:pt x="503" y="445"/>
                    <a:pt x="503" y="450"/>
                  </a:cubicBezTo>
                  <a:cubicBezTo>
                    <a:pt x="501" y="468"/>
                    <a:pt x="498" y="486"/>
                    <a:pt x="489" y="502"/>
                  </a:cubicBezTo>
                  <a:cubicBezTo>
                    <a:pt x="477" y="520"/>
                    <a:pt x="461" y="533"/>
                    <a:pt x="444" y="545"/>
                  </a:cubicBezTo>
                  <a:cubicBezTo>
                    <a:pt x="437" y="550"/>
                    <a:pt x="429" y="553"/>
                    <a:pt x="422" y="556"/>
                  </a:cubicBezTo>
                  <a:cubicBezTo>
                    <a:pt x="414" y="559"/>
                    <a:pt x="406" y="561"/>
                    <a:pt x="398" y="564"/>
                  </a:cubicBezTo>
                  <a:cubicBezTo>
                    <a:pt x="398" y="565"/>
                    <a:pt x="398" y="565"/>
                    <a:pt x="398" y="566"/>
                  </a:cubicBezTo>
                  <a:cubicBezTo>
                    <a:pt x="402" y="566"/>
                    <a:pt x="405" y="567"/>
                    <a:pt x="408" y="567"/>
                  </a:cubicBezTo>
                  <a:cubicBezTo>
                    <a:pt x="422" y="564"/>
                    <a:pt x="437" y="563"/>
                    <a:pt x="451" y="558"/>
                  </a:cubicBezTo>
                  <a:cubicBezTo>
                    <a:pt x="459" y="555"/>
                    <a:pt x="469" y="550"/>
                    <a:pt x="475" y="543"/>
                  </a:cubicBezTo>
                  <a:cubicBezTo>
                    <a:pt x="490" y="525"/>
                    <a:pt x="505" y="506"/>
                    <a:pt x="515" y="484"/>
                  </a:cubicBezTo>
                  <a:cubicBezTo>
                    <a:pt x="516" y="483"/>
                    <a:pt x="517" y="482"/>
                    <a:pt x="518" y="481"/>
                  </a:cubicBezTo>
                  <a:cubicBezTo>
                    <a:pt x="518" y="481"/>
                    <a:pt x="519" y="482"/>
                    <a:pt x="519" y="482"/>
                  </a:cubicBezTo>
                  <a:cubicBezTo>
                    <a:pt x="517" y="488"/>
                    <a:pt x="516" y="495"/>
                    <a:pt x="512" y="500"/>
                  </a:cubicBezTo>
                  <a:cubicBezTo>
                    <a:pt x="505" y="513"/>
                    <a:pt x="497" y="524"/>
                    <a:pt x="490" y="537"/>
                  </a:cubicBezTo>
                  <a:cubicBezTo>
                    <a:pt x="479" y="556"/>
                    <a:pt x="462" y="566"/>
                    <a:pt x="441" y="571"/>
                  </a:cubicBezTo>
                  <a:cubicBezTo>
                    <a:pt x="435" y="572"/>
                    <a:pt x="428" y="574"/>
                    <a:pt x="421" y="575"/>
                  </a:cubicBezTo>
                  <a:cubicBezTo>
                    <a:pt x="423" y="577"/>
                    <a:pt x="424" y="578"/>
                    <a:pt x="425" y="579"/>
                  </a:cubicBezTo>
                  <a:cubicBezTo>
                    <a:pt x="437" y="591"/>
                    <a:pt x="439" y="604"/>
                    <a:pt x="437" y="619"/>
                  </a:cubicBezTo>
                  <a:cubicBezTo>
                    <a:pt x="435" y="629"/>
                    <a:pt x="425" y="634"/>
                    <a:pt x="418" y="629"/>
                  </a:cubicBezTo>
                  <a:cubicBezTo>
                    <a:pt x="412" y="626"/>
                    <a:pt x="407" y="613"/>
                    <a:pt x="410" y="607"/>
                  </a:cubicBezTo>
                  <a:cubicBezTo>
                    <a:pt x="411" y="604"/>
                    <a:pt x="416" y="602"/>
                    <a:pt x="419" y="602"/>
                  </a:cubicBezTo>
                  <a:cubicBezTo>
                    <a:pt x="420" y="601"/>
                    <a:pt x="425" y="605"/>
                    <a:pt x="424" y="606"/>
                  </a:cubicBezTo>
                  <a:cubicBezTo>
                    <a:pt x="424" y="609"/>
                    <a:pt x="421" y="611"/>
                    <a:pt x="418" y="615"/>
                  </a:cubicBezTo>
                  <a:cubicBezTo>
                    <a:pt x="418" y="614"/>
                    <a:pt x="418" y="616"/>
                    <a:pt x="419" y="617"/>
                  </a:cubicBezTo>
                  <a:cubicBezTo>
                    <a:pt x="421" y="619"/>
                    <a:pt x="423" y="620"/>
                    <a:pt x="424" y="622"/>
                  </a:cubicBezTo>
                  <a:cubicBezTo>
                    <a:pt x="426" y="620"/>
                    <a:pt x="428" y="618"/>
                    <a:pt x="429" y="616"/>
                  </a:cubicBezTo>
                  <a:cubicBezTo>
                    <a:pt x="429" y="613"/>
                    <a:pt x="429" y="609"/>
                    <a:pt x="429" y="605"/>
                  </a:cubicBezTo>
                  <a:cubicBezTo>
                    <a:pt x="427" y="588"/>
                    <a:pt x="415" y="578"/>
                    <a:pt x="400" y="580"/>
                  </a:cubicBezTo>
                  <a:cubicBezTo>
                    <a:pt x="399" y="581"/>
                    <a:pt x="399" y="583"/>
                    <a:pt x="399" y="585"/>
                  </a:cubicBezTo>
                  <a:cubicBezTo>
                    <a:pt x="400" y="638"/>
                    <a:pt x="396" y="690"/>
                    <a:pt x="391" y="743"/>
                  </a:cubicBezTo>
                  <a:cubicBezTo>
                    <a:pt x="385" y="795"/>
                    <a:pt x="375" y="847"/>
                    <a:pt x="359" y="896"/>
                  </a:cubicBezTo>
                  <a:cubicBezTo>
                    <a:pt x="349" y="924"/>
                    <a:pt x="338" y="951"/>
                    <a:pt x="328" y="979"/>
                  </a:cubicBezTo>
                  <a:cubicBezTo>
                    <a:pt x="309" y="1034"/>
                    <a:pt x="290" y="1090"/>
                    <a:pt x="271" y="1145"/>
                  </a:cubicBezTo>
                  <a:cubicBezTo>
                    <a:pt x="252" y="1202"/>
                    <a:pt x="237" y="1259"/>
                    <a:pt x="225" y="1318"/>
                  </a:cubicBezTo>
                  <a:cubicBezTo>
                    <a:pt x="214" y="1368"/>
                    <a:pt x="210" y="1418"/>
                    <a:pt x="208" y="1469"/>
                  </a:cubicBezTo>
                  <a:cubicBezTo>
                    <a:pt x="207" y="1494"/>
                    <a:pt x="209" y="1518"/>
                    <a:pt x="210" y="1543"/>
                  </a:cubicBezTo>
                  <a:cubicBezTo>
                    <a:pt x="210" y="1548"/>
                    <a:pt x="210" y="1553"/>
                    <a:pt x="211" y="1559"/>
                  </a:cubicBezTo>
                  <a:cubicBezTo>
                    <a:pt x="214" y="1557"/>
                    <a:pt x="216" y="1555"/>
                    <a:pt x="217" y="1553"/>
                  </a:cubicBezTo>
                  <a:cubicBezTo>
                    <a:pt x="225" y="1544"/>
                    <a:pt x="233" y="1534"/>
                    <a:pt x="240" y="1524"/>
                  </a:cubicBezTo>
                  <a:cubicBezTo>
                    <a:pt x="264" y="1494"/>
                    <a:pt x="280" y="1459"/>
                    <a:pt x="295" y="1424"/>
                  </a:cubicBezTo>
                  <a:cubicBezTo>
                    <a:pt x="305" y="1401"/>
                    <a:pt x="308" y="1377"/>
                    <a:pt x="300" y="1353"/>
                  </a:cubicBezTo>
                  <a:cubicBezTo>
                    <a:pt x="297" y="1341"/>
                    <a:pt x="292" y="1330"/>
                    <a:pt x="286" y="1320"/>
                  </a:cubicBezTo>
                  <a:cubicBezTo>
                    <a:pt x="276" y="1304"/>
                    <a:pt x="275" y="1286"/>
                    <a:pt x="276" y="1267"/>
                  </a:cubicBezTo>
                  <a:cubicBezTo>
                    <a:pt x="276" y="1265"/>
                    <a:pt x="277" y="1263"/>
                    <a:pt x="278" y="1260"/>
                  </a:cubicBezTo>
                  <a:cubicBezTo>
                    <a:pt x="279" y="1260"/>
                    <a:pt x="279" y="1260"/>
                    <a:pt x="280" y="1260"/>
                  </a:cubicBezTo>
                  <a:cubicBezTo>
                    <a:pt x="281" y="1265"/>
                    <a:pt x="282" y="1270"/>
                    <a:pt x="282" y="1275"/>
                  </a:cubicBezTo>
                  <a:cubicBezTo>
                    <a:pt x="282" y="1290"/>
                    <a:pt x="284" y="1305"/>
                    <a:pt x="292" y="1318"/>
                  </a:cubicBezTo>
                  <a:cubicBezTo>
                    <a:pt x="296" y="1324"/>
                    <a:pt x="299" y="1330"/>
                    <a:pt x="301" y="1337"/>
                  </a:cubicBezTo>
                  <a:cubicBezTo>
                    <a:pt x="304" y="1343"/>
                    <a:pt x="306" y="1349"/>
                    <a:pt x="307" y="1355"/>
                  </a:cubicBezTo>
                  <a:cubicBezTo>
                    <a:pt x="309" y="1362"/>
                    <a:pt x="310" y="1368"/>
                    <a:pt x="311" y="1375"/>
                  </a:cubicBezTo>
                  <a:cubicBezTo>
                    <a:pt x="311" y="1330"/>
                    <a:pt x="311" y="1285"/>
                    <a:pt x="305" y="1240"/>
                  </a:cubicBezTo>
                  <a:cubicBezTo>
                    <a:pt x="300" y="1211"/>
                    <a:pt x="301" y="1182"/>
                    <a:pt x="300" y="1153"/>
                  </a:cubicBezTo>
                  <a:cubicBezTo>
                    <a:pt x="300" y="1151"/>
                    <a:pt x="301" y="1148"/>
                    <a:pt x="302" y="1145"/>
                  </a:cubicBezTo>
                  <a:cubicBezTo>
                    <a:pt x="303" y="1145"/>
                    <a:pt x="304" y="1145"/>
                    <a:pt x="305" y="1145"/>
                  </a:cubicBezTo>
                  <a:cubicBezTo>
                    <a:pt x="306" y="1149"/>
                    <a:pt x="307" y="1153"/>
                    <a:pt x="307" y="1157"/>
                  </a:cubicBezTo>
                  <a:cubicBezTo>
                    <a:pt x="308" y="1181"/>
                    <a:pt x="308" y="1204"/>
                    <a:pt x="309" y="1228"/>
                  </a:cubicBezTo>
                  <a:cubicBezTo>
                    <a:pt x="309" y="1237"/>
                    <a:pt x="312" y="1246"/>
                    <a:pt x="313" y="1255"/>
                  </a:cubicBezTo>
                  <a:cubicBezTo>
                    <a:pt x="333" y="1211"/>
                    <a:pt x="329" y="1164"/>
                    <a:pt x="333" y="1118"/>
                  </a:cubicBezTo>
                  <a:cubicBezTo>
                    <a:pt x="335" y="1122"/>
                    <a:pt x="335" y="1126"/>
                    <a:pt x="335" y="1130"/>
                  </a:cubicBezTo>
                  <a:cubicBezTo>
                    <a:pt x="336" y="1149"/>
                    <a:pt x="336" y="1168"/>
                    <a:pt x="336" y="1187"/>
                  </a:cubicBezTo>
                  <a:cubicBezTo>
                    <a:pt x="336" y="1192"/>
                    <a:pt x="336" y="1197"/>
                    <a:pt x="334" y="1202"/>
                  </a:cubicBezTo>
                  <a:cubicBezTo>
                    <a:pt x="328" y="1226"/>
                    <a:pt x="322" y="1250"/>
                    <a:pt x="316" y="1274"/>
                  </a:cubicBezTo>
                  <a:cubicBezTo>
                    <a:pt x="315" y="1276"/>
                    <a:pt x="315" y="1278"/>
                    <a:pt x="315" y="1280"/>
                  </a:cubicBezTo>
                  <a:cubicBezTo>
                    <a:pt x="316" y="1309"/>
                    <a:pt x="317" y="1338"/>
                    <a:pt x="318" y="1367"/>
                  </a:cubicBezTo>
                  <a:cubicBezTo>
                    <a:pt x="318" y="1368"/>
                    <a:pt x="318" y="1370"/>
                    <a:pt x="319" y="1373"/>
                  </a:cubicBezTo>
                  <a:cubicBezTo>
                    <a:pt x="320" y="1370"/>
                    <a:pt x="321" y="1369"/>
                    <a:pt x="322" y="1367"/>
                  </a:cubicBezTo>
                  <a:cubicBezTo>
                    <a:pt x="339" y="1317"/>
                    <a:pt x="361" y="1267"/>
                    <a:pt x="364" y="1212"/>
                  </a:cubicBezTo>
                  <a:cubicBezTo>
                    <a:pt x="365" y="1190"/>
                    <a:pt x="367" y="1167"/>
                    <a:pt x="369" y="1145"/>
                  </a:cubicBezTo>
                  <a:cubicBezTo>
                    <a:pt x="369" y="1143"/>
                    <a:pt x="369" y="1140"/>
                    <a:pt x="368" y="1139"/>
                  </a:cubicBezTo>
                  <a:cubicBezTo>
                    <a:pt x="360" y="1133"/>
                    <a:pt x="358" y="1123"/>
                    <a:pt x="357" y="1114"/>
                  </a:cubicBezTo>
                  <a:cubicBezTo>
                    <a:pt x="353" y="1091"/>
                    <a:pt x="351" y="1068"/>
                    <a:pt x="349" y="1045"/>
                  </a:cubicBezTo>
                  <a:cubicBezTo>
                    <a:pt x="348" y="1044"/>
                    <a:pt x="350" y="1042"/>
                    <a:pt x="350" y="1040"/>
                  </a:cubicBezTo>
                  <a:cubicBezTo>
                    <a:pt x="351" y="1040"/>
                    <a:pt x="351" y="1040"/>
                    <a:pt x="352" y="1040"/>
                  </a:cubicBezTo>
                  <a:cubicBezTo>
                    <a:pt x="361" y="1068"/>
                    <a:pt x="357" y="1098"/>
                    <a:pt x="369" y="1125"/>
                  </a:cubicBezTo>
                  <a:cubicBezTo>
                    <a:pt x="371" y="1111"/>
                    <a:pt x="372" y="1097"/>
                    <a:pt x="375" y="1083"/>
                  </a:cubicBezTo>
                  <a:cubicBezTo>
                    <a:pt x="380" y="1051"/>
                    <a:pt x="385" y="1020"/>
                    <a:pt x="391" y="988"/>
                  </a:cubicBezTo>
                  <a:cubicBezTo>
                    <a:pt x="392" y="985"/>
                    <a:pt x="393" y="982"/>
                    <a:pt x="394" y="980"/>
                  </a:cubicBezTo>
                  <a:cubicBezTo>
                    <a:pt x="395" y="980"/>
                    <a:pt x="396" y="980"/>
                    <a:pt x="397" y="980"/>
                  </a:cubicBezTo>
                  <a:cubicBezTo>
                    <a:pt x="398" y="1007"/>
                    <a:pt x="388" y="1032"/>
                    <a:pt x="385" y="1058"/>
                  </a:cubicBezTo>
                  <a:cubicBezTo>
                    <a:pt x="382" y="1084"/>
                    <a:pt x="378" y="1109"/>
                    <a:pt x="375" y="1135"/>
                  </a:cubicBezTo>
                  <a:cubicBezTo>
                    <a:pt x="373" y="1161"/>
                    <a:pt x="372" y="1187"/>
                    <a:pt x="370" y="1213"/>
                  </a:cubicBezTo>
                  <a:cubicBezTo>
                    <a:pt x="371" y="1211"/>
                    <a:pt x="372" y="1210"/>
                    <a:pt x="372" y="1208"/>
                  </a:cubicBezTo>
                  <a:cubicBezTo>
                    <a:pt x="382" y="1180"/>
                    <a:pt x="391" y="1152"/>
                    <a:pt x="402" y="1125"/>
                  </a:cubicBezTo>
                  <a:cubicBezTo>
                    <a:pt x="406" y="1114"/>
                    <a:pt x="408" y="1104"/>
                    <a:pt x="409" y="1093"/>
                  </a:cubicBezTo>
                  <a:cubicBezTo>
                    <a:pt x="411" y="1070"/>
                    <a:pt x="412" y="1048"/>
                    <a:pt x="416" y="1026"/>
                  </a:cubicBezTo>
                  <a:cubicBezTo>
                    <a:pt x="422" y="994"/>
                    <a:pt x="431" y="962"/>
                    <a:pt x="438" y="930"/>
                  </a:cubicBezTo>
                  <a:cubicBezTo>
                    <a:pt x="439" y="928"/>
                    <a:pt x="440" y="926"/>
                    <a:pt x="441" y="924"/>
                  </a:cubicBezTo>
                  <a:cubicBezTo>
                    <a:pt x="442" y="924"/>
                    <a:pt x="443" y="924"/>
                    <a:pt x="444" y="925"/>
                  </a:cubicBezTo>
                  <a:cubicBezTo>
                    <a:pt x="433" y="977"/>
                    <a:pt x="420" y="1029"/>
                    <a:pt x="419" y="1083"/>
                  </a:cubicBezTo>
                  <a:cubicBezTo>
                    <a:pt x="428" y="1061"/>
                    <a:pt x="437" y="1040"/>
                    <a:pt x="444" y="1018"/>
                  </a:cubicBezTo>
                  <a:cubicBezTo>
                    <a:pt x="452" y="996"/>
                    <a:pt x="457" y="973"/>
                    <a:pt x="463" y="951"/>
                  </a:cubicBezTo>
                  <a:cubicBezTo>
                    <a:pt x="457" y="1017"/>
                    <a:pt x="430" y="1076"/>
                    <a:pt x="406" y="1137"/>
                  </a:cubicBezTo>
                  <a:cubicBezTo>
                    <a:pt x="410" y="1133"/>
                    <a:pt x="414" y="1128"/>
                    <a:pt x="417" y="1124"/>
                  </a:cubicBezTo>
                  <a:cubicBezTo>
                    <a:pt x="433" y="1105"/>
                    <a:pt x="444" y="1085"/>
                    <a:pt x="453" y="1062"/>
                  </a:cubicBezTo>
                  <a:cubicBezTo>
                    <a:pt x="466" y="1028"/>
                    <a:pt x="481" y="995"/>
                    <a:pt x="495" y="961"/>
                  </a:cubicBezTo>
                  <a:cubicBezTo>
                    <a:pt x="497" y="957"/>
                    <a:pt x="498" y="953"/>
                    <a:pt x="500" y="949"/>
                  </a:cubicBezTo>
                  <a:cubicBezTo>
                    <a:pt x="500" y="952"/>
                    <a:pt x="500" y="954"/>
                    <a:pt x="499" y="957"/>
                  </a:cubicBezTo>
                  <a:cubicBezTo>
                    <a:pt x="484" y="998"/>
                    <a:pt x="469" y="1038"/>
                    <a:pt x="454" y="1079"/>
                  </a:cubicBezTo>
                  <a:cubicBezTo>
                    <a:pt x="445" y="1102"/>
                    <a:pt x="431" y="1121"/>
                    <a:pt x="415" y="1140"/>
                  </a:cubicBezTo>
                  <a:cubicBezTo>
                    <a:pt x="405" y="1150"/>
                    <a:pt x="394" y="1161"/>
                    <a:pt x="390" y="1175"/>
                  </a:cubicBezTo>
                  <a:cubicBezTo>
                    <a:pt x="383" y="1196"/>
                    <a:pt x="377" y="1217"/>
                    <a:pt x="371" y="1238"/>
                  </a:cubicBezTo>
                  <a:cubicBezTo>
                    <a:pt x="360" y="1272"/>
                    <a:pt x="351" y="1307"/>
                    <a:pt x="340" y="1342"/>
                  </a:cubicBezTo>
                  <a:cubicBezTo>
                    <a:pt x="334" y="1360"/>
                    <a:pt x="326" y="1377"/>
                    <a:pt x="320" y="1395"/>
                  </a:cubicBezTo>
                  <a:cubicBezTo>
                    <a:pt x="330" y="1385"/>
                    <a:pt x="340" y="1374"/>
                    <a:pt x="348" y="1363"/>
                  </a:cubicBezTo>
                  <a:cubicBezTo>
                    <a:pt x="368" y="1333"/>
                    <a:pt x="387" y="1303"/>
                    <a:pt x="405" y="1273"/>
                  </a:cubicBezTo>
                  <a:cubicBezTo>
                    <a:pt x="416" y="1255"/>
                    <a:pt x="424" y="1236"/>
                    <a:pt x="429" y="1215"/>
                  </a:cubicBezTo>
                  <a:cubicBezTo>
                    <a:pt x="435" y="1183"/>
                    <a:pt x="442" y="1150"/>
                    <a:pt x="449" y="1118"/>
                  </a:cubicBezTo>
                  <a:cubicBezTo>
                    <a:pt x="450" y="1113"/>
                    <a:pt x="452" y="1108"/>
                    <a:pt x="454" y="1104"/>
                  </a:cubicBezTo>
                  <a:cubicBezTo>
                    <a:pt x="455" y="1104"/>
                    <a:pt x="456" y="1105"/>
                    <a:pt x="457" y="1105"/>
                  </a:cubicBezTo>
                  <a:cubicBezTo>
                    <a:pt x="450" y="1150"/>
                    <a:pt x="437" y="1194"/>
                    <a:pt x="430" y="1239"/>
                  </a:cubicBezTo>
                  <a:cubicBezTo>
                    <a:pt x="462" y="1191"/>
                    <a:pt x="481" y="1137"/>
                    <a:pt x="503" y="1084"/>
                  </a:cubicBezTo>
                  <a:cubicBezTo>
                    <a:pt x="503" y="1085"/>
                    <a:pt x="503" y="1087"/>
                    <a:pt x="503" y="1088"/>
                  </a:cubicBezTo>
                  <a:cubicBezTo>
                    <a:pt x="496" y="1121"/>
                    <a:pt x="482" y="1152"/>
                    <a:pt x="469" y="1182"/>
                  </a:cubicBezTo>
                  <a:cubicBezTo>
                    <a:pt x="458" y="1206"/>
                    <a:pt x="448" y="1230"/>
                    <a:pt x="431" y="1250"/>
                  </a:cubicBezTo>
                  <a:cubicBezTo>
                    <a:pt x="425" y="1257"/>
                    <a:pt x="419" y="1263"/>
                    <a:pt x="414" y="1271"/>
                  </a:cubicBezTo>
                  <a:cubicBezTo>
                    <a:pt x="400" y="1293"/>
                    <a:pt x="386" y="1316"/>
                    <a:pt x="373" y="1338"/>
                  </a:cubicBezTo>
                  <a:cubicBezTo>
                    <a:pt x="368" y="1346"/>
                    <a:pt x="364" y="1356"/>
                    <a:pt x="358" y="1363"/>
                  </a:cubicBezTo>
                  <a:cubicBezTo>
                    <a:pt x="345" y="1380"/>
                    <a:pt x="331" y="1395"/>
                    <a:pt x="317" y="1411"/>
                  </a:cubicBezTo>
                  <a:cubicBezTo>
                    <a:pt x="315" y="1413"/>
                    <a:pt x="314" y="1415"/>
                    <a:pt x="312" y="1417"/>
                  </a:cubicBezTo>
                  <a:cubicBezTo>
                    <a:pt x="333" y="1412"/>
                    <a:pt x="354" y="1413"/>
                    <a:pt x="373" y="1402"/>
                  </a:cubicBezTo>
                  <a:cubicBezTo>
                    <a:pt x="383" y="1396"/>
                    <a:pt x="393" y="1391"/>
                    <a:pt x="404" y="1386"/>
                  </a:cubicBezTo>
                  <a:cubicBezTo>
                    <a:pt x="405" y="1385"/>
                    <a:pt x="407" y="1383"/>
                    <a:pt x="407" y="1381"/>
                  </a:cubicBezTo>
                  <a:cubicBezTo>
                    <a:pt x="411" y="1360"/>
                    <a:pt x="414" y="1338"/>
                    <a:pt x="418" y="1317"/>
                  </a:cubicBezTo>
                  <a:cubicBezTo>
                    <a:pt x="419" y="1310"/>
                    <a:pt x="420" y="1304"/>
                    <a:pt x="422" y="1297"/>
                  </a:cubicBezTo>
                  <a:cubicBezTo>
                    <a:pt x="423" y="1297"/>
                    <a:pt x="424" y="1298"/>
                    <a:pt x="425" y="1298"/>
                  </a:cubicBezTo>
                  <a:cubicBezTo>
                    <a:pt x="422" y="1323"/>
                    <a:pt x="419" y="1348"/>
                    <a:pt x="416" y="1373"/>
                  </a:cubicBezTo>
                  <a:cubicBezTo>
                    <a:pt x="429" y="1362"/>
                    <a:pt x="435" y="1347"/>
                    <a:pt x="439" y="1330"/>
                  </a:cubicBezTo>
                  <a:cubicBezTo>
                    <a:pt x="444" y="1310"/>
                    <a:pt x="451" y="1290"/>
                    <a:pt x="457" y="1270"/>
                  </a:cubicBezTo>
                  <a:cubicBezTo>
                    <a:pt x="458" y="1267"/>
                    <a:pt x="460" y="1264"/>
                    <a:pt x="462" y="1261"/>
                  </a:cubicBezTo>
                  <a:cubicBezTo>
                    <a:pt x="463" y="1262"/>
                    <a:pt x="464" y="1262"/>
                    <a:pt x="465" y="1263"/>
                  </a:cubicBezTo>
                  <a:cubicBezTo>
                    <a:pt x="457" y="1290"/>
                    <a:pt x="448" y="1317"/>
                    <a:pt x="440" y="1344"/>
                  </a:cubicBezTo>
                  <a:cubicBezTo>
                    <a:pt x="462" y="1321"/>
                    <a:pt x="476" y="1292"/>
                    <a:pt x="494" y="1266"/>
                  </a:cubicBezTo>
                  <a:cubicBezTo>
                    <a:pt x="486" y="1284"/>
                    <a:pt x="477" y="1302"/>
                    <a:pt x="467" y="1319"/>
                  </a:cubicBezTo>
                  <a:cubicBezTo>
                    <a:pt x="457" y="1336"/>
                    <a:pt x="444" y="1351"/>
                    <a:pt x="432" y="1368"/>
                  </a:cubicBezTo>
                  <a:cubicBezTo>
                    <a:pt x="453" y="1361"/>
                    <a:pt x="470" y="1349"/>
                    <a:pt x="487" y="1338"/>
                  </a:cubicBezTo>
                  <a:cubicBezTo>
                    <a:pt x="480" y="1352"/>
                    <a:pt x="468" y="1359"/>
                    <a:pt x="454" y="1365"/>
                  </a:cubicBezTo>
                  <a:cubicBezTo>
                    <a:pt x="439" y="1372"/>
                    <a:pt x="423" y="1378"/>
                    <a:pt x="409" y="1388"/>
                  </a:cubicBezTo>
                  <a:cubicBezTo>
                    <a:pt x="394" y="1399"/>
                    <a:pt x="376" y="1407"/>
                    <a:pt x="359" y="1415"/>
                  </a:cubicBezTo>
                  <a:cubicBezTo>
                    <a:pt x="356" y="1417"/>
                    <a:pt x="353" y="1417"/>
                    <a:pt x="349" y="1418"/>
                  </a:cubicBezTo>
                  <a:cubicBezTo>
                    <a:pt x="339" y="1420"/>
                    <a:pt x="328" y="1422"/>
                    <a:pt x="318" y="1424"/>
                  </a:cubicBezTo>
                  <a:cubicBezTo>
                    <a:pt x="310" y="1426"/>
                    <a:pt x="304" y="1431"/>
                    <a:pt x="300" y="1440"/>
                  </a:cubicBezTo>
                  <a:cubicBezTo>
                    <a:pt x="279" y="1484"/>
                    <a:pt x="254" y="1526"/>
                    <a:pt x="226" y="1567"/>
                  </a:cubicBezTo>
                  <a:cubicBezTo>
                    <a:pt x="218" y="1579"/>
                    <a:pt x="211" y="1592"/>
                    <a:pt x="215" y="1608"/>
                  </a:cubicBezTo>
                  <a:cubicBezTo>
                    <a:pt x="216" y="1612"/>
                    <a:pt x="216" y="1617"/>
                    <a:pt x="216" y="1622"/>
                  </a:cubicBezTo>
                  <a:cubicBezTo>
                    <a:pt x="217" y="1670"/>
                    <a:pt x="218" y="1717"/>
                    <a:pt x="219" y="1764"/>
                  </a:cubicBezTo>
                  <a:cubicBezTo>
                    <a:pt x="219" y="1772"/>
                    <a:pt x="220" y="1780"/>
                    <a:pt x="220" y="1788"/>
                  </a:cubicBezTo>
                  <a:cubicBezTo>
                    <a:pt x="220" y="1795"/>
                    <a:pt x="221" y="1801"/>
                    <a:pt x="221" y="1807"/>
                  </a:cubicBezTo>
                  <a:cubicBezTo>
                    <a:pt x="220" y="1812"/>
                    <a:pt x="218" y="1817"/>
                    <a:pt x="212" y="1817"/>
                  </a:cubicBezTo>
                  <a:cubicBezTo>
                    <a:pt x="206" y="1817"/>
                    <a:pt x="202" y="1814"/>
                    <a:pt x="201" y="1808"/>
                  </a:cubicBezTo>
                  <a:cubicBezTo>
                    <a:pt x="201" y="1806"/>
                    <a:pt x="200" y="1804"/>
                    <a:pt x="200" y="1801"/>
                  </a:cubicBezTo>
                  <a:cubicBezTo>
                    <a:pt x="200" y="1770"/>
                    <a:pt x="200" y="1739"/>
                    <a:pt x="199" y="1708"/>
                  </a:cubicBezTo>
                  <a:cubicBezTo>
                    <a:pt x="198" y="1670"/>
                    <a:pt x="196" y="1632"/>
                    <a:pt x="194" y="1594"/>
                  </a:cubicBezTo>
                  <a:cubicBezTo>
                    <a:pt x="191" y="1535"/>
                    <a:pt x="187" y="1477"/>
                    <a:pt x="187" y="1419"/>
                  </a:cubicBezTo>
                  <a:cubicBezTo>
                    <a:pt x="186" y="1330"/>
                    <a:pt x="183" y="1242"/>
                    <a:pt x="189" y="1154"/>
                  </a:cubicBezTo>
                  <a:cubicBezTo>
                    <a:pt x="191" y="1120"/>
                    <a:pt x="194" y="1086"/>
                    <a:pt x="199" y="1053"/>
                  </a:cubicBezTo>
                  <a:cubicBezTo>
                    <a:pt x="206" y="1005"/>
                    <a:pt x="214" y="957"/>
                    <a:pt x="214" y="908"/>
                  </a:cubicBezTo>
                  <a:cubicBezTo>
                    <a:pt x="215" y="823"/>
                    <a:pt x="214" y="737"/>
                    <a:pt x="214" y="652"/>
                  </a:cubicBezTo>
                  <a:cubicBezTo>
                    <a:pt x="214" y="619"/>
                    <a:pt x="211" y="585"/>
                    <a:pt x="218" y="552"/>
                  </a:cubicBezTo>
                  <a:cubicBezTo>
                    <a:pt x="224" y="522"/>
                    <a:pt x="225" y="491"/>
                    <a:pt x="225" y="460"/>
                  </a:cubicBezTo>
                  <a:cubicBezTo>
                    <a:pt x="224" y="436"/>
                    <a:pt x="225" y="412"/>
                    <a:pt x="225" y="388"/>
                  </a:cubicBezTo>
                  <a:cubicBezTo>
                    <a:pt x="225" y="352"/>
                    <a:pt x="219" y="318"/>
                    <a:pt x="207" y="284"/>
                  </a:cubicBezTo>
                  <a:cubicBezTo>
                    <a:pt x="199" y="262"/>
                    <a:pt x="191" y="239"/>
                    <a:pt x="184" y="216"/>
                  </a:cubicBezTo>
                  <a:cubicBezTo>
                    <a:pt x="179" y="197"/>
                    <a:pt x="174" y="177"/>
                    <a:pt x="169" y="158"/>
                  </a:cubicBezTo>
                  <a:cubicBezTo>
                    <a:pt x="160" y="157"/>
                    <a:pt x="154" y="162"/>
                    <a:pt x="154" y="172"/>
                  </a:cubicBezTo>
                  <a:cubicBezTo>
                    <a:pt x="152" y="188"/>
                    <a:pt x="155" y="196"/>
                    <a:pt x="162" y="197"/>
                  </a:cubicBezTo>
                  <a:cubicBezTo>
                    <a:pt x="163" y="194"/>
                    <a:pt x="163" y="192"/>
                    <a:pt x="164" y="189"/>
                  </a:cubicBezTo>
                  <a:cubicBezTo>
                    <a:pt x="164" y="189"/>
                    <a:pt x="169" y="189"/>
                    <a:pt x="169" y="190"/>
                  </a:cubicBezTo>
                  <a:cubicBezTo>
                    <a:pt x="170" y="193"/>
                    <a:pt x="172" y="196"/>
                    <a:pt x="171" y="199"/>
                  </a:cubicBezTo>
                  <a:cubicBezTo>
                    <a:pt x="171" y="201"/>
                    <a:pt x="167" y="204"/>
                    <a:pt x="165" y="205"/>
                  </a:cubicBezTo>
                  <a:cubicBezTo>
                    <a:pt x="158" y="207"/>
                    <a:pt x="153" y="204"/>
                    <a:pt x="150" y="197"/>
                  </a:cubicBezTo>
                  <a:cubicBezTo>
                    <a:pt x="144" y="186"/>
                    <a:pt x="145" y="175"/>
                    <a:pt x="147" y="163"/>
                  </a:cubicBezTo>
                  <a:cubicBezTo>
                    <a:pt x="144" y="164"/>
                    <a:pt x="142" y="164"/>
                    <a:pt x="139" y="164"/>
                  </a:cubicBezTo>
                  <a:cubicBezTo>
                    <a:pt x="130" y="164"/>
                    <a:pt x="120" y="166"/>
                    <a:pt x="110" y="164"/>
                  </a:cubicBezTo>
                  <a:cubicBezTo>
                    <a:pt x="84" y="158"/>
                    <a:pt x="60" y="147"/>
                    <a:pt x="40" y="126"/>
                  </a:cubicBezTo>
                  <a:cubicBezTo>
                    <a:pt x="25" y="110"/>
                    <a:pt x="12" y="93"/>
                    <a:pt x="4" y="72"/>
                  </a:cubicBezTo>
                  <a:cubicBezTo>
                    <a:pt x="2" y="67"/>
                    <a:pt x="0" y="62"/>
                    <a:pt x="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47"/>
            <p:cNvSpPr>
              <a:spLocks/>
            </p:cNvSpPr>
            <p:nvPr/>
          </p:nvSpPr>
          <p:spPr bwMode="auto">
            <a:xfrm>
              <a:off x="5313363" y="277813"/>
              <a:ext cx="150813" cy="106363"/>
            </a:xfrm>
            <a:custGeom>
              <a:avLst/>
              <a:gdLst>
                <a:gd name="T0" fmla="*/ 14 w 47"/>
                <a:gd name="T1" fmla="*/ 1 h 33"/>
                <a:gd name="T2" fmla="*/ 18 w 47"/>
                <a:gd name="T3" fmla="*/ 0 h 33"/>
                <a:gd name="T4" fmla="*/ 42 w 47"/>
                <a:gd name="T5" fmla="*/ 13 h 33"/>
                <a:gd name="T6" fmla="*/ 33 w 47"/>
                <a:gd name="T7" fmla="*/ 32 h 33"/>
                <a:gd name="T8" fmla="*/ 8 w 47"/>
                <a:gd name="T9" fmla="*/ 23 h 33"/>
                <a:gd name="T10" fmla="*/ 2 w 47"/>
                <a:gd name="T11" fmla="*/ 10 h 33"/>
                <a:gd name="T12" fmla="*/ 14 w 47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14" y="1"/>
                  </a:moveTo>
                  <a:cubicBezTo>
                    <a:pt x="16" y="0"/>
                    <a:pt x="17" y="1"/>
                    <a:pt x="18" y="0"/>
                  </a:cubicBezTo>
                  <a:cubicBezTo>
                    <a:pt x="29" y="0"/>
                    <a:pt x="36" y="5"/>
                    <a:pt x="42" y="13"/>
                  </a:cubicBezTo>
                  <a:cubicBezTo>
                    <a:pt x="47" y="22"/>
                    <a:pt x="43" y="30"/>
                    <a:pt x="33" y="32"/>
                  </a:cubicBezTo>
                  <a:cubicBezTo>
                    <a:pt x="23" y="33"/>
                    <a:pt x="15" y="29"/>
                    <a:pt x="8" y="23"/>
                  </a:cubicBezTo>
                  <a:cubicBezTo>
                    <a:pt x="4" y="19"/>
                    <a:pt x="0" y="15"/>
                    <a:pt x="2" y="10"/>
                  </a:cubicBezTo>
                  <a:cubicBezTo>
                    <a:pt x="4" y="6"/>
                    <a:pt x="10" y="4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48"/>
            <p:cNvSpPr>
              <a:spLocks/>
            </p:cNvSpPr>
            <p:nvPr/>
          </p:nvSpPr>
          <p:spPr bwMode="auto">
            <a:xfrm>
              <a:off x="5492750" y="287338"/>
              <a:ext cx="117475" cy="96838"/>
            </a:xfrm>
            <a:custGeom>
              <a:avLst/>
              <a:gdLst>
                <a:gd name="T0" fmla="*/ 16 w 37"/>
                <a:gd name="T1" fmla="*/ 1 h 30"/>
                <a:gd name="T2" fmla="*/ 36 w 37"/>
                <a:gd name="T3" fmla="*/ 17 h 30"/>
                <a:gd name="T4" fmla="*/ 21 w 37"/>
                <a:gd name="T5" fmla="*/ 30 h 30"/>
                <a:gd name="T6" fmla="*/ 0 w 37"/>
                <a:gd name="T7" fmla="*/ 12 h 30"/>
                <a:gd name="T8" fmla="*/ 16 w 37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16" y="1"/>
                  </a:moveTo>
                  <a:cubicBezTo>
                    <a:pt x="27" y="0"/>
                    <a:pt x="36" y="8"/>
                    <a:pt x="36" y="17"/>
                  </a:cubicBezTo>
                  <a:cubicBezTo>
                    <a:pt x="37" y="25"/>
                    <a:pt x="31" y="30"/>
                    <a:pt x="21" y="30"/>
                  </a:cubicBezTo>
                  <a:cubicBezTo>
                    <a:pt x="10" y="30"/>
                    <a:pt x="0" y="21"/>
                    <a:pt x="0" y="12"/>
                  </a:cubicBezTo>
                  <a:cubicBezTo>
                    <a:pt x="0" y="5"/>
                    <a:pt x="6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9"/>
            <p:cNvSpPr>
              <a:spLocks/>
            </p:cNvSpPr>
            <p:nvPr/>
          </p:nvSpPr>
          <p:spPr bwMode="auto">
            <a:xfrm>
              <a:off x="6783388" y="1943101"/>
              <a:ext cx="103188" cy="88900"/>
            </a:xfrm>
            <a:custGeom>
              <a:avLst/>
              <a:gdLst>
                <a:gd name="T0" fmla="*/ 15 w 32"/>
                <a:gd name="T1" fmla="*/ 0 h 28"/>
                <a:gd name="T2" fmla="*/ 31 w 32"/>
                <a:gd name="T3" fmla="*/ 12 h 28"/>
                <a:gd name="T4" fmla="*/ 19 w 32"/>
                <a:gd name="T5" fmla="*/ 28 h 28"/>
                <a:gd name="T6" fmla="*/ 0 w 32"/>
                <a:gd name="T7" fmla="*/ 14 h 28"/>
                <a:gd name="T8" fmla="*/ 15 w 3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15" y="0"/>
                  </a:moveTo>
                  <a:cubicBezTo>
                    <a:pt x="25" y="0"/>
                    <a:pt x="31" y="5"/>
                    <a:pt x="31" y="12"/>
                  </a:cubicBezTo>
                  <a:cubicBezTo>
                    <a:pt x="32" y="21"/>
                    <a:pt x="26" y="28"/>
                    <a:pt x="19" y="28"/>
                  </a:cubicBezTo>
                  <a:cubicBezTo>
                    <a:pt x="10" y="28"/>
                    <a:pt x="0" y="21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5751513" y="339726"/>
              <a:ext cx="92075" cy="88900"/>
            </a:xfrm>
            <a:custGeom>
              <a:avLst/>
              <a:gdLst>
                <a:gd name="T0" fmla="*/ 11 w 29"/>
                <a:gd name="T1" fmla="*/ 0 h 28"/>
                <a:gd name="T2" fmla="*/ 29 w 29"/>
                <a:gd name="T3" fmla="*/ 16 h 28"/>
                <a:gd name="T4" fmla="*/ 19 w 29"/>
                <a:gd name="T5" fmla="*/ 28 h 28"/>
                <a:gd name="T6" fmla="*/ 0 w 29"/>
                <a:gd name="T7" fmla="*/ 12 h 28"/>
                <a:gd name="T8" fmla="*/ 11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1" y="0"/>
                  </a:moveTo>
                  <a:cubicBezTo>
                    <a:pt x="19" y="0"/>
                    <a:pt x="29" y="8"/>
                    <a:pt x="29" y="16"/>
                  </a:cubicBezTo>
                  <a:cubicBezTo>
                    <a:pt x="29" y="23"/>
                    <a:pt x="25" y="28"/>
                    <a:pt x="19" y="28"/>
                  </a:cubicBezTo>
                  <a:cubicBezTo>
                    <a:pt x="9" y="28"/>
                    <a:pt x="0" y="20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5953125" y="811213"/>
              <a:ext cx="98425" cy="80963"/>
            </a:xfrm>
            <a:custGeom>
              <a:avLst/>
              <a:gdLst>
                <a:gd name="T0" fmla="*/ 19 w 31"/>
                <a:gd name="T1" fmla="*/ 0 h 25"/>
                <a:gd name="T2" fmla="*/ 31 w 31"/>
                <a:gd name="T3" fmla="*/ 12 h 25"/>
                <a:gd name="T4" fmla="*/ 18 w 31"/>
                <a:gd name="T5" fmla="*/ 25 h 25"/>
                <a:gd name="T6" fmla="*/ 1 w 31"/>
                <a:gd name="T7" fmla="*/ 12 h 25"/>
                <a:gd name="T8" fmla="*/ 19 w 3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19" y="0"/>
                  </a:moveTo>
                  <a:cubicBezTo>
                    <a:pt x="26" y="0"/>
                    <a:pt x="31" y="4"/>
                    <a:pt x="31" y="12"/>
                  </a:cubicBezTo>
                  <a:cubicBezTo>
                    <a:pt x="31" y="20"/>
                    <a:pt x="25" y="25"/>
                    <a:pt x="18" y="25"/>
                  </a:cubicBezTo>
                  <a:cubicBezTo>
                    <a:pt x="8" y="25"/>
                    <a:pt x="1" y="19"/>
                    <a:pt x="1" y="12"/>
                  </a:cubicBezTo>
                  <a:cubicBezTo>
                    <a:pt x="0" y="4"/>
                    <a:pt x="7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/>
            </p:cNvSpPr>
            <p:nvPr/>
          </p:nvSpPr>
          <p:spPr bwMode="auto">
            <a:xfrm>
              <a:off x="5892800" y="527051"/>
              <a:ext cx="95250" cy="93663"/>
            </a:xfrm>
            <a:custGeom>
              <a:avLst/>
              <a:gdLst>
                <a:gd name="T0" fmla="*/ 7 w 30"/>
                <a:gd name="T1" fmla="*/ 2 h 29"/>
                <a:gd name="T2" fmla="*/ 26 w 30"/>
                <a:gd name="T3" fmla="*/ 8 h 29"/>
                <a:gd name="T4" fmla="*/ 27 w 30"/>
                <a:gd name="T5" fmla="*/ 23 h 29"/>
                <a:gd name="T6" fmla="*/ 20 w 30"/>
                <a:gd name="T7" fmla="*/ 29 h 29"/>
                <a:gd name="T8" fmla="*/ 0 w 30"/>
                <a:gd name="T9" fmla="*/ 11 h 29"/>
                <a:gd name="T10" fmla="*/ 7 w 30"/>
                <a:gd name="T1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7" y="2"/>
                  </a:moveTo>
                  <a:cubicBezTo>
                    <a:pt x="14" y="0"/>
                    <a:pt x="21" y="2"/>
                    <a:pt x="26" y="8"/>
                  </a:cubicBezTo>
                  <a:cubicBezTo>
                    <a:pt x="30" y="13"/>
                    <a:pt x="30" y="18"/>
                    <a:pt x="27" y="23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0" y="29"/>
                    <a:pt x="0" y="18"/>
                    <a:pt x="0" y="11"/>
                  </a:cubicBezTo>
                  <a:cubicBezTo>
                    <a:pt x="0" y="6"/>
                    <a:pt x="2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6196013" y="725488"/>
              <a:ext cx="82550" cy="92075"/>
            </a:xfrm>
            <a:custGeom>
              <a:avLst/>
              <a:gdLst>
                <a:gd name="T0" fmla="*/ 9 w 26"/>
                <a:gd name="T1" fmla="*/ 1 h 29"/>
                <a:gd name="T2" fmla="*/ 25 w 26"/>
                <a:gd name="T3" fmla="*/ 18 h 29"/>
                <a:gd name="T4" fmla="*/ 16 w 26"/>
                <a:gd name="T5" fmla="*/ 29 h 29"/>
                <a:gd name="T6" fmla="*/ 0 w 26"/>
                <a:gd name="T7" fmla="*/ 12 h 29"/>
                <a:gd name="T8" fmla="*/ 9 w 26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9" y="1"/>
                  </a:moveTo>
                  <a:cubicBezTo>
                    <a:pt x="19" y="0"/>
                    <a:pt x="25" y="7"/>
                    <a:pt x="25" y="18"/>
                  </a:cubicBezTo>
                  <a:cubicBezTo>
                    <a:pt x="26" y="26"/>
                    <a:pt x="22" y="29"/>
                    <a:pt x="16" y="29"/>
                  </a:cubicBezTo>
                  <a:cubicBezTo>
                    <a:pt x="8" y="29"/>
                    <a:pt x="0" y="20"/>
                    <a:pt x="0" y="12"/>
                  </a:cubicBezTo>
                  <a:cubicBezTo>
                    <a:pt x="0" y="4"/>
                    <a:pt x="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4"/>
            <p:cNvSpPr>
              <a:spLocks/>
            </p:cNvSpPr>
            <p:nvPr/>
          </p:nvSpPr>
          <p:spPr bwMode="auto">
            <a:xfrm>
              <a:off x="7053263" y="1943101"/>
              <a:ext cx="79375" cy="85725"/>
            </a:xfrm>
            <a:custGeom>
              <a:avLst/>
              <a:gdLst>
                <a:gd name="T0" fmla="*/ 10 w 25"/>
                <a:gd name="T1" fmla="*/ 0 h 27"/>
                <a:gd name="T2" fmla="*/ 25 w 25"/>
                <a:gd name="T3" fmla="*/ 14 h 27"/>
                <a:gd name="T4" fmla="*/ 15 w 25"/>
                <a:gd name="T5" fmla="*/ 27 h 27"/>
                <a:gd name="T6" fmla="*/ 0 w 25"/>
                <a:gd name="T7" fmla="*/ 12 h 27"/>
                <a:gd name="T8" fmla="*/ 10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10" y="0"/>
                  </a:moveTo>
                  <a:cubicBezTo>
                    <a:pt x="19" y="0"/>
                    <a:pt x="25" y="6"/>
                    <a:pt x="25" y="14"/>
                  </a:cubicBezTo>
                  <a:cubicBezTo>
                    <a:pt x="25" y="22"/>
                    <a:pt x="21" y="27"/>
                    <a:pt x="15" y="27"/>
                  </a:cubicBezTo>
                  <a:cubicBezTo>
                    <a:pt x="7" y="27"/>
                    <a:pt x="0" y="20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5275263" y="163513"/>
              <a:ext cx="85725" cy="79375"/>
            </a:xfrm>
            <a:custGeom>
              <a:avLst/>
              <a:gdLst>
                <a:gd name="T0" fmla="*/ 11 w 27"/>
                <a:gd name="T1" fmla="*/ 1 h 25"/>
                <a:gd name="T2" fmla="*/ 26 w 27"/>
                <a:gd name="T3" fmla="*/ 12 h 25"/>
                <a:gd name="T4" fmla="*/ 15 w 27"/>
                <a:gd name="T5" fmla="*/ 25 h 25"/>
                <a:gd name="T6" fmla="*/ 0 w 27"/>
                <a:gd name="T7" fmla="*/ 11 h 25"/>
                <a:gd name="T8" fmla="*/ 11 w 27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11" y="1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7" y="19"/>
                    <a:pt x="22" y="25"/>
                    <a:pt x="15" y="25"/>
                  </a:cubicBezTo>
                  <a:cubicBezTo>
                    <a:pt x="7" y="25"/>
                    <a:pt x="0" y="18"/>
                    <a:pt x="0" y="11"/>
                  </a:cubicBezTo>
                  <a:cubicBezTo>
                    <a:pt x="0" y="4"/>
                    <a:pt x="4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6"/>
            <p:cNvSpPr>
              <a:spLocks/>
            </p:cNvSpPr>
            <p:nvPr/>
          </p:nvSpPr>
          <p:spPr bwMode="auto">
            <a:xfrm>
              <a:off x="7451725" y="2000251"/>
              <a:ext cx="77788" cy="76200"/>
            </a:xfrm>
            <a:custGeom>
              <a:avLst/>
              <a:gdLst>
                <a:gd name="T0" fmla="*/ 11 w 24"/>
                <a:gd name="T1" fmla="*/ 1 h 24"/>
                <a:gd name="T2" fmla="*/ 24 w 24"/>
                <a:gd name="T3" fmla="*/ 14 h 24"/>
                <a:gd name="T4" fmla="*/ 14 w 24"/>
                <a:gd name="T5" fmla="*/ 24 h 24"/>
                <a:gd name="T6" fmla="*/ 0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18" y="1"/>
                    <a:pt x="24" y="7"/>
                    <a:pt x="24" y="14"/>
                  </a:cubicBezTo>
                  <a:cubicBezTo>
                    <a:pt x="23" y="20"/>
                    <a:pt x="20" y="24"/>
                    <a:pt x="14" y="24"/>
                  </a:cubicBezTo>
                  <a:cubicBezTo>
                    <a:pt x="7" y="24"/>
                    <a:pt x="0" y="18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7"/>
            <p:cNvSpPr>
              <a:spLocks/>
            </p:cNvSpPr>
            <p:nvPr/>
          </p:nvSpPr>
          <p:spPr bwMode="auto">
            <a:xfrm>
              <a:off x="6089650" y="630238"/>
              <a:ext cx="74613" cy="76200"/>
            </a:xfrm>
            <a:custGeom>
              <a:avLst/>
              <a:gdLst>
                <a:gd name="T0" fmla="*/ 11 w 23"/>
                <a:gd name="T1" fmla="*/ 0 h 24"/>
                <a:gd name="T2" fmla="*/ 23 w 23"/>
                <a:gd name="T3" fmla="*/ 13 h 24"/>
                <a:gd name="T4" fmla="*/ 14 w 23"/>
                <a:gd name="T5" fmla="*/ 23 h 24"/>
                <a:gd name="T6" fmla="*/ 0 w 23"/>
                <a:gd name="T7" fmla="*/ 10 h 24"/>
                <a:gd name="T8" fmla="*/ 11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1" y="0"/>
                  </a:moveTo>
                  <a:cubicBezTo>
                    <a:pt x="17" y="0"/>
                    <a:pt x="23" y="5"/>
                    <a:pt x="23" y="13"/>
                  </a:cubicBezTo>
                  <a:cubicBezTo>
                    <a:pt x="23" y="19"/>
                    <a:pt x="20" y="23"/>
                    <a:pt x="14" y="23"/>
                  </a:cubicBezTo>
                  <a:cubicBezTo>
                    <a:pt x="7" y="24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8"/>
            <p:cNvSpPr>
              <a:spLocks/>
            </p:cNvSpPr>
            <p:nvPr/>
          </p:nvSpPr>
          <p:spPr bwMode="auto">
            <a:xfrm>
              <a:off x="6359525" y="574676"/>
              <a:ext cx="82550" cy="71438"/>
            </a:xfrm>
            <a:custGeom>
              <a:avLst/>
              <a:gdLst>
                <a:gd name="T0" fmla="*/ 9 w 26"/>
                <a:gd name="T1" fmla="*/ 0 h 22"/>
                <a:gd name="T2" fmla="*/ 26 w 26"/>
                <a:gd name="T3" fmla="*/ 11 h 22"/>
                <a:gd name="T4" fmla="*/ 14 w 26"/>
                <a:gd name="T5" fmla="*/ 22 h 22"/>
                <a:gd name="T6" fmla="*/ 0 w 26"/>
                <a:gd name="T7" fmla="*/ 10 h 22"/>
                <a:gd name="T8" fmla="*/ 9 w 2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9" y="0"/>
                  </a:moveTo>
                  <a:cubicBezTo>
                    <a:pt x="17" y="0"/>
                    <a:pt x="26" y="6"/>
                    <a:pt x="26" y="11"/>
                  </a:cubicBezTo>
                  <a:cubicBezTo>
                    <a:pt x="25" y="16"/>
                    <a:pt x="19" y="22"/>
                    <a:pt x="14" y="22"/>
                  </a:cubicBezTo>
                  <a:cubicBezTo>
                    <a:pt x="6" y="22"/>
                    <a:pt x="0" y="17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9"/>
            <p:cNvSpPr>
              <a:spLocks/>
            </p:cNvSpPr>
            <p:nvPr/>
          </p:nvSpPr>
          <p:spPr bwMode="auto">
            <a:xfrm>
              <a:off x="5127625" y="201613"/>
              <a:ext cx="69850" cy="76200"/>
            </a:xfrm>
            <a:custGeom>
              <a:avLst/>
              <a:gdLst>
                <a:gd name="T0" fmla="*/ 10 w 22"/>
                <a:gd name="T1" fmla="*/ 1 h 24"/>
                <a:gd name="T2" fmla="*/ 22 w 22"/>
                <a:gd name="T3" fmla="*/ 12 h 24"/>
                <a:gd name="T4" fmla="*/ 12 w 22"/>
                <a:gd name="T5" fmla="*/ 24 h 24"/>
                <a:gd name="T6" fmla="*/ 0 w 22"/>
                <a:gd name="T7" fmla="*/ 10 h 24"/>
                <a:gd name="T8" fmla="*/ 10 w 22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0" y="1"/>
                  </a:moveTo>
                  <a:cubicBezTo>
                    <a:pt x="17" y="0"/>
                    <a:pt x="22" y="5"/>
                    <a:pt x="22" y="12"/>
                  </a:cubicBezTo>
                  <a:cubicBezTo>
                    <a:pt x="22" y="18"/>
                    <a:pt x="17" y="24"/>
                    <a:pt x="12" y="24"/>
                  </a:cubicBezTo>
                  <a:cubicBezTo>
                    <a:pt x="6" y="23"/>
                    <a:pt x="0" y="16"/>
                    <a:pt x="0" y="10"/>
                  </a:cubicBezTo>
                  <a:cubicBezTo>
                    <a:pt x="0" y="4"/>
                    <a:pt x="4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0"/>
            <p:cNvSpPr>
              <a:spLocks/>
            </p:cNvSpPr>
            <p:nvPr/>
          </p:nvSpPr>
          <p:spPr bwMode="auto">
            <a:xfrm>
              <a:off x="5668963" y="377826"/>
              <a:ext cx="66675" cy="76200"/>
            </a:xfrm>
            <a:custGeom>
              <a:avLst/>
              <a:gdLst>
                <a:gd name="T0" fmla="*/ 8 w 21"/>
                <a:gd name="T1" fmla="*/ 0 h 24"/>
                <a:gd name="T2" fmla="*/ 21 w 21"/>
                <a:gd name="T3" fmla="*/ 15 h 24"/>
                <a:gd name="T4" fmla="*/ 14 w 21"/>
                <a:gd name="T5" fmla="*/ 24 h 24"/>
                <a:gd name="T6" fmla="*/ 0 w 21"/>
                <a:gd name="T7" fmla="*/ 8 h 24"/>
                <a:gd name="T8" fmla="*/ 8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8" y="0"/>
                  </a:moveTo>
                  <a:cubicBezTo>
                    <a:pt x="15" y="0"/>
                    <a:pt x="21" y="7"/>
                    <a:pt x="21" y="15"/>
                  </a:cubicBezTo>
                  <a:cubicBezTo>
                    <a:pt x="21" y="20"/>
                    <a:pt x="19" y="24"/>
                    <a:pt x="14" y="24"/>
                  </a:cubicBezTo>
                  <a:cubicBezTo>
                    <a:pt x="7" y="24"/>
                    <a:pt x="0" y="16"/>
                    <a:pt x="0" y="8"/>
                  </a:cubicBezTo>
                  <a:cubicBezTo>
                    <a:pt x="1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1"/>
            <p:cNvSpPr>
              <a:spLocks/>
            </p:cNvSpPr>
            <p:nvPr/>
          </p:nvSpPr>
          <p:spPr bwMode="auto">
            <a:xfrm>
              <a:off x="6394450" y="671513"/>
              <a:ext cx="66675" cy="73025"/>
            </a:xfrm>
            <a:custGeom>
              <a:avLst/>
              <a:gdLst>
                <a:gd name="T0" fmla="*/ 9 w 21"/>
                <a:gd name="T1" fmla="*/ 0 h 23"/>
                <a:gd name="T2" fmla="*/ 21 w 21"/>
                <a:gd name="T3" fmla="*/ 12 h 23"/>
                <a:gd name="T4" fmla="*/ 12 w 21"/>
                <a:gd name="T5" fmla="*/ 23 h 23"/>
                <a:gd name="T6" fmla="*/ 0 w 21"/>
                <a:gd name="T7" fmla="*/ 11 h 23"/>
                <a:gd name="T8" fmla="*/ 9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9" y="0"/>
                  </a:moveTo>
                  <a:cubicBezTo>
                    <a:pt x="16" y="0"/>
                    <a:pt x="21" y="5"/>
                    <a:pt x="21" y="12"/>
                  </a:cubicBezTo>
                  <a:cubicBezTo>
                    <a:pt x="21" y="19"/>
                    <a:pt x="17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2"/>
            <p:cNvSpPr>
              <a:spLocks/>
            </p:cNvSpPr>
            <p:nvPr/>
          </p:nvSpPr>
          <p:spPr bwMode="auto">
            <a:xfrm>
              <a:off x="7258050" y="2003426"/>
              <a:ext cx="66675" cy="76200"/>
            </a:xfrm>
            <a:custGeom>
              <a:avLst/>
              <a:gdLst>
                <a:gd name="T0" fmla="*/ 7 w 21"/>
                <a:gd name="T1" fmla="*/ 0 h 24"/>
                <a:gd name="T2" fmla="*/ 21 w 21"/>
                <a:gd name="T3" fmla="*/ 13 h 24"/>
                <a:gd name="T4" fmla="*/ 13 w 21"/>
                <a:gd name="T5" fmla="*/ 23 h 24"/>
                <a:gd name="T6" fmla="*/ 0 w 21"/>
                <a:gd name="T7" fmla="*/ 9 h 24"/>
                <a:gd name="T8" fmla="*/ 7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7" y="0"/>
                  </a:moveTo>
                  <a:cubicBezTo>
                    <a:pt x="15" y="0"/>
                    <a:pt x="21" y="6"/>
                    <a:pt x="21" y="13"/>
                  </a:cubicBezTo>
                  <a:cubicBezTo>
                    <a:pt x="21" y="18"/>
                    <a:pt x="19" y="23"/>
                    <a:pt x="13" y="23"/>
                  </a:cubicBezTo>
                  <a:cubicBezTo>
                    <a:pt x="6" y="24"/>
                    <a:pt x="0" y="16"/>
                    <a:pt x="0" y="9"/>
                  </a:cubicBezTo>
                  <a:cubicBezTo>
                    <a:pt x="0" y="3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3"/>
            <p:cNvSpPr>
              <a:spLocks/>
            </p:cNvSpPr>
            <p:nvPr/>
          </p:nvSpPr>
          <p:spPr bwMode="auto">
            <a:xfrm>
              <a:off x="6940550" y="1943101"/>
              <a:ext cx="63500" cy="76200"/>
            </a:xfrm>
            <a:custGeom>
              <a:avLst/>
              <a:gdLst>
                <a:gd name="T0" fmla="*/ 8 w 20"/>
                <a:gd name="T1" fmla="*/ 0 h 24"/>
                <a:gd name="T2" fmla="*/ 20 w 20"/>
                <a:gd name="T3" fmla="*/ 13 h 24"/>
                <a:gd name="T4" fmla="*/ 12 w 20"/>
                <a:gd name="T5" fmla="*/ 24 h 24"/>
                <a:gd name="T6" fmla="*/ 0 w 20"/>
                <a:gd name="T7" fmla="*/ 10 h 24"/>
                <a:gd name="T8" fmla="*/ 8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8" y="0"/>
                  </a:moveTo>
                  <a:cubicBezTo>
                    <a:pt x="14" y="0"/>
                    <a:pt x="20" y="6"/>
                    <a:pt x="20" y="13"/>
                  </a:cubicBezTo>
                  <a:cubicBezTo>
                    <a:pt x="20" y="18"/>
                    <a:pt x="18" y="23"/>
                    <a:pt x="12" y="24"/>
                  </a:cubicBezTo>
                  <a:cubicBezTo>
                    <a:pt x="6" y="24"/>
                    <a:pt x="0" y="17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4"/>
            <p:cNvSpPr>
              <a:spLocks/>
            </p:cNvSpPr>
            <p:nvPr/>
          </p:nvSpPr>
          <p:spPr bwMode="auto">
            <a:xfrm>
              <a:off x="6994525" y="1846263"/>
              <a:ext cx="71438" cy="60325"/>
            </a:xfrm>
            <a:custGeom>
              <a:avLst/>
              <a:gdLst>
                <a:gd name="T0" fmla="*/ 8 w 22"/>
                <a:gd name="T1" fmla="*/ 0 h 19"/>
                <a:gd name="T2" fmla="*/ 22 w 22"/>
                <a:gd name="T3" fmla="*/ 11 h 19"/>
                <a:gd name="T4" fmla="*/ 14 w 22"/>
                <a:gd name="T5" fmla="*/ 19 h 19"/>
                <a:gd name="T6" fmla="*/ 1 w 22"/>
                <a:gd name="T7" fmla="*/ 8 h 19"/>
                <a:gd name="T8" fmla="*/ 8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8" y="0"/>
                  </a:moveTo>
                  <a:cubicBezTo>
                    <a:pt x="15" y="0"/>
                    <a:pt x="22" y="6"/>
                    <a:pt x="22" y="11"/>
                  </a:cubicBezTo>
                  <a:cubicBezTo>
                    <a:pt x="22" y="17"/>
                    <a:pt x="19" y="19"/>
                    <a:pt x="14" y="19"/>
                  </a:cubicBezTo>
                  <a:cubicBezTo>
                    <a:pt x="6" y="19"/>
                    <a:pt x="0" y="14"/>
                    <a:pt x="1" y="8"/>
                  </a:cubicBezTo>
                  <a:cubicBezTo>
                    <a:pt x="1" y="3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5"/>
            <p:cNvSpPr>
              <a:spLocks/>
            </p:cNvSpPr>
            <p:nvPr/>
          </p:nvSpPr>
          <p:spPr bwMode="auto">
            <a:xfrm>
              <a:off x="7221538" y="1884363"/>
              <a:ext cx="65088" cy="65088"/>
            </a:xfrm>
            <a:custGeom>
              <a:avLst/>
              <a:gdLst>
                <a:gd name="T0" fmla="*/ 9 w 20"/>
                <a:gd name="T1" fmla="*/ 0 h 20"/>
                <a:gd name="T2" fmla="*/ 20 w 20"/>
                <a:gd name="T3" fmla="*/ 10 h 20"/>
                <a:gd name="T4" fmla="*/ 11 w 20"/>
                <a:gd name="T5" fmla="*/ 20 h 20"/>
                <a:gd name="T6" fmla="*/ 0 w 20"/>
                <a:gd name="T7" fmla="*/ 10 h 20"/>
                <a:gd name="T8" fmla="*/ 9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"/>
            <p:cNvSpPr>
              <a:spLocks/>
            </p:cNvSpPr>
            <p:nvPr/>
          </p:nvSpPr>
          <p:spPr bwMode="auto">
            <a:xfrm>
              <a:off x="6080125" y="754063"/>
              <a:ext cx="65088" cy="66675"/>
            </a:xfrm>
            <a:custGeom>
              <a:avLst/>
              <a:gdLst>
                <a:gd name="T0" fmla="*/ 8 w 20"/>
                <a:gd name="T1" fmla="*/ 1 h 21"/>
                <a:gd name="T2" fmla="*/ 19 w 20"/>
                <a:gd name="T3" fmla="*/ 10 h 21"/>
                <a:gd name="T4" fmla="*/ 10 w 20"/>
                <a:gd name="T5" fmla="*/ 20 h 21"/>
                <a:gd name="T6" fmla="*/ 0 w 20"/>
                <a:gd name="T7" fmla="*/ 10 h 21"/>
                <a:gd name="T8" fmla="*/ 8 w 20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8" y="1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20" y="16"/>
                    <a:pt x="16" y="20"/>
                    <a:pt x="10" y="20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2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7"/>
            <p:cNvSpPr>
              <a:spLocks/>
            </p:cNvSpPr>
            <p:nvPr/>
          </p:nvSpPr>
          <p:spPr bwMode="auto">
            <a:xfrm>
              <a:off x="5888038" y="393701"/>
              <a:ext cx="61913" cy="57150"/>
            </a:xfrm>
            <a:custGeom>
              <a:avLst/>
              <a:gdLst>
                <a:gd name="T0" fmla="*/ 6 w 19"/>
                <a:gd name="T1" fmla="*/ 0 h 18"/>
                <a:gd name="T2" fmla="*/ 19 w 19"/>
                <a:gd name="T3" fmla="*/ 10 h 18"/>
                <a:gd name="T4" fmla="*/ 11 w 19"/>
                <a:gd name="T5" fmla="*/ 18 h 18"/>
                <a:gd name="T6" fmla="*/ 0 w 19"/>
                <a:gd name="T7" fmla="*/ 7 h 18"/>
                <a:gd name="T8" fmla="*/ 6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cubicBezTo>
                    <a:pt x="13" y="0"/>
                    <a:pt x="19" y="5"/>
                    <a:pt x="19" y="10"/>
                  </a:cubicBezTo>
                  <a:cubicBezTo>
                    <a:pt x="19" y="15"/>
                    <a:pt x="17" y="18"/>
                    <a:pt x="11" y="18"/>
                  </a:cubicBezTo>
                  <a:cubicBezTo>
                    <a:pt x="5" y="18"/>
                    <a:pt x="0" y="13"/>
                    <a:pt x="0" y="7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8"/>
            <p:cNvSpPr>
              <a:spLocks/>
            </p:cNvSpPr>
            <p:nvPr/>
          </p:nvSpPr>
          <p:spPr bwMode="auto">
            <a:xfrm>
              <a:off x="7529513" y="2182813"/>
              <a:ext cx="53975" cy="57150"/>
            </a:xfrm>
            <a:custGeom>
              <a:avLst/>
              <a:gdLst>
                <a:gd name="T0" fmla="*/ 8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8 h 18"/>
                <a:gd name="T8" fmla="*/ 8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14" y="0"/>
                    <a:pt x="17" y="4"/>
                    <a:pt x="17" y="9"/>
                  </a:cubicBezTo>
                  <a:cubicBezTo>
                    <a:pt x="17" y="15"/>
                    <a:pt x="14" y="18"/>
                    <a:pt x="8" y="18"/>
                  </a:cubicBezTo>
                  <a:cubicBezTo>
                    <a:pt x="3" y="18"/>
                    <a:pt x="0" y="15"/>
                    <a:pt x="0" y="8"/>
                  </a:cubicBezTo>
                  <a:cubicBezTo>
                    <a:pt x="0" y="3"/>
                    <a:pt x="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9"/>
            <p:cNvSpPr>
              <a:spLocks/>
            </p:cNvSpPr>
            <p:nvPr/>
          </p:nvSpPr>
          <p:spPr bwMode="auto">
            <a:xfrm>
              <a:off x="5430838" y="211138"/>
              <a:ext cx="65088" cy="50800"/>
            </a:xfrm>
            <a:custGeom>
              <a:avLst/>
              <a:gdLst>
                <a:gd name="T0" fmla="*/ 9 w 20"/>
                <a:gd name="T1" fmla="*/ 0 h 16"/>
                <a:gd name="T2" fmla="*/ 20 w 20"/>
                <a:gd name="T3" fmla="*/ 9 h 16"/>
                <a:gd name="T4" fmla="*/ 13 w 20"/>
                <a:gd name="T5" fmla="*/ 16 h 16"/>
                <a:gd name="T6" fmla="*/ 0 w 20"/>
                <a:gd name="T7" fmla="*/ 7 h 16"/>
                <a:gd name="T8" fmla="*/ 9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9" y="0"/>
                  </a:moveTo>
                  <a:cubicBezTo>
                    <a:pt x="16" y="0"/>
                    <a:pt x="20" y="4"/>
                    <a:pt x="20" y="9"/>
                  </a:cubicBezTo>
                  <a:cubicBezTo>
                    <a:pt x="20" y="14"/>
                    <a:pt x="17" y="16"/>
                    <a:pt x="13" y="16"/>
                  </a:cubicBezTo>
                  <a:cubicBezTo>
                    <a:pt x="6" y="16"/>
                    <a:pt x="0" y="12"/>
                    <a:pt x="0" y="7"/>
                  </a:cubicBezTo>
                  <a:cubicBezTo>
                    <a:pt x="0" y="1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70"/>
            <p:cNvSpPr>
              <a:spLocks/>
            </p:cNvSpPr>
            <p:nvPr/>
          </p:nvSpPr>
          <p:spPr bwMode="auto">
            <a:xfrm>
              <a:off x="5224463" y="277813"/>
              <a:ext cx="50800" cy="55563"/>
            </a:xfrm>
            <a:custGeom>
              <a:avLst/>
              <a:gdLst>
                <a:gd name="T0" fmla="*/ 8 w 16"/>
                <a:gd name="T1" fmla="*/ 0 h 17"/>
                <a:gd name="T2" fmla="*/ 15 w 16"/>
                <a:gd name="T3" fmla="*/ 9 h 17"/>
                <a:gd name="T4" fmla="*/ 9 w 16"/>
                <a:gd name="T5" fmla="*/ 17 h 17"/>
                <a:gd name="T6" fmla="*/ 0 w 16"/>
                <a:gd name="T7" fmla="*/ 10 h 17"/>
                <a:gd name="T8" fmla="*/ 8 w 1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13" y="0"/>
                    <a:pt x="15" y="4"/>
                    <a:pt x="15" y="9"/>
                  </a:cubicBezTo>
                  <a:cubicBezTo>
                    <a:pt x="16" y="14"/>
                    <a:pt x="13" y="17"/>
                    <a:pt x="9" y="17"/>
                  </a:cubicBezTo>
                  <a:cubicBezTo>
                    <a:pt x="4" y="17"/>
                    <a:pt x="0" y="16"/>
                    <a:pt x="0" y="10"/>
                  </a:cubicBezTo>
                  <a:cubicBezTo>
                    <a:pt x="0" y="5"/>
                    <a:pt x="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71"/>
            <p:cNvSpPr>
              <a:spLocks/>
            </p:cNvSpPr>
            <p:nvPr/>
          </p:nvSpPr>
          <p:spPr bwMode="auto">
            <a:xfrm>
              <a:off x="5565775" y="182563"/>
              <a:ext cx="57150" cy="60325"/>
            </a:xfrm>
            <a:custGeom>
              <a:avLst/>
              <a:gdLst>
                <a:gd name="T0" fmla="*/ 7 w 18"/>
                <a:gd name="T1" fmla="*/ 2 h 19"/>
                <a:gd name="T2" fmla="*/ 18 w 18"/>
                <a:gd name="T3" fmla="*/ 10 h 19"/>
                <a:gd name="T4" fmla="*/ 12 w 18"/>
                <a:gd name="T5" fmla="*/ 18 h 19"/>
                <a:gd name="T6" fmla="*/ 0 w 18"/>
                <a:gd name="T7" fmla="*/ 8 h 19"/>
                <a:gd name="T8" fmla="*/ 7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7" y="2"/>
                  </a:moveTo>
                  <a:cubicBezTo>
                    <a:pt x="12" y="0"/>
                    <a:pt x="17" y="5"/>
                    <a:pt x="18" y="10"/>
                  </a:cubicBezTo>
                  <a:cubicBezTo>
                    <a:pt x="18" y="14"/>
                    <a:pt x="16" y="17"/>
                    <a:pt x="12" y="18"/>
                  </a:cubicBezTo>
                  <a:cubicBezTo>
                    <a:pt x="7" y="19"/>
                    <a:pt x="2" y="14"/>
                    <a:pt x="0" y="8"/>
                  </a:cubicBezTo>
                  <a:cubicBezTo>
                    <a:pt x="2" y="6"/>
                    <a:pt x="4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72"/>
            <p:cNvSpPr>
              <a:spLocks/>
            </p:cNvSpPr>
            <p:nvPr/>
          </p:nvSpPr>
          <p:spPr bwMode="auto">
            <a:xfrm>
              <a:off x="7372350" y="2044701"/>
              <a:ext cx="53975" cy="57150"/>
            </a:xfrm>
            <a:custGeom>
              <a:avLst/>
              <a:gdLst>
                <a:gd name="T0" fmla="*/ 7 w 17"/>
                <a:gd name="T1" fmla="*/ 1 h 18"/>
                <a:gd name="T2" fmla="*/ 16 w 17"/>
                <a:gd name="T3" fmla="*/ 11 h 18"/>
                <a:gd name="T4" fmla="*/ 12 w 17"/>
                <a:gd name="T5" fmla="*/ 18 h 18"/>
                <a:gd name="T6" fmla="*/ 0 w 17"/>
                <a:gd name="T7" fmla="*/ 8 h 18"/>
                <a:gd name="T8" fmla="*/ 7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7" y="1"/>
                  </a:moveTo>
                  <a:cubicBezTo>
                    <a:pt x="12" y="0"/>
                    <a:pt x="17" y="6"/>
                    <a:pt x="16" y="11"/>
                  </a:cubicBezTo>
                  <a:cubicBezTo>
                    <a:pt x="16" y="14"/>
                    <a:pt x="13" y="16"/>
                    <a:pt x="12" y="18"/>
                  </a:cubicBezTo>
                  <a:cubicBezTo>
                    <a:pt x="4" y="17"/>
                    <a:pt x="0" y="14"/>
                    <a:pt x="0" y="8"/>
                  </a:cubicBezTo>
                  <a:cubicBezTo>
                    <a:pt x="0" y="4"/>
                    <a:pt x="2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73"/>
            <p:cNvSpPr>
              <a:spLocks/>
            </p:cNvSpPr>
            <p:nvPr/>
          </p:nvSpPr>
          <p:spPr bwMode="auto">
            <a:xfrm>
              <a:off x="5773738" y="488951"/>
              <a:ext cx="57150" cy="47625"/>
            </a:xfrm>
            <a:custGeom>
              <a:avLst/>
              <a:gdLst>
                <a:gd name="T0" fmla="*/ 8 w 18"/>
                <a:gd name="T1" fmla="*/ 0 h 15"/>
                <a:gd name="T2" fmla="*/ 18 w 18"/>
                <a:gd name="T3" fmla="*/ 9 h 15"/>
                <a:gd name="T4" fmla="*/ 13 w 18"/>
                <a:gd name="T5" fmla="*/ 15 h 15"/>
                <a:gd name="T6" fmla="*/ 1 w 18"/>
                <a:gd name="T7" fmla="*/ 6 h 15"/>
                <a:gd name="T8" fmla="*/ 8 w 1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8" y="0"/>
                  </a:moveTo>
                  <a:cubicBezTo>
                    <a:pt x="13" y="1"/>
                    <a:pt x="18" y="3"/>
                    <a:pt x="18" y="9"/>
                  </a:cubicBezTo>
                  <a:cubicBezTo>
                    <a:pt x="18" y="12"/>
                    <a:pt x="14" y="14"/>
                    <a:pt x="13" y="15"/>
                  </a:cubicBezTo>
                  <a:cubicBezTo>
                    <a:pt x="5" y="15"/>
                    <a:pt x="0" y="10"/>
                    <a:pt x="1" y="6"/>
                  </a:cubicBezTo>
                  <a:cubicBezTo>
                    <a:pt x="1" y="1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74"/>
            <p:cNvSpPr>
              <a:spLocks/>
            </p:cNvSpPr>
            <p:nvPr/>
          </p:nvSpPr>
          <p:spPr bwMode="auto">
            <a:xfrm>
              <a:off x="5648325" y="265113"/>
              <a:ext cx="49213" cy="52388"/>
            </a:xfrm>
            <a:custGeom>
              <a:avLst/>
              <a:gdLst>
                <a:gd name="T0" fmla="*/ 7 w 15"/>
                <a:gd name="T1" fmla="*/ 1 h 16"/>
                <a:gd name="T2" fmla="*/ 15 w 15"/>
                <a:gd name="T3" fmla="*/ 12 h 16"/>
                <a:gd name="T4" fmla="*/ 8 w 15"/>
                <a:gd name="T5" fmla="*/ 16 h 16"/>
                <a:gd name="T6" fmla="*/ 0 w 15"/>
                <a:gd name="T7" fmla="*/ 7 h 16"/>
                <a:gd name="T8" fmla="*/ 7 w 15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1"/>
                  </a:moveTo>
                  <a:cubicBezTo>
                    <a:pt x="12" y="0"/>
                    <a:pt x="15" y="4"/>
                    <a:pt x="15" y="12"/>
                  </a:cubicBezTo>
                  <a:cubicBezTo>
                    <a:pt x="14" y="13"/>
                    <a:pt x="11" y="16"/>
                    <a:pt x="8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5"/>
                    <a:pt x="4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5"/>
            <p:cNvSpPr>
              <a:spLocks/>
            </p:cNvSpPr>
            <p:nvPr/>
          </p:nvSpPr>
          <p:spPr bwMode="auto">
            <a:xfrm>
              <a:off x="6873875" y="1868488"/>
              <a:ext cx="53975" cy="52388"/>
            </a:xfrm>
            <a:custGeom>
              <a:avLst/>
              <a:gdLst>
                <a:gd name="T0" fmla="*/ 8 w 17"/>
                <a:gd name="T1" fmla="*/ 0 h 16"/>
                <a:gd name="T2" fmla="*/ 16 w 17"/>
                <a:gd name="T3" fmla="*/ 8 h 16"/>
                <a:gd name="T4" fmla="*/ 11 w 17"/>
                <a:gd name="T5" fmla="*/ 16 h 16"/>
                <a:gd name="T6" fmla="*/ 7 w 17"/>
                <a:gd name="T7" fmla="*/ 16 h 16"/>
                <a:gd name="T8" fmla="*/ 1 w 17"/>
                <a:gd name="T9" fmla="*/ 7 h 16"/>
                <a:gd name="T10" fmla="*/ 8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8" y="0"/>
                  </a:moveTo>
                  <a:cubicBezTo>
                    <a:pt x="13" y="0"/>
                    <a:pt x="17" y="3"/>
                    <a:pt x="16" y="8"/>
                  </a:cubicBezTo>
                  <a:cubicBezTo>
                    <a:pt x="16" y="11"/>
                    <a:pt x="13" y="13"/>
                    <a:pt x="11" y="16"/>
                  </a:cubicBezTo>
                  <a:cubicBezTo>
                    <a:pt x="10" y="16"/>
                    <a:pt x="8" y="16"/>
                    <a:pt x="7" y="16"/>
                  </a:cubicBezTo>
                  <a:cubicBezTo>
                    <a:pt x="5" y="13"/>
                    <a:pt x="2" y="10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76"/>
            <p:cNvSpPr>
              <a:spLocks/>
            </p:cNvSpPr>
            <p:nvPr/>
          </p:nvSpPr>
          <p:spPr bwMode="auto">
            <a:xfrm>
              <a:off x="7366000" y="1955801"/>
              <a:ext cx="44450" cy="47625"/>
            </a:xfrm>
            <a:custGeom>
              <a:avLst/>
              <a:gdLst>
                <a:gd name="T0" fmla="*/ 5 w 14"/>
                <a:gd name="T1" fmla="*/ 0 h 15"/>
                <a:gd name="T2" fmla="*/ 8 w 14"/>
                <a:gd name="T3" fmla="*/ 0 h 15"/>
                <a:gd name="T4" fmla="*/ 14 w 14"/>
                <a:gd name="T5" fmla="*/ 9 h 15"/>
                <a:gd name="T6" fmla="*/ 8 w 14"/>
                <a:gd name="T7" fmla="*/ 15 h 15"/>
                <a:gd name="T8" fmla="*/ 0 w 14"/>
                <a:gd name="T9" fmla="*/ 7 h 15"/>
                <a:gd name="T10" fmla="*/ 5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5" y="0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10" y="3"/>
                    <a:pt x="13" y="6"/>
                    <a:pt x="14" y="9"/>
                  </a:cubicBezTo>
                  <a:cubicBezTo>
                    <a:pt x="14" y="11"/>
                    <a:pt x="10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4"/>
                    <a:pt x="3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77"/>
            <p:cNvSpPr>
              <a:spLocks/>
            </p:cNvSpPr>
            <p:nvPr/>
          </p:nvSpPr>
          <p:spPr bwMode="auto">
            <a:xfrm>
              <a:off x="6000750" y="719138"/>
              <a:ext cx="44450" cy="53975"/>
            </a:xfrm>
            <a:custGeom>
              <a:avLst/>
              <a:gdLst>
                <a:gd name="T0" fmla="*/ 6 w 14"/>
                <a:gd name="T1" fmla="*/ 0 h 17"/>
                <a:gd name="T2" fmla="*/ 14 w 14"/>
                <a:gd name="T3" fmla="*/ 9 h 17"/>
                <a:gd name="T4" fmla="*/ 8 w 14"/>
                <a:gd name="T5" fmla="*/ 17 h 17"/>
                <a:gd name="T6" fmla="*/ 0 w 14"/>
                <a:gd name="T7" fmla="*/ 6 h 17"/>
                <a:gd name="T8" fmla="*/ 6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6" y="0"/>
                  </a:moveTo>
                  <a:cubicBezTo>
                    <a:pt x="9" y="3"/>
                    <a:pt x="12" y="6"/>
                    <a:pt x="14" y="9"/>
                  </a:cubicBezTo>
                  <a:cubicBezTo>
                    <a:pt x="14" y="10"/>
                    <a:pt x="11" y="13"/>
                    <a:pt x="8" y="17"/>
                  </a:cubicBezTo>
                  <a:cubicBezTo>
                    <a:pt x="4" y="12"/>
                    <a:pt x="2" y="9"/>
                    <a:pt x="0" y="6"/>
                  </a:cubicBezTo>
                  <a:cubicBezTo>
                    <a:pt x="0" y="5"/>
                    <a:pt x="4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78"/>
            <p:cNvSpPr>
              <a:spLocks/>
            </p:cNvSpPr>
            <p:nvPr/>
          </p:nvSpPr>
          <p:spPr bwMode="auto">
            <a:xfrm>
              <a:off x="6297613" y="700088"/>
              <a:ext cx="41275" cy="50800"/>
            </a:xfrm>
            <a:custGeom>
              <a:avLst/>
              <a:gdLst>
                <a:gd name="T0" fmla="*/ 4 w 13"/>
                <a:gd name="T1" fmla="*/ 1 h 16"/>
                <a:gd name="T2" fmla="*/ 13 w 13"/>
                <a:gd name="T3" fmla="*/ 9 h 16"/>
                <a:gd name="T4" fmla="*/ 10 w 13"/>
                <a:gd name="T5" fmla="*/ 16 h 16"/>
                <a:gd name="T6" fmla="*/ 7 w 13"/>
                <a:gd name="T7" fmla="*/ 16 h 16"/>
                <a:gd name="T8" fmla="*/ 0 w 13"/>
                <a:gd name="T9" fmla="*/ 6 h 16"/>
                <a:gd name="T10" fmla="*/ 4 w 13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4" y="1"/>
                  </a:moveTo>
                  <a:cubicBezTo>
                    <a:pt x="10" y="0"/>
                    <a:pt x="13" y="4"/>
                    <a:pt x="13" y="9"/>
                  </a:cubicBezTo>
                  <a:cubicBezTo>
                    <a:pt x="13" y="11"/>
                    <a:pt x="11" y="13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5" y="13"/>
                    <a:pt x="2" y="10"/>
                    <a:pt x="0" y="6"/>
                  </a:cubicBezTo>
                  <a:cubicBezTo>
                    <a:pt x="0" y="5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79"/>
            <p:cNvSpPr>
              <a:spLocks/>
            </p:cNvSpPr>
            <p:nvPr/>
          </p:nvSpPr>
          <p:spPr bwMode="auto">
            <a:xfrm>
              <a:off x="6499225" y="658813"/>
              <a:ext cx="41275" cy="50800"/>
            </a:xfrm>
            <a:custGeom>
              <a:avLst/>
              <a:gdLst>
                <a:gd name="T0" fmla="*/ 13 w 13"/>
                <a:gd name="T1" fmla="*/ 10 h 16"/>
                <a:gd name="T2" fmla="*/ 7 w 13"/>
                <a:gd name="T3" fmla="*/ 16 h 16"/>
                <a:gd name="T4" fmla="*/ 0 w 13"/>
                <a:gd name="T5" fmla="*/ 8 h 16"/>
                <a:gd name="T6" fmla="*/ 7 w 13"/>
                <a:gd name="T7" fmla="*/ 0 h 16"/>
                <a:gd name="T8" fmla="*/ 13 w 13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3" y="10"/>
                  </a:moveTo>
                  <a:cubicBezTo>
                    <a:pt x="13" y="12"/>
                    <a:pt x="9" y="14"/>
                    <a:pt x="7" y="16"/>
                  </a:cubicBezTo>
                  <a:cubicBezTo>
                    <a:pt x="5" y="13"/>
                    <a:pt x="2" y="11"/>
                    <a:pt x="0" y="8"/>
                  </a:cubicBezTo>
                  <a:cubicBezTo>
                    <a:pt x="0" y="7"/>
                    <a:pt x="3" y="4"/>
                    <a:pt x="7" y="0"/>
                  </a:cubicBezTo>
                  <a:cubicBezTo>
                    <a:pt x="10" y="5"/>
                    <a:pt x="13" y="7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80"/>
            <p:cNvSpPr>
              <a:spLocks/>
            </p:cNvSpPr>
            <p:nvPr/>
          </p:nvSpPr>
          <p:spPr bwMode="auto">
            <a:xfrm>
              <a:off x="6227763" y="630238"/>
              <a:ext cx="44450" cy="44450"/>
            </a:xfrm>
            <a:custGeom>
              <a:avLst/>
              <a:gdLst>
                <a:gd name="T0" fmla="*/ 7 w 14"/>
                <a:gd name="T1" fmla="*/ 1 h 14"/>
                <a:gd name="T2" fmla="*/ 13 w 14"/>
                <a:gd name="T3" fmla="*/ 8 h 14"/>
                <a:gd name="T4" fmla="*/ 8 w 14"/>
                <a:gd name="T5" fmla="*/ 14 h 14"/>
                <a:gd name="T6" fmla="*/ 0 w 14"/>
                <a:gd name="T7" fmla="*/ 9 h 14"/>
                <a:gd name="T8" fmla="*/ 0 w 14"/>
                <a:gd name="T9" fmla="*/ 6 h 14"/>
                <a:gd name="T10" fmla="*/ 7 w 14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"/>
                  </a:moveTo>
                  <a:cubicBezTo>
                    <a:pt x="9" y="2"/>
                    <a:pt x="12" y="5"/>
                    <a:pt x="13" y="8"/>
                  </a:cubicBezTo>
                  <a:cubicBezTo>
                    <a:pt x="14" y="9"/>
                    <a:pt x="10" y="14"/>
                    <a:pt x="8" y="14"/>
                  </a:cubicBezTo>
                  <a:cubicBezTo>
                    <a:pt x="5" y="13"/>
                    <a:pt x="3" y="10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2" y="4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1"/>
            <p:cNvSpPr>
              <a:spLocks/>
            </p:cNvSpPr>
            <p:nvPr/>
          </p:nvSpPr>
          <p:spPr bwMode="auto">
            <a:xfrm>
              <a:off x="7177088" y="1990726"/>
              <a:ext cx="38100" cy="50800"/>
            </a:xfrm>
            <a:custGeom>
              <a:avLst/>
              <a:gdLst>
                <a:gd name="T0" fmla="*/ 11 w 12"/>
                <a:gd name="T1" fmla="*/ 9 h 16"/>
                <a:gd name="T2" fmla="*/ 6 w 12"/>
                <a:gd name="T3" fmla="*/ 16 h 16"/>
                <a:gd name="T4" fmla="*/ 0 w 12"/>
                <a:gd name="T5" fmla="*/ 9 h 16"/>
                <a:gd name="T6" fmla="*/ 5 w 12"/>
                <a:gd name="T7" fmla="*/ 0 h 16"/>
                <a:gd name="T8" fmla="*/ 11 w 12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1" y="9"/>
                  </a:moveTo>
                  <a:cubicBezTo>
                    <a:pt x="11" y="12"/>
                    <a:pt x="8" y="14"/>
                    <a:pt x="6" y="16"/>
                  </a:cubicBezTo>
                  <a:cubicBezTo>
                    <a:pt x="4" y="14"/>
                    <a:pt x="0" y="12"/>
                    <a:pt x="0" y="9"/>
                  </a:cubicBezTo>
                  <a:cubicBezTo>
                    <a:pt x="0" y="7"/>
                    <a:pt x="3" y="5"/>
                    <a:pt x="5" y="0"/>
                  </a:cubicBezTo>
                  <a:cubicBezTo>
                    <a:pt x="8" y="4"/>
                    <a:pt x="12" y="7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82"/>
            <p:cNvSpPr>
              <a:spLocks/>
            </p:cNvSpPr>
            <p:nvPr/>
          </p:nvSpPr>
          <p:spPr bwMode="auto">
            <a:xfrm>
              <a:off x="7526338" y="2111376"/>
              <a:ext cx="44450" cy="44450"/>
            </a:xfrm>
            <a:custGeom>
              <a:avLst/>
              <a:gdLst>
                <a:gd name="T0" fmla="*/ 5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6 h 14"/>
                <a:gd name="T8" fmla="*/ 5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5" y="0"/>
                  </a:moveTo>
                  <a:cubicBezTo>
                    <a:pt x="8" y="1"/>
                    <a:pt x="10" y="4"/>
                    <a:pt x="14" y="7"/>
                  </a:cubicBezTo>
                  <a:cubicBezTo>
                    <a:pt x="11" y="10"/>
                    <a:pt x="9" y="14"/>
                    <a:pt x="7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4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83"/>
            <p:cNvSpPr>
              <a:spLocks/>
            </p:cNvSpPr>
            <p:nvPr/>
          </p:nvSpPr>
          <p:spPr bwMode="auto">
            <a:xfrm>
              <a:off x="7126288" y="1878013"/>
              <a:ext cx="44450" cy="39688"/>
            </a:xfrm>
            <a:custGeom>
              <a:avLst/>
              <a:gdLst>
                <a:gd name="T0" fmla="*/ 7 w 14"/>
                <a:gd name="T1" fmla="*/ 0 h 12"/>
                <a:gd name="T2" fmla="*/ 14 w 14"/>
                <a:gd name="T3" fmla="*/ 7 h 12"/>
                <a:gd name="T4" fmla="*/ 9 w 14"/>
                <a:gd name="T5" fmla="*/ 12 h 12"/>
                <a:gd name="T6" fmla="*/ 0 w 14"/>
                <a:gd name="T7" fmla="*/ 7 h 12"/>
                <a:gd name="T8" fmla="*/ 1 w 14"/>
                <a:gd name="T9" fmla="*/ 4 h 12"/>
                <a:gd name="T10" fmla="*/ 7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10" y="2"/>
                    <a:pt x="12" y="5"/>
                    <a:pt x="14" y="7"/>
                  </a:cubicBezTo>
                  <a:cubicBezTo>
                    <a:pt x="14" y="8"/>
                    <a:pt x="10" y="12"/>
                    <a:pt x="9" y="12"/>
                  </a:cubicBezTo>
                  <a:cubicBezTo>
                    <a:pt x="6" y="11"/>
                    <a:pt x="3" y="9"/>
                    <a:pt x="0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3" y="3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 userDrawn="1"/>
        </p:nvGrpSpPr>
        <p:grpSpPr>
          <a:xfrm>
            <a:off x="9253040" y="357591"/>
            <a:ext cx="1772675" cy="3865562"/>
            <a:chOff x="4648200" y="163513"/>
            <a:chExt cx="2935288" cy="6400801"/>
          </a:xfrm>
          <a:solidFill>
            <a:srgbClr val="F9FAF1"/>
          </a:solidFill>
        </p:grpSpPr>
        <p:sp>
          <p:nvSpPr>
            <p:cNvPr id="158" name="Freeform 45"/>
            <p:cNvSpPr>
              <a:spLocks noEditPoints="1"/>
            </p:cNvSpPr>
            <p:nvPr/>
          </p:nvSpPr>
          <p:spPr bwMode="auto">
            <a:xfrm>
              <a:off x="4648200" y="358776"/>
              <a:ext cx="1857375" cy="6205538"/>
            </a:xfrm>
            <a:custGeom>
              <a:avLst/>
              <a:gdLst>
                <a:gd name="T0" fmla="*/ 296 w 581"/>
                <a:gd name="T1" fmla="*/ 1373 h 1943"/>
                <a:gd name="T2" fmla="*/ 148 w 581"/>
                <a:gd name="T3" fmla="*/ 1179 h 1943"/>
                <a:gd name="T4" fmla="*/ 143 w 581"/>
                <a:gd name="T5" fmla="*/ 1249 h 1943"/>
                <a:gd name="T6" fmla="*/ 36 w 581"/>
                <a:gd name="T7" fmla="*/ 1132 h 1943"/>
                <a:gd name="T8" fmla="*/ 36 w 581"/>
                <a:gd name="T9" fmla="*/ 1215 h 1943"/>
                <a:gd name="T10" fmla="*/ 370 w 581"/>
                <a:gd name="T11" fmla="*/ 1516 h 1943"/>
                <a:gd name="T12" fmla="*/ 420 w 581"/>
                <a:gd name="T13" fmla="*/ 1373 h 1943"/>
                <a:gd name="T14" fmla="*/ 533 w 581"/>
                <a:gd name="T15" fmla="*/ 941 h 1943"/>
                <a:gd name="T16" fmla="*/ 536 w 581"/>
                <a:gd name="T17" fmla="*/ 880 h 1943"/>
                <a:gd name="T18" fmla="*/ 526 w 581"/>
                <a:gd name="T19" fmla="*/ 885 h 1943"/>
                <a:gd name="T20" fmla="*/ 517 w 581"/>
                <a:gd name="T21" fmla="*/ 768 h 1943"/>
                <a:gd name="T22" fmla="*/ 505 w 581"/>
                <a:gd name="T23" fmla="*/ 818 h 1943"/>
                <a:gd name="T24" fmla="*/ 455 w 581"/>
                <a:gd name="T25" fmla="*/ 805 h 1943"/>
                <a:gd name="T26" fmla="*/ 511 w 581"/>
                <a:gd name="T27" fmla="*/ 573 h 1943"/>
                <a:gd name="T28" fmla="*/ 518 w 581"/>
                <a:gd name="T29" fmla="*/ 347 h 1943"/>
                <a:gd name="T30" fmla="*/ 452 w 581"/>
                <a:gd name="T31" fmla="*/ 551 h 1943"/>
                <a:gd name="T32" fmla="*/ 304 w 581"/>
                <a:gd name="T33" fmla="*/ 698 h 1943"/>
                <a:gd name="T34" fmla="*/ 359 w 581"/>
                <a:gd name="T35" fmla="*/ 603 h 1943"/>
                <a:gd name="T36" fmla="*/ 392 w 581"/>
                <a:gd name="T37" fmla="*/ 468 h 1943"/>
                <a:gd name="T38" fmla="*/ 423 w 581"/>
                <a:gd name="T39" fmla="*/ 338 h 1943"/>
                <a:gd name="T40" fmla="*/ 366 w 581"/>
                <a:gd name="T41" fmla="*/ 289 h 1943"/>
                <a:gd name="T42" fmla="*/ 302 w 581"/>
                <a:gd name="T43" fmla="*/ 584 h 1943"/>
                <a:gd name="T44" fmla="*/ 296 w 581"/>
                <a:gd name="T45" fmla="*/ 598 h 1943"/>
                <a:gd name="T46" fmla="*/ 291 w 581"/>
                <a:gd name="T47" fmla="*/ 251 h 1943"/>
                <a:gd name="T48" fmla="*/ 395 w 581"/>
                <a:gd name="T49" fmla="*/ 105 h 1943"/>
                <a:gd name="T50" fmla="*/ 354 w 581"/>
                <a:gd name="T51" fmla="*/ 120 h 1943"/>
                <a:gd name="T52" fmla="*/ 320 w 581"/>
                <a:gd name="T53" fmla="*/ 34 h 1943"/>
                <a:gd name="T54" fmla="*/ 242 w 581"/>
                <a:gd name="T55" fmla="*/ 93 h 1943"/>
                <a:gd name="T56" fmla="*/ 221 w 581"/>
                <a:gd name="T57" fmla="*/ 168 h 1943"/>
                <a:gd name="T58" fmla="*/ 158 w 581"/>
                <a:gd name="T59" fmla="*/ 96 h 1943"/>
                <a:gd name="T60" fmla="*/ 222 w 581"/>
                <a:gd name="T61" fmla="*/ 258 h 1943"/>
                <a:gd name="T62" fmla="*/ 271 w 581"/>
                <a:gd name="T63" fmla="*/ 632 h 1943"/>
                <a:gd name="T64" fmla="*/ 186 w 581"/>
                <a:gd name="T65" fmla="*/ 508 h 1943"/>
                <a:gd name="T66" fmla="*/ 205 w 581"/>
                <a:gd name="T67" fmla="*/ 322 h 1943"/>
                <a:gd name="T68" fmla="*/ 155 w 581"/>
                <a:gd name="T69" fmla="*/ 447 h 1943"/>
                <a:gd name="T70" fmla="*/ 163 w 581"/>
                <a:gd name="T71" fmla="*/ 352 h 1943"/>
                <a:gd name="T72" fmla="*/ 129 w 581"/>
                <a:gd name="T73" fmla="*/ 326 h 1943"/>
                <a:gd name="T74" fmla="*/ 71 w 581"/>
                <a:gd name="T75" fmla="*/ 276 h 1943"/>
                <a:gd name="T76" fmla="*/ 14 w 581"/>
                <a:gd name="T77" fmla="*/ 344 h 1943"/>
                <a:gd name="T78" fmla="*/ 72 w 581"/>
                <a:gd name="T79" fmla="*/ 444 h 1943"/>
                <a:gd name="T80" fmla="*/ 20 w 581"/>
                <a:gd name="T81" fmla="*/ 466 h 1943"/>
                <a:gd name="T82" fmla="*/ 413 w 581"/>
                <a:gd name="T83" fmla="*/ 1032 h 1943"/>
                <a:gd name="T84" fmla="*/ 349 w 581"/>
                <a:gd name="T85" fmla="*/ 1255 h 1943"/>
                <a:gd name="T86" fmla="*/ 315 w 581"/>
                <a:gd name="T87" fmla="*/ 1292 h 1943"/>
                <a:gd name="T88" fmla="*/ 352 w 581"/>
                <a:gd name="T89" fmla="*/ 1024 h 1943"/>
                <a:gd name="T90" fmla="*/ 301 w 581"/>
                <a:gd name="T91" fmla="*/ 1186 h 1943"/>
                <a:gd name="T92" fmla="*/ 328 w 581"/>
                <a:gd name="T93" fmla="*/ 929 h 1943"/>
                <a:gd name="T94" fmla="*/ 261 w 581"/>
                <a:gd name="T95" fmla="*/ 1021 h 1943"/>
                <a:gd name="T96" fmla="*/ 273 w 581"/>
                <a:gd name="T97" fmla="*/ 1156 h 1943"/>
                <a:gd name="T98" fmla="*/ 266 w 581"/>
                <a:gd name="T99" fmla="*/ 1215 h 1943"/>
                <a:gd name="T100" fmla="*/ 237 w 581"/>
                <a:gd name="T101" fmla="*/ 943 h 1943"/>
                <a:gd name="T102" fmla="*/ 196 w 581"/>
                <a:gd name="T103" fmla="*/ 1049 h 1943"/>
                <a:gd name="T104" fmla="*/ 190 w 581"/>
                <a:gd name="T105" fmla="*/ 816 h 1943"/>
                <a:gd name="T106" fmla="*/ 140 w 581"/>
                <a:gd name="T107" fmla="*/ 845 h 1943"/>
                <a:gd name="T108" fmla="*/ 148 w 581"/>
                <a:gd name="T109" fmla="*/ 927 h 1943"/>
                <a:gd name="T110" fmla="*/ 143 w 581"/>
                <a:gd name="T111" fmla="*/ 1007 h 1943"/>
                <a:gd name="T112" fmla="*/ 78 w 581"/>
                <a:gd name="T113" fmla="*/ 874 h 1943"/>
                <a:gd name="T114" fmla="*/ 90 w 581"/>
                <a:gd name="T115" fmla="*/ 1013 h 1943"/>
                <a:gd name="T116" fmla="*/ 22 w 581"/>
                <a:gd name="T117" fmla="*/ 1017 h 1943"/>
                <a:gd name="T118" fmla="*/ 463 w 581"/>
                <a:gd name="T119" fmla="*/ 438 h 1943"/>
                <a:gd name="T120" fmla="*/ 501 w 581"/>
                <a:gd name="T121" fmla="*/ 40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1943">
                  <a:moveTo>
                    <a:pt x="3" y="1045"/>
                  </a:moveTo>
                  <a:cubicBezTo>
                    <a:pt x="2" y="1045"/>
                    <a:pt x="1" y="1046"/>
                    <a:pt x="0" y="1047"/>
                  </a:cubicBezTo>
                  <a:cubicBezTo>
                    <a:pt x="3" y="1050"/>
                    <a:pt x="5" y="1054"/>
                    <a:pt x="8" y="1057"/>
                  </a:cubicBezTo>
                  <a:cubicBezTo>
                    <a:pt x="21" y="1070"/>
                    <a:pt x="37" y="1078"/>
                    <a:pt x="54" y="1084"/>
                  </a:cubicBezTo>
                  <a:cubicBezTo>
                    <a:pt x="70" y="1089"/>
                    <a:pt x="85" y="1092"/>
                    <a:pt x="101" y="1097"/>
                  </a:cubicBezTo>
                  <a:cubicBezTo>
                    <a:pt x="111" y="1100"/>
                    <a:pt x="120" y="1104"/>
                    <a:pt x="130" y="1108"/>
                  </a:cubicBezTo>
                  <a:cubicBezTo>
                    <a:pt x="137" y="1111"/>
                    <a:pt x="145" y="1114"/>
                    <a:pt x="152" y="1118"/>
                  </a:cubicBezTo>
                  <a:cubicBezTo>
                    <a:pt x="160" y="1123"/>
                    <a:pt x="167" y="1129"/>
                    <a:pt x="174" y="1136"/>
                  </a:cubicBezTo>
                  <a:cubicBezTo>
                    <a:pt x="188" y="1148"/>
                    <a:pt x="201" y="1161"/>
                    <a:pt x="214" y="1175"/>
                  </a:cubicBezTo>
                  <a:cubicBezTo>
                    <a:pt x="216" y="1177"/>
                    <a:pt x="217" y="1180"/>
                    <a:pt x="218" y="1183"/>
                  </a:cubicBezTo>
                  <a:cubicBezTo>
                    <a:pt x="233" y="1237"/>
                    <a:pt x="254" y="1288"/>
                    <a:pt x="277" y="1338"/>
                  </a:cubicBezTo>
                  <a:cubicBezTo>
                    <a:pt x="282" y="1350"/>
                    <a:pt x="290" y="1361"/>
                    <a:pt x="296" y="1373"/>
                  </a:cubicBezTo>
                  <a:cubicBezTo>
                    <a:pt x="295" y="1373"/>
                    <a:pt x="295" y="1374"/>
                    <a:pt x="294" y="1373"/>
                  </a:cubicBezTo>
                  <a:cubicBezTo>
                    <a:pt x="276" y="1364"/>
                    <a:pt x="258" y="1354"/>
                    <a:pt x="240" y="1344"/>
                  </a:cubicBezTo>
                  <a:cubicBezTo>
                    <a:pt x="236" y="1342"/>
                    <a:pt x="232" y="1337"/>
                    <a:pt x="231" y="1333"/>
                  </a:cubicBezTo>
                  <a:cubicBezTo>
                    <a:pt x="224" y="1312"/>
                    <a:pt x="217" y="1291"/>
                    <a:pt x="211" y="1269"/>
                  </a:cubicBezTo>
                  <a:cubicBezTo>
                    <a:pt x="203" y="1243"/>
                    <a:pt x="197" y="1216"/>
                    <a:pt x="188" y="1191"/>
                  </a:cubicBezTo>
                  <a:cubicBezTo>
                    <a:pt x="183" y="1177"/>
                    <a:pt x="174" y="1166"/>
                    <a:pt x="167" y="1153"/>
                  </a:cubicBezTo>
                  <a:cubicBezTo>
                    <a:pt x="165" y="1151"/>
                    <a:pt x="162" y="1149"/>
                    <a:pt x="158" y="1148"/>
                  </a:cubicBezTo>
                  <a:cubicBezTo>
                    <a:pt x="175" y="1171"/>
                    <a:pt x="185" y="1197"/>
                    <a:pt x="191" y="1225"/>
                  </a:cubicBezTo>
                  <a:cubicBezTo>
                    <a:pt x="191" y="1226"/>
                    <a:pt x="190" y="1226"/>
                    <a:pt x="190" y="1226"/>
                  </a:cubicBezTo>
                  <a:cubicBezTo>
                    <a:pt x="176" y="1206"/>
                    <a:pt x="162" y="1186"/>
                    <a:pt x="147" y="1166"/>
                  </a:cubicBezTo>
                  <a:cubicBezTo>
                    <a:pt x="146" y="1167"/>
                    <a:pt x="145" y="1167"/>
                    <a:pt x="144" y="1168"/>
                  </a:cubicBezTo>
                  <a:cubicBezTo>
                    <a:pt x="146" y="1172"/>
                    <a:pt x="146" y="1176"/>
                    <a:pt x="148" y="1179"/>
                  </a:cubicBezTo>
                  <a:cubicBezTo>
                    <a:pt x="159" y="1196"/>
                    <a:pt x="170" y="1212"/>
                    <a:pt x="182" y="1227"/>
                  </a:cubicBezTo>
                  <a:cubicBezTo>
                    <a:pt x="198" y="1247"/>
                    <a:pt x="207" y="1268"/>
                    <a:pt x="210" y="1293"/>
                  </a:cubicBezTo>
                  <a:cubicBezTo>
                    <a:pt x="211" y="1305"/>
                    <a:pt x="215" y="1317"/>
                    <a:pt x="219" y="1329"/>
                  </a:cubicBezTo>
                  <a:cubicBezTo>
                    <a:pt x="216" y="1328"/>
                    <a:pt x="213" y="1326"/>
                    <a:pt x="211" y="1324"/>
                  </a:cubicBezTo>
                  <a:cubicBezTo>
                    <a:pt x="199" y="1311"/>
                    <a:pt x="187" y="1298"/>
                    <a:pt x="175" y="1285"/>
                  </a:cubicBezTo>
                  <a:cubicBezTo>
                    <a:pt x="169" y="1279"/>
                    <a:pt x="162" y="1272"/>
                    <a:pt x="158" y="1265"/>
                  </a:cubicBezTo>
                  <a:cubicBezTo>
                    <a:pt x="153" y="1258"/>
                    <a:pt x="149" y="1250"/>
                    <a:pt x="147" y="1241"/>
                  </a:cubicBezTo>
                  <a:cubicBezTo>
                    <a:pt x="141" y="1210"/>
                    <a:pt x="133" y="1180"/>
                    <a:pt x="116" y="1152"/>
                  </a:cubicBezTo>
                  <a:cubicBezTo>
                    <a:pt x="109" y="1140"/>
                    <a:pt x="98" y="1129"/>
                    <a:pt x="89" y="1118"/>
                  </a:cubicBezTo>
                  <a:cubicBezTo>
                    <a:pt x="88" y="1119"/>
                    <a:pt x="87" y="1120"/>
                    <a:pt x="86" y="1120"/>
                  </a:cubicBezTo>
                  <a:cubicBezTo>
                    <a:pt x="102" y="1138"/>
                    <a:pt x="115" y="1157"/>
                    <a:pt x="122" y="1180"/>
                  </a:cubicBezTo>
                  <a:cubicBezTo>
                    <a:pt x="129" y="1203"/>
                    <a:pt x="136" y="1226"/>
                    <a:pt x="143" y="1249"/>
                  </a:cubicBezTo>
                  <a:cubicBezTo>
                    <a:pt x="142" y="1249"/>
                    <a:pt x="141" y="1250"/>
                    <a:pt x="140" y="1250"/>
                  </a:cubicBezTo>
                  <a:cubicBezTo>
                    <a:pt x="137" y="1247"/>
                    <a:pt x="134" y="1243"/>
                    <a:pt x="130" y="1241"/>
                  </a:cubicBezTo>
                  <a:cubicBezTo>
                    <a:pt x="113" y="1229"/>
                    <a:pt x="105" y="1213"/>
                    <a:pt x="100" y="1193"/>
                  </a:cubicBezTo>
                  <a:cubicBezTo>
                    <a:pt x="94" y="1170"/>
                    <a:pt x="83" y="1149"/>
                    <a:pt x="70" y="1129"/>
                  </a:cubicBezTo>
                  <a:cubicBezTo>
                    <a:pt x="68" y="1125"/>
                    <a:pt x="64" y="1122"/>
                    <a:pt x="61" y="1118"/>
                  </a:cubicBezTo>
                  <a:cubicBezTo>
                    <a:pt x="61" y="1119"/>
                    <a:pt x="60" y="1119"/>
                    <a:pt x="59" y="1120"/>
                  </a:cubicBezTo>
                  <a:cubicBezTo>
                    <a:pt x="76" y="1149"/>
                    <a:pt x="91" y="1180"/>
                    <a:pt x="100" y="1213"/>
                  </a:cubicBezTo>
                  <a:cubicBezTo>
                    <a:pt x="99" y="1213"/>
                    <a:pt x="99" y="1213"/>
                    <a:pt x="98" y="1214"/>
                  </a:cubicBezTo>
                  <a:cubicBezTo>
                    <a:pt x="87" y="1199"/>
                    <a:pt x="74" y="1185"/>
                    <a:pt x="63" y="1170"/>
                  </a:cubicBezTo>
                  <a:cubicBezTo>
                    <a:pt x="53" y="1154"/>
                    <a:pt x="45" y="1137"/>
                    <a:pt x="36" y="1121"/>
                  </a:cubicBezTo>
                  <a:cubicBezTo>
                    <a:pt x="35" y="1121"/>
                    <a:pt x="34" y="1121"/>
                    <a:pt x="33" y="1122"/>
                  </a:cubicBezTo>
                  <a:cubicBezTo>
                    <a:pt x="34" y="1125"/>
                    <a:pt x="35" y="1129"/>
                    <a:pt x="36" y="1132"/>
                  </a:cubicBezTo>
                  <a:cubicBezTo>
                    <a:pt x="49" y="1168"/>
                    <a:pt x="72" y="1197"/>
                    <a:pt x="100" y="1222"/>
                  </a:cubicBezTo>
                  <a:cubicBezTo>
                    <a:pt x="131" y="1249"/>
                    <a:pt x="161" y="1277"/>
                    <a:pt x="186" y="1310"/>
                  </a:cubicBezTo>
                  <a:cubicBezTo>
                    <a:pt x="191" y="1316"/>
                    <a:pt x="197" y="1322"/>
                    <a:pt x="203" y="1328"/>
                  </a:cubicBezTo>
                  <a:cubicBezTo>
                    <a:pt x="180" y="1324"/>
                    <a:pt x="161" y="1312"/>
                    <a:pt x="143" y="1298"/>
                  </a:cubicBezTo>
                  <a:cubicBezTo>
                    <a:pt x="131" y="1289"/>
                    <a:pt x="118" y="1279"/>
                    <a:pt x="106" y="1267"/>
                  </a:cubicBezTo>
                  <a:cubicBezTo>
                    <a:pt x="97" y="1258"/>
                    <a:pt x="89" y="1248"/>
                    <a:pt x="81" y="1238"/>
                  </a:cubicBezTo>
                  <a:cubicBezTo>
                    <a:pt x="66" y="1220"/>
                    <a:pt x="53" y="1201"/>
                    <a:pt x="39" y="1183"/>
                  </a:cubicBezTo>
                  <a:cubicBezTo>
                    <a:pt x="36" y="1180"/>
                    <a:pt x="34" y="1177"/>
                    <a:pt x="32" y="1174"/>
                  </a:cubicBezTo>
                  <a:cubicBezTo>
                    <a:pt x="31" y="1175"/>
                    <a:pt x="30" y="1176"/>
                    <a:pt x="29" y="1176"/>
                  </a:cubicBezTo>
                  <a:cubicBezTo>
                    <a:pt x="49" y="1205"/>
                    <a:pt x="70" y="1234"/>
                    <a:pt x="90" y="1263"/>
                  </a:cubicBezTo>
                  <a:cubicBezTo>
                    <a:pt x="88" y="1263"/>
                    <a:pt x="87" y="1262"/>
                    <a:pt x="86" y="1262"/>
                  </a:cubicBezTo>
                  <a:cubicBezTo>
                    <a:pt x="65" y="1250"/>
                    <a:pt x="49" y="1235"/>
                    <a:pt x="36" y="1215"/>
                  </a:cubicBezTo>
                  <a:cubicBezTo>
                    <a:pt x="32" y="1209"/>
                    <a:pt x="28" y="1203"/>
                    <a:pt x="24" y="1197"/>
                  </a:cubicBezTo>
                  <a:cubicBezTo>
                    <a:pt x="23" y="1195"/>
                    <a:pt x="20" y="1193"/>
                    <a:pt x="19" y="1191"/>
                  </a:cubicBezTo>
                  <a:cubicBezTo>
                    <a:pt x="18" y="1191"/>
                    <a:pt x="17" y="1192"/>
                    <a:pt x="17" y="1192"/>
                  </a:cubicBezTo>
                  <a:cubicBezTo>
                    <a:pt x="17" y="1195"/>
                    <a:pt x="18" y="1198"/>
                    <a:pt x="19" y="1201"/>
                  </a:cubicBezTo>
                  <a:cubicBezTo>
                    <a:pt x="36" y="1231"/>
                    <a:pt x="58" y="1256"/>
                    <a:pt x="90" y="1271"/>
                  </a:cubicBezTo>
                  <a:cubicBezTo>
                    <a:pt x="95" y="1274"/>
                    <a:pt x="101" y="1276"/>
                    <a:pt x="106" y="1279"/>
                  </a:cubicBezTo>
                  <a:cubicBezTo>
                    <a:pt x="114" y="1284"/>
                    <a:pt x="121" y="1290"/>
                    <a:pt x="129" y="1296"/>
                  </a:cubicBezTo>
                  <a:cubicBezTo>
                    <a:pt x="148" y="1314"/>
                    <a:pt x="169" y="1328"/>
                    <a:pt x="195" y="1335"/>
                  </a:cubicBezTo>
                  <a:cubicBezTo>
                    <a:pt x="207" y="1338"/>
                    <a:pt x="219" y="1344"/>
                    <a:pt x="230" y="1350"/>
                  </a:cubicBezTo>
                  <a:cubicBezTo>
                    <a:pt x="251" y="1361"/>
                    <a:pt x="271" y="1372"/>
                    <a:pt x="291" y="1383"/>
                  </a:cubicBezTo>
                  <a:cubicBezTo>
                    <a:pt x="303" y="1389"/>
                    <a:pt x="312" y="1397"/>
                    <a:pt x="319" y="1408"/>
                  </a:cubicBezTo>
                  <a:cubicBezTo>
                    <a:pt x="341" y="1442"/>
                    <a:pt x="358" y="1478"/>
                    <a:pt x="370" y="1516"/>
                  </a:cubicBezTo>
                  <a:cubicBezTo>
                    <a:pt x="382" y="1553"/>
                    <a:pt x="389" y="1591"/>
                    <a:pt x="389" y="1630"/>
                  </a:cubicBezTo>
                  <a:cubicBezTo>
                    <a:pt x="389" y="1654"/>
                    <a:pt x="393" y="1678"/>
                    <a:pt x="395" y="1702"/>
                  </a:cubicBezTo>
                  <a:cubicBezTo>
                    <a:pt x="396" y="1712"/>
                    <a:pt x="397" y="1723"/>
                    <a:pt x="397" y="1734"/>
                  </a:cubicBezTo>
                  <a:cubicBezTo>
                    <a:pt x="398" y="1768"/>
                    <a:pt x="396" y="1802"/>
                    <a:pt x="399" y="1836"/>
                  </a:cubicBezTo>
                  <a:cubicBezTo>
                    <a:pt x="402" y="1867"/>
                    <a:pt x="403" y="1899"/>
                    <a:pt x="404" y="1930"/>
                  </a:cubicBezTo>
                  <a:cubicBezTo>
                    <a:pt x="404" y="1939"/>
                    <a:pt x="407" y="1943"/>
                    <a:pt x="413" y="1943"/>
                  </a:cubicBezTo>
                  <a:cubicBezTo>
                    <a:pt x="419" y="1943"/>
                    <a:pt x="423" y="1938"/>
                    <a:pt x="423" y="1930"/>
                  </a:cubicBezTo>
                  <a:cubicBezTo>
                    <a:pt x="427" y="1879"/>
                    <a:pt x="421" y="1828"/>
                    <a:pt x="419" y="1777"/>
                  </a:cubicBezTo>
                  <a:cubicBezTo>
                    <a:pt x="417" y="1735"/>
                    <a:pt x="416" y="1693"/>
                    <a:pt x="416" y="1650"/>
                  </a:cubicBezTo>
                  <a:cubicBezTo>
                    <a:pt x="415" y="1598"/>
                    <a:pt x="414" y="1545"/>
                    <a:pt x="415" y="1492"/>
                  </a:cubicBezTo>
                  <a:cubicBezTo>
                    <a:pt x="415" y="1465"/>
                    <a:pt x="418" y="1438"/>
                    <a:pt x="419" y="1412"/>
                  </a:cubicBezTo>
                  <a:cubicBezTo>
                    <a:pt x="420" y="1399"/>
                    <a:pt x="420" y="1386"/>
                    <a:pt x="420" y="1373"/>
                  </a:cubicBezTo>
                  <a:cubicBezTo>
                    <a:pt x="421" y="1334"/>
                    <a:pt x="420" y="1295"/>
                    <a:pt x="421" y="1256"/>
                  </a:cubicBezTo>
                  <a:cubicBezTo>
                    <a:pt x="422" y="1223"/>
                    <a:pt x="425" y="1191"/>
                    <a:pt x="426" y="1158"/>
                  </a:cubicBezTo>
                  <a:cubicBezTo>
                    <a:pt x="427" y="1113"/>
                    <a:pt x="427" y="1069"/>
                    <a:pt x="427" y="1024"/>
                  </a:cubicBezTo>
                  <a:cubicBezTo>
                    <a:pt x="427" y="1007"/>
                    <a:pt x="437" y="997"/>
                    <a:pt x="453" y="992"/>
                  </a:cubicBezTo>
                  <a:cubicBezTo>
                    <a:pt x="469" y="987"/>
                    <a:pt x="484" y="980"/>
                    <a:pt x="498" y="972"/>
                  </a:cubicBezTo>
                  <a:cubicBezTo>
                    <a:pt x="511" y="964"/>
                    <a:pt x="523" y="954"/>
                    <a:pt x="539" y="948"/>
                  </a:cubicBezTo>
                  <a:cubicBezTo>
                    <a:pt x="545" y="946"/>
                    <a:pt x="552" y="940"/>
                    <a:pt x="555" y="935"/>
                  </a:cubicBezTo>
                  <a:cubicBezTo>
                    <a:pt x="566" y="917"/>
                    <a:pt x="575" y="899"/>
                    <a:pt x="580" y="878"/>
                  </a:cubicBezTo>
                  <a:cubicBezTo>
                    <a:pt x="580" y="875"/>
                    <a:pt x="581" y="871"/>
                    <a:pt x="580" y="867"/>
                  </a:cubicBezTo>
                  <a:cubicBezTo>
                    <a:pt x="579" y="869"/>
                    <a:pt x="577" y="872"/>
                    <a:pt x="576" y="874"/>
                  </a:cubicBezTo>
                  <a:cubicBezTo>
                    <a:pt x="568" y="892"/>
                    <a:pt x="560" y="910"/>
                    <a:pt x="551" y="928"/>
                  </a:cubicBezTo>
                  <a:cubicBezTo>
                    <a:pt x="546" y="938"/>
                    <a:pt x="541" y="941"/>
                    <a:pt x="533" y="941"/>
                  </a:cubicBezTo>
                  <a:cubicBezTo>
                    <a:pt x="543" y="925"/>
                    <a:pt x="550" y="908"/>
                    <a:pt x="553" y="890"/>
                  </a:cubicBezTo>
                  <a:cubicBezTo>
                    <a:pt x="552" y="889"/>
                    <a:pt x="551" y="889"/>
                    <a:pt x="550" y="888"/>
                  </a:cubicBezTo>
                  <a:cubicBezTo>
                    <a:pt x="549" y="891"/>
                    <a:pt x="547" y="893"/>
                    <a:pt x="546" y="896"/>
                  </a:cubicBezTo>
                  <a:cubicBezTo>
                    <a:pt x="540" y="909"/>
                    <a:pt x="536" y="922"/>
                    <a:pt x="530" y="935"/>
                  </a:cubicBezTo>
                  <a:cubicBezTo>
                    <a:pt x="526" y="944"/>
                    <a:pt x="520" y="951"/>
                    <a:pt x="512" y="956"/>
                  </a:cubicBezTo>
                  <a:cubicBezTo>
                    <a:pt x="496" y="965"/>
                    <a:pt x="480" y="976"/>
                    <a:pt x="462" y="982"/>
                  </a:cubicBezTo>
                  <a:cubicBezTo>
                    <a:pt x="459" y="984"/>
                    <a:pt x="456" y="985"/>
                    <a:pt x="453" y="986"/>
                  </a:cubicBezTo>
                  <a:cubicBezTo>
                    <a:pt x="452" y="985"/>
                    <a:pt x="452" y="985"/>
                    <a:pt x="451" y="984"/>
                  </a:cubicBezTo>
                  <a:cubicBezTo>
                    <a:pt x="455" y="981"/>
                    <a:pt x="459" y="976"/>
                    <a:pt x="463" y="974"/>
                  </a:cubicBezTo>
                  <a:cubicBezTo>
                    <a:pt x="486" y="960"/>
                    <a:pt x="502" y="940"/>
                    <a:pt x="515" y="918"/>
                  </a:cubicBezTo>
                  <a:cubicBezTo>
                    <a:pt x="522" y="907"/>
                    <a:pt x="527" y="895"/>
                    <a:pt x="533" y="884"/>
                  </a:cubicBezTo>
                  <a:cubicBezTo>
                    <a:pt x="534" y="882"/>
                    <a:pt x="534" y="881"/>
                    <a:pt x="536" y="880"/>
                  </a:cubicBezTo>
                  <a:cubicBezTo>
                    <a:pt x="553" y="862"/>
                    <a:pt x="559" y="840"/>
                    <a:pt x="565" y="817"/>
                  </a:cubicBezTo>
                  <a:cubicBezTo>
                    <a:pt x="571" y="795"/>
                    <a:pt x="575" y="772"/>
                    <a:pt x="573" y="749"/>
                  </a:cubicBezTo>
                  <a:cubicBezTo>
                    <a:pt x="573" y="747"/>
                    <a:pt x="573" y="745"/>
                    <a:pt x="571" y="743"/>
                  </a:cubicBezTo>
                  <a:cubicBezTo>
                    <a:pt x="571" y="747"/>
                    <a:pt x="570" y="750"/>
                    <a:pt x="570" y="754"/>
                  </a:cubicBezTo>
                  <a:cubicBezTo>
                    <a:pt x="567" y="790"/>
                    <a:pt x="559" y="825"/>
                    <a:pt x="544" y="858"/>
                  </a:cubicBezTo>
                  <a:cubicBezTo>
                    <a:pt x="542" y="861"/>
                    <a:pt x="539" y="864"/>
                    <a:pt x="536" y="867"/>
                  </a:cubicBezTo>
                  <a:cubicBezTo>
                    <a:pt x="542" y="829"/>
                    <a:pt x="546" y="791"/>
                    <a:pt x="552" y="753"/>
                  </a:cubicBezTo>
                  <a:cubicBezTo>
                    <a:pt x="551" y="753"/>
                    <a:pt x="550" y="753"/>
                    <a:pt x="548" y="752"/>
                  </a:cubicBezTo>
                  <a:cubicBezTo>
                    <a:pt x="547" y="755"/>
                    <a:pt x="545" y="758"/>
                    <a:pt x="545" y="761"/>
                  </a:cubicBezTo>
                  <a:cubicBezTo>
                    <a:pt x="542" y="776"/>
                    <a:pt x="540" y="791"/>
                    <a:pt x="538" y="807"/>
                  </a:cubicBezTo>
                  <a:cubicBezTo>
                    <a:pt x="534" y="831"/>
                    <a:pt x="531" y="856"/>
                    <a:pt x="527" y="880"/>
                  </a:cubicBezTo>
                  <a:cubicBezTo>
                    <a:pt x="527" y="882"/>
                    <a:pt x="527" y="883"/>
                    <a:pt x="526" y="885"/>
                  </a:cubicBezTo>
                  <a:cubicBezTo>
                    <a:pt x="511" y="912"/>
                    <a:pt x="494" y="939"/>
                    <a:pt x="470" y="960"/>
                  </a:cubicBezTo>
                  <a:cubicBezTo>
                    <a:pt x="469" y="961"/>
                    <a:pt x="468" y="962"/>
                    <a:pt x="467" y="962"/>
                  </a:cubicBezTo>
                  <a:cubicBezTo>
                    <a:pt x="466" y="962"/>
                    <a:pt x="466" y="962"/>
                    <a:pt x="464" y="962"/>
                  </a:cubicBezTo>
                  <a:cubicBezTo>
                    <a:pt x="469" y="951"/>
                    <a:pt x="473" y="940"/>
                    <a:pt x="478" y="930"/>
                  </a:cubicBezTo>
                  <a:cubicBezTo>
                    <a:pt x="495" y="893"/>
                    <a:pt x="506" y="854"/>
                    <a:pt x="516" y="814"/>
                  </a:cubicBezTo>
                  <a:cubicBezTo>
                    <a:pt x="517" y="807"/>
                    <a:pt x="517" y="801"/>
                    <a:pt x="519" y="794"/>
                  </a:cubicBezTo>
                  <a:cubicBezTo>
                    <a:pt x="524" y="771"/>
                    <a:pt x="531" y="748"/>
                    <a:pt x="535" y="724"/>
                  </a:cubicBezTo>
                  <a:cubicBezTo>
                    <a:pt x="540" y="701"/>
                    <a:pt x="542" y="678"/>
                    <a:pt x="546" y="655"/>
                  </a:cubicBezTo>
                  <a:cubicBezTo>
                    <a:pt x="546" y="652"/>
                    <a:pt x="546" y="648"/>
                    <a:pt x="544" y="644"/>
                  </a:cubicBezTo>
                  <a:cubicBezTo>
                    <a:pt x="543" y="650"/>
                    <a:pt x="542" y="656"/>
                    <a:pt x="541" y="661"/>
                  </a:cubicBezTo>
                  <a:cubicBezTo>
                    <a:pt x="533" y="695"/>
                    <a:pt x="526" y="729"/>
                    <a:pt x="519" y="763"/>
                  </a:cubicBezTo>
                  <a:cubicBezTo>
                    <a:pt x="519" y="765"/>
                    <a:pt x="518" y="766"/>
                    <a:pt x="517" y="768"/>
                  </a:cubicBezTo>
                  <a:cubicBezTo>
                    <a:pt x="516" y="768"/>
                    <a:pt x="515" y="768"/>
                    <a:pt x="515" y="768"/>
                  </a:cubicBezTo>
                  <a:cubicBezTo>
                    <a:pt x="515" y="730"/>
                    <a:pt x="515" y="693"/>
                    <a:pt x="515" y="656"/>
                  </a:cubicBezTo>
                  <a:cubicBezTo>
                    <a:pt x="514" y="655"/>
                    <a:pt x="513" y="655"/>
                    <a:pt x="513" y="654"/>
                  </a:cubicBezTo>
                  <a:cubicBezTo>
                    <a:pt x="511" y="656"/>
                    <a:pt x="509" y="658"/>
                    <a:pt x="508" y="660"/>
                  </a:cubicBezTo>
                  <a:cubicBezTo>
                    <a:pt x="507" y="665"/>
                    <a:pt x="506" y="669"/>
                    <a:pt x="506" y="674"/>
                  </a:cubicBezTo>
                  <a:cubicBezTo>
                    <a:pt x="507" y="703"/>
                    <a:pt x="508" y="733"/>
                    <a:pt x="509" y="762"/>
                  </a:cubicBezTo>
                  <a:cubicBezTo>
                    <a:pt x="509" y="766"/>
                    <a:pt x="509" y="770"/>
                    <a:pt x="509" y="774"/>
                  </a:cubicBezTo>
                  <a:cubicBezTo>
                    <a:pt x="490" y="760"/>
                    <a:pt x="493" y="737"/>
                    <a:pt x="484" y="719"/>
                  </a:cubicBezTo>
                  <a:cubicBezTo>
                    <a:pt x="484" y="719"/>
                    <a:pt x="483" y="719"/>
                    <a:pt x="482" y="719"/>
                  </a:cubicBezTo>
                  <a:cubicBezTo>
                    <a:pt x="482" y="721"/>
                    <a:pt x="481" y="723"/>
                    <a:pt x="481" y="725"/>
                  </a:cubicBezTo>
                  <a:cubicBezTo>
                    <a:pt x="484" y="740"/>
                    <a:pt x="486" y="755"/>
                    <a:pt x="495" y="767"/>
                  </a:cubicBezTo>
                  <a:cubicBezTo>
                    <a:pt x="505" y="783"/>
                    <a:pt x="510" y="800"/>
                    <a:pt x="505" y="818"/>
                  </a:cubicBezTo>
                  <a:cubicBezTo>
                    <a:pt x="499" y="840"/>
                    <a:pt x="493" y="862"/>
                    <a:pt x="486" y="884"/>
                  </a:cubicBezTo>
                  <a:cubicBezTo>
                    <a:pt x="485" y="888"/>
                    <a:pt x="483" y="892"/>
                    <a:pt x="481" y="895"/>
                  </a:cubicBezTo>
                  <a:cubicBezTo>
                    <a:pt x="481" y="895"/>
                    <a:pt x="480" y="895"/>
                    <a:pt x="479" y="895"/>
                  </a:cubicBezTo>
                  <a:cubicBezTo>
                    <a:pt x="479" y="859"/>
                    <a:pt x="479" y="822"/>
                    <a:pt x="479" y="786"/>
                  </a:cubicBezTo>
                  <a:cubicBezTo>
                    <a:pt x="478" y="786"/>
                    <a:pt x="477" y="786"/>
                    <a:pt x="476" y="786"/>
                  </a:cubicBezTo>
                  <a:cubicBezTo>
                    <a:pt x="475" y="800"/>
                    <a:pt x="473" y="815"/>
                    <a:pt x="473" y="830"/>
                  </a:cubicBezTo>
                  <a:cubicBezTo>
                    <a:pt x="472" y="844"/>
                    <a:pt x="473" y="859"/>
                    <a:pt x="472" y="874"/>
                  </a:cubicBezTo>
                  <a:cubicBezTo>
                    <a:pt x="470" y="865"/>
                    <a:pt x="467" y="857"/>
                    <a:pt x="465" y="848"/>
                  </a:cubicBezTo>
                  <a:cubicBezTo>
                    <a:pt x="464" y="839"/>
                    <a:pt x="462" y="829"/>
                    <a:pt x="461" y="820"/>
                  </a:cubicBezTo>
                  <a:cubicBezTo>
                    <a:pt x="461" y="811"/>
                    <a:pt x="461" y="801"/>
                    <a:pt x="461" y="792"/>
                  </a:cubicBezTo>
                  <a:cubicBezTo>
                    <a:pt x="460" y="792"/>
                    <a:pt x="459" y="792"/>
                    <a:pt x="458" y="792"/>
                  </a:cubicBezTo>
                  <a:cubicBezTo>
                    <a:pt x="457" y="796"/>
                    <a:pt x="456" y="800"/>
                    <a:pt x="455" y="805"/>
                  </a:cubicBezTo>
                  <a:cubicBezTo>
                    <a:pt x="454" y="824"/>
                    <a:pt x="456" y="843"/>
                    <a:pt x="461" y="862"/>
                  </a:cubicBezTo>
                  <a:cubicBezTo>
                    <a:pt x="467" y="883"/>
                    <a:pt x="470" y="905"/>
                    <a:pt x="467" y="927"/>
                  </a:cubicBezTo>
                  <a:cubicBezTo>
                    <a:pt x="464" y="943"/>
                    <a:pt x="456" y="956"/>
                    <a:pt x="448" y="969"/>
                  </a:cubicBezTo>
                  <a:cubicBezTo>
                    <a:pt x="442" y="977"/>
                    <a:pt x="435" y="984"/>
                    <a:pt x="428" y="993"/>
                  </a:cubicBezTo>
                  <a:cubicBezTo>
                    <a:pt x="427" y="990"/>
                    <a:pt x="427" y="989"/>
                    <a:pt x="427" y="988"/>
                  </a:cubicBezTo>
                  <a:cubicBezTo>
                    <a:pt x="426" y="949"/>
                    <a:pt x="424" y="910"/>
                    <a:pt x="425" y="871"/>
                  </a:cubicBezTo>
                  <a:cubicBezTo>
                    <a:pt x="426" y="819"/>
                    <a:pt x="434" y="767"/>
                    <a:pt x="448" y="715"/>
                  </a:cubicBezTo>
                  <a:cubicBezTo>
                    <a:pt x="460" y="669"/>
                    <a:pt x="472" y="623"/>
                    <a:pt x="484" y="577"/>
                  </a:cubicBezTo>
                  <a:cubicBezTo>
                    <a:pt x="487" y="563"/>
                    <a:pt x="492" y="548"/>
                    <a:pt x="495" y="534"/>
                  </a:cubicBezTo>
                  <a:cubicBezTo>
                    <a:pt x="497" y="530"/>
                    <a:pt x="499" y="529"/>
                    <a:pt x="502" y="532"/>
                  </a:cubicBezTo>
                  <a:cubicBezTo>
                    <a:pt x="510" y="537"/>
                    <a:pt x="517" y="558"/>
                    <a:pt x="514" y="567"/>
                  </a:cubicBezTo>
                  <a:cubicBezTo>
                    <a:pt x="514" y="569"/>
                    <a:pt x="512" y="571"/>
                    <a:pt x="511" y="573"/>
                  </a:cubicBezTo>
                  <a:cubicBezTo>
                    <a:pt x="509" y="574"/>
                    <a:pt x="507" y="573"/>
                    <a:pt x="505" y="574"/>
                  </a:cubicBezTo>
                  <a:cubicBezTo>
                    <a:pt x="505" y="572"/>
                    <a:pt x="504" y="569"/>
                    <a:pt x="505" y="568"/>
                  </a:cubicBezTo>
                  <a:cubicBezTo>
                    <a:pt x="507" y="565"/>
                    <a:pt x="510" y="562"/>
                    <a:pt x="506" y="560"/>
                  </a:cubicBezTo>
                  <a:cubicBezTo>
                    <a:pt x="503" y="559"/>
                    <a:pt x="499" y="561"/>
                    <a:pt x="497" y="563"/>
                  </a:cubicBezTo>
                  <a:cubicBezTo>
                    <a:pt x="493" y="566"/>
                    <a:pt x="494" y="576"/>
                    <a:pt x="499" y="580"/>
                  </a:cubicBezTo>
                  <a:cubicBezTo>
                    <a:pt x="503" y="585"/>
                    <a:pt x="509" y="586"/>
                    <a:pt x="515" y="582"/>
                  </a:cubicBezTo>
                  <a:cubicBezTo>
                    <a:pt x="520" y="577"/>
                    <a:pt x="524" y="571"/>
                    <a:pt x="524" y="564"/>
                  </a:cubicBezTo>
                  <a:cubicBezTo>
                    <a:pt x="524" y="551"/>
                    <a:pt x="520" y="540"/>
                    <a:pt x="509" y="524"/>
                  </a:cubicBezTo>
                  <a:cubicBezTo>
                    <a:pt x="534" y="514"/>
                    <a:pt x="541" y="493"/>
                    <a:pt x="542" y="468"/>
                  </a:cubicBezTo>
                  <a:cubicBezTo>
                    <a:pt x="544" y="443"/>
                    <a:pt x="538" y="419"/>
                    <a:pt x="528" y="396"/>
                  </a:cubicBezTo>
                  <a:cubicBezTo>
                    <a:pt x="524" y="388"/>
                    <a:pt x="520" y="380"/>
                    <a:pt x="518" y="371"/>
                  </a:cubicBezTo>
                  <a:cubicBezTo>
                    <a:pt x="517" y="363"/>
                    <a:pt x="518" y="355"/>
                    <a:pt x="518" y="347"/>
                  </a:cubicBezTo>
                  <a:cubicBezTo>
                    <a:pt x="519" y="343"/>
                    <a:pt x="519" y="340"/>
                    <a:pt x="519" y="337"/>
                  </a:cubicBezTo>
                  <a:cubicBezTo>
                    <a:pt x="519" y="336"/>
                    <a:pt x="516" y="333"/>
                    <a:pt x="515" y="333"/>
                  </a:cubicBezTo>
                  <a:cubicBezTo>
                    <a:pt x="513" y="333"/>
                    <a:pt x="510" y="335"/>
                    <a:pt x="510" y="336"/>
                  </a:cubicBezTo>
                  <a:cubicBezTo>
                    <a:pt x="506" y="350"/>
                    <a:pt x="495" y="360"/>
                    <a:pt x="487" y="371"/>
                  </a:cubicBezTo>
                  <a:cubicBezTo>
                    <a:pt x="472" y="394"/>
                    <a:pt x="457" y="417"/>
                    <a:pt x="452" y="444"/>
                  </a:cubicBezTo>
                  <a:cubicBezTo>
                    <a:pt x="447" y="472"/>
                    <a:pt x="448" y="498"/>
                    <a:pt x="472" y="519"/>
                  </a:cubicBezTo>
                  <a:cubicBezTo>
                    <a:pt x="460" y="517"/>
                    <a:pt x="453" y="523"/>
                    <a:pt x="445" y="529"/>
                  </a:cubicBezTo>
                  <a:cubicBezTo>
                    <a:pt x="435" y="537"/>
                    <a:pt x="434" y="547"/>
                    <a:pt x="436" y="558"/>
                  </a:cubicBezTo>
                  <a:cubicBezTo>
                    <a:pt x="437" y="562"/>
                    <a:pt x="442" y="565"/>
                    <a:pt x="446" y="567"/>
                  </a:cubicBezTo>
                  <a:cubicBezTo>
                    <a:pt x="452" y="568"/>
                    <a:pt x="458" y="567"/>
                    <a:pt x="461" y="562"/>
                  </a:cubicBezTo>
                  <a:cubicBezTo>
                    <a:pt x="462" y="560"/>
                    <a:pt x="462" y="555"/>
                    <a:pt x="461" y="553"/>
                  </a:cubicBezTo>
                  <a:cubicBezTo>
                    <a:pt x="459" y="551"/>
                    <a:pt x="455" y="551"/>
                    <a:pt x="452" y="551"/>
                  </a:cubicBezTo>
                  <a:cubicBezTo>
                    <a:pt x="451" y="551"/>
                    <a:pt x="450" y="555"/>
                    <a:pt x="449" y="559"/>
                  </a:cubicBezTo>
                  <a:cubicBezTo>
                    <a:pt x="448" y="557"/>
                    <a:pt x="445" y="556"/>
                    <a:pt x="444" y="554"/>
                  </a:cubicBezTo>
                  <a:cubicBezTo>
                    <a:pt x="441" y="546"/>
                    <a:pt x="445" y="539"/>
                    <a:pt x="452" y="533"/>
                  </a:cubicBezTo>
                  <a:cubicBezTo>
                    <a:pt x="460" y="526"/>
                    <a:pt x="468" y="523"/>
                    <a:pt x="478" y="529"/>
                  </a:cubicBezTo>
                  <a:cubicBezTo>
                    <a:pt x="479" y="530"/>
                    <a:pt x="481" y="534"/>
                    <a:pt x="480" y="536"/>
                  </a:cubicBezTo>
                  <a:cubicBezTo>
                    <a:pt x="464" y="598"/>
                    <a:pt x="447" y="660"/>
                    <a:pt x="432" y="722"/>
                  </a:cubicBezTo>
                  <a:cubicBezTo>
                    <a:pt x="425" y="753"/>
                    <a:pt x="421" y="784"/>
                    <a:pt x="416" y="815"/>
                  </a:cubicBezTo>
                  <a:cubicBezTo>
                    <a:pt x="408" y="859"/>
                    <a:pt x="411" y="902"/>
                    <a:pt x="413" y="946"/>
                  </a:cubicBezTo>
                  <a:cubicBezTo>
                    <a:pt x="413" y="946"/>
                    <a:pt x="413" y="947"/>
                    <a:pt x="412" y="949"/>
                  </a:cubicBezTo>
                  <a:cubicBezTo>
                    <a:pt x="411" y="946"/>
                    <a:pt x="410" y="944"/>
                    <a:pt x="409" y="943"/>
                  </a:cubicBezTo>
                  <a:cubicBezTo>
                    <a:pt x="402" y="928"/>
                    <a:pt x="396" y="913"/>
                    <a:pt x="388" y="899"/>
                  </a:cubicBezTo>
                  <a:cubicBezTo>
                    <a:pt x="352" y="835"/>
                    <a:pt x="326" y="768"/>
                    <a:pt x="304" y="698"/>
                  </a:cubicBezTo>
                  <a:cubicBezTo>
                    <a:pt x="299" y="683"/>
                    <a:pt x="294" y="667"/>
                    <a:pt x="293" y="651"/>
                  </a:cubicBezTo>
                  <a:cubicBezTo>
                    <a:pt x="292" y="643"/>
                    <a:pt x="298" y="635"/>
                    <a:pt x="301" y="627"/>
                  </a:cubicBezTo>
                  <a:cubicBezTo>
                    <a:pt x="302" y="626"/>
                    <a:pt x="303" y="625"/>
                    <a:pt x="304" y="625"/>
                  </a:cubicBezTo>
                  <a:cubicBezTo>
                    <a:pt x="317" y="626"/>
                    <a:pt x="330" y="620"/>
                    <a:pt x="344" y="622"/>
                  </a:cubicBezTo>
                  <a:cubicBezTo>
                    <a:pt x="365" y="625"/>
                    <a:pt x="382" y="617"/>
                    <a:pt x="398" y="605"/>
                  </a:cubicBezTo>
                  <a:cubicBezTo>
                    <a:pt x="401" y="602"/>
                    <a:pt x="405" y="599"/>
                    <a:pt x="408" y="595"/>
                  </a:cubicBezTo>
                  <a:cubicBezTo>
                    <a:pt x="409" y="594"/>
                    <a:pt x="408" y="591"/>
                    <a:pt x="409" y="589"/>
                  </a:cubicBezTo>
                  <a:cubicBezTo>
                    <a:pt x="407" y="589"/>
                    <a:pt x="404" y="589"/>
                    <a:pt x="403" y="591"/>
                  </a:cubicBezTo>
                  <a:cubicBezTo>
                    <a:pt x="391" y="603"/>
                    <a:pt x="377" y="613"/>
                    <a:pt x="359" y="616"/>
                  </a:cubicBezTo>
                  <a:cubicBezTo>
                    <a:pt x="357" y="616"/>
                    <a:pt x="356" y="616"/>
                    <a:pt x="354" y="616"/>
                  </a:cubicBezTo>
                  <a:cubicBezTo>
                    <a:pt x="349" y="616"/>
                    <a:pt x="349" y="614"/>
                    <a:pt x="351" y="611"/>
                  </a:cubicBezTo>
                  <a:cubicBezTo>
                    <a:pt x="353" y="608"/>
                    <a:pt x="356" y="605"/>
                    <a:pt x="359" y="603"/>
                  </a:cubicBezTo>
                  <a:cubicBezTo>
                    <a:pt x="369" y="593"/>
                    <a:pt x="378" y="584"/>
                    <a:pt x="388" y="573"/>
                  </a:cubicBezTo>
                  <a:cubicBezTo>
                    <a:pt x="384" y="575"/>
                    <a:pt x="381" y="576"/>
                    <a:pt x="378" y="579"/>
                  </a:cubicBezTo>
                  <a:cubicBezTo>
                    <a:pt x="367" y="589"/>
                    <a:pt x="356" y="600"/>
                    <a:pt x="345" y="610"/>
                  </a:cubicBezTo>
                  <a:cubicBezTo>
                    <a:pt x="343" y="612"/>
                    <a:pt x="341" y="613"/>
                    <a:pt x="340" y="614"/>
                  </a:cubicBezTo>
                  <a:cubicBezTo>
                    <a:pt x="328" y="616"/>
                    <a:pt x="316" y="617"/>
                    <a:pt x="304" y="619"/>
                  </a:cubicBezTo>
                  <a:cubicBezTo>
                    <a:pt x="310" y="591"/>
                    <a:pt x="320" y="566"/>
                    <a:pt x="342" y="549"/>
                  </a:cubicBezTo>
                  <a:cubicBezTo>
                    <a:pt x="344" y="548"/>
                    <a:pt x="346" y="547"/>
                    <a:pt x="348" y="546"/>
                  </a:cubicBezTo>
                  <a:cubicBezTo>
                    <a:pt x="386" y="527"/>
                    <a:pt x="411" y="497"/>
                    <a:pt x="422" y="457"/>
                  </a:cubicBezTo>
                  <a:cubicBezTo>
                    <a:pt x="423" y="456"/>
                    <a:pt x="423" y="454"/>
                    <a:pt x="422" y="452"/>
                  </a:cubicBezTo>
                  <a:cubicBezTo>
                    <a:pt x="407" y="487"/>
                    <a:pt x="385" y="516"/>
                    <a:pt x="352" y="536"/>
                  </a:cubicBezTo>
                  <a:cubicBezTo>
                    <a:pt x="353" y="532"/>
                    <a:pt x="354" y="528"/>
                    <a:pt x="356" y="525"/>
                  </a:cubicBezTo>
                  <a:cubicBezTo>
                    <a:pt x="368" y="506"/>
                    <a:pt x="380" y="487"/>
                    <a:pt x="392" y="468"/>
                  </a:cubicBezTo>
                  <a:cubicBezTo>
                    <a:pt x="396" y="461"/>
                    <a:pt x="397" y="459"/>
                    <a:pt x="393" y="453"/>
                  </a:cubicBezTo>
                  <a:cubicBezTo>
                    <a:pt x="388" y="460"/>
                    <a:pt x="383" y="467"/>
                    <a:pt x="379" y="474"/>
                  </a:cubicBezTo>
                  <a:cubicBezTo>
                    <a:pt x="371" y="488"/>
                    <a:pt x="361" y="501"/>
                    <a:pt x="355" y="516"/>
                  </a:cubicBezTo>
                  <a:cubicBezTo>
                    <a:pt x="347" y="534"/>
                    <a:pt x="335" y="548"/>
                    <a:pt x="319" y="562"/>
                  </a:cubicBezTo>
                  <a:cubicBezTo>
                    <a:pt x="320" y="558"/>
                    <a:pt x="320" y="555"/>
                    <a:pt x="321" y="552"/>
                  </a:cubicBezTo>
                  <a:cubicBezTo>
                    <a:pt x="321" y="549"/>
                    <a:pt x="322" y="546"/>
                    <a:pt x="322" y="543"/>
                  </a:cubicBezTo>
                  <a:cubicBezTo>
                    <a:pt x="324" y="527"/>
                    <a:pt x="326" y="511"/>
                    <a:pt x="328" y="496"/>
                  </a:cubicBezTo>
                  <a:cubicBezTo>
                    <a:pt x="328" y="493"/>
                    <a:pt x="329" y="490"/>
                    <a:pt x="331" y="488"/>
                  </a:cubicBezTo>
                  <a:cubicBezTo>
                    <a:pt x="343" y="473"/>
                    <a:pt x="356" y="458"/>
                    <a:pt x="368" y="443"/>
                  </a:cubicBezTo>
                  <a:cubicBezTo>
                    <a:pt x="372" y="439"/>
                    <a:pt x="376" y="437"/>
                    <a:pt x="380" y="433"/>
                  </a:cubicBezTo>
                  <a:cubicBezTo>
                    <a:pt x="385" y="429"/>
                    <a:pt x="391" y="424"/>
                    <a:pt x="395" y="418"/>
                  </a:cubicBezTo>
                  <a:cubicBezTo>
                    <a:pt x="411" y="394"/>
                    <a:pt x="420" y="367"/>
                    <a:pt x="423" y="338"/>
                  </a:cubicBezTo>
                  <a:cubicBezTo>
                    <a:pt x="423" y="337"/>
                    <a:pt x="423" y="336"/>
                    <a:pt x="422" y="335"/>
                  </a:cubicBezTo>
                  <a:cubicBezTo>
                    <a:pt x="412" y="369"/>
                    <a:pt x="403" y="404"/>
                    <a:pt x="375" y="431"/>
                  </a:cubicBezTo>
                  <a:cubicBezTo>
                    <a:pt x="379" y="413"/>
                    <a:pt x="384" y="397"/>
                    <a:pt x="387" y="380"/>
                  </a:cubicBezTo>
                  <a:cubicBezTo>
                    <a:pt x="391" y="364"/>
                    <a:pt x="395" y="347"/>
                    <a:pt x="399" y="331"/>
                  </a:cubicBezTo>
                  <a:cubicBezTo>
                    <a:pt x="398" y="331"/>
                    <a:pt x="396" y="330"/>
                    <a:pt x="395" y="330"/>
                  </a:cubicBezTo>
                  <a:cubicBezTo>
                    <a:pt x="394" y="333"/>
                    <a:pt x="392" y="336"/>
                    <a:pt x="391" y="339"/>
                  </a:cubicBezTo>
                  <a:cubicBezTo>
                    <a:pt x="386" y="360"/>
                    <a:pt x="382" y="382"/>
                    <a:pt x="377" y="403"/>
                  </a:cubicBezTo>
                  <a:cubicBezTo>
                    <a:pt x="371" y="433"/>
                    <a:pt x="354" y="455"/>
                    <a:pt x="328" y="474"/>
                  </a:cubicBezTo>
                  <a:cubicBezTo>
                    <a:pt x="330" y="468"/>
                    <a:pt x="330" y="463"/>
                    <a:pt x="331" y="459"/>
                  </a:cubicBezTo>
                  <a:cubicBezTo>
                    <a:pt x="338" y="434"/>
                    <a:pt x="347" y="409"/>
                    <a:pt x="353" y="384"/>
                  </a:cubicBezTo>
                  <a:cubicBezTo>
                    <a:pt x="360" y="355"/>
                    <a:pt x="367" y="327"/>
                    <a:pt x="368" y="297"/>
                  </a:cubicBezTo>
                  <a:cubicBezTo>
                    <a:pt x="368" y="295"/>
                    <a:pt x="367" y="292"/>
                    <a:pt x="366" y="289"/>
                  </a:cubicBezTo>
                  <a:cubicBezTo>
                    <a:pt x="358" y="339"/>
                    <a:pt x="347" y="388"/>
                    <a:pt x="331" y="433"/>
                  </a:cubicBezTo>
                  <a:cubicBezTo>
                    <a:pt x="331" y="416"/>
                    <a:pt x="331" y="396"/>
                    <a:pt x="331" y="377"/>
                  </a:cubicBezTo>
                  <a:cubicBezTo>
                    <a:pt x="330" y="358"/>
                    <a:pt x="338" y="339"/>
                    <a:pt x="334" y="320"/>
                  </a:cubicBezTo>
                  <a:cubicBezTo>
                    <a:pt x="322" y="364"/>
                    <a:pt x="324" y="410"/>
                    <a:pt x="323" y="456"/>
                  </a:cubicBezTo>
                  <a:cubicBezTo>
                    <a:pt x="322" y="456"/>
                    <a:pt x="322" y="456"/>
                    <a:pt x="321" y="457"/>
                  </a:cubicBezTo>
                  <a:cubicBezTo>
                    <a:pt x="315" y="435"/>
                    <a:pt x="308" y="413"/>
                    <a:pt x="302" y="391"/>
                  </a:cubicBezTo>
                  <a:cubicBezTo>
                    <a:pt x="301" y="391"/>
                    <a:pt x="301" y="391"/>
                    <a:pt x="301" y="391"/>
                  </a:cubicBezTo>
                  <a:cubicBezTo>
                    <a:pt x="303" y="402"/>
                    <a:pt x="304" y="413"/>
                    <a:pt x="307" y="424"/>
                  </a:cubicBezTo>
                  <a:cubicBezTo>
                    <a:pt x="310" y="440"/>
                    <a:pt x="315" y="455"/>
                    <a:pt x="319" y="471"/>
                  </a:cubicBezTo>
                  <a:cubicBezTo>
                    <a:pt x="323" y="491"/>
                    <a:pt x="319" y="512"/>
                    <a:pt x="316" y="533"/>
                  </a:cubicBezTo>
                  <a:cubicBezTo>
                    <a:pt x="312" y="550"/>
                    <a:pt x="308" y="567"/>
                    <a:pt x="304" y="584"/>
                  </a:cubicBezTo>
                  <a:cubicBezTo>
                    <a:pt x="303" y="584"/>
                    <a:pt x="303" y="584"/>
                    <a:pt x="302" y="584"/>
                  </a:cubicBezTo>
                  <a:cubicBezTo>
                    <a:pt x="301" y="577"/>
                    <a:pt x="300" y="570"/>
                    <a:pt x="300" y="563"/>
                  </a:cubicBezTo>
                  <a:cubicBezTo>
                    <a:pt x="299" y="557"/>
                    <a:pt x="298" y="551"/>
                    <a:pt x="296" y="545"/>
                  </a:cubicBezTo>
                  <a:cubicBezTo>
                    <a:pt x="293" y="532"/>
                    <a:pt x="294" y="519"/>
                    <a:pt x="297" y="507"/>
                  </a:cubicBezTo>
                  <a:cubicBezTo>
                    <a:pt x="300" y="496"/>
                    <a:pt x="300" y="484"/>
                    <a:pt x="302" y="473"/>
                  </a:cubicBezTo>
                  <a:cubicBezTo>
                    <a:pt x="301" y="473"/>
                    <a:pt x="300" y="472"/>
                    <a:pt x="299" y="472"/>
                  </a:cubicBezTo>
                  <a:cubicBezTo>
                    <a:pt x="296" y="485"/>
                    <a:pt x="294" y="498"/>
                    <a:pt x="291" y="511"/>
                  </a:cubicBezTo>
                  <a:cubicBezTo>
                    <a:pt x="290" y="511"/>
                    <a:pt x="289" y="511"/>
                    <a:pt x="288" y="511"/>
                  </a:cubicBezTo>
                  <a:cubicBezTo>
                    <a:pt x="287" y="498"/>
                    <a:pt x="285" y="485"/>
                    <a:pt x="283" y="471"/>
                  </a:cubicBezTo>
                  <a:cubicBezTo>
                    <a:pt x="283" y="471"/>
                    <a:pt x="282" y="471"/>
                    <a:pt x="282" y="471"/>
                  </a:cubicBezTo>
                  <a:cubicBezTo>
                    <a:pt x="281" y="473"/>
                    <a:pt x="281" y="476"/>
                    <a:pt x="281" y="478"/>
                  </a:cubicBezTo>
                  <a:cubicBezTo>
                    <a:pt x="279" y="496"/>
                    <a:pt x="284" y="513"/>
                    <a:pt x="287" y="530"/>
                  </a:cubicBezTo>
                  <a:cubicBezTo>
                    <a:pt x="290" y="553"/>
                    <a:pt x="293" y="575"/>
                    <a:pt x="296" y="598"/>
                  </a:cubicBezTo>
                  <a:cubicBezTo>
                    <a:pt x="298" y="609"/>
                    <a:pt x="293" y="618"/>
                    <a:pt x="288" y="628"/>
                  </a:cubicBezTo>
                  <a:cubicBezTo>
                    <a:pt x="288" y="627"/>
                    <a:pt x="287" y="626"/>
                    <a:pt x="287" y="626"/>
                  </a:cubicBezTo>
                  <a:cubicBezTo>
                    <a:pt x="280" y="592"/>
                    <a:pt x="274" y="558"/>
                    <a:pt x="268" y="524"/>
                  </a:cubicBezTo>
                  <a:cubicBezTo>
                    <a:pt x="267" y="518"/>
                    <a:pt x="267" y="511"/>
                    <a:pt x="267" y="505"/>
                  </a:cubicBezTo>
                  <a:cubicBezTo>
                    <a:pt x="267" y="457"/>
                    <a:pt x="268" y="409"/>
                    <a:pt x="267" y="361"/>
                  </a:cubicBezTo>
                  <a:cubicBezTo>
                    <a:pt x="267" y="315"/>
                    <a:pt x="265" y="268"/>
                    <a:pt x="264" y="222"/>
                  </a:cubicBezTo>
                  <a:cubicBezTo>
                    <a:pt x="264" y="219"/>
                    <a:pt x="264" y="216"/>
                    <a:pt x="264" y="212"/>
                  </a:cubicBezTo>
                  <a:cubicBezTo>
                    <a:pt x="282" y="217"/>
                    <a:pt x="297" y="237"/>
                    <a:pt x="297" y="256"/>
                  </a:cubicBezTo>
                  <a:cubicBezTo>
                    <a:pt x="297" y="259"/>
                    <a:pt x="295" y="262"/>
                    <a:pt x="293" y="263"/>
                  </a:cubicBezTo>
                  <a:cubicBezTo>
                    <a:pt x="289" y="264"/>
                    <a:pt x="284" y="264"/>
                    <a:pt x="283" y="258"/>
                  </a:cubicBezTo>
                  <a:cubicBezTo>
                    <a:pt x="286" y="258"/>
                    <a:pt x="289" y="258"/>
                    <a:pt x="291" y="257"/>
                  </a:cubicBezTo>
                  <a:cubicBezTo>
                    <a:pt x="292" y="256"/>
                    <a:pt x="292" y="252"/>
                    <a:pt x="291" y="251"/>
                  </a:cubicBezTo>
                  <a:cubicBezTo>
                    <a:pt x="288" y="250"/>
                    <a:pt x="284" y="248"/>
                    <a:pt x="281" y="248"/>
                  </a:cubicBezTo>
                  <a:cubicBezTo>
                    <a:pt x="276" y="248"/>
                    <a:pt x="274" y="252"/>
                    <a:pt x="274" y="257"/>
                  </a:cubicBezTo>
                  <a:cubicBezTo>
                    <a:pt x="274" y="264"/>
                    <a:pt x="279" y="270"/>
                    <a:pt x="285" y="272"/>
                  </a:cubicBezTo>
                  <a:cubicBezTo>
                    <a:pt x="299" y="275"/>
                    <a:pt x="306" y="269"/>
                    <a:pt x="305" y="254"/>
                  </a:cubicBezTo>
                  <a:cubicBezTo>
                    <a:pt x="305" y="242"/>
                    <a:pt x="300" y="232"/>
                    <a:pt x="293" y="223"/>
                  </a:cubicBezTo>
                  <a:cubicBezTo>
                    <a:pt x="302" y="223"/>
                    <a:pt x="312" y="222"/>
                    <a:pt x="321" y="221"/>
                  </a:cubicBezTo>
                  <a:cubicBezTo>
                    <a:pt x="340" y="220"/>
                    <a:pt x="353" y="209"/>
                    <a:pt x="364" y="196"/>
                  </a:cubicBezTo>
                  <a:cubicBezTo>
                    <a:pt x="371" y="187"/>
                    <a:pt x="376" y="177"/>
                    <a:pt x="380" y="166"/>
                  </a:cubicBezTo>
                  <a:cubicBezTo>
                    <a:pt x="388" y="147"/>
                    <a:pt x="394" y="127"/>
                    <a:pt x="401" y="107"/>
                  </a:cubicBezTo>
                  <a:cubicBezTo>
                    <a:pt x="402" y="105"/>
                    <a:pt x="401" y="101"/>
                    <a:pt x="402" y="98"/>
                  </a:cubicBezTo>
                  <a:cubicBezTo>
                    <a:pt x="401" y="98"/>
                    <a:pt x="400" y="98"/>
                    <a:pt x="399" y="97"/>
                  </a:cubicBezTo>
                  <a:cubicBezTo>
                    <a:pt x="398" y="100"/>
                    <a:pt x="397" y="102"/>
                    <a:pt x="395" y="105"/>
                  </a:cubicBezTo>
                  <a:cubicBezTo>
                    <a:pt x="386" y="129"/>
                    <a:pt x="377" y="153"/>
                    <a:pt x="366" y="176"/>
                  </a:cubicBezTo>
                  <a:cubicBezTo>
                    <a:pt x="354" y="199"/>
                    <a:pt x="335" y="213"/>
                    <a:pt x="308" y="212"/>
                  </a:cubicBezTo>
                  <a:cubicBezTo>
                    <a:pt x="299" y="211"/>
                    <a:pt x="289" y="209"/>
                    <a:pt x="280" y="207"/>
                  </a:cubicBezTo>
                  <a:cubicBezTo>
                    <a:pt x="278" y="207"/>
                    <a:pt x="276" y="205"/>
                    <a:pt x="273" y="203"/>
                  </a:cubicBezTo>
                  <a:cubicBezTo>
                    <a:pt x="275" y="202"/>
                    <a:pt x="275" y="202"/>
                    <a:pt x="276" y="202"/>
                  </a:cubicBezTo>
                  <a:cubicBezTo>
                    <a:pt x="309" y="202"/>
                    <a:pt x="329" y="182"/>
                    <a:pt x="347" y="158"/>
                  </a:cubicBezTo>
                  <a:cubicBezTo>
                    <a:pt x="358" y="142"/>
                    <a:pt x="362" y="124"/>
                    <a:pt x="366" y="105"/>
                  </a:cubicBezTo>
                  <a:cubicBezTo>
                    <a:pt x="368" y="98"/>
                    <a:pt x="370" y="91"/>
                    <a:pt x="371" y="83"/>
                  </a:cubicBezTo>
                  <a:cubicBezTo>
                    <a:pt x="372" y="78"/>
                    <a:pt x="372" y="74"/>
                    <a:pt x="372" y="69"/>
                  </a:cubicBezTo>
                  <a:cubicBezTo>
                    <a:pt x="371" y="69"/>
                    <a:pt x="371" y="68"/>
                    <a:pt x="370" y="68"/>
                  </a:cubicBezTo>
                  <a:cubicBezTo>
                    <a:pt x="369" y="71"/>
                    <a:pt x="367" y="74"/>
                    <a:pt x="366" y="77"/>
                  </a:cubicBezTo>
                  <a:cubicBezTo>
                    <a:pt x="362" y="91"/>
                    <a:pt x="357" y="106"/>
                    <a:pt x="354" y="120"/>
                  </a:cubicBezTo>
                  <a:cubicBezTo>
                    <a:pt x="346" y="150"/>
                    <a:pt x="328" y="171"/>
                    <a:pt x="302" y="186"/>
                  </a:cubicBezTo>
                  <a:cubicBezTo>
                    <a:pt x="296" y="189"/>
                    <a:pt x="289" y="190"/>
                    <a:pt x="282" y="191"/>
                  </a:cubicBezTo>
                  <a:cubicBezTo>
                    <a:pt x="305" y="175"/>
                    <a:pt x="318" y="152"/>
                    <a:pt x="327" y="127"/>
                  </a:cubicBezTo>
                  <a:cubicBezTo>
                    <a:pt x="337" y="102"/>
                    <a:pt x="343" y="77"/>
                    <a:pt x="343" y="50"/>
                  </a:cubicBezTo>
                  <a:cubicBezTo>
                    <a:pt x="342" y="50"/>
                    <a:pt x="341" y="50"/>
                    <a:pt x="340" y="49"/>
                  </a:cubicBezTo>
                  <a:cubicBezTo>
                    <a:pt x="339" y="55"/>
                    <a:pt x="337" y="60"/>
                    <a:pt x="336" y="65"/>
                  </a:cubicBezTo>
                  <a:cubicBezTo>
                    <a:pt x="329" y="100"/>
                    <a:pt x="319" y="132"/>
                    <a:pt x="298" y="161"/>
                  </a:cubicBezTo>
                  <a:cubicBezTo>
                    <a:pt x="292" y="169"/>
                    <a:pt x="285" y="176"/>
                    <a:pt x="274" y="181"/>
                  </a:cubicBezTo>
                  <a:cubicBezTo>
                    <a:pt x="282" y="164"/>
                    <a:pt x="290" y="149"/>
                    <a:pt x="296" y="133"/>
                  </a:cubicBezTo>
                  <a:cubicBezTo>
                    <a:pt x="303" y="117"/>
                    <a:pt x="308" y="100"/>
                    <a:pt x="312" y="83"/>
                  </a:cubicBezTo>
                  <a:cubicBezTo>
                    <a:pt x="316" y="67"/>
                    <a:pt x="324" y="52"/>
                    <a:pt x="323" y="35"/>
                  </a:cubicBezTo>
                  <a:cubicBezTo>
                    <a:pt x="322" y="35"/>
                    <a:pt x="321" y="34"/>
                    <a:pt x="320" y="34"/>
                  </a:cubicBezTo>
                  <a:cubicBezTo>
                    <a:pt x="318" y="41"/>
                    <a:pt x="315" y="48"/>
                    <a:pt x="312" y="55"/>
                  </a:cubicBezTo>
                  <a:cubicBezTo>
                    <a:pt x="307" y="71"/>
                    <a:pt x="304" y="87"/>
                    <a:pt x="298" y="103"/>
                  </a:cubicBezTo>
                  <a:cubicBezTo>
                    <a:pt x="287" y="128"/>
                    <a:pt x="275" y="153"/>
                    <a:pt x="264" y="177"/>
                  </a:cubicBezTo>
                  <a:cubicBezTo>
                    <a:pt x="263" y="178"/>
                    <a:pt x="263" y="179"/>
                    <a:pt x="261" y="180"/>
                  </a:cubicBezTo>
                  <a:cubicBezTo>
                    <a:pt x="266" y="153"/>
                    <a:pt x="269" y="126"/>
                    <a:pt x="274" y="100"/>
                  </a:cubicBezTo>
                  <a:cubicBezTo>
                    <a:pt x="280" y="74"/>
                    <a:pt x="287" y="48"/>
                    <a:pt x="290" y="21"/>
                  </a:cubicBezTo>
                  <a:cubicBezTo>
                    <a:pt x="288" y="21"/>
                    <a:pt x="287" y="21"/>
                    <a:pt x="286" y="21"/>
                  </a:cubicBezTo>
                  <a:cubicBezTo>
                    <a:pt x="278" y="45"/>
                    <a:pt x="273" y="70"/>
                    <a:pt x="268" y="95"/>
                  </a:cubicBezTo>
                  <a:cubicBezTo>
                    <a:pt x="262" y="120"/>
                    <a:pt x="258" y="145"/>
                    <a:pt x="253" y="171"/>
                  </a:cubicBezTo>
                  <a:cubicBezTo>
                    <a:pt x="253" y="171"/>
                    <a:pt x="252" y="171"/>
                    <a:pt x="251" y="171"/>
                  </a:cubicBezTo>
                  <a:cubicBezTo>
                    <a:pt x="250" y="168"/>
                    <a:pt x="249" y="166"/>
                    <a:pt x="248" y="164"/>
                  </a:cubicBezTo>
                  <a:cubicBezTo>
                    <a:pt x="238" y="141"/>
                    <a:pt x="238" y="117"/>
                    <a:pt x="242" y="93"/>
                  </a:cubicBezTo>
                  <a:cubicBezTo>
                    <a:pt x="245" y="73"/>
                    <a:pt x="250" y="53"/>
                    <a:pt x="253" y="34"/>
                  </a:cubicBezTo>
                  <a:cubicBezTo>
                    <a:pt x="254" y="30"/>
                    <a:pt x="254" y="26"/>
                    <a:pt x="254" y="22"/>
                  </a:cubicBezTo>
                  <a:cubicBezTo>
                    <a:pt x="253" y="21"/>
                    <a:pt x="253" y="21"/>
                    <a:pt x="252" y="21"/>
                  </a:cubicBezTo>
                  <a:cubicBezTo>
                    <a:pt x="251" y="24"/>
                    <a:pt x="249" y="26"/>
                    <a:pt x="248" y="29"/>
                  </a:cubicBezTo>
                  <a:cubicBezTo>
                    <a:pt x="240" y="58"/>
                    <a:pt x="231" y="88"/>
                    <a:pt x="230" y="119"/>
                  </a:cubicBezTo>
                  <a:cubicBezTo>
                    <a:pt x="230" y="140"/>
                    <a:pt x="234" y="160"/>
                    <a:pt x="244" y="179"/>
                  </a:cubicBezTo>
                  <a:cubicBezTo>
                    <a:pt x="229" y="164"/>
                    <a:pt x="222" y="145"/>
                    <a:pt x="219" y="125"/>
                  </a:cubicBezTo>
                  <a:cubicBezTo>
                    <a:pt x="213" y="95"/>
                    <a:pt x="213" y="64"/>
                    <a:pt x="219" y="34"/>
                  </a:cubicBezTo>
                  <a:cubicBezTo>
                    <a:pt x="220" y="28"/>
                    <a:pt x="221" y="22"/>
                    <a:pt x="221" y="16"/>
                  </a:cubicBezTo>
                  <a:cubicBezTo>
                    <a:pt x="221" y="13"/>
                    <a:pt x="220" y="11"/>
                    <a:pt x="220" y="7"/>
                  </a:cubicBezTo>
                  <a:cubicBezTo>
                    <a:pt x="213" y="12"/>
                    <a:pt x="207" y="55"/>
                    <a:pt x="207" y="88"/>
                  </a:cubicBezTo>
                  <a:cubicBezTo>
                    <a:pt x="207" y="115"/>
                    <a:pt x="210" y="142"/>
                    <a:pt x="221" y="168"/>
                  </a:cubicBezTo>
                  <a:cubicBezTo>
                    <a:pt x="218" y="164"/>
                    <a:pt x="215" y="161"/>
                    <a:pt x="212" y="157"/>
                  </a:cubicBezTo>
                  <a:cubicBezTo>
                    <a:pt x="202" y="143"/>
                    <a:pt x="192" y="129"/>
                    <a:pt x="188" y="112"/>
                  </a:cubicBezTo>
                  <a:cubicBezTo>
                    <a:pt x="187" y="107"/>
                    <a:pt x="186" y="102"/>
                    <a:pt x="186" y="97"/>
                  </a:cubicBezTo>
                  <a:cubicBezTo>
                    <a:pt x="186" y="70"/>
                    <a:pt x="186" y="43"/>
                    <a:pt x="191" y="16"/>
                  </a:cubicBezTo>
                  <a:cubicBezTo>
                    <a:pt x="192" y="13"/>
                    <a:pt x="191" y="9"/>
                    <a:pt x="191" y="6"/>
                  </a:cubicBezTo>
                  <a:cubicBezTo>
                    <a:pt x="190" y="5"/>
                    <a:pt x="190" y="5"/>
                    <a:pt x="189" y="5"/>
                  </a:cubicBezTo>
                  <a:cubicBezTo>
                    <a:pt x="188" y="7"/>
                    <a:pt x="186" y="9"/>
                    <a:pt x="186" y="11"/>
                  </a:cubicBezTo>
                  <a:cubicBezTo>
                    <a:pt x="178" y="42"/>
                    <a:pt x="177" y="73"/>
                    <a:pt x="178" y="104"/>
                  </a:cubicBezTo>
                  <a:cubicBezTo>
                    <a:pt x="178" y="125"/>
                    <a:pt x="190" y="142"/>
                    <a:pt x="202" y="159"/>
                  </a:cubicBezTo>
                  <a:cubicBezTo>
                    <a:pt x="203" y="161"/>
                    <a:pt x="204" y="163"/>
                    <a:pt x="204" y="165"/>
                  </a:cubicBezTo>
                  <a:cubicBezTo>
                    <a:pt x="203" y="164"/>
                    <a:pt x="201" y="163"/>
                    <a:pt x="200" y="162"/>
                  </a:cubicBezTo>
                  <a:cubicBezTo>
                    <a:pt x="184" y="141"/>
                    <a:pt x="166" y="122"/>
                    <a:pt x="158" y="96"/>
                  </a:cubicBezTo>
                  <a:cubicBezTo>
                    <a:pt x="154" y="81"/>
                    <a:pt x="154" y="67"/>
                    <a:pt x="155" y="52"/>
                  </a:cubicBezTo>
                  <a:cubicBezTo>
                    <a:pt x="156" y="38"/>
                    <a:pt x="158" y="23"/>
                    <a:pt x="159" y="9"/>
                  </a:cubicBezTo>
                  <a:cubicBezTo>
                    <a:pt x="159" y="6"/>
                    <a:pt x="159" y="4"/>
                    <a:pt x="159" y="1"/>
                  </a:cubicBezTo>
                  <a:cubicBezTo>
                    <a:pt x="158" y="1"/>
                    <a:pt x="157" y="1"/>
                    <a:pt x="157" y="0"/>
                  </a:cubicBezTo>
                  <a:cubicBezTo>
                    <a:pt x="156" y="2"/>
                    <a:pt x="154" y="4"/>
                    <a:pt x="154" y="6"/>
                  </a:cubicBezTo>
                  <a:cubicBezTo>
                    <a:pt x="151" y="27"/>
                    <a:pt x="148" y="48"/>
                    <a:pt x="146" y="68"/>
                  </a:cubicBezTo>
                  <a:cubicBezTo>
                    <a:pt x="143" y="88"/>
                    <a:pt x="150" y="106"/>
                    <a:pt x="159" y="123"/>
                  </a:cubicBezTo>
                  <a:cubicBezTo>
                    <a:pt x="177" y="155"/>
                    <a:pt x="201" y="181"/>
                    <a:pt x="235" y="196"/>
                  </a:cubicBezTo>
                  <a:cubicBezTo>
                    <a:pt x="236" y="196"/>
                    <a:pt x="236" y="197"/>
                    <a:pt x="237" y="198"/>
                  </a:cubicBezTo>
                  <a:cubicBezTo>
                    <a:pt x="226" y="197"/>
                    <a:pt x="218" y="202"/>
                    <a:pt x="212" y="211"/>
                  </a:cubicBezTo>
                  <a:cubicBezTo>
                    <a:pt x="205" y="221"/>
                    <a:pt x="204" y="232"/>
                    <a:pt x="206" y="243"/>
                  </a:cubicBezTo>
                  <a:cubicBezTo>
                    <a:pt x="207" y="251"/>
                    <a:pt x="215" y="257"/>
                    <a:pt x="222" y="258"/>
                  </a:cubicBezTo>
                  <a:cubicBezTo>
                    <a:pt x="228" y="258"/>
                    <a:pt x="235" y="253"/>
                    <a:pt x="236" y="246"/>
                  </a:cubicBezTo>
                  <a:cubicBezTo>
                    <a:pt x="237" y="243"/>
                    <a:pt x="237" y="239"/>
                    <a:pt x="235" y="238"/>
                  </a:cubicBezTo>
                  <a:cubicBezTo>
                    <a:pt x="233" y="236"/>
                    <a:pt x="228" y="236"/>
                    <a:pt x="225" y="237"/>
                  </a:cubicBezTo>
                  <a:cubicBezTo>
                    <a:pt x="221" y="238"/>
                    <a:pt x="221" y="242"/>
                    <a:pt x="227" y="247"/>
                  </a:cubicBezTo>
                  <a:cubicBezTo>
                    <a:pt x="223" y="251"/>
                    <a:pt x="219" y="249"/>
                    <a:pt x="216" y="246"/>
                  </a:cubicBezTo>
                  <a:cubicBezTo>
                    <a:pt x="211" y="239"/>
                    <a:pt x="212" y="224"/>
                    <a:pt x="219" y="214"/>
                  </a:cubicBezTo>
                  <a:cubicBezTo>
                    <a:pt x="225" y="205"/>
                    <a:pt x="236" y="201"/>
                    <a:pt x="245" y="205"/>
                  </a:cubicBezTo>
                  <a:cubicBezTo>
                    <a:pt x="247" y="206"/>
                    <a:pt x="248" y="209"/>
                    <a:pt x="249" y="212"/>
                  </a:cubicBezTo>
                  <a:cubicBezTo>
                    <a:pt x="249" y="231"/>
                    <a:pt x="249" y="251"/>
                    <a:pt x="250" y="271"/>
                  </a:cubicBezTo>
                  <a:cubicBezTo>
                    <a:pt x="254" y="345"/>
                    <a:pt x="252" y="419"/>
                    <a:pt x="252" y="493"/>
                  </a:cubicBezTo>
                  <a:cubicBezTo>
                    <a:pt x="252" y="522"/>
                    <a:pt x="256" y="550"/>
                    <a:pt x="262" y="578"/>
                  </a:cubicBezTo>
                  <a:cubicBezTo>
                    <a:pt x="266" y="596"/>
                    <a:pt x="269" y="613"/>
                    <a:pt x="271" y="632"/>
                  </a:cubicBezTo>
                  <a:cubicBezTo>
                    <a:pt x="266" y="629"/>
                    <a:pt x="261" y="626"/>
                    <a:pt x="257" y="622"/>
                  </a:cubicBezTo>
                  <a:cubicBezTo>
                    <a:pt x="236" y="600"/>
                    <a:pt x="215" y="579"/>
                    <a:pt x="194" y="557"/>
                  </a:cubicBezTo>
                  <a:cubicBezTo>
                    <a:pt x="186" y="548"/>
                    <a:pt x="185" y="537"/>
                    <a:pt x="190" y="526"/>
                  </a:cubicBezTo>
                  <a:cubicBezTo>
                    <a:pt x="193" y="518"/>
                    <a:pt x="199" y="510"/>
                    <a:pt x="203" y="502"/>
                  </a:cubicBezTo>
                  <a:cubicBezTo>
                    <a:pt x="204" y="500"/>
                    <a:pt x="206" y="499"/>
                    <a:pt x="208" y="498"/>
                  </a:cubicBezTo>
                  <a:cubicBezTo>
                    <a:pt x="228" y="488"/>
                    <a:pt x="235" y="469"/>
                    <a:pt x="239" y="449"/>
                  </a:cubicBezTo>
                  <a:cubicBezTo>
                    <a:pt x="239" y="447"/>
                    <a:pt x="238" y="446"/>
                    <a:pt x="237" y="444"/>
                  </a:cubicBezTo>
                  <a:cubicBezTo>
                    <a:pt x="231" y="461"/>
                    <a:pt x="225" y="479"/>
                    <a:pt x="208" y="491"/>
                  </a:cubicBezTo>
                  <a:cubicBezTo>
                    <a:pt x="210" y="478"/>
                    <a:pt x="220" y="468"/>
                    <a:pt x="219" y="456"/>
                  </a:cubicBezTo>
                  <a:cubicBezTo>
                    <a:pt x="219" y="455"/>
                    <a:pt x="218" y="455"/>
                    <a:pt x="217" y="455"/>
                  </a:cubicBezTo>
                  <a:cubicBezTo>
                    <a:pt x="208" y="473"/>
                    <a:pt x="198" y="491"/>
                    <a:pt x="188" y="509"/>
                  </a:cubicBezTo>
                  <a:cubicBezTo>
                    <a:pt x="188" y="509"/>
                    <a:pt x="187" y="508"/>
                    <a:pt x="186" y="508"/>
                  </a:cubicBezTo>
                  <a:cubicBezTo>
                    <a:pt x="187" y="500"/>
                    <a:pt x="187" y="491"/>
                    <a:pt x="188" y="482"/>
                  </a:cubicBezTo>
                  <a:cubicBezTo>
                    <a:pt x="188" y="472"/>
                    <a:pt x="189" y="461"/>
                    <a:pt x="190" y="450"/>
                  </a:cubicBezTo>
                  <a:cubicBezTo>
                    <a:pt x="190" y="448"/>
                    <a:pt x="192" y="445"/>
                    <a:pt x="194" y="445"/>
                  </a:cubicBezTo>
                  <a:cubicBezTo>
                    <a:pt x="209" y="441"/>
                    <a:pt x="218" y="430"/>
                    <a:pt x="226" y="417"/>
                  </a:cubicBezTo>
                  <a:cubicBezTo>
                    <a:pt x="229" y="413"/>
                    <a:pt x="231" y="408"/>
                    <a:pt x="233" y="402"/>
                  </a:cubicBezTo>
                  <a:cubicBezTo>
                    <a:pt x="220" y="415"/>
                    <a:pt x="212" y="432"/>
                    <a:pt x="192" y="439"/>
                  </a:cubicBezTo>
                  <a:cubicBezTo>
                    <a:pt x="194" y="434"/>
                    <a:pt x="195" y="431"/>
                    <a:pt x="196" y="428"/>
                  </a:cubicBezTo>
                  <a:cubicBezTo>
                    <a:pt x="210" y="400"/>
                    <a:pt x="225" y="373"/>
                    <a:pt x="228" y="341"/>
                  </a:cubicBezTo>
                  <a:cubicBezTo>
                    <a:pt x="228" y="336"/>
                    <a:pt x="228" y="331"/>
                    <a:pt x="227" y="326"/>
                  </a:cubicBezTo>
                  <a:cubicBezTo>
                    <a:pt x="222" y="342"/>
                    <a:pt x="218" y="358"/>
                    <a:pt x="213" y="374"/>
                  </a:cubicBezTo>
                  <a:cubicBezTo>
                    <a:pt x="207" y="390"/>
                    <a:pt x="199" y="405"/>
                    <a:pt x="192" y="420"/>
                  </a:cubicBezTo>
                  <a:cubicBezTo>
                    <a:pt x="187" y="386"/>
                    <a:pt x="199" y="355"/>
                    <a:pt x="205" y="322"/>
                  </a:cubicBezTo>
                  <a:cubicBezTo>
                    <a:pt x="204" y="322"/>
                    <a:pt x="203" y="322"/>
                    <a:pt x="201" y="321"/>
                  </a:cubicBezTo>
                  <a:cubicBezTo>
                    <a:pt x="200" y="325"/>
                    <a:pt x="197" y="328"/>
                    <a:pt x="196" y="331"/>
                  </a:cubicBezTo>
                  <a:cubicBezTo>
                    <a:pt x="188" y="362"/>
                    <a:pt x="181" y="393"/>
                    <a:pt x="183" y="426"/>
                  </a:cubicBezTo>
                  <a:cubicBezTo>
                    <a:pt x="183" y="426"/>
                    <a:pt x="183" y="427"/>
                    <a:pt x="182" y="429"/>
                  </a:cubicBezTo>
                  <a:cubicBezTo>
                    <a:pt x="173" y="415"/>
                    <a:pt x="172" y="400"/>
                    <a:pt x="171" y="385"/>
                  </a:cubicBezTo>
                  <a:cubicBezTo>
                    <a:pt x="171" y="385"/>
                    <a:pt x="170" y="385"/>
                    <a:pt x="169" y="385"/>
                  </a:cubicBezTo>
                  <a:cubicBezTo>
                    <a:pt x="169" y="386"/>
                    <a:pt x="167" y="388"/>
                    <a:pt x="167" y="389"/>
                  </a:cubicBezTo>
                  <a:cubicBezTo>
                    <a:pt x="166" y="405"/>
                    <a:pt x="169" y="420"/>
                    <a:pt x="173" y="434"/>
                  </a:cubicBezTo>
                  <a:cubicBezTo>
                    <a:pt x="174" y="437"/>
                    <a:pt x="176" y="440"/>
                    <a:pt x="178" y="441"/>
                  </a:cubicBezTo>
                  <a:cubicBezTo>
                    <a:pt x="185" y="444"/>
                    <a:pt x="183" y="450"/>
                    <a:pt x="183" y="456"/>
                  </a:cubicBezTo>
                  <a:cubicBezTo>
                    <a:pt x="181" y="469"/>
                    <a:pt x="180" y="481"/>
                    <a:pt x="179" y="494"/>
                  </a:cubicBezTo>
                  <a:cubicBezTo>
                    <a:pt x="171" y="478"/>
                    <a:pt x="163" y="462"/>
                    <a:pt x="155" y="447"/>
                  </a:cubicBezTo>
                  <a:cubicBezTo>
                    <a:pt x="154" y="447"/>
                    <a:pt x="153" y="447"/>
                    <a:pt x="152" y="448"/>
                  </a:cubicBezTo>
                  <a:cubicBezTo>
                    <a:pt x="156" y="456"/>
                    <a:pt x="158" y="465"/>
                    <a:pt x="162" y="473"/>
                  </a:cubicBezTo>
                  <a:cubicBezTo>
                    <a:pt x="170" y="491"/>
                    <a:pt x="177" y="508"/>
                    <a:pt x="175" y="528"/>
                  </a:cubicBezTo>
                  <a:cubicBezTo>
                    <a:pt x="175" y="529"/>
                    <a:pt x="175" y="530"/>
                    <a:pt x="174" y="531"/>
                  </a:cubicBezTo>
                  <a:cubicBezTo>
                    <a:pt x="168" y="522"/>
                    <a:pt x="162" y="513"/>
                    <a:pt x="156" y="504"/>
                  </a:cubicBezTo>
                  <a:cubicBezTo>
                    <a:pt x="153" y="499"/>
                    <a:pt x="152" y="494"/>
                    <a:pt x="149" y="490"/>
                  </a:cubicBezTo>
                  <a:cubicBezTo>
                    <a:pt x="135" y="471"/>
                    <a:pt x="138" y="450"/>
                    <a:pt x="141" y="429"/>
                  </a:cubicBezTo>
                  <a:cubicBezTo>
                    <a:pt x="144" y="413"/>
                    <a:pt x="149" y="398"/>
                    <a:pt x="157" y="384"/>
                  </a:cubicBezTo>
                  <a:cubicBezTo>
                    <a:pt x="162" y="375"/>
                    <a:pt x="166" y="366"/>
                    <a:pt x="168" y="357"/>
                  </a:cubicBezTo>
                  <a:cubicBezTo>
                    <a:pt x="173" y="334"/>
                    <a:pt x="184" y="313"/>
                    <a:pt x="181" y="287"/>
                  </a:cubicBezTo>
                  <a:cubicBezTo>
                    <a:pt x="178" y="299"/>
                    <a:pt x="176" y="310"/>
                    <a:pt x="174" y="320"/>
                  </a:cubicBezTo>
                  <a:cubicBezTo>
                    <a:pt x="171" y="331"/>
                    <a:pt x="167" y="341"/>
                    <a:pt x="163" y="352"/>
                  </a:cubicBezTo>
                  <a:cubicBezTo>
                    <a:pt x="160" y="362"/>
                    <a:pt x="156" y="372"/>
                    <a:pt x="152" y="383"/>
                  </a:cubicBezTo>
                  <a:cubicBezTo>
                    <a:pt x="151" y="382"/>
                    <a:pt x="150" y="382"/>
                    <a:pt x="150" y="382"/>
                  </a:cubicBezTo>
                  <a:cubicBezTo>
                    <a:pt x="151" y="372"/>
                    <a:pt x="151" y="363"/>
                    <a:pt x="153" y="353"/>
                  </a:cubicBezTo>
                  <a:cubicBezTo>
                    <a:pt x="157" y="328"/>
                    <a:pt x="161" y="303"/>
                    <a:pt x="165" y="279"/>
                  </a:cubicBezTo>
                  <a:cubicBezTo>
                    <a:pt x="165" y="275"/>
                    <a:pt x="164" y="272"/>
                    <a:pt x="164" y="269"/>
                  </a:cubicBezTo>
                  <a:cubicBezTo>
                    <a:pt x="163" y="268"/>
                    <a:pt x="162" y="268"/>
                    <a:pt x="161" y="268"/>
                  </a:cubicBezTo>
                  <a:cubicBezTo>
                    <a:pt x="160" y="271"/>
                    <a:pt x="159" y="273"/>
                    <a:pt x="159" y="275"/>
                  </a:cubicBezTo>
                  <a:cubicBezTo>
                    <a:pt x="153" y="314"/>
                    <a:pt x="147" y="354"/>
                    <a:pt x="141" y="393"/>
                  </a:cubicBezTo>
                  <a:cubicBezTo>
                    <a:pt x="140" y="400"/>
                    <a:pt x="138" y="407"/>
                    <a:pt x="136" y="415"/>
                  </a:cubicBezTo>
                  <a:cubicBezTo>
                    <a:pt x="134" y="426"/>
                    <a:pt x="132" y="436"/>
                    <a:pt x="130" y="447"/>
                  </a:cubicBezTo>
                  <a:cubicBezTo>
                    <a:pt x="121" y="437"/>
                    <a:pt x="113" y="406"/>
                    <a:pt x="116" y="390"/>
                  </a:cubicBezTo>
                  <a:cubicBezTo>
                    <a:pt x="120" y="369"/>
                    <a:pt x="125" y="348"/>
                    <a:pt x="129" y="326"/>
                  </a:cubicBezTo>
                  <a:cubicBezTo>
                    <a:pt x="134" y="302"/>
                    <a:pt x="139" y="278"/>
                    <a:pt x="143" y="254"/>
                  </a:cubicBezTo>
                  <a:cubicBezTo>
                    <a:pt x="144" y="246"/>
                    <a:pt x="144" y="238"/>
                    <a:pt x="144" y="230"/>
                  </a:cubicBezTo>
                  <a:cubicBezTo>
                    <a:pt x="137" y="281"/>
                    <a:pt x="123" y="331"/>
                    <a:pt x="108" y="381"/>
                  </a:cubicBezTo>
                  <a:cubicBezTo>
                    <a:pt x="106" y="368"/>
                    <a:pt x="104" y="356"/>
                    <a:pt x="104" y="344"/>
                  </a:cubicBezTo>
                  <a:cubicBezTo>
                    <a:pt x="102" y="322"/>
                    <a:pt x="104" y="301"/>
                    <a:pt x="109" y="280"/>
                  </a:cubicBezTo>
                  <a:cubicBezTo>
                    <a:pt x="112" y="271"/>
                    <a:pt x="111" y="261"/>
                    <a:pt x="111" y="252"/>
                  </a:cubicBezTo>
                  <a:cubicBezTo>
                    <a:pt x="111" y="251"/>
                    <a:pt x="110" y="251"/>
                    <a:pt x="109" y="251"/>
                  </a:cubicBezTo>
                  <a:cubicBezTo>
                    <a:pt x="108" y="253"/>
                    <a:pt x="105" y="256"/>
                    <a:pt x="105" y="258"/>
                  </a:cubicBezTo>
                  <a:cubicBezTo>
                    <a:pt x="104" y="284"/>
                    <a:pt x="94" y="308"/>
                    <a:pt x="96" y="334"/>
                  </a:cubicBezTo>
                  <a:cubicBezTo>
                    <a:pt x="98" y="345"/>
                    <a:pt x="98" y="356"/>
                    <a:pt x="98" y="367"/>
                  </a:cubicBezTo>
                  <a:cubicBezTo>
                    <a:pt x="79" y="340"/>
                    <a:pt x="76" y="308"/>
                    <a:pt x="73" y="276"/>
                  </a:cubicBezTo>
                  <a:cubicBezTo>
                    <a:pt x="72" y="276"/>
                    <a:pt x="71" y="276"/>
                    <a:pt x="71" y="276"/>
                  </a:cubicBezTo>
                  <a:cubicBezTo>
                    <a:pt x="71" y="283"/>
                    <a:pt x="70" y="289"/>
                    <a:pt x="71" y="295"/>
                  </a:cubicBezTo>
                  <a:cubicBezTo>
                    <a:pt x="72" y="306"/>
                    <a:pt x="73" y="316"/>
                    <a:pt x="75" y="326"/>
                  </a:cubicBezTo>
                  <a:cubicBezTo>
                    <a:pt x="79" y="343"/>
                    <a:pt x="84" y="359"/>
                    <a:pt x="93" y="374"/>
                  </a:cubicBezTo>
                  <a:cubicBezTo>
                    <a:pt x="98" y="382"/>
                    <a:pt x="101" y="391"/>
                    <a:pt x="104" y="400"/>
                  </a:cubicBezTo>
                  <a:cubicBezTo>
                    <a:pt x="112" y="421"/>
                    <a:pt x="119" y="443"/>
                    <a:pt x="126" y="463"/>
                  </a:cubicBezTo>
                  <a:cubicBezTo>
                    <a:pt x="108" y="452"/>
                    <a:pt x="89" y="443"/>
                    <a:pt x="79" y="420"/>
                  </a:cubicBezTo>
                  <a:cubicBezTo>
                    <a:pt x="67" y="393"/>
                    <a:pt x="56" y="366"/>
                    <a:pt x="48" y="338"/>
                  </a:cubicBezTo>
                  <a:cubicBezTo>
                    <a:pt x="45" y="330"/>
                    <a:pt x="41" y="322"/>
                    <a:pt x="38" y="314"/>
                  </a:cubicBezTo>
                  <a:cubicBezTo>
                    <a:pt x="38" y="315"/>
                    <a:pt x="37" y="315"/>
                    <a:pt x="36" y="315"/>
                  </a:cubicBezTo>
                  <a:cubicBezTo>
                    <a:pt x="41" y="334"/>
                    <a:pt x="45" y="353"/>
                    <a:pt x="51" y="371"/>
                  </a:cubicBezTo>
                  <a:cubicBezTo>
                    <a:pt x="57" y="389"/>
                    <a:pt x="65" y="406"/>
                    <a:pt x="72" y="424"/>
                  </a:cubicBezTo>
                  <a:cubicBezTo>
                    <a:pt x="45" y="404"/>
                    <a:pt x="29" y="374"/>
                    <a:pt x="14" y="344"/>
                  </a:cubicBezTo>
                  <a:cubicBezTo>
                    <a:pt x="13" y="345"/>
                    <a:pt x="12" y="345"/>
                    <a:pt x="11" y="346"/>
                  </a:cubicBezTo>
                  <a:cubicBezTo>
                    <a:pt x="11" y="348"/>
                    <a:pt x="10" y="351"/>
                    <a:pt x="11" y="353"/>
                  </a:cubicBezTo>
                  <a:cubicBezTo>
                    <a:pt x="24" y="379"/>
                    <a:pt x="38" y="404"/>
                    <a:pt x="61" y="422"/>
                  </a:cubicBezTo>
                  <a:cubicBezTo>
                    <a:pt x="66" y="426"/>
                    <a:pt x="70" y="431"/>
                    <a:pt x="74" y="436"/>
                  </a:cubicBezTo>
                  <a:cubicBezTo>
                    <a:pt x="64" y="435"/>
                    <a:pt x="56" y="431"/>
                    <a:pt x="50" y="424"/>
                  </a:cubicBezTo>
                  <a:cubicBezTo>
                    <a:pt x="39" y="412"/>
                    <a:pt x="30" y="400"/>
                    <a:pt x="20" y="387"/>
                  </a:cubicBezTo>
                  <a:cubicBezTo>
                    <a:pt x="17" y="383"/>
                    <a:pt x="14" y="379"/>
                    <a:pt x="10" y="374"/>
                  </a:cubicBezTo>
                  <a:cubicBezTo>
                    <a:pt x="9" y="373"/>
                    <a:pt x="7" y="371"/>
                    <a:pt x="6" y="370"/>
                  </a:cubicBezTo>
                  <a:cubicBezTo>
                    <a:pt x="5" y="370"/>
                    <a:pt x="4" y="371"/>
                    <a:pt x="4" y="371"/>
                  </a:cubicBezTo>
                  <a:cubicBezTo>
                    <a:pt x="8" y="379"/>
                    <a:pt x="12" y="387"/>
                    <a:pt x="17" y="395"/>
                  </a:cubicBezTo>
                  <a:cubicBezTo>
                    <a:pt x="25" y="405"/>
                    <a:pt x="32" y="415"/>
                    <a:pt x="40" y="424"/>
                  </a:cubicBezTo>
                  <a:cubicBezTo>
                    <a:pt x="49" y="434"/>
                    <a:pt x="59" y="441"/>
                    <a:pt x="72" y="444"/>
                  </a:cubicBezTo>
                  <a:cubicBezTo>
                    <a:pt x="82" y="446"/>
                    <a:pt x="91" y="449"/>
                    <a:pt x="98" y="456"/>
                  </a:cubicBezTo>
                  <a:cubicBezTo>
                    <a:pt x="106" y="462"/>
                    <a:pt x="114" y="467"/>
                    <a:pt x="123" y="472"/>
                  </a:cubicBezTo>
                  <a:cubicBezTo>
                    <a:pt x="130" y="476"/>
                    <a:pt x="136" y="482"/>
                    <a:pt x="140" y="489"/>
                  </a:cubicBezTo>
                  <a:cubicBezTo>
                    <a:pt x="149" y="506"/>
                    <a:pt x="159" y="522"/>
                    <a:pt x="169" y="539"/>
                  </a:cubicBezTo>
                  <a:cubicBezTo>
                    <a:pt x="163" y="538"/>
                    <a:pt x="158" y="537"/>
                    <a:pt x="153" y="536"/>
                  </a:cubicBezTo>
                  <a:cubicBezTo>
                    <a:pt x="137" y="533"/>
                    <a:pt x="122" y="526"/>
                    <a:pt x="110" y="513"/>
                  </a:cubicBezTo>
                  <a:cubicBezTo>
                    <a:pt x="100" y="501"/>
                    <a:pt x="89" y="491"/>
                    <a:pt x="79" y="479"/>
                  </a:cubicBezTo>
                  <a:cubicBezTo>
                    <a:pt x="69" y="466"/>
                    <a:pt x="55" y="457"/>
                    <a:pt x="40" y="449"/>
                  </a:cubicBezTo>
                  <a:cubicBezTo>
                    <a:pt x="39" y="449"/>
                    <a:pt x="37" y="448"/>
                    <a:pt x="35" y="449"/>
                  </a:cubicBezTo>
                  <a:cubicBezTo>
                    <a:pt x="67" y="468"/>
                    <a:pt x="86" y="501"/>
                    <a:pt x="113" y="526"/>
                  </a:cubicBezTo>
                  <a:cubicBezTo>
                    <a:pt x="94" y="522"/>
                    <a:pt x="78" y="512"/>
                    <a:pt x="63" y="502"/>
                  </a:cubicBezTo>
                  <a:cubicBezTo>
                    <a:pt x="48" y="491"/>
                    <a:pt x="34" y="478"/>
                    <a:pt x="20" y="466"/>
                  </a:cubicBezTo>
                  <a:cubicBezTo>
                    <a:pt x="20" y="467"/>
                    <a:pt x="19" y="467"/>
                    <a:pt x="19" y="467"/>
                  </a:cubicBezTo>
                  <a:cubicBezTo>
                    <a:pt x="20" y="470"/>
                    <a:pt x="21" y="474"/>
                    <a:pt x="23" y="476"/>
                  </a:cubicBezTo>
                  <a:cubicBezTo>
                    <a:pt x="45" y="502"/>
                    <a:pt x="73" y="520"/>
                    <a:pt x="105" y="531"/>
                  </a:cubicBezTo>
                  <a:cubicBezTo>
                    <a:pt x="123" y="537"/>
                    <a:pt x="142" y="540"/>
                    <a:pt x="161" y="544"/>
                  </a:cubicBezTo>
                  <a:cubicBezTo>
                    <a:pt x="170" y="546"/>
                    <a:pt x="177" y="550"/>
                    <a:pt x="184" y="557"/>
                  </a:cubicBezTo>
                  <a:cubicBezTo>
                    <a:pt x="206" y="581"/>
                    <a:pt x="229" y="605"/>
                    <a:pt x="251" y="628"/>
                  </a:cubicBezTo>
                  <a:cubicBezTo>
                    <a:pt x="256" y="633"/>
                    <a:pt x="262" y="637"/>
                    <a:pt x="268" y="640"/>
                  </a:cubicBezTo>
                  <a:cubicBezTo>
                    <a:pt x="273" y="643"/>
                    <a:pt x="276" y="646"/>
                    <a:pt x="277" y="651"/>
                  </a:cubicBezTo>
                  <a:cubicBezTo>
                    <a:pt x="284" y="683"/>
                    <a:pt x="292" y="715"/>
                    <a:pt x="304" y="746"/>
                  </a:cubicBezTo>
                  <a:cubicBezTo>
                    <a:pt x="321" y="793"/>
                    <a:pt x="340" y="839"/>
                    <a:pt x="362" y="883"/>
                  </a:cubicBezTo>
                  <a:cubicBezTo>
                    <a:pt x="371" y="901"/>
                    <a:pt x="382" y="918"/>
                    <a:pt x="390" y="936"/>
                  </a:cubicBezTo>
                  <a:cubicBezTo>
                    <a:pt x="404" y="966"/>
                    <a:pt x="413" y="998"/>
                    <a:pt x="413" y="1032"/>
                  </a:cubicBezTo>
                  <a:cubicBezTo>
                    <a:pt x="412" y="1086"/>
                    <a:pt x="414" y="1140"/>
                    <a:pt x="411" y="1194"/>
                  </a:cubicBezTo>
                  <a:cubicBezTo>
                    <a:pt x="407" y="1261"/>
                    <a:pt x="408" y="1327"/>
                    <a:pt x="406" y="1394"/>
                  </a:cubicBezTo>
                  <a:cubicBezTo>
                    <a:pt x="405" y="1426"/>
                    <a:pt x="401" y="1458"/>
                    <a:pt x="398" y="1490"/>
                  </a:cubicBezTo>
                  <a:cubicBezTo>
                    <a:pt x="396" y="1510"/>
                    <a:pt x="395" y="1531"/>
                    <a:pt x="393" y="1552"/>
                  </a:cubicBezTo>
                  <a:cubicBezTo>
                    <a:pt x="393" y="1553"/>
                    <a:pt x="393" y="1554"/>
                    <a:pt x="392" y="1556"/>
                  </a:cubicBezTo>
                  <a:cubicBezTo>
                    <a:pt x="390" y="1548"/>
                    <a:pt x="389" y="1541"/>
                    <a:pt x="386" y="1533"/>
                  </a:cubicBezTo>
                  <a:cubicBezTo>
                    <a:pt x="380" y="1512"/>
                    <a:pt x="374" y="1490"/>
                    <a:pt x="365" y="1469"/>
                  </a:cubicBezTo>
                  <a:cubicBezTo>
                    <a:pt x="353" y="1440"/>
                    <a:pt x="340" y="1412"/>
                    <a:pt x="321" y="1387"/>
                  </a:cubicBezTo>
                  <a:cubicBezTo>
                    <a:pt x="319" y="1384"/>
                    <a:pt x="319" y="1381"/>
                    <a:pt x="318" y="1378"/>
                  </a:cubicBezTo>
                  <a:cubicBezTo>
                    <a:pt x="318" y="1370"/>
                    <a:pt x="318" y="1362"/>
                    <a:pt x="317" y="1354"/>
                  </a:cubicBezTo>
                  <a:cubicBezTo>
                    <a:pt x="312" y="1329"/>
                    <a:pt x="324" y="1309"/>
                    <a:pt x="334" y="1289"/>
                  </a:cubicBezTo>
                  <a:cubicBezTo>
                    <a:pt x="339" y="1278"/>
                    <a:pt x="343" y="1266"/>
                    <a:pt x="349" y="1255"/>
                  </a:cubicBezTo>
                  <a:cubicBezTo>
                    <a:pt x="352" y="1248"/>
                    <a:pt x="355" y="1241"/>
                    <a:pt x="360" y="1235"/>
                  </a:cubicBezTo>
                  <a:cubicBezTo>
                    <a:pt x="373" y="1219"/>
                    <a:pt x="378" y="1201"/>
                    <a:pt x="382" y="1182"/>
                  </a:cubicBezTo>
                  <a:cubicBezTo>
                    <a:pt x="385" y="1167"/>
                    <a:pt x="388" y="1153"/>
                    <a:pt x="390" y="1138"/>
                  </a:cubicBezTo>
                  <a:cubicBezTo>
                    <a:pt x="375" y="1166"/>
                    <a:pt x="376" y="1200"/>
                    <a:pt x="358" y="1226"/>
                  </a:cubicBezTo>
                  <a:cubicBezTo>
                    <a:pt x="358" y="1226"/>
                    <a:pt x="357" y="1226"/>
                    <a:pt x="356" y="1226"/>
                  </a:cubicBezTo>
                  <a:cubicBezTo>
                    <a:pt x="359" y="1203"/>
                    <a:pt x="362" y="1181"/>
                    <a:pt x="365" y="1158"/>
                  </a:cubicBezTo>
                  <a:cubicBezTo>
                    <a:pt x="364" y="1158"/>
                    <a:pt x="363" y="1158"/>
                    <a:pt x="362" y="1157"/>
                  </a:cubicBezTo>
                  <a:cubicBezTo>
                    <a:pt x="360" y="1161"/>
                    <a:pt x="358" y="1164"/>
                    <a:pt x="357" y="1167"/>
                  </a:cubicBezTo>
                  <a:cubicBezTo>
                    <a:pt x="355" y="1182"/>
                    <a:pt x="353" y="1197"/>
                    <a:pt x="352" y="1211"/>
                  </a:cubicBezTo>
                  <a:cubicBezTo>
                    <a:pt x="351" y="1230"/>
                    <a:pt x="346" y="1247"/>
                    <a:pt x="338" y="1264"/>
                  </a:cubicBezTo>
                  <a:cubicBezTo>
                    <a:pt x="330" y="1278"/>
                    <a:pt x="323" y="1293"/>
                    <a:pt x="315" y="1308"/>
                  </a:cubicBezTo>
                  <a:cubicBezTo>
                    <a:pt x="315" y="1302"/>
                    <a:pt x="315" y="1297"/>
                    <a:pt x="315" y="1292"/>
                  </a:cubicBezTo>
                  <a:cubicBezTo>
                    <a:pt x="319" y="1263"/>
                    <a:pt x="323" y="1234"/>
                    <a:pt x="328" y="1205"/>
                  </a:cubicBezTo>
                  <a:cubicBezTo>
                    <a:pt x="328" y="1199"/>
                    <a:pt x="331" y="1193"/>
                    <a:pt x="334" y="1189"/>
                  </a:cubicBezTo>
                  <a:cubicBezTo>
                    <a:pt x="345" y="1174"/>
                    <a:pt x="351" y="1156"/>
                    <a:pt x="357" y="1138"/>
                  </a:cubicBezTo>
                  <a:cubicBezTo>
                    <a:pt x="363" y="1119"/>
                    <a:pt x="370" y="1099"/>
                    <a:pt x="375" y="1080"/>
                  </a:cubicBezTo>
                  <a:cubicBezTo>
                    <a:pt x="380" y="1060"/>
                    <a:pt x="384" y="1040"/>
                    <a:pt x="382" y="1019"/>
                  </a:cubicBezTo>
                  <a:cubicBezTo>
                    <a:pt x="382" y="1017"/>
                    <a:pt x="382" y="1016"/>
                    <a:pt x="381" y="1014"/>
                  </a:cubicBezTo>
                  <a:cubicBezTo>
                    <a:pt x="377" y="1048"/>
                    <a:pt x="371" y="1081"/>
                    <a:pt x="356" y="1113"/>
                  </a:cubicBezTo>
                  <a:cubicBezTo>
                    <a:pt x="356" y="1111"/>
                    <a:pt x="356" y="1109"/>
                    <a:pt x="356" y="1108"/>
                  </a:cubicBezTo>
                  <a:cubicBezTo>
                    <a:pt x="357" y="1081"/>
                    <a:pt x="358" y="1055"/>
                    <a:pt x="358" y="1028"/>
                  </a:cubicBezTo>
                  <a:cubicBezTo>
                    <a:pt x="358" y="1024"/>
                    <a:pt x="358" y="1020"/>
                    <a:pt x="358" y="1016"/>
                  </a:cubicBezTo>
                  <a:cubicBezTo>
                    <a:pt x="356" y="1016"/>
                    <a:pt x="355" y="1015"/>
                    <a:pt x="354" y="1015"/>
                  </a:cubicBezTo>
                  <a:cubicBezTo>
                    <a:pt x="353" y="1018"/>
                    <a:pt x="352" y="1021"/>
                    <a:pt x="352" y="1024"/>
                  </a:cubicBezTo>
                  <a:cubicBezTo>
                    <a:pt x="351" y="1055"/>
                    <a:pt x="350" y="1085"/>
                    <a:pt x="351" y="1116"/>
                  </a:cubicBezTo>
                  <a:cubicBezTo>
                    <a:pt x="351" y="1136"/>
                    <a:pt x="347" y="1154"/>
                    <a:pt x="337" y="1171"/>
                  </a:cubicBezTo>
                  <a:cubicBezTo>
                    <a:pt x="336" y="1173"/>
                    <a:pt x="334" y="1174"/>
                    <a:pt x="332" y="1176"/>
                  </a:cubicBezTo>
                  <a:cubicBezTo>
                    <a:pt x="333" y="1166"/>
                    <a:pt x="335" y="1157"/>
                    <a:pt x="335" y="1147"/>
                  </a:cubicBezTo>
                  <a:cubicBezTo>
                    <a:pt x="336" y="1123"/>
                    <a:pt x="336" y="1099"/>
                    <a:pt x="336" y="1075"/>
                  </a:cubicBezTo>
                  <a:cubicBezTo>
                    <a:pt x="336" y="1073"/>
                    <a:pt x="334" y="1071"/>
                    <a:pt x="333" y="1069"/>
                  </a:cubicBezTo>
                  <a:cubicBezTo>
                    <a:pt x="332" y="1071"/>
                    <a:pt x="330" y="1074"/>
                    <a:pt x="330" y="1076"/>
                  </a:cubicBezTo>
                  <a:cubicBezTo>
                    <a:pt x="329" y="1100"/>
                    <a:pt x="331" y="1124"/>
                    <a:pt x="328" y="1147"/>
                  </a:cubicBezTo>
                  <a:cubicBezTo>
                    <a:pt x="326" y="1176"/>
                    <a:pt x="321" y="1203"/>
                    <a:pt x="317" y="1231"/>
                  </a:cubicBezTo>
                  <a:cubicBezTo>
                    <a:pt x="316" y="1232"/>
                    <a:pt x="315" y="1232"/>
                    <a:pt x="315" y="1232"/>
                  </a:cubicBezTo>
                  <a:cubicBezTo>
                    <a:pt x="314" y="1230"/>
                    <a:pt x="313" y="1227"/>
                    <a:pt x="312" y="1225"/>
                  </a:cubicBezTo>
                  <a:cubicBezTo>
                    <a:pt x="308" y="1212"/>
                    <a:pt x="304" y="1199"/>
                    <a:pt x="301" y="1186"/>
                  </a:cubicBezTo>
                  <a:cubicBezTo>
                    <a:pt x="300" y="1183"/>
                    <a:pt x="300" y="1180"/>
                    <a:pt x="301" y="1177"/>
                  </a:cubicBezTo>
                  <a:cubicBezTo>
                    <a:pt x="310" y="1149"/>
                    <a:pt x="308" y="1119"/>
                    <a:pt x="308" y="1090"/>
                  </a:cubicBezTo>
                  <a:cubicBezTo>
                    <a:pt x="308" y="1089"/>
                    <a:pt x="308" y="1088"/>
                    <a:pt x="307" y="1087"/>
                  </a:cubicBezTo>
                  <a:cubicBezTo>
                    <a:pt x="307" y="1087"/>
                    <a:pt x="307" y="1086"/>
                    <a:pt x="305" y="1085"/>
                  </a:cubicBezTo>
                  <a:cubicBezTo>
                    <a:pt x="302" y="1113"/>
                    <a:pt x="300" y="1139"/>
                    <a:pt x="297" y="1166"/>
                  </a:cubicBezTo>
                  <a:cubicBezTo>
                    <a:pt x="296" y="1166"/>
                    <a:pt x="296" y="1166"/>
                    <a:pt x="295" y="1166"/>
                  </a:cubicBezTo>
                  <a:cubicBezTo>
                    <a:pt x="294" y="1164"/>
                    <a:pt x="293" y="1162"/>
                    <a:pt x="293" y="1160"/>
                  </a:cubicBezTo>
                  <a:cubicBezTo>
                    <a:pt x="288" y="1127"/>
                    <a:pt x="287" y="1094"/>
                    <a:pt x="291" y="1061"/>
                  </a:cubicBezTo>
                  <a:cubicBezTo>
                    <a:pt x="291" y="1058"/>
                    <a:pt x="292" y="1055"/>
                    <a:pt x="294" y="1054"/>
                  </a:cubicBezTo>
                  <a:cubicBezTo>
                    <a:pt x="316" y="1041"/>
                    <a:pt x="324" y="1020"/>
                    <a:pt x="326" y="996"/>
                  </a:cubicBezTo>
                  <a:cubicBezTo>
                    <a:pt x="327" y="977"/>
                    <a:pt x="328" y="958"/>
                    <a:pt x="329" y="939"/>
                  </a:cubicBezTo>
                  <a:cubicBezTo>
                    <a:pt x="329" y="936"/>
                    <a:pt x="328" y="932"/>
                    <a:pt x="328" y="929"/>
                  </a:cubicBezTo>
                  <a:cubicBezTo>
                    <a:pt x="327" y="929"/>
                    <a:pt x="326" y="929"/>
                    <a:pt x="326" y="928"/>
                  </a:cubicBezTo>
                  <a:cubicBezTo>
                    <a:pt x="325" y="936"/>
                    <a:pt x="324" y="945"/>
                    <a:pt x="323" y="953"/>
                  </a:cubicBezTo>
                  <a:cubicBezTo>
                    <a:pt x="321" y="974"/>
                    <a:pt x="318" y="995"/>
                    <a:pt x="314" y="1016"/>
                  </a:cubicBezTo>
                  <a:cubicBezTo>
                    <a:pt x="312" y="1028"/>
                    <a:pt x="305" y="1038"/>
                    <a:pt x="292" y="1045"/>
                  </a:cubicBezTo>
                  <a:cubicBezTo>
                    <a:pt x="294" y="1036"/>
                    <a:pt x="295" y="1029"/>
                    <a:pt x="295" y="1021"/>
                  </a:cubicBezTo>
                  <a:cubicBezTo>
                    <a:pt x="296" y="1007"/>
                    <a:pt x="297" y="993"/>
                    <a:pt x="298" y="979"/>
                  </a:cubicBezTo>
                  <a:cubicBezTo>
                    <a:pt x="298" y="977"/>
                    <a:pt x="296" y="975"/>
                    <a:pt x="295" y="974"/>
                  </a:cubicBezTo>
                  <a:cubicBezTo>
                    <a:pt x="294" y="975"/>
                    <a:pt x="292" y="977"/>
                    <a:pt x="292" y="979"/>
                  </a:cubicBezTo>
                  <a:cubicBezTo>
                    <a:pt x="293" y="1009"/>
                    <a:pt x="286" y="1039"/>
                    <a:pt x="284" y="1069"/>
                  </a:cubicBezTo>
                  <a:cubicBezTo>
                    <a:pt x="283" y="1074"/>
                    <a:pt x="283" y="1079"/>
                    <a:pt x="282" y="1086"/>
                  </a:cubicBezTo>
                  <a:cubicBezTo>
                    <a:pt x="279" y="1082"/>
                    <a:pt x="277" y="1080"/>
                    <a:pt x="276" y="1078"/>
                  </a:cubicBezTo>
                  <a:cubicBezTo>
                    <a:pt x="265" y="1061"/>
                    <a:pt x="263" y="1041"/>
                    <a:pt x="261" y="1021"/>
                  </a:cubicBezTo>
                  <a:cubicBezTo>
                    <a:pt x="260" y="992"/>
                    <a:pt x="262" y="963"/>
                    <a:pt x="267" y="935"/>
                  </a:cubicBezTo>
                  <a:cubicBezTo>
                    <a:pt x="268" y="930"/>
                    <a:pt x="267" y="926"/>
                    <a:pt x="267" y="921"/>
                  </a:cubicBezTo>
                  <a:cubicBezTo>
                    <a:pt x="267" y="920"/>
                    <a:pt x="265" y="919"/>
                    <a:pt x="264" y="918"/>
                  </a:cubicBezTo>
                  <a:cubicBezTo>
                    <a:pt x="263" y="919"/>
                    <a:pt x="261" y="920"/>
                    <a:pt x="261" y="921"/>
                  </a:cubicBezTo>
                  <a:cubicBezTo>
                    <a:pt x="257" y="961"/>
                    <a:pt x="250" y="1001"/>
                    <a:pt x="257" y="1041"/>
                  </a:cubicBezTo>
                  <a:cubicBezTo>
                    <a:pt x="260" y="1058"/>
                    <a:pt x="263" y="1075"/>
                    <a:pt x="276" y="1086"/>
                  </a:cubicBezTo>
                  <a:cubicBezTo>
                    <a:pt x="284" y="1094"/>
                    <a:pt x="283" y="1102"/>
                    <a:pt x="283" y="1111"/>
                  </a:cubicBezTo>
                  <a:cubicBezTo>
                    <a:pt x="284" y="1127"/>
                    <a:pt x="285" y="1144"/>
                    <a:pt x="286" y="1160"/>
                  </a:cubicBezTo>
                  <a:cubicBezTo>
                    <a:pt x="268" y="1145"/>
                    <a:pt x="261" y="1124"/>
                    <a:pt x="256" y="1102"/>
                  </a:cubicBezTo>
                  <a:cubicBezTo>
                    <a:pt x="255" y="1102"/>
                    <a:pt x="254" y="1102"/>
                    <a:pt x="253" y="1102"/>
                  </a:cubicBezTo>
                  <a:cubicBezTo>
                    <a:pt x="253" y="1106"/>
                    <a:pt x="252" y="1110"/>
                    <a:pt x="253" y="1114"/>
                  </a:cubicBezTo>
                  <a:cubicBezTo>
                    <a:pt x="255" y="1130"/>
                    <a:pt x="262" y="1145"/>
                    <a:pt x="273" y="1156"/>
                  </a:cubicBezTo>
                  <a:cubicBezTo>
                    <a:pt x="291" y="1175"/>
                    <a:pt x="300" y="1199"/>
                    <a:pt x="306" y="1223"/>
                  </a:cubicBezTo>
                  <a:cubicBezTo>
                    <a:pt x="312" y="1246"/>
                    <a:pt x="313" y="1269"/>
                    <a:pt x="309" y="1292"/>
                  </a:cubicBezTo>
                  <a:cubicBezTo>
                    <a:pt x="308" y="1297"/>
                    <a:pt x="308" y="1302"/>
                    <a:pt x="306" y="1307"/>
                  </a:cubicBezTo>
                  <a:cubicBezTo>
                    <a:pt x="305" y="1304"/>
                    <a:pt x="304" y="1300"/>
                    <a:pt x="303" y="1296"/>
                  </a:cubicBezTo>
                  <a:cubicBezTo>
                    <a:pt x="299" y="1277"/>
                    <a:pt x="295" y="1258"/>
                    <a:pt x="291" y="1239"/>
                  </a:cubicBezTo>
                  <a:cubicBezTo>
                    <a:pt x="287" y="1223"/>
                    <a:pt x="283" y="1207"/>
                    <a:pt x="278" y="1191"/>
                  </a:cubicBezTo>
                  <a:cubicBezTo>
                    <a:pt x="277" y="1188"/>
                    <a:pt x="275" y="1186"/>
                    <a:pt x="272" y="1184"/>
                  </a:cubicBezTo>
                  <a:cubicBezTo>
                    <a:pt x="276" y="1200"/>
                    <a:pt x="280" y="1215"/>
                    <a:pt x="284" y="1231"/>
                  </a:cubicBezTo>
                  <a:cubicBezTo>
                    <a:pt x="269" y="1212"/>
                    <a:pt x="261" y="1190"/>
                    <a:pt x="253" y="1168"/>
                  </a:cubicBezTo>
                  <a:cubicBezTo>
                    <a:pt x="252" y="1168"/>
                    <a:pt x="251" y="1168"/>
                    <a:pt x="250" y="1168"/>
                  </a:cubicBezTo>
                  <a:cubicBezTo>
                    <a:pt x="250" y="1171"/>
                    <a:pt x="250" y="1174"/>
                    <a:pt x="250" y="1176"/>
                  </a:cubicBezTo>
                  <a:cubicBezTo>
                    <a:pt x="255" y="1190"/>
                    <a:pt x="259" y="1203"/>
                    <a:pt x="266" y="1215"/>
                  </a:cubicBezTo>
                  <a:cubicBezTo>
                    <a:pt x="279" y="1238"/>
                    <a:pt x="287" y="1262"/>
                    <a:pt x="293" y="1288"/>
                  </a:cubicBezTo>
                  <a:cubicBezTo>
                    <a:pt x="295" y="1296"/>
                    <a:pt x="297" y="1305"/>
                    <a:pt x="301" y="1312"/>
                  </a:cubicBezTo>
                  <a:cubicBezTo>
                    <a:pt x="308" y="1324"/>
                    <a:pt x="308" y="1337"/>
                    <a:pt x="309" y="1350"/>
                  </a:cubicBezTo>
                  <a:cubicBezTo>
                    <a:pt x="309" y="1356"/>
                    <a:pt x="309" y="1362"/>
                    <a:pt x="310" y="1369"/>
                  </a:cubicBezTo>
                  <a:cubicBezTo>
                    <a:pt x="308" y="1366"/>
                    <a:pt x="307" y="1365"/>
                    <a:pt x="306" y="1363"/>
                  </a:cubicBezTo>
                  <a:cubicBezTo>
                    <a:pt x="287" y="1334"/>
                    <a:pt x="274" y="1302"/>
                    <a:pt x="262" y="1270"/>
                  </a:cubicBezTo>
                  <a:cubicBezTo>
                    <a:pt x="254" y="1249"/>
                    <a:pt x="247" y="1228"/>
                    <a:pt x="239" y="1208"/>
                  </a:cubicBezTo>
                  <a:cubicBezTo>
                    <a:pt x="232" y="1191"/>
                    <a:pt x="234" y="1174"/>
                    <a:pt x="235" y="1156"/>
                  </a:cubicBezTo>
                  <a:cubicBezTo>
                    <a:pt x="237" y="1133"/>
                    <a:pt x="236" y="1110"/>
                    <a:pt x="236" y="1088"/>
                  </a:cubicBezTo>
                  <a:cubicBezTo>
                    <a:pt x="235" y="1060"/>
                    <a:pt x="233" y="1033"/>
                    <a:pt x="233" y="1005"/>
                  </a:cubicBezTo>
                  <a:cubicBezTo>
                    <a:pt x="233" y="994"/>
                    <a:pt x="236" y="983"/>
                    <a:pt x="237" y="972"/>
                  </a:cubicBezTo>
                  <a:cubicBezTo>
                    <a:pt x="238" y="962"/>
                    <a:pt x="237" y="953"/>
                    <a:pt x="237" y="943"/>
                  </a:cubicBezTo>
                  <a:cubicBezTo>
                    <a:pt x="237" y="942"/>
                    <a:pt x="236" y="940"/>
                    <a:pt x="236" y="938"/>
                  </a:cubicBezTo>
                  <a:cubicBezTo>
                    <a:pt x="235" y="938"/>
                    <a:pt x="235" y="938"/>
                    <a:pt x="234" y="938"/>
                  </a:cubicBezTo>
                  <a:cubicBezTo>
                    <a:pt x="232" y="957"/>
                    <a:pt x="231" y="975"/>
                    <a:pt x="229" y="993"/>
                  </a:cubicBezTo>
                  <a:cubicBezTo>
                    <a:pt x="228" y="993"/>
                    <a:pt x="227" y="993"/>
                    <a:pt x="226" y="993"/>
                  </a:cubicBezTo>
                  <a:cubicBezTo>
                    <a:pt x="225" y="984"/>
                    <a:pt x="225" y="975"/>
                    <a:pt x="224" y="966"/>
                  </a:cubicBezTo>
                  <a:cubicBezTo>
                    <a:pt x="223" y="962"/>
                    <a:pt x="225" y="957"/>
                    <a:pt x="219" y="955"/>
                  </a:cubicBezTo>
                  <a:cubicBezTo>
                    <a:pt x="218" y="958"/>
                    <a:pt x="217" y="962"/>
                    <a:pt x="217" y="965"/>
                  </a:cubicBezTo>
                  <a:cubicBezTo>
                    <a:pt x="219" y="982"/>
                    <a:pt x="222" y="998"/>
                    <a:pt x="224" y="1014"/>
                  </a:cubicBezTo>
                  <a:cubicBezTo>
                    <a:pt x="227" y="1058"/>
                    <a:pt x="232" y="1101"/>
                    <a:pt x="229" y="1145"/>
                  </a:cubicBezTo>
                  <a:cubicBezTo>
                    <a:pt x="228" y="1150"/>
                    <a:pt x="227" y="1155"/>
                    <a:pt x="227" y="1161"/>
                  </a:cubicBezTo>
                  <a:cubicBezTo>
                    <a:pt x="226" y="1159"/>
                    <a:pt x="225" y="1158"/>
                    <a:pt x="225" y="1157"/>
                  </a:cubicBezTo>
                  <a:cubicBezTo>
                    <a:pt x="215" y="1121"/>
                    <a:pt x="205" y="1085"/>
                    <a:pt x="196" y="1049"/>
                  </a:cubicBezTo>
                  <a:cubicBezTo>
                    <a:pt x="191" y="1028"/>
                    <a:pt x="185" y="1007"/>
                    <a:pt x="187" y="985"/>
                  </a:cubicBezTo>
                  <a:cubicBezTo>
                    <a:pt x="188" y="978"/>
                    <a:pt x="188" y="970"/>
                    <a:pt x="189" y="963"/>
                  </a:cubicBezTo>
                  <a:cubicBezTo>
                    <a:pt x="190" y="958"/>
                    <a:pt x="192" y="953"/>
                    <a:pt x="195" y="951"/>
                  </a:cubicBezTo>
                  <a:cubicBezTo>
                    <a:pt x="218" y="932"/>
                    <a:pt x="226" y="907"/>
                    <a:pt x="225" y="878"/>
                  </a:cubicBezTo>
                  <a:cubicBezTo>
                    <a:pt x="224" y="853"/>
                    <a:pt x="222" y="829"/>
                    <a:pt x="221" y="804"/>
                  </a:cubicBezTo>
                  <a:cubicBezTo>
                    <a:pt x="221" y="803"/>
                    <a:pt x="221" y="802"/>
                    <a:pt x="220" y="801"/>
                  </a:cubicBezTo>
                  <a:cubicBezTo>
                    <a:pt x="220" y="801"/>
                    <a:pt x="219" y="801"/>
                    <a:pt x="218" y="801"/>
                  </a:cubicBezTo>
                  <a:cubicBezTo>
                    <a:pt x="218" y="809"/>
                    <a:pt x="218" y="816"/>
                    <a:pt x="218" y="823"/>
                  </a:cubicBezTo>
                  <a:cubicBezTo>
                    <a:pt x="218" y="851"/>
                    <a:pt x="221" y="878"/>
                    <a:pt x="215" y="905"/>
                  </a:cubicBezTo>
                  <a:cubicBezTo>
                    <a:pt x="211" y="922"/>
                    <a:pt x="205" y="931"/>
                    <a:pt x="195" y="939"/>
                  </a:cubicBezTo>
                  <a:cubicBezTo>
                    <a:pt x="195" y="918"/>
                    <a:pt x="197" y="897"/>
                    <a:pt x="196" y="876"/>
                  </a:cubicBezTo>
                  <a:cubicBezTo>
                    <a:pt x="195" y="856"/>
                    <a:pt x="192" y="836"/>
                    <a:pt x="190" y="816"/>
                  </a:cubicBezTo>
                  <a:cubicBezTo>
                    <a:pt x="190" y="815"/>
                    <a:pt x="189" y="813"/>
                    <a:pt x="188" y="812"/>
                  </a:cubicBezTo>
                  <a:cubicBezTo>
                    <a:pt x="187" y="810"/>
                    <a:pt x="185" y="808"/>
                    <a:pt x="183" y="807"/>
                  </a:cubicBezTo>
                  <a:cubicBezTo>
                    <a:pt x="182" y="809"/>
                    <a:pt x="181" y="811"/>
                    <a:pt x="181" y="813"/>
                  </a:cubicBezTo>
                  <a:cubicBezTo>
                    <a:pt x="187" y="841"/>
                    <a:pt x="189" y="870"/>
                    <a:pt x="188" y="899"/>
                  </a:cubicBezTo>
                  <a:cubicBezTo>
                    <a:pt x="188" y="913"/>
                    <a:pt x="186" y="927"/>
                    <a:pt x="185" y="941"/>
                  </a:cubicBezTo>
                  <a:cubicBezTo>
                    <a:pt x="183" y="962"/>
                    <a:pt x="182" y="983"/>
                    <a:pt x="180" y="1004"/>
                  </a:cubicBezTo>
                  <a:cubicBezTo>
                    <a:pt x="180" y="1009"/>
                    <a:pt x="180" y="1013"/>
                    <a:pt x="180" y="1017"/>
                  </a:cubicBezTo>
                  <a:cubicBezTo>
                    <a:pt x="179" y="1017"/>
                    <a:pt x="178" y="1017"/>
                    <a:pt x="178" y="1018"/>
                  </a:cubicBezTo>
                  <a:cubicBezTo>
                    <a:pt x="175" y="1005"/>
                    <a:pt x="172" y="993"/>
                    <a:pt x="170" y="981"/>
                  </a:cubicBezTo>
                  <a:cubicBezTo>
                    <a:pt x="168" y="961"/>
                    <a:pt x="168" y="940"/>
                    <a:pt x="164" y="920"/>
                  </a:cubicBezTo>
                  <a:cubicBezTo>
                    <a:pt x="160" y="905"/>
                    <a:pt x="153" y="890"/>
                    <a:pt x="148" y="875"/>
                  </a:cubicBezTo>
                  <a:cubicBezTo>
                    <a:pt x="145" y="865"/>
                    <a:pt x="143" y="855"/>
                    <a:pt x="140" y="845"/>
                  </a:cubicBezTo>
                  <a:cubicBezTo>
                    <a:pt x="139" y="843"/>
                    <a:pt x="137" y="841"/>
                    <a:pt x="136" y="839"/>
                  </a:cubicBezTo>
                  <a:cubicBezTo>
                    <a:pt x="135" y="842"/>
                    <a:pt x="133" y="845"/>
                    <a:pt x="133" y="847"/>
                  </a:cubicBezTo>
                  <a:cubicBezTo>
                    <a:pt x="139" y="867"/>
                    <a:pt x="146" y="888"/>
                    <a:pt x="152" y="908"/>
                  </a:cubicBezTo>
                  <a:cubicBezTo>
                    <a:pt x="154" y="915"/>
                    <a:pt x="157" y="922"/>
                    <a:pt x="159" y="928"/>
                  </a:cubicBezTo>
                  <a:cubicBezTo>
                    <a:pt x="158" y="929"/>
                    <a:pt x="157" y="929"/>
                    <a:pt x="157" y="929"/>
                  </a:cubicBezTo>
                  <a:cubicBezTo>
                    <a:pt x="147" y="915"/>
                    <a:pt x="136" y="900"/>
                    <a:pt x="127" y="885"/>
                  </a:cubicBezTo>
                  <a:cubicBezTo>
                    <a:pt x="115" y="867"/>
                    <a:pt x="108" y="846"/>
                    <a:pt x="104" y="825"/>
                  </a:cubicBezTo>
                  <a:cubicBezTo>
                    <a:pt x="102" y="816"/>
                    <a:pt x="100" y="807"/>
                    <a:pt x="97" y="798"/>
                  </a:cubicBezTo>
                  <a:cubicBezTo>
                    <a:pt x="96" y="797"/>
                    <a:pt x="94" y="796"/>
                    <a:pt x="93" y="794"/>
                  </a:cubicBezTo>
                  <a:cubicBezTo>
                    <a:pt x="92" y="796"/>
                    <a:pt x="90" y="798"/>
                    <a:pt x="91" y="800"/>
                  </a:cubicBezTo>
                  <a:cubicBezTo>
                    <a:pt x="97" y="823"/>
                    <a:pt x="102" y="847"/>
                    <a:pt x="111" y="869"/>
                  </a:cubicBezTo>
                  <a:cubicBezTo>
                    <a:pt x="121" y="890"/>
                    <a:pt x="135" y="909"/>
                    <a:pt x="148" y="927"/>
                  </a:cubicBezTo>
                  <a:cubicBezTo>
                    <a:pt x="157" y="938"/>
                    <a:pt x="162" y="949"/>
                    <a:pt x="162" y="963"/>
                  </a:cubicBezTo>
                  <a:cubicBezTo>
                    <a:pt x="161" y="989"/>
                    <a:pt x="169" y="1012"/>
                    <a:pt x="177" y="1036"/>
                  </a:cubicBezTo>
                  <a:cubicBezTo>
                    <a:pt x="183" y="1055"/>
                    <a:pt x="188" y="1074"/>
                    <a:pt x="194" y="1093"/>
                  </a:cubicBezTo>
                  <a:cubicBezTo>
                    <a:pt x="200" y="1115"/>
                    <a:pt x="206" y="1137"/>
                    <a:pt x="212" y="1159"/>
                  </a:cubicBezTo>
                  <a:cubicBezTo>
                    <a:pt x="212" y="1160"/>
                    <a:pt x="212" y="1161"/>
                    <a:pt x="213" y="1164"/>
                  </a:cubicBezTo>
                  <a:cubicBezTo>
                    <a:pt x="209" y="1160"/>
                    <a:pt x="206" y="1156"/>
                    <a:pt x="203" y="1154"/>
                  </a:cubicBezTo>
                  <a:cubicBezTo>
                    <a:pt x="192" y="1143"/>
                    <a:pt x="181" y="1131"/>
                    <a:pt x="169" y="1121"/>
                  </a:cubicBezTo>
                  <a:cubicBezTo>
                    <a:pt x="160" y="1113"/>
                    <a:pt x="156" y="1103"/>
                    <a:pt x="155" y="1091"/>
                  </a:cubicBezTo>
                  <a:cubicBezTo>
                    <a:pt x="152" y="1058"/>
                    <a:pt x="148" y="1025"/>
                    <a:pt x="148" y="992"/>
                  </a:cubicBezTo>
                  <a:cubicBezTo>
                    <a:pt x="148" y="979"/>
                    <a:pt x="144" y="965"/>
                    <a:pt x="141" y="952"/>
                  </a:cubicBezTo>
                  <a:cubicBezTo>
                    <a:pt x="141" y="949"/>
                    <a:pt x="139" y="946"/>
                    <a:pt x="136" y="943"/>
                  </a:cubicBezTo>
                  <a:cubicBezTo>
                    <a:pt x="138" y="964"/>
                    <a:pt x="141" y="986"/>
                    <a:pt x="143" y="1007"/>
                  </a:cubicBezTo>
                  <a:cubicBezTo>
                    <a:pt x="142" y="1007"/>
                    <a:pt x="141" y="1007"/>
                    <a:pt x="141" y="1008"/>
                  </a:cubicBezTo>
                  <a:cubicBezTo>
                    <a:pt x="134" y="996"/>
                    <a:pt x="138" y="980"/>
                    <a:pt x="127" y="970"/>
                  </a:cubicBezTo>
                  <a:cubicBezTo>
                    <a:pt x="126" y="970"/>
                    <a:pt x="126" y="970"/>
                    <a:pt x="125" y="970"/>
                  </a:cubicBezTo>
                  <a:cubicBezTo>
                    <a:pt x="125" y="972"/>
                    <a:pt x="125" y="974"/>
                    <a:pt x="125" y="976"/>
                  </a:cubicBezTo>
                  <a:cubicBezTo>
                    <a:pt x="130" y="992"/>
                    <a:pt x="135" y="1009"/>
                    <a:pt x="138" y="1026"/>
                  </a:cubicBezTo>
                  <a:cubicBezTo>
                    <a:pt x="143" y="1047"/>
                    <a:pt x="145" y="1068"/>
                    <a:pt x="148" y="1090"/>
                  </a:cubicBezTo>
                  <a:cubicBezTo>
                    <a:pt x="148" y="1090"/>
                    <a:pt x="147" y="1090"/>
                    <a:pt x="146" y="1091"/>
                  </a:cubicBezTo>
                  <a:cubicBezTo>
                    <a:pt x="142" y="1084"/>
                    <a:pt x="137" y="1077"/>
                    <a:pt x="134" y="1070"/>
                  </a:cubicBezTo>
                  <a:cubicBezTo>
                    <a:pt x="126" y="1056"/>
                    <a:pt x="119" y="1042"/>
                    <a:pt x="112" y="1028"/>
                  </a:cubicBezTo>
                  <a:cubicBezTo>
                    <a:pt x="110" y="1023"/>
                    <a:pt x="110" y="1017"/>
                    <a:pt x="110" y="1012"/>
                  </a:cubicBezTo>
                  <a:cubicBezTo>
                    <a:pt x="111" y="974"/>
                    <a:pt x="104" y="937"/>
                    <a:pt x="92" y="901"/>
                  </a:cubicBezTo>
                  <a:cubicBezTo>
                    <a:pt x="89" y="892"/>
                    <a:pt x="83" y="883"/>
                    <a:pt x="78" y="874"/>
                  </a:cubicBezTo>
                  <a:cubicBezTo>
                    <a:pt x="94" y="919"/>
                    <a:pt x="103" y="964"/>
                    <a:pt x="103" y="1011"/>
                  </a:cubicBezTo>
                  <a:cubicBezTo>
                    <a:pt x="102" y="1012"/>
                    <a:pt x="101" y="1012"/>
                    <a:pt x="100" y="1013"/>
                  </a:cubicBezTo>
                  <a:cubicBezTo>
                    <a:pt x="90" y="996"/>
                    <a:pt x="79" y="979"/>
                    <a:pt x="71" y="961"/>
                  </a:cubicBezTo>
                  <a:cubicBezTo>
                    <a:pt x="63" y="944"/>
                    <a:pt x="58" y="925"/>
                    <a:pt x="52" y="906"/>
                  </a:cubicBezTo>
                  <a:cubicBezTo>
                    <a:pt x="50" y="906"/>
                    <a:pt x="49" y="906"/>
                    <a:pt x="48" y="907"/>
                  </a:cubicBezTo>
                  <a:cubicBezTo>
                    <a:pt x="48" y="910"/>
                    <a:pt x="47" y="913"/>
                    <a:pt x="48" y="916"/>
                  </a:cubicBezTo>
                  <a:cubicBezTo>
                    <a:pt x="57" y="945"/>
                    <a:pt x="65" y="975"/>
                    <a:pt x="84" y="1000"/>
                  </a:cubicBezTo>
                  <a:cubicBezTo>
                    <a:pt x="44" y="982"/>
                    <a:pt x="28" y="944"/>
                    <a:pt x="13" y="907"/>
                  </a:cubicBezTo>
                  <a:cubicBezTo>
                    <a:pt x="12" y="908"/>
                    <a:pt x="11" y="908"/>
                    <a:pt x="10" y="908"/>
                  </a:cubicBezTo>
                  <a:cubicBezTo>
                    <a:pt x="10" y="911"/>
                    <a:pt x="10" y="913"/>
                    <a:pt x="11" y="916"/>
                  </a:cubicBezTo>
                  <a:cubicBezTo>
                    <a:pt x="19" y="942"/>
                    <a:pt x="31" y="966"/>
                    <a:pt x="51" y="987"/>
                  </a:cubicBezTo>
                  <a:cubicBezTo>
                    <a:pt x="62" y="999"/>
                    <a:pt x="76" y="1006"/>
                    <a:pt x="90" y="1013"/>
                  </a:cubicBezTo>
                  <a:cubicBezTo>
                    <a:pt x="93" y="1015"/>
                    <a:pt x="95" y="1016"/>
                    <a:pt x="96" y="1018"/>
                  </a:cubicBezTo>
                  <a:cubicBezTo>
                    <a:pt x="105" y="1034"/>
                    <a:pt x="114" y="1051"/>
                    <a:pt x="124" y="1067"/>
                  </a:cubicBezTo>
                  <a:cubicBezTo>
                    <a:pt x="131" y="1081"/>
                    <a:pt x="140" y="1095"/>
                    <a:pt x="149" y="1111"/>
                  </a:cubicBezTo>
                  <a:cubicBezTo>
                    <a:pt x="138" y="1104"/>
                    <a:pt x="128" y="1098"/>
                    <a:pt x="118" y="1092"/>
                  </a:cubicBezTo>
                  <a:cubicBezTo>
                    <a:pt x="101" y="1082"/>
                    <a:pt x="93" y="1064"/>
                    <a:pt x="81" y="1050"/>
                  </a:cubicBezTo>
                  <a:cubicBezTo>
                    <a:pt x="67" y="1031"/>
                    <a:pt x="52" y="1014"/>
                    <a:pt x="37" y="996"/>
                  </a:cubicBezTo>
                  <a:cubicBezTo>
                    <a:pt x="36" y="994"/>
                    <a:pt x="33" y="992"/>
                    <a:pt x="31" y="991"/>
                  </a:cubicBezTo>
                  <a:cubicBezTo>
                    <a:pt x="31" y="991"/>
                    <a:pt x="30" y="992"/>
                    <a:pt x="30" y="992"/>
                  </a:cubicBezTo>
                  <a:cubicBezTo>
                    <a:pt x="51" y="1020"/>
                    <a:pt x="71" y="1048"/>
                    <a:pt x="92" y="1076"/>
                  </a:cubicBezTo>
                  <a:cubicBezTo>
                    <a:pt x="91" y="1077"/>
                    <a:pt x="91" y="1078"/>
                    <a:pt x="90" y="1079"/>
                  </a:cubicBezTo>
                  <a:cubicBezTo>
                    <a:pt x="78" y="1069"/>
                    <a:pt x="64" y="1061"/>
                    <a:pt x="53" y="1051"/>
                  </a:cubicBezTo>
                  <a:cubicBezTo>
                    <a:pt x="42" y="1041"/>
                    <a:pt x="32" y="1029"/>
                    <a:pt x="22" y="1017"/>
                  </a:cubicBezTo>
                  <a:cubicBezTo>
                    <a:pt x="21" y="1017"/>
                    <a:pt x="21" y="1018"/>
                    <a:pt x="20" y="1018"/>
                  </a:cubicBezTo>
                  <a:cubicBezTo>
                    <a:pt x="21" y="1021"/>
                    <a:pt x="22" y="1024"/>
                    <a:pt x="23" y="1026"/>
                  </a:cubicBezTo>
                  <a:cubicBezTo>
                    <a:pt x="34" y="1046"/>
                    <a:pt x="51" y="1059"/>
                    <a:pt x="69" y="1071"/>
                  </a:cubicBezTo>
                  <a:cubicBezTo>
                    <a:pt x="77" y="1077"/>
                    <a:pt x="87" y="1082"/>
                    <a:pt x="95" y="1089"/>
                  </a:cubicBezTo>
                  <a:cubicBezTo>
                    <a:pt x="84" y="1086"/>
                    <a:pt x="73" y="1083"/>
                    <a:pt x="63" y="1079"/>
                  </a:cubicBezTo>
                  <a:cubicBezTo>
                    <a:pt x="52" y="1075"/>
                    <a:pt x="41" y="1071"/>
                    <a:pt x="30" y="1065"/>
                  </a:cubicBezTo>
                  <a:cubicBezTo>
                    <a:pt x="21" y="1059"/>
                    <a:pt x="12" y="1052"/>
                    <a:pt x="3" y="1045"/>
                  </a:cubicBezTo>
                  <a:close/>
                  <a:moveTo>
                    <a:pt x="497" y="375"/>
                  </a:moveTo>
                  <a:cubicBezTo>
                    <a:pt x="479" y="419"/>
                    <a:pt x="467" y="464"/>
                    <a:pt x="477" y="511"/>
                  </a:cubicBezTo>
                  <a:cubicBezTo>
                    <a:pt x="477" y="511"/>
                    <a:pt x="476" y="511"/>
                    <a:pt x="476" y="511"/>
                  </a:cubicBezTo>
                  <a:cubicBezTo>
                    <a:pt x="475" y="510"/>
                    <a:pt x="474" y="510"/>
                    <a:pt x="474" y="509"/>
                  </a:cubicBezTo>
                  <a:cubicBezTo>
                    <a:pt x="454" y="488"/>
                    <a:pt x="454" y="462"/>
                    <a:pt x="463" y="438"/>
                  </a:cubicBezTo>
                  <a:cubicBezTo>
                    <a:pt x="470" y="417"/>
                    <a:pt x="483" y="398"/>
                    <a:pt x="493" y="378"/>
                  </a:cubicBezTo>
                  <a:cubicBezTo>
                    <a:pt x="494" y="377"/>
                    <a:pt x="495" y="376"/>
                    <a:pt x="496" y="374"/>
                  </a:cubicBezTo>
                  <a:cubicBezTo>
                    <a:pt x="496" y="375"/>
                    <a:pt x="497" y="375"/>
                    <a:pt x="497" y="375"/>
                  </a:cubicBezTo>
                  <a:close/>
                  <a:moveTo>
                    <a:pt x="507" y="515"/>
                  </a:moveTo>
                  <a:cubicBezTo>
                    <a:pt x="526" y="479"/>
                    <a:pt x="524" y="442"/>
                    <a:pt x="520" y="404"/>
                  </a:cubicBezTo>
                  <a:cubicBezTo>
                    <a:pt x="534" y="432"/>
                    <a:pt x="538" y="461"/>
                    <a:pt x="529" y="491"/>
                  </a:cubicBezTo>
                  <a:cubicBezTo>
                    <a:pt x="526" y="503"/>
                    <a:pt x="518" y="510"/>
                    <a:pt x="507" y="515"/>
                  </a:cubicBezTo>
                  <a:close/>
                  <a:moveTo>
                    <a:pt x="498" y="509"/>
                  </a:moveTo>
                  <a:cubicBezTo>
                    <a:pt x="502" y="468"/>
                    <a:pt x="506" y="427"/>
                    <a:pt x="511" y="385"/>
                  </a:cubicBezTo>
                  <a:cubicBezTo>
                    <a:pt x="516" y="428"/>
                    <a:pt x="522" y="471"/>
                    <a:pt x="498" y="509"/>
                  </a:cubicBezTo>
                  <a:close/>
                  <a:moveTo>
                    <a:pt x="503" y="382"/>
                  </a:moveTo>
                  <a:cubicBezTo>
                    <a:pt x="502" y="388"/>
                    <a:pt x="501" y="394"/>
                    <a:pt x="501" y="400"/>
                  </a:cubicBezTo>
                  <a:cubicBezTo>
                    <a:pt x="498" y="424"/>
                    <a:pt x="496" y="449"/>
                    <a:pt x="493" y="473"/>
                  </a:cubicBezTo>
                  <a:cubicBezTo>
                    <a:pt x="492" y="483"/>
                    <a:pt x="489" y="492"/>
                    <a:pt x="487" y="502"/>
                  </a:cubicBezTo>
                  <a:cubicBezTo>
                    <a:pt x="486" y="502"/>
                    <a:pt x="485" y="502"/>
                    <a:pt x="483" y="502"/>
                  </a:cubicBezTo>
                  <a:cubicBezTo>
                    <a:pt x="477" y="460"/>
                    <a:pt x="487" y="420"/>
                    <a:pt x="503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46"/>
            <p:cNvSpPr>
              <a:spLocks/>
            </p:cNvSpPr>
            <p:nvPr/>
          </p:nvSpPr>
          <p:spPr bwMode="auto">
            <a:xfrm>
              <a:off x="5875338" y="744538"/>
              <a:ext cx="1660525" cy="5803900"/>
            </a:xfrm>
            <a:custGeom>
              <a:avLst/>
              <a:gdLst>
                <a:gd name="T0" fmla="*/ 158 w 519"/>
                <a:gd name="T1" fmla="*/ 150 h 1817"/>
                <a:gd name="T2" fmla="*/ 35 w 519"/>
                <a:gd name="T3" fmla="*/ 59 h 1817"/>
                <a:gd name="T4" fmla="*/ 64 w 519"/>
                <a:gd name="T5" fmla="*/ 65 h 1817"/>
                <a:gd name="T6" fmla="*/ 147 w 519"/>
                <a:gd name="T7" fmla="*/ 125 h 1817"/>
                <a:gd name="T8" fmla="*/ 103 w 519"/>
                <a:gd name="T9" fmla="*/ 43 h 1817"/>
                <a:gd name="T10" fmla="*/ 160 w 519"/>
                <a:gd name="T11" fmla="*/ 104 h 1817"/>
                <a:gd name="T12" fmla="*/ 171 w 519"/>
                <a:gd name="T13" fmla="*/ 59 h 1817"/>
                <a:gd name="T14" fmla="*/ 183 w 519"/>
                <a:gd name="T15" fmla="*/ 118 h 1817"/>
                <a:gd name="T16" fmla="*/ 180 w 519"/>
                <a:gd name="T17" fmla="*/ 143 h 1817"/>
                <a:gd name="T18" fmla="*/ 219 w 519"/>
                <a:gd name="T19" fmla="*/ 0 h 1817"/>
                <a:gd name="T20" fmla="*/ 203 w 519"/>
                <a:gd name="T21" fmla="*/ 193 h 1817"/>
                <a:gd name="T22" fmla="*/ 216 w 519"/>
                <a:gd name="T23" fmla="*/ 184 h 1817"/>
                <a:gd name="T24" fmla="*/ 236 w 519"/>
                <a:gd name="T25" fmla="*/ 365 h 1817"/>
                <a:gd name="T26" fmla="*/ 228 w 519"/>
                <a:gd name="T27" fmla="*/ 882 h 1817"/>
                <a:gd name="T28" fmla="*/ 203 w 519"/>
                <a:gd name="T29" fmla="*/ 1376 h 1817"/>
                <a:gd name="T30" fmla="*/ 377 w 519"/>
                <a:gd name="T31" fmla="*/ 731 h 1817"/>
                <a:gd name="T32" fmla="*/ 343 w 519"/>
                <a:gd name="T33" fmla="*/ 595 h 1817"/>
                <a:gd name="T34" fmla="*/ 357 w 519"/>
                <a:gd name="T35" fmla="*/ 592 h 1817"/>
                <a:gd name="T36" fmla="*/ 336 w 519"/>
                <a:gd name="T37" fmla="*/ 574 h 1817"/>
                <a:gd name="T38" fmla="*/ 270 w 519"/>
                <a:gd name="T39" fmla="*/ 416 h 1817"/>
                <a:gd name="T40" fmla="*/ 312 w 519"/>
                <a:gd name="T41" fmla="*/ 514 h 1817"/>
                <a:gd name="T42" fmla="*/ 327 w 519"/>
                <a:gd name="T43" fmla="*/ 405 h 1817"/>
                <a:gd name="T44" fmla="*/ 356 w 519"/>
                <a:gd name="T45" fmla="*/ 495 h 1817"/>
                <a:gd name="T46" fmla="*/ 364 w 519"/>
                <a:gd name="T47" fmla="*/ 494 h 1817"/>
                <a:gd name="T48" fmla="*/ 403 w 519"/>
                <a:gd name="T49" fmla="*/ 416 h 1817"/>
                <a:gd name="T50" fmla="*/ 402 w 519"/>
                <a:gd name="T51" fmla="*/ 544 h 1817"/>
                <a:gd name="T52" fmla="*/ 421 w 519"/>
                <a:gd name="T53" fmla="*/ 545 h 1817"/>
                <a:gd name="T54" fmla="*/ 444 w 519"/>
                <a:gd name="T55" fmla="*/ 545 h 1817"/>
                <a:gd name="T56" fmla="*/ 451 w 519"/>
                <a:gd name="T57" fmla="*/ 558 h 1817"/>
                <a:gd name="T58" fmla="*/ 512 w 519"/>
                <a:gd name="T59" fmla="*/ 500 h 1817"/>
                <a:gd name="T60" fmla="*/ 437 w 519"/>
                <a:gd name="T61" fmla="*/ 619 h 1817"/>
                <a:gd name="T62" fmla="*/ 418 w 519"/>
                <a:gd name="T63" fmla="*/ 615 h 1817"/>
                <a:gd name="T64" fmla="*/ 400 w 519"/>
                <a:gd name="T65" fmla="*/ 580 h 1817"/>
                <a:gd name="T66" fmla="*/ 271 w 519"/>
                <a:gd name="T67" fmla="*/ 1145 h 1817"/>
                <a:gd name="T68" fmla="*/ 217 w 519"/>
                <a:gd name="T69" fmla="*/ 1553 h 1817"/>
                <a:gd name="T70" fmla="*/ 276 w 519"/>
                <a:gd name="T71" fmla="*/ 1267 h 1817"/>
                <a:gd name="T72" fmla="*/ 301 w 519"/>
                <a:gd name="T73" fmla="*/ 1337 h 1817"/>
                <a:gd name="T74" fmla="*/ 302 w 519"/>
                <a:gd name="T75" fmla="*/ 1145 h 1817"/>
                <a:gd name="T76" fmla="*/ 333 w 519"/>
                <a:gd name="T77" fmla="*/ 1118 h 1817"/>
                <a:gd name="T78" fmla="*/ 315 w 519"/>
                <a:gd name="T79" fmla="*/ 1280 h 1817"/>
                <a:gd name="T80" fmla="*/ 369 w 519"/>
                <a:gd name="T81" fmla="*/ 1145 h 1817"/>
                <a:gd name="T82" fmla="*/ 352 w 519"/>
                <a:gd name="T83" fmla="*/ 1040 h 1817"/>
                <a:gd name="T84" fmla="*/ 397 w 519"/>
                <a:gd name="T85" fmla="*/ 980 h 1817"/>
                <a:gd name="T86" fmla="*/ 402 w 519"/>
                <a:gd name="T87" fmla="*/ 1125 h 1817"/>
                <a:gd name="T88" fmla="*/ 444 w 519"/>
                <a:gd name="T89" fmla="*/ 925 h 1817"/>
                <a:gd name="T90" fmla="*/ 417 w 519"/>
                <a:gd name="T91" fmla="*/ 1124 h 1817"/>
                <a:gd name="T92" fmla="*/ 454 w 519"/>
                <a:gd name="T93" fmla="*/ 1079 h 1817"/>
                <a:gd name="T94" fmla="*/ 320 w 519"/>
                <a:gd name="T95" fmla="*/ 1395 h 1817"/>
                <a:gd name="T96" fmla="*/ 454 w 519"/>
                <a:gd name="T97" fmla="*/ 1104 h 1817"/>
                <a:gd name="T98" fmla="*/ 469 w 519"/>
                <a:gd name="T99" fmla="*/ 1182 h 1817"/>
                <a:gd name="T100" fmla="*/ 317 w 519"/>
                <a:gd name="T101" fmla="*/ 1411 h 1817"/>
                <a:gd name="T102" fmla="*/ 418 w 519"/>
                <a:gd name="T103" fmla="*/ 1317 h 1817"/>
                <a:gd name="T104" fmla="*/ 457 w 519"/>
                <a:gd name="T105" fmla="*/ 1270 h 1817"/>
                <a:gd name="T106" fmla="*/ 467 w 519"/>
                <a:gd name="T107" fmla="*/ 1319 h 1817"/>
                <a:gd name="T108" fmla="*/ 359 w 519"/>
                <a:gd name="T109" fmla="*/ 1415 h 1817"/>
                <a:gd name="T110" fmla="*/ 215 w 519"/>
                <a:gd name="T111" fmla="*/ 1608 h 1817"/>
                <a:gd name="T112" fmla="*/ 212 w 519"/>
                <a:gd name="T113" fmla="*/ 1817 h 1817"/>
                <a:gd name="T114" fmla="*/ 187 w 519"/>
                <a:gd name="T115" fmla="*/ 1419 h 1817"/>
                <a:gd name="T116" fmla="*/ 218 w 519"/>
                <a:gd name="T117" fmla="*/ 552 h 1817"/>
                <a:gd name="T118" fmla="*/ 169 w 519"/>
                <a:gd name="T119" fmla="*/ 158 h 1817"/>
                <a:gd name="T120" fmla="*/ 171 w 519"/>
                <a:gd name="T121" fmla="*/ 199 h 1817"/>
                <a:gd name="T122" fmla="*/ 110 w 519"/>
                <a:gd name="T123" fmla="*/ 164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9" h="1817">
                  <a:moveTo>
                    <a:pt x="6" y="57"/>
                  </a:moveTo>
                  <a:cubicBezTo>
                    <a:pt x="8" y="60"/>
                    <a:pt x="10" y="63"/>
                    <a:pt x="11" y="66"/>
                  </a:cubicBezTo>
                  <a:cubicBezTo>
                    <a:pt x="21" y="91"/>
                    <a:pt x="36" y="112"/>
                    <a:pt x="57" y="129"/>
                  </a:cubicBezTo>
                  <a:cubicBezTo>
                    <a:pt x="81" y="148"/>
                    <a:pt x="108" y="161"/>
                    <a:pt x="140" y="155"/>
                  </a:cubicBezTo>
                  <a:cubicBezTo>
                    <a:pt x="146" y="154"/>
                    <a:pt x="152" y="152"/>
                    <a:pt x="158" y="150"/>
                  </a:cubicBezTo>
                  <a:cubicBezTo>
                    <a:pt x="158" y="149"/>
                    <a:pt x="158" y="149"/>
                    <a:pt x="158" y="148"/>
                  </a:cubicBezTo>
                  <a:cubicBezTo>
                    <a:pt x="151" y="147"/>
                    <a:pt x="145" y="145"/>
                    <a:pt x="138" y="145"/>
                  </a:cubicBezTo>
                  <a:cubicBezTo>
                    <a:pt x="104" y="143"/>
                    <a:pt x="76" y="128"/>
                    <a:pt x="54" y="102"/>
                  </a:cubicBezTo>
                  <a:cubicBezTo>
                    <a:pt x="46" y="92"/>
                    <a:pt x="40" y="79"/>
                    <a:pt x="34" y="67"/>
                  </a:cubicBezTo>
                  <a:cubicBezTo>
                    <a:pt x="33" y="65"/>
                    <a:pt x="34" y="62"/>
                    <a:pt x="35" y="59"/>
                  </a:cubicBezTo>
                  <a:cubicBezTo>
                    <a:pt x="37" y="61"/>
                    <a:pt x="40" y="62"/>
                    <a:pt x="41" y="64"/>
                  </a:cubicBezTo>
                  <a:cubicBezTo>
                    <a:pt x="49" y="86"/>
                    <a:pt x="64" y="103"/>
                    <a:pt x="82" y="117"/>
                  </a:cubicBezTo>
                  <a:cubicBezTo>
                    <a:pt x="100" y="132"/>
                    <a:pt x="122" y="135"/>
                    <a:pt x="145" y="137"/>
                  </a:cubicBezTo>
                  <a:cubicBezTo>
                    <a:pt x="132" y="128"/>
                    <a:pt x="119" y="120"/>
                    <a:pt x="107" y="111"/>
                  </a:cubicBezTo>
                  <a:cubicBezTo>
                    <a:pt x="89" y="99"/>
                    <a:pt x="74" y="84"/>
                    <a:pt x="64" y="65"/>
                  </a:cubicBezTo>
                  <a:cubicBezTo>
                    <a:pt x="61" y="61"/>
                    <a:pt x="59" y="56"/>
                    <a:pt x="64" y="49"/>
                  </a:cubicBezTo>
                  <a:cubicBezTo>
                    <a:pt x="73" y="69"/>
                    <a:pt x="85" y="85"/>
                    <a:pt x="101" y="97"/>
                  </a:cubicBezTo>
                  <a:cubicBezTo>
                    <a:pt x="117" y="109"/>
                    <a:pt x="133" y="120"/>
                    <a:pt x="150" y="131"/>
                  </a:cubicBezTo>
                  <a:cubicBezTo>
                    <a:pt x="150" y="130"/>
                    <a:pt x="151" y="130"/>
                    <a:pt x="151" y="129"/>
                  </a:cubicBezTo>
                  <a:cubicBezTo>
                    <a:pt x="150" y="128"/>
                    <a:pt x="149" y="126"/>
                    <a:pt x="147" y="125"/>
                  </a:cubicBezTo>
                  <a:cubicBezTo>
                    <a:pt x="125" y="101"/>
                    <a:pt x="108" y="75"/>
                    <a:pt x="95" y="46"/>
                  </a:cubicBezTo>
                  <a:cubicBezTo>
                    <a:pt x="93" y="43"/>
                    <a:pt x="92" y="41"/>
                    <a:pt x="92" y="38"/>
                  </a:cubicBezTo>
                  <a:cubicBezTo>
                    <a:pt x="91" y="37"/>
                    <a:pt x="92" y="35"/>
                    <a:pt x="93" y="34"/>
                  </a:cubicBezTo>
                  <a:cubicBezTo>
                    <a:pt x="94" y="33"/>
                    <a:pt x="96" y="34"/>
                    <a:pt x="97" y="35"/>
                  </a:cubicBezTo>
                  <a:cubicBezTo>
                    <a:pt x="99" y="38"/>
                    <a:pt x="101" y="40"/>
                    <a:pt x="103" y="43"/>
                  </a:cubicBezTo>
                  <a:cubicBezTo>
                    <a:pt x="113" y="61"/>
                    <a:pt x="123" y="79"/>
                    <a:pt x="135" y="97"/>
                  </a:cubicBezTo>
                  <a:cubicBezTo>
                    <a:pt x="142" y="108"/>
                    <a:pt x="151" y="117"/>
                    <a:pt x="160" y="127"/>
                  </a:cubicBezTo>
                  <a:cubicBezTo>
                    <a:pt x="161" y="130"/>
                    <a:pt x="163" y="132"/>
                    <a:pt x="165" y="134"/>
                  </a:cubicBezTo>
                  <a:cubicBezTo>
                    <a:pt x="165" y="134"/>
                    <a:pt x="166" y="134"/>
                    <a:pt x="166" y="134"/>
                  </a:cubicBezTo>
                  <a:cubicBezTo>
                    <a:pt x="164" y="124"/>
                    <a:pt x="163" y="114"/>
                    <a:pt x="160" y="104"/>
                  </a:cubicBezTo>
                  <a:cubicBezTo>
                    <a:pt x="154" y="82"/>
                    <a:pt x="145" y="60"/>
                    <a:pt x="131" y="41"/>
                  </a:cubicBezTo>
                  <a:cubicBezTo>
                    <a:pt x="128" y="37"/>
                    <a:pt x="125" y="33"/>
                    <a:pt x="129" y="27"/>
                  </a:cubicBezTo>
                  <a:cubicBezTo>
                    <a:pt x="154" y="54"/>
                    <a:pt x="166" y="88"/>
                    <a:pt x="173" y="124"/>
                  </a:cubicBezTo>
                  <a:cubicBezTo>
                    <a:pt x="174" y="122"/>
                    <a:pt x="175" y="120"/>
                    <a:pt x="175" y="118"/>
                  </a:cubicBezTo>
                  <a:cubicBezTo>
                    <a:pt x="178" y="98"/>
                    <a:pt x="178" y="78"/>
                    <a:pt x="171" y="59"/>
                  </a:cubicBezTo>
                  <a:cubicBezTo>
                    <a:pt x="166" y="46"/>
                    <a:pt x="158" y="33"/>
                    <a:pt x="151" y="20"/>
                  </a:cubicBezTo>
                  <a:cubicBezTo>
                    <a:pt x="149" y="17"/>
                    <a:pt x="148" y="14"/>
                    <a:pt x="145" y="9"/>
                  </a:cubicBezTo>
                  <a:cubicBezTo>
                    <a:pt x="156" y="10"/>
                    <a:pt x="160" y="16"/>
                    <a:pt x="164" y="22"/>
                  </a:cubicBezTo>
                  <a:cubicBezTo>
                    <a:pt x="182" y="48"/>
                    <a:pt x="187" y="77"/>
                    <a:pt x="185" y="108"/>
                  </a:cubicBezTo>
                  <a:cubicBezTo>
                    <a:pt x="184" y="111"/>
                    <a:pt x="184" y="115"/>
                    <a:pt x="183" y="118"/>
                  </a:cubicBezTo>
                  <a:cubicBezTo>
                    <a:pt x="184" y="118"/>
                    <a:pt x="185" y="118"/>
                    <a:pt x="185" y="118"/>
                  </a:cubicBezTo>
                  <a:cubicBezTo>
                    <a:pt x="201" y="82"/>
                    <a:pt x="199" y="45"/>
                    <a:pt x="190" y="8"/>
                  </a:cubicBezTo>
                  <a:cubicBezTo>
                    <a:pt x="202" y="21"/>
                    <a:pt x="203" y="37"/>
                    <a:pt x="203" y="53"/>
                  </a:cubicBezTo>
                  <a:cubicBezTo>
                    <a:pt x="203" y="69"/>
                    <a:pt x="201" y="85"/>
                    <a:pt x="200" y="100"/>
                  </a:cubicBezTo>
                  <a:cubicBezTo>
                    <a:pt x="198" y="117"/>
                    <a:pt x="188" y="129"/>
                    <a:pt x="180" y="143"/>
                  </a:cubicBezTo>
                  <a:cubicBezTo>
                    <a:pt x="183" y="143"/>
                    <a:pt x="185" y="141"/>
                    <a:pt x="186" y="140"/>
                  </a:cubicBezTo>
                  <a:cubicBezTo>
                    <a:pt x="193" y="130"/>
                    <a:pt x="201" y="120"/>
                    <a:pt x="206" y="109"/>
                  </a:cubicBezTo>
                  <a:cubicBezTo>
                    <a:pt x="219" y="77"/>
                    <a:pt x="221" y="44"/>
                    <a:pt x="216" y="10"/>
                  </a:cubicBezTo>
                  <a:cubicBezTo>
                    <a:pt x="216" y="7"/>
                    <a:pt x="216" y="4"/>
                    <a:pt x="215" y="1"/>
                  </a:cubicBezTo>
                  <a:cubicBezTo>
                    <a:pt x="217" y="1"/>
                    <a:pt x="218" y="0"/>
                    <a:pt x="219" y="0"/>
                  </a:cubicBezTo>
                  <a:cubicBezTo>
                    <a:pt x="221" y="6"/>
                    <a:pt x="224" y="12"/>
                    <a:pt x="224" y="18"/>
                  </a:cubicBezTo>
                  <a:cubicBezTo>
                    <a:pt x="229" y="64"/>
                    <a:pt x="225" y="108"/>
                    <a:pt x="195" y="146"/>
                  </a:cubicBezTo>
                  <a:cubicBezTo>
                    <a:pt x="215" y="152"/>
                    <a:pt x="224" y="164"/>
                    <a:pt x="224" y="184"/>
                  </a:cubicBezTo>
                  <a:cubicBezTo>
                    <a:pt x="224" y="189"/>
                    <a:pt x="222" y="194"/>
                    <a:pt x="217" y="194"/>
                  </a:cubicBezTo>
                  <a:cubicBezTo>
                    <a:pt x="213" y="195"/>
                    <a:pt x="207" y="195"/>
                    <a:pt x="203" y="193"/>
                  </a:cubicBezTo>
                  <a:cubicBezTo>
                    <a:pt x="199" y="190"/>
                    <a:pt x="197" y="184"/>
                    <a:pt x="200" y="179"/>
                  </a:cubicBezTo>
                  <a:cubicBezTo>
                    <a:pt x="201" y="176"/>
                    <a:pt x="205" y="174"/>
                    <a:pt x="208" y="173"/>
                  </a:cubicBezTo>
                  <a:cubicBezTo>
                    <a:pt x="209" y="173"/>
                    <a:pt x="213" y="177"/>
                    <a:pt x="213" y="178"/>
                  </a:cubicBezTo>
                  <a:cubicBezTo>
                    <a:pt x="213" y="181"/>
                    <a:pt x="210" y="183"/>
                    <a:pt x="208" y="186"/>
                  </a:cubicBezTo>
                  <a:cubicBezTo>
                    <a:pt x="212" y="189"/>
                    <a:pt x="215" y="188"/>
                    <a:pt x="216" y="184"/>
                  </a:cubicBezTo>
                  <a:cubicBezTo>
                    <a:pt x="217" y="173"/>
                    <a:pt x="213" y="165"/>
                    <a:pt x="205" y="158"/>
                  </a:cubicBezTo>
                  <a:cubicBezTo>
                    <a:pt x="198" y="152"/>
                    <a:pt x="190" y="153"/>
                    <a:pt x="182" y="156"/>
                  </a:cubicBezTo>
                  <a:cubicBezTo>
                    <a:pt x="182" y="159"/>
                    <a:pt x="182" y="161"/>
                    <a:pt x="183" y="164"/>
                  </a:cubicBezTo>
                  <a:cubicBezTo>
                    <a:pt x="195" y="204"/>
                    <a:pt x="207" y="244"/>
                    <a:pt x="220" y="283"/>
                  </a:cubicBezTo>
                  <a:cubicBezTo>
                    <a:pt x="228" y="310"/>
                    <a:pt x="235" y="337"/>
                    <a:pt x="236" y="365"/>
                  </a:cubicBezTo>
                  <a:cubicBezTo>
                    <a:pt x="237" y="404"/>
                    <a:pt x="237" y="443"/>
                    <a:pt x="237" y="482"/>
                  </a:cubicBezTo>
                  <a:cubicBezTo>
                    <a:pt x="237" y="501"/>
                    <a:pt x="235" y="520"/>
                    <a:pt x="232" y="538"/>
                  </a:cubicBezTo>
                  <a:cubicBezTo>
                    <a:pt x="228" y="564"/>
                    <a:pt x="225" y="589"/>
                    <a:pt x="226" y="615"/>
                  </a:cubicBezTo>
                  <a:cubicBezTo>
                    <a:pt x="227" y="646"/>
                    <a:pt x="227" y="677"/>
                    <a:pt x="228" y="708"/>
                  </a:cubicBezTo>
                  <a:cubicBezTo>
                    <a:pt x="228" y="766"/>
                    <a:pt x="228" y="824"/>
                    <a:pt x="228" y="882"/>
                  </a:cubicBezTo>
                  <a:cubicBezTo>
                    <a:pt x="227" y="930"/>
                    <a:pt x="224" y="979"/>
                    <a:pt x="215" y="1026"/>
                  </a:cubicBezTo>
                  <a:cubicBezTo>
                    <a:pt x="205" y="1083"/>
                    <a:pt x="201" y="1141"/>
                    <a:pt x="199" y="1199"/>
                  </a:cubicBezTo>
                  <a:cubicBezTo>
                    <a:pt x="197" y="1261"/>
                    <a:pt x="198" y="1323"/>
                    <a:pt x="198" y="1385"/>
                  </a:cubicBezTo>
                  <a:cubicBezTo>
                    <a:pt x="198" y="1387"/>
                    <a:pt x="199" y="1390"/>
                    <a:pt x="200" y="1392"/>
                  </a:cubicBezTo>
                  <a:cubicBezTo>
                    <a:pt x="202" y="1387"/>
                    <a:pt x="202" y="1381"/>
                    <a:pt x="203" y="1376"/>
                  </a:cubicBezTo>
                  <a:cubicBezTo>
                    <a:pt x="209" y="1339"/>
                    <a:pt x="215" y="1302"/>
                    <a:pt x="223" y="1265"/>
                  </a:cubicBezTo>
                  <a:cubicBezTo>
                    <a:pt x="235" y="1209"/>
                    <a:pt x="252" y="1154"/>
                    <a:pt x="271" y="1100"/>
                  </a:cubicBezTo>
                  <a:cubicBezTo>
                    <a:pt x="290" y="1046"/>
                    <a:pt x="309" y="992"/>
                    <a:pt x="328" y="938"/>
                  </a:cubicBezTo>
                  <a:cubicBezTo>
                    <a:pt x="336" y="917"/>
                    <a:pt x="343" y="897"/>
                    <a:pt x="349" y="877"/>
                  </a:cubicBezTo>
                  <a:cubicBezTo>
                    <a:pt x="364" y="829"/>
                    <a:pt x="372" y="780"/>
                    <a:pt x="377" y="731"/>
                  </a:cubicBezTo>
                  <a:cubicBezTo>
                    <a:pt x="382" y="680"/>
                    <a:pt x="385" y="630"/>
                    <a:pt x="384" y="579"/>
                  </a:cubicBezTo>
                  <a:cubicBezTo>
                    <a:pt x="384" y="574"/>
                    <a:pt x="383" y="572"/>
                    <a:pt x="378" y="571"/>
                  </a:cubicBezTo>
                  <a:cubicBezTo>
                    <a:pt x="371" y="570"/>
                    <a:pt x="364" y="568"/>
                    <a:pt x="357" y="568"/>
                  </a:cubicBezTo>
                  <a:cubicBezTo>
                    <a:pt x="349" y="568"/>
                    <a:pt x="344" y="571"/>
                    <a:pt x="343" y="578"/>
                  </a:cubicBezTo>
                  <a:cubicBezTo>
                    <a:pt x="342" y="584"/>
                    <a:pt x="342" y="590"/>
                    <a:pt x="343" y="595"/>
                  </a:cubicBezTo>
                  <a:cubicBezTo>
                    <a:pt x="344" y="601"/>
                    <a:pt x="347" y="606"/>
                    <a:pt x="354" y="606"/>
                  </a:cubicBezTo>
                  <a:cubicBezTo>
                    <a:pt x="361" y="606"/>
                    <a:pt x="364" y="602"/>
                    <a:pt x="367" y="594"/>
                  </a:cubicBezTo>
                  <a:cubicBezTo>
                    <a:pt x="365" y="596"/>
                    <a:pt x="365" y="597"/>
                    <a:pt x="364" y="597"/>
                  </a:cubicBezTo>
                  <a:cubicBezTo>
                    <a:pt x="362" y="598"/>
                    <a:pt x="360" y="599"/>
                    <a:pt x="358" y="599"/>
                  </a:cubicBezTo>
                  <a:cubicBezTo>
                    <a:pt x="358" y="597"/>
                    <a:pt x="357" y="594"/>
                    <a:pt x="357" y="592"/>
                  </a:cubicBezTo>
                  <a:cubicBezTo>
                    <a:pt x="359" y="588"/>
                    <a:pt x="363" y="586"/>
                    <a:pt x="368" y="587"/>
                  </a:cubicBezTo>
                  <a:cubicBezTo>
                    <a:pt x="374" y="589"/>
                    <a:pt x="376" y="592"/>
                    <a:pt x="375" y="598"/>
                  </a:cubicBezTo>
                  <a:cubicBezTo>
                    <a:pt x="374" y="604"/>
                    <a:pt x="366" y="613"/>
                    <a:pt x="359" y="615"/>
                  </a:cubicBezTo>
                  <a:cubicBezTo>
                    <a:pt x="351" y="616"/>
                    <a:pt x="343" y="613"/>
                    <a:pt x="338" y="606"/>
                  </a:cubicBezTo>
                  <a:cubicBezTo>
                    <a:pt x="332" y="596"/>
                    <a:pt x="333" y="585"/>
                    <a:pt x="336" y="574"/>
                  </a:cubicBezTo>
                  <a:cubicBezTo>
                    <a:pt x="339" y="565"/>
                    <a:pt x="346" y="561"/>
                    <a:pt x="357" y="560"/>
                  </a:cubicBezTo>
                  <a:cubicBezTo>
                    <a:pt x="347" y="555"/>
                    <a:pt x="340" y="550"/>
                    <a:pt x="332" y="546"/>
                  </a:cubicBezTo>
                  <a:cubicBezTo>
                    <a:pt x="317" y="537"/>
                    <a:pt x="305" y="526"/>
                    <a:pt x="297" y="510"/>
                  </a:cubicBezTo>
                  <a:cubicBezTo>
                    <a:pt x="292" y="501"/>
                    <a:pt x="287" y="492"/>
                    <a:pt x="283" y="482"/>
                  </a:cubicBezTo>
                  <a:cubicBezTo>
                    <a:pt x="275" y="460"/>
                    <a:pt x="269" y="439"/>
                    <a:pt x="270" y="416"/>
                  </a:cubicBezTo>
                  <a:cubicBezTo>
                    <a:pt x="270" y="412"/>
                    <a:pt x="272" y="409"/>
                    <a:pt x="272" y="405"/>
                  </a:cubicBezTo>
                  <a:cubicBezTo>
                    <a:pt x="273" y="406"/>
                    <a:pt x="274" y="406"/>
                    <a:pt x="275" y="406"/>
                  </a:cubicBezTo>
                  <a:cubicBezTo>
                    <a:pt x="276" y="409"/>
                    <a:pt x="277" y="413"/>
                    <a:pt x="277" y="416"/>
                  </a:cubicBezTo>
                  <a:cubicBezTo>
                    <a:pt x="277" y="420"/>
                    <a:pt x="277" y="424"/>
                    <a:pt x="278" y="428"/>
                  </a:cubicBezTo>
                  <a:cubicBezTo>
                    <a:pt x="284" y="459"/>
                    <a:pt x="294" y="488"/>
                    <a:pt x="312" y="514"/>
                  </a:cubicBezTo>
                  <a:cubicBezTo>
                    <a:pt x="320" y="525"/>
                    <a:pt x="330" y="533"/>
                    <a:pt x="344" y="539"/>
                  </a:cubicBezTo>
                  <a:cubicBezTo>
                    <a:pt x="343" y="537"/>
                    <a:pt x="342" y="536"/>
                    <a:pt x="342" y="535"/>
                  </a:cubicBezTo>
                  <a:cubicBezTo>
                    <a:pt x="322" y="496"/>
                    <a:pt x="313" y="455"/>
                    <a:pt x="321" y="412"/>
                  </a:cubicBezTo>
                  <a:cubicBezTo>
                    <a:pt x="322" y="409"/>
                    <a:pt x="323" y="407"/>
                    <a:pt x="324" y="405"/>
                  </a:cubicBezTo>
                  <a:cubicBezTo>
                    <a:pt x="325" y="405"/>
                    <a:pt x="326" y="405"/>
                    <a:pt x="327" y="405"/>
                  </a:cubicBezTo>
                  <a:cubicBezTo>
                    <a:pt x="327" y="411"/>
                    <a:pt x="327" y="416"/>
                    <a:pt x="327" y="421"/>
                  </a:cubicBezTo>
                  <a:cubicBezTo>
                    <a:pt x="322" y="460"/>
                    <a:pt x="332" y="496"/>
                    <a:pt x="350" y="530"/>
                  </a:cubicBezTo>
                  <a:cubicBezTo>
                    <a:pt x="355" y="539"/>
                    <a:pt x="362" y="545"/>
                    <a:pt x="371" y="551"/>
                  </a:cubicBezTo>
                  <a:cubicBezTo>
                    <a:pt x="367" y="541"/>
                    <a:pt x="363" y="533"/>
                    <a:pt x="360" y="523"/>
                  </a:cubicBezTo>
                  <a:cubicBezTo>
                    <a:pt x="358" y="514"/>
                    <a:pt x="356" y="504"/>
                    <a:pt x="356" y="495"/>
                  </a:cubicBezTo>
                  <a:cubicBezTo>
                    <a:pt x="355" y="485"/>
                    <a:pt x="356" y="475"/>
                    <a:pt x="356" y="465"/>
                  </a:cubicBezTo>
                  <a:cubicBezTo>
                    <a:pt x="357" y="455"/>
                    <a:pt x="357" y="446"/>
                    <a:pt x="359" y="436"/>
                  </a:cubicBezTo>
                  <a:cubicBezTo>
                    <a:pt x="360" y="427"/>
                    <a:pt x="357" y="417"/>
                    <a:pt x="365" y="409"/>
                  </a:cubicBezTo>
                  <a:cubicBezTo>
                    <a:pt x="366" y="418"/>
                    <a:pt x="366" y="427"/>
                    <a:pt x="366" y="436"/>
                  </a:cubicBezTo>
                  <a:cubicBezTo>
                    <a:pt x="365" y="455"/>
                    <a:pt x="364" y="475"/>
                    <a:pt x="364" y="494"/>
                  </a:cubicBezTo>
                  <a:cubicBezTo>
                    <a:pt x="364" y="512"/>
                    <a:pt x="369" y="529"/>
                    <a:pt x="380" y="544"/>
                  </a:cubicBezTo>
                  <a:cubicBezTo>
                    <a:pt x="382" y="523"/>
                    <a:pt x="384" y="502"/>
                    <a:pt x="387" y="481"/>
                  </a:cubicBezTo>
                  <a:cubicBezTo>
                    <a:pt x="389" y="462"/>
                    <a:pt x="393" y="442"/>
                    <a:pt x="396" y="423"/>
                  </a:cubicBezTo>
                  <a:cubicBezTo>
                    <a:pt x="397" y="420"/>
                    <a:pt x="400" y="417"/>
                    <a:pt x="401" y="415"/>
                  </a:cubicBezTo>
                  <a:cubicBezTo>
                    <a:pt x="402" y="415"/>
                    <a:pt x="402" y="415"/>
                    <a:pt x="403" y="416"/>
                  </a:cubicBezTo>
                  <a:cubicBezTo>
                    <a:pt x="399" y="456"/>
                    <a:pt x="395" y="496"/>
                    <a:pt x="391" y="537"/>
                  </a:cubicBezTo>
                  <a:cubicBezTo>
                    <a:pt x="392" y="537"/>
                    <a:pt x="393" y="537"/>
                    <a:pt x="393" y="537"/>
                  </a:cubicBezTo>
                  <a:cubicBezTo>
                    <a:pt x="411" y="502"/>
                    <a:pt x="425" y="465"/>
                    <a:pt x="437" y="427"/>
                  </a:cubicBezTo>
                  <a:cubicBezTo>
                    <a:pt x="440" y="448"/>
                    <a:pt x="431" y="467"/>
                    <a:pt x="425" y="486"/>
                  </a:cubicBezTo>
                  <a:cubicBezTo>
                    <a:pt x="418" y="505"/>
                    <a:pt x="410" y="524"/>
                    <a:pt x="402" y="544"/>
                  </a:cubicBezTo>
                  <a:cubicBezTo>
                    <a:pt x="420" y="535"/>
                    <a:pt x="434" y="522"/>
                    <a:pt x="445" y="505"/>
                  </a:cubicBezTo>
                  <a:cubicBezTo>
                    <a:pt x="456" y="486"/>
                    <a:pt x="465" y="466"/>
                    <a:pt x="471" y="445"/>
                  </a:cubicBezTo>
                  <a:cubicBezTo>
                    <a:pt x="472" y="443"/>
                    <a:pt x="473" y="441"/>
                    <a:pt x="474" y="439"/>
                  </a:cubicBezTo>
                  <a:cubicBezTo>
                    <a:pt x="475" y="440"/>
                    <a:pt x="476" y="440"/>
                    <a:pt x="477" y="441"/>
                  </a:cubicBezTo>
                  <a:cubicBezTo>
                    <a:pt x="468" y="480"/>
                    <a:pt x="455" y="518"/>
                    <a:pt x="421" y="545"/>
                  </a:cubicBezTo>
                  <a:cubicBezTo>
                    <a:pt x="444" y="535"/>
                    <a:pt x="462" y="520"/>
                    <a:pt x="478" y="501"/>
                  </a:cubicBezTo>
                  <a:cubicBezTo>
                    <a:pt x="494" y="482"/>
                    <a:pt x="495" y="457"/>
                    <a:pt x="502" y="434"/>
                  </a:cubicBezTo>
                  <a:cubicBezTo>
                    <a:pt x="503" y="439"/>
                    <a:pt x="503" y="445"/>
                    <a:pt x="503" y="450"/>
                  </a:cubicBezTo>
                  <a:cubicBezTo>
                    <a:pt x="501" y="468"/>
                    <a:pt x="498" y="486"/>
                    <a:pt x="489" y="502"/>
                  </a:cubicBezTo>
                  <a:cubicBezTo>
                    <a:pt x="477" y="520"/>
                    <a:pt x="461" y="533"/>
                    <a:pt x="444" y="545"/>
                  </a:cubicBezTo>
                  <a:cubicBezTo>
                    <a:pt x="437" y="550"/>
                    <a:pt x="429" y="553"/>
                    <a:pt x="422" y="556"/>
                  </a:cubicBezTo>
                  <a:cubicBezTo>
                    <a:pt x="414" y="559"/>
                    <a:pt x="406" y="561"/>
                    <a:pt x="398" y="564"/>
                  </a:cubicBezTo>
                  <a:cubicBezTo>
                    <a:pt x="398" y="565"/>
                    <a:pt x="398" y="565"/>
                    <a:pt x="398" y="566"/>
                  </a:cubicBezTo>
                  <a:cubicBezTo>
                    <a:pt x="402" y="566"/>
                    <a:pt x="405" y="567"/>
                    <a:pt x="408" y="567"/>
                  </a:cubicBezTo>
                  <a:cubicBezTo>
                    <a:pt x="422" y="564"/>
                    <a:pt x="437" y="563"/>
                    <a:pt x="451" y="558"/>
                  </a:cubicBezTo>
                  <a:cubicBezTo>
                    <a:pt x="459" y="555"/>
                    <a:pt x="469" y="550"/>
                    <a:pt x="475" y="543"/>
                  </a:cubicBezTo>
                  <a:cubicBezTo>
                    <a:pt x="490" y="525"/>
                    <a:pt x="505" y="506"/>
                    <a:pt x="515" y="484"/>
                  </a:cubicBezTo>
                  <a:cubicBezTo>
                    <a:pt x="516" y="483"/>
                    <a:pt x="517" y="482"/>
                    <a:pt x="518" y="481"/>
                  </a:cubicBezTo>
                  <a:cubicBezTo>
                    <a:pt x="518" y="481"/>
                    <a:pt x="519" y="482"/>
                    <a:pt x="519" y="482"/>
                  </a:cubicBezTo>
                  <a:cubicBezTo>
                    <a:pt x="517" y="488"/>
                    <a:pt x="516" y="495"/>
                    <a:pt x="512" y="500"/>
                  </a:cubicBezTo>
                  <a:cubicBezTo>
                    <a:pt x="505" y="513"/>
                    <a:pt x="497" y="524"/>
                    <a:pt x="490" y="537"/>
                  </a:cubicBezTo>
                  <a:cubicBezTo>
                    <a:pt x="479" y="556"/>
                    <a:pt x="462" y="566"/>
                    <a:pt x="441" y="571"/>
                  </a:cubicBezTo>
                  <a:cubicBezTo>
                    <a:pt x="435" y="572"/>
                    <a:pt x="428" y="574"/>
                    <a:pt x="421" y="575"/>
                  </a:cubicBezTo>
                  <a:cubicBezTo>
                    <a:pt x="423" y="577"/>
                    <a:pt x="424" y="578"/>
                    <a:pt x="425" y="579"/>
                  </a:cubicBezTo>
                  <a:cubicBezTo>
                    <a:pt x="437" y="591"/>
                    <a:pt x="439" y="604"/>
                    <a:pt x="437" y="619"/>
                  </a:cubicBezTo>
                  <a:cubicBezTo>
                    <a:pt x="435" y="629"/>
                    <a:pt x="425" y="634"/>
                    <a:pt x="418" y="629"/>
                  </a:cubicBezTo>
                  <a:cubicBezTo>
                    <a:pt x="412" y="626"/>
                    <a:pt x="407" y="613"/>
                    <a:pt x="410" y="607"/>
                  </a:cubicBezTo>
                  <a:cubicBezTo>
                    <a:pt x="411" y="604"/>
                    <a:pt x="416" y="602"/>
                    <a:pt x="419" y="602"/>
                  </a:cubicBezTo>
                  <a:cubicBezTo>
                    <a:pt x="420" y="601"/>
                    <a:pt x="425" y="605"/>
                    <a:pt x="424" y="606"/>
                  </a:cubicBezTo>
                  <a:cubicBezTo>
                    <a:pt x="424" y="609"/>
                    <a:pt x="421" y="611"/>
                    <a:pt x="418" y="615"/>
                  </a:cubicBezTo>
                  <a:cubicBezTo>
                    <a:pt x="418" y="614"/>
                    <a:pt x="418" y="616"/>
                    <a:pt x="419" y="617"/>
                  </a:cubicBezTo>
                  <a:cubicBezTo>
                    <a:pt x="421" y="619"/>
                    <a:pt x="423" y="620"/>
                    <a:pt x="424" y="622"/>
                  </a:cubicBezTo>
                  <a:cubicBezTo>
                    <a:pt x="426" y="620"/>
                    <a:pt x="428" y="618"/>
                    <a:pt x="429" y="616"/>
                  </a:cubicBezTo>
                  <a:cubicBezTo>
                    <a:pt x="429" y="613"/>
                    <a:pt x="429" y="609"/>
                    <a:pt x="429" y="605"/>
                  </a:cubicBezTo>
                  <a:cubicBezTo>
                    <a:pt x="427" y="588"/>
                    <a:pt x="415" y="578"/>
                    <a:pt x="400" y="580"/>
                  </a:cubicBezTo>
                  <a:cubicBezTo>
                    <a:pt x="399" y="581"/>
                    <a:pt x="399" y="583"/>
                    <a:pt x="399" y="585"/>
                  </a:cubicBezTo>
                  <a:cubicBezTo>
                    <a:pt x="400" y="638"/>
                    <a:pt x="396" y="690"/>
                    <a:pt x="391" y="743"/>
                  </a:cubicBezTo>
                  <a:cubicBezTo>
                    <a:pt x="385" y="795"/>
                    <a:pt x="375" y="847"/>
                    <a:pt x="359" y="896"/>
                  </a:cubicBezTo>
                  <a:cubicBezTo>
                    <a:pt x="349" y="924"/>
                    <a:pt x="338" y="951"/>
                    <a:pt x="328" y="979"/>
                  </a:cubicBezTo>
                  <a:cubicBezTo>
                    <a:pt x="309" y="1034"/>
                    <a:pt x="290" y="1090"/>
                    <a:pt x="271" y="1145"/>
                  </a:cubicBezTo>
                  <a:cubicBezTo>
                    <a:pt x="252" y="1202"/>
                    <a:pt x="237" y="1259"/>
                    <a:pt x="225" y="1318"/>
                  </a:cubicBezTo>
                  <a:cubicBezTo>
                    <a:pt x="214" y="1368"/>
                    <a:pt x="210" y="1418"/>
                    <a:pt x="208" y="1469"/>
                  </a:cubicBezTo>
                  <a:cubicBezTo>
                    <a:pt x="207" y="1494"/>
                    <a:pt x="209" y="1518"/>
                    <a:pt x="210" y="1543"/>
                  </a:cubicBezTo>
                  <a:cubicBezTo>
                    <a:pt x="210" y="1548"/>
                    <a:pt x="210" y="1553"/>
                    <a:pt x="211" y="1559"/>
                  </a:cubicBezTo>
                  <a:cubicBezTo>
                    <a:pt x="214" y="1557"/>
                    <a:pt x="216" y="1555"/>
                    <a:pt x="217" y="1553"/>
                  </a:cubicBezTo>
                  <a:cubicBezTo>
                    <a:pt x="225" y="1544"/>
                    <a:pt x="233" y="1534"/>
                    <a:pt x="240" y="1524"/>
                  </a:cubicBezTo>
                  <a:cubicBezTo>
                    <a:pt x="264" y="1494"/>
                    <a:pt x="280" y="1459"/>
                    <a:pt x="295" y="1424"/>
                  </a:cubicBezTo>
                  <a:cubicBezTo>
                    <a:pt x="305" y="1401"/>
                    <a:pt x="308" y="1377"/>
                    <a:pt x="300" y="1353"/>
                  </a:cubicBezTo>
                  <a:cubicBezTo>
                    <a:pt x="297" y="1341"/>
                    <a:pt x="292" y="1330"/>
                    <a:pt x="286" y="1320"/>
                  </a:cubicBezTo>
                  <a:cubicBezTo>
                    <a:pt x="276" y="1304"/>
                    <a:pt x="275" y="1286"/>
                    <a:pt x="276" y="1267"/>
                  </a:cubicBezTo>
                  <a:cubicBezTo>
                    <a:pt x="276" y="1265"/>
                    <a:pt x="277" y="1263"/>
                    <a:pt x="278" y="1260"/>
                  </a:cubicBezTo>
                  <a:cubicBezTo>
                    <a:pt x="279" y="1260"/>
                    <a:pt x="279" y="1260"/>
                    <a:pt x="280" y="1260"/>
                  </a:cubicBezTo>
                  <a:cubicBezTo>
                    <a:pt x="281" y="1265"/>
                    <a:pt x="282" y="1270"/>
                    <a:pt x="282" y="1275"/>
                  </a:cubicBezTo>
                  <a:cubicBezTo>
                    <a:pt x="282" y="1290"/>
                    <a:pt x="284" y="1305"/>
                    <a:pt x="292" y="1318"/>
                  </a:cubicBezTo>
                  <a:cubicBezTo>
                    <a:pt x="296" y="1324"/>
                    <a:pt x="299" y="1330"/>
                    <a:pt x="301" y="1337"/>
                  </a:cubicBezTo>
                  <a:cubicBezTo>
                    <a:pt x="304" y="1343"/>
                    <a:pt x="306" y="1349"/>
                    <a:pt x="307" y="1355"/>
                  </a:cubicBezTo>
                  <a:cubicBezTo>
                    <a:pt x="309" y="1362"/>
                    <a:pt x="310" y="1368"/>
                    <a:pt x="311" y="1375"/>
                  </a:cubicBezTo>
                  <a:cubicBezTo>
                    <a:pt x="311" y="1330"/>
                    <a:pt x="311" y="1285"/>
                    <a:pt x="305" y="1240"/>
                  </a:cubicBezTo>
                  <a:cubicBezTo>
                    <a:pt x="300" y="1211"/>
                    <a:pt x="301" y="1182"/>
                    <a:pt x="300" y="1153"/>
                  </a:cubicBezTo>
                  <a:cubicBezTo>
                    <a:pt x="300" y="1151"/>
                    <a:pt x="301" y="1148"/>
                    <a:pt x="302" y="1145"/>
                  </a:cubicBezTo>
                  <a:cubicBezTo>
                    <a:pt x="303" y="1145"/>
                    <a:pt x="304" y="1145"/>
                    <a:pt x="305" y="1145"/>
                  </a:cubicBezTo>
                  <a:cubicBezTo>
                    <a:pt x="306" y="1149"/>
                    <a:pt x="307" y="1153"/>
                    <a:pt x="307" y="1157"/>
                  </a:cubicBezTo>
                  <a:cubicBezTo>
                    <a:pt x="308" y="1181"/>
                    <a:pt x="308" y="1204"/>
                    <a:pt x="309" y="1228"/>
                  </a:cubicBezTo>
                  <a:cubicBezTo>
                    <a:pt x="309" y="1237"/>
                    <a:pt x="312" y="1246"/>
                    <a:pt x="313" y="1255"/>
                  </a:cubicBezTo>
                  <a:cubicBezTo>
                    <a:pt x="333" y="1211"/>
                    <a:pt x="329" y="1164"/>
                    <a:pt x="333" y="1118"/>
                  </a:cubicBezTo>
                  <a:cubicBezTo>
                    <a:pt x="335" y="1122"/>
                    <a:pt x="335" y="1126"/>
                    <a:pt x="335" y="1130"/>
                  </a:cubicBezTo>
                  <a:cubicBezTo>
                    <a:pt x="336" y="1149"/>
                    <a:pt x="336" y="1168"/>
                    <a:pt x="336" y="1187"/>
                  </a:cubicBezTo>
                  <a:cubicBezTo>
                    <a:pt x="336" y="1192"/>
                    <a:pt x="336" y="1197"/>
                    <a:pt x="334" y="1202"/>
                  </a:cubicBezTo>
                  <a:cubicBezTo>
                    <a:pt x="328" y="1226"/>
                    <a:pt x="322" y="1250"/>
                    <a:pt x="316" y="1274"/>
                  </a:cubicBezTo>
                  <a:cubicBezTo>
                    <a:pt x="315" y="1276"/>
                    <a:pt x="315" y="1278"/>
                    <a:pt x="315" y="1280"/>
                  </a:cubicBezTo>
                  <a:cubicBezTo>
                    <a:pt x="316" y="1309"/>
                    <a:pt x="317" y="1338"/>
                    <a:pt x="318" y="1367"/>
                  </a:cubicBezTo>
                  <a:cubicBezTo>
                    <a:pt x="318" y="1368"/>
                    <a:pt x="318" y="1370"/>
                    <a:pt x="319" y="1373"/>
                  </a:cubicBezTo>
                  <a:cubicBezTo>
                    <a:pt x="320" y="1370"/>
                    <a:pt x="321" y="1369"/>
                    <a:pt x="322" y="1367"/>
                  </a:cubicBezTo>
                  <a:cubicBezTo>
                    <a:pt x="339" y="1317"/>
                    <a:pt x="361" y="1267"/>
                    <a:pt x="364" y="1212"/>
                  </a:cubicBezTo>
                  <a:cubicBezTo>
                    <a:pt x="365" y="1190"/>
                    <a:pt x="367" y="1167"/>
                    <a:pt x="369" y="1145"/>
                  </a:cubicBezTo>
                  <a:cubicBezTo>
                    <a:pt x="369" y="1143"/>
                    <a:pt x="369" y="1140"/>
                    <a:pt x="368" y="1139"/>
                  </a:cubicBezTo>
                  <a:cubicBezTo>
                    <a:pt x="360" y="1133"/>
                    <a:pt x="358" y="1123"/>
                    <a:pt x="357" y="1114"/>
                  </a:cubicBezTo>
                  <a:cubicBezTo>
                    <a:pt x="353" y="1091"/>
                    <a:pt x="351" y="1068"/>
                    <a:pt x="349" y="1045"/>
                  </a:cubicBezTo>
                  <a:cubicBezTo>
                    <a:pt x="348" y="1044"/>
                    <a:pt x="350" y="1042"/>
                    <a:pt x="350" y="1040"/>
                  </a:cubicBezTo>
                  <a:cubicBezTo>
                    <a:pt x="351" y="1040"/>
                    <a:pt x="351" y="1040"/>
                    <a:pt x="352" y="1040"/>
                  </a:cubicBezTo>
                  <a:cubicBezTo>
                    <a:pt x="361" y="1068"/>
                    <a:pt x="357" y="1098"/>
                    <a:pt x="369" y="1125"/>
                  </a:cubicBezTo>
                  <a:cubicBezTo>
                    <a:pt x="371" y="1111"/>
                    <a:pt x="372" y="1097"/>
                    <a:pt x="375" y="1083"/>
                  </a:cubicBezTo>
                  <a:cubicBezTo>
                    <a:pt x="380" y="1051"/>
                    <a:pt x="385" y="1020"/>
                    <a:pt x="391" y="988"/>
                  </a:cubicBezTo>
                  <a:cubicBezTo>
                    <a:pt x="392" y="985"/>
                    <a:pt x="393" y="982"/>
                    <a:pt x="394" y="980"/>
                  </a:cubicBezTo>
                  <a:cubicBezTo>
                    <a:pt x="395" y="980"/>
                    <a:pt x="396" y="980"/>
                    <a:pt x="397" y="980"/>
                  </a:cubicBezTo>
                  <a:cubicBezTo>
                    <a:pt x="398" y="1007"/>
                    <a:pt x="388" y="1032"/>
                    <a:pt x="385" y="1058"/>
                  </a:cubicBezTo>
                  <a:cubicBezTo>
                    <a:pt x="382" y="1084"/>
                    <a:pt x="378" y="1109"/>
                    <a:pt x="375" y="1135"/>
                  </a:cubicBezTo>
                  <a:cubicBezTo>
                    <a:pt x="373" y="1161"/>
                    <a:pt x="372" y="1187"/>
                    <a:pt x="370" y="1213"/>
                  </a:cubicBezTo>
                  <a:cubicBezTo>
                    <a:pt x="371" y="1211"/>
                    <a:pt x="372" y="1210"/>
                    <a:pt x="372" y="1208"/>
                  </a:cubicBezTo>
                  <a:cubicBezTo>
                    <a:pt x="382" y="1180"/>
                    <a:pt x="391" y="1152"/>
                    <a:pt x="402" y="1125"/>
                  </a:cubicBezTo>
                  <a:cubicBezTo>
                    <a:pt x="406" y="1114"/>
                    <a:pt x="408" y="1104"/>
                    <a:pt x="409" y="1093"/>
                  </a:cubicBezTo>
                  <a:cubicBezTo>
                    <a:pt x="411" y="1070"/>
                    <a:pt x="412" y="1048"/>
                    <a:pt x="416" y="1026"/>
                  </a:cubicBezTo>
                  <a:cubicBezTo>
                    <a:pt x="422" y="994"/>
                    <a:pt x="431" y="962"/>
                    <a:pt x="438" y="930"/>
                  </a:cubicBezTo>
                  <a:cubicBezTo>
                    <a:pt x="439" y="928"/>
                    <a:pt x="440" y="926"/>
                    <a:pt x="441" y="924"/>
                  </a:cubicBezTo>
                  <a:cubicBezTo>
                    <a:pt x="442" y="924"/>
                    <a:pt x="443" y="924"/>
                    <a:pt x="444" y="925"/>
                  </a:cubicBezTo>
                  <a:cubicBezTo>
                    <a:pt x="433" y="977"/>
                    <a:pt x="420" y="1029"/>
                    <a:pt x="419" y="1083"/>
                  </a:cubicBezTo>
                  <a:cubicBezTo>
                    <a:pt x="428" y="1061"/>
                    <a:pt x="437" y="1040"/>
                    <a:pt x="444" y="1018"/>
                  </a:cubicBezTo>
                  <a:cubicBezTo>
                    <a:pt x="452" y="996"/>
                    <a:pt x="457" y="973"/>
                    <a:pt x="463" y="951"/>
                  </a:cubicBezTo>
                  <a:cubicBezTo>
                    <a:pt x="457" y="1017"/>
                    <a:pt x="430" y="1076"/>
                    <a:pt x="406" y="1137"/>
                  </a:cubicBezTo>
                  <a:cubicBezTo>
                    <a:pt x="410" y="1133"/>
                    <a:pt x="414" y="1128"/>
                    <a:pt x="417" y="1124"/>
                  </a:cubicBezTo>
                  <a:cubicBezTo>
                    <a:pt x="433" y="1105"/>
                    <a:pt x="444" y="1085"/>
                    <a:pt x="453" y="1062"/>
                  </a:cubicBezTo>
                  <a:cubicBezTo>
                    <a:pt x="466" y="1028"/>
                    <a:pt x="481" y="995"/>
                    <a:pt x="495" y="961"/>
                  </a:cubicBezTo>
                  <a:cubicBezTo>
                    <a:pt x="497" y="957"/>
                    <a:pt x="498" y="953"/>
                    <a:pt x="500" y="949"/>
                  </a:cubicBezTo>
                  <a:cubicBezTo>
                    <a:pt x="500" y="952"/>
                    <a:pt x="500" y="954"/>
                    <a:pt x="499" y="957"/>
                  </a:cubicBezTo>
                  <a:cubicBezTo>
                    <a:pt x="484" y="998"/>
                    <a:pt x="469" y="1038"/>
                    <a:pt x="454" y="1079"/>
                  </a:cubicBezTo>
                  <a:cubicBezTo>
                    <a:pt x="445" y="1102"/>
                    <a:pt x="431" y="1121"/>
                    <a:pt x="415" y="1140"/>
                  </a:cubicBezTo>
                  <a:cubicBezTo>
                    <a:pt x="405" y="1150"/>
                    <a:pt x="394" y="1161"/>
                    <a:pt x="390" y="1175"/>
                  </a:cubicBezTo>
                  <a:cubicBezTo>
                    <a:pt x="383" y="1196"/>
                    <a:pt x="377" y="1217"/>
                    <a:pt x="371" y="1238"/>
                  </a:cubicBezTo>
                  <a:cubicBezTo>
                    <a:pt x="360" y="1272"/>
                    <a:pt x="351" y="1307"/>
                    <a:pt x="340" y="1342"/>
                  </a:cubicBezTo>
                  <a:cubicBezTo>
                    <a:pt x="334" y="1360"/>
                    <a:pt x="326" y="1377"/>
                    <a:pt x="320" y="1395"/>
                  </a:cubicBezTo>
                  <a:cubicBezTo>
                    <a:pt x="330" y="1385"/>
                    <a:pt x="340" y="1374"/>
                    <a:pt x="348" y="1363"/>
                  </a:cubicBezTo>
                  <a:cubicBezTo>
                    <a:pt x="368" y="1333"/>
                    <a:pt x="387" y="1303"/>
                    <a:pt x="405" y="1273"/>
                  </a:cubicBezTo>
                  <a:cubicBezTo>
                    <a:pt x="416" y="1255"/>
                    <a:pt x="424" y="1236"/>
                    <a:pt x="429" y="1215"/>
                  </a:cubicBezTo>
                  <a:cubicBezTo>
                    <a:pt x="435" y="1183"/>
                    <a:pt x="442" y="1150"/>
                    <a:pt x="449" y="1118"/>
                  </a:cubicBezTo>
                  <a:cubicBezTo>
                    <a:pt x="450" y="1113"/>
                    <a:pt x="452" y="1108"/>
                    <a:pt x="454" y="1104"/>
                  </a:cubicBezTo>
                  <a:cubicBezTo>
                    <a:pt x="455" y="1104"/>
                    <a:pt x="456" y="1105"/>
                    <a:pt x="457" y="1105"/>
                  </a:cubicBezTo>
                  <a:cubicBezTo>
                    <a:pt x="450" y="1150"/>
                    <a:pt x="437" y="1194"/>
                    <a:pt x="430" y="1239"/>
                  </a:cubicBezTo>
                  <a:cubicBezTo>
                    <a:pt x="462" y="1191"/>
                    <a:pt x="481" y="1137"/>
                    <a:pt x="503" y="1084"/>
                  </a:cubicBezTo>
                  <a:cubicBezTo>
                    <a:pt x="503" y="1085"/>
                    <a:pt x="503" y="1087"/>
                    <a:pt x="503" y="1088"/>
                  </a:cubicBezTo>
                  <a:cubicBezTo>
                    <a:pt x="496" y="1121"/>
                    <a:pt x="482" y="1152"/>
                    <a:pt x="469" y="1182"/>
                  </a:cubicBezTo>
                  <a:cubicBezTo>
                    <a:pt x="458" y="1206"/>
                    <a:pt x="448" y="1230"/>
                    <a:pt x="431" y="1250"/>
                  </a:cubicBezTo>
                  <a:cubicBezTo>
                    <a:pt x="425" y="1257"/>
                    <a:pt x="419" y="1263"/>
                    <a:pt x="414" y="1271"/>
                  </a:cubicBezTo>
                  <a:cubicBezTo>
                    <a:pt x="400" y="1293"/>
                    <a:pt x="386" y="1316"/>
                    <a:pt x="373" y="1338"/>
                  </a:cubicBezTo>
                  <a:cubicBezTo>
                    <a:pt x="368" y="1346"/>
                    <a:pt x="364" y="1356"/>
                    <a:pt x="358" y="1363"/>
                  </a:cubicBezTo>
                  <a:cubicBezTo>
                    <a:pt x="345" y="1380"/>
                    <a:pt x="331" y="1395"/>
                    <a:pt x="317" y="1411"/>
                  </a:cubicBezTo>
                  <a:cubicBezTo>
                    <a:pt x="315" y="1413"/>
                    <a:pt x="314" y="1415"/>
                    <a:pt x="312" y="1417"/>
                  </a:cubicBezTo>
                  <a:cubicBezTo>
                    <a:pt x="333" y="1412"/>
                    <a:pt x="354" y="1413"/>
                    <a:pt x="373" y="1402"/>
                  </a:cubicBezTo>
                  <a:cubicBezTo>
                    <a:pt x="383" y="1396"/>
                    <a:pt x="393" y="1391"/>
                    <a:pt x="404" y="1386"/>
                  </a:cubicBezTo>
                  <a:cubicBezTo>
                    <a:pt x="405" y="1385"/>
                    <a:pt x="407" y="1383"/>
                    <a:pt x="407" y="1381"/>
                  </a:cubicBezTo>
                  <a:cubicBezTo>
                    <a:pt x="411" y="1360"/>
                    <a:pt x="414" y="1338"/>
                    <a:pt x="418" y="1317"/>
                  </a:cubicBezTo>
                  <a:cubicBezTo>
                    <a:pt x="419" y="1310"/>
                    <a:pt x="420" y="1304"/>
                    <a:pt x="422" y="1297"/>
                  </a:cubicBezTo>
                  <a:cubicBezTo>
                    <a:pt x="423" y="1297"/>
                    <a:pt x="424" y="1298"/>
                    <a:pt x="425" y="1298"/>
                  </a:cubicBezTo>
                  <a:cubicBezTo>
                    <a:pt x="422" y="1323"/>
                    <a:pt x="419" y="1348"/>
                    <a:pt x="416" y="1373"/>
                  </a:cubicBezTo>
                  <a:cubicBezTo>
                    <a:pt x="429" y="1362"/>
                    <a:pt x="435" y="1347"/>
                    <a:pt x="439" y="1330"/>
                  </a:cubicBezTo>
                  <a:cubicBezTo>
                    <a:pt x="444" y="1310"/>
                    <a:pt x="451" y="1290"/>
                    <a:pt x="457" y="1270"/>
                  </a:cubicBezTo>
                  <a:cubicBezTo>
                    <a:pt x="458" y="1267"/>
                    <a:pt x="460" y="1264"/>
                    <a:pt x="462" y="1261"/>
                  </a:cubicBezTo>
                  <a:cubicBezTo>
                    <a:pt x="463" y="1262"/>
                    <a:pt x="464" y="1262"/>
                    <a:pt x="465" y="1263"/>
                  </a:cubicBezTo>
                  <a:cubicBezTo>
                    <a:pt x="457" y="1290"/>
                    <a:pt x="448" y="1317"/>
                    <a:pt x="440" y="1344"/>
                  </a:cubicBezTo>
                  <a:cubicBezTo>
                    <a:pt x="462" y="1321"/>
                    <a:pt x="476" y="1292"/>
                    <a:pt x="494" y="1266"/>
                  </a:cubicBezTo>
                  <a:cubicBezTo>
                    <a:pt x="486" y="1284"/>
                    <a:pt x="477" y="1302"/>
                    <a:pt x="467" y="1319"/>
                  </a:cubicBezTo>
                  <a:cubicBezTo>
                    <a:pt x="457" y="1336"/>
                    <a:pt x="444" y="1351"/>
                    <a:pt x="432" y="1368"/>
                  </a:cubicBezTo>
                  <a:cubicBezTo>
                    <a:pt x="453" y="1361"/>
                    <a:pt x="470" y="1349"/>
                    <a:pt x="487" y="1338"/>
                  </a:cubicBezTo>
                  <a:cubicBezTo>
                    <a:pt x="480" y="1352"/>
                    <a:pt x="468" y="1359"/>
                    <a:pt x="454" y="1365"/>
                  </a:cubicBezTo>
                  <a:cubicBezTo>
                    <a:pt x="439" y="1372"/>
                    <a:pt x="423" y="1378"/>
                    <a:pt x="409" y="1388"/>
                  </a:cubicBezTo>
                  <a:cubicBezTo>
                    <a:pt x="394" y="1399"/>
                    <a:pt x="376" y="1407"/>
                    <a:pt x="359" y="1415"/>
                  </a:cubicBezTo>
                  <a:cubicBezTo>
                    <a:pt x="356" y="1417"/>
                    <a:pt x="353" y="1417"/>
                    <a:pt x="349" y="1418"/>
                  </a:cubicBezTo>
                  <a:cubicBezTo>
                    <a:pt x="339" y="1420"/>
                    <a:pt x="328" y="1422"/>
                    <a:pt x="318" y="1424"/>
                  </a:cubicBezTo>
                  <a:cubicBezTo>
                    <a:pt x="310" y="1426"/>
                    <a:pt x="304" y="1431"/>
                    <a:pt x="300" y="1440"/>
                  </a:cubicBezTo>
                  <a:cubicBezTo>
                    <a:pt x="279" y="1484"/>
                    <a:pt x="254" y="1526"/>
                    <a:pt x="226" y="1567"/>
                  </a:cubicBezTo>
                  <a:cubicBezTo>
                    <a:pt x="218" y="1579"/>
                    <a:pt x="211" y="1592"/>
                    <a:pt x="215" y="1608"/>
                  </a:cubicBezTo>
                  <a:cubicBezTo>
                    <a:pt x="216" y="1612"/>
                    <a:pt x="216" y="1617"/>
                    <a:pt x="216" y="1622"/>
                  </a:cubicBezTo>
                  <a:cubicBezTo>
                    <a:pt x="217" y="1670"/>
                    <a:pt x="218" y="1717"/>
                    <a:pt x="219" y="1764"/>
                  </a:cubicBezTo>
                  <a:cubicBezTo>
                    <a:pt x="219" y="1772"/>
                    <a:pt x="220" y="1780"/>
                    <a:pt x="220" y="1788"/>
                  </a:cubicBezTo>
                  <a:cubicBezTo>
                    <a:pt x="220" y="1795"/>
                    <a:pt x="221" y="1801"/>
                    <a:pt x="221" y="1807"/>
                  </a:cubicBezTo>
                  <a:cubicBezTo>
                    <a:pt x="220" y="1812"/>
                    <a:pt x="218" y="1817"/>
                    <a:pt x="212" y="1817"/>
                  </a:cubicBezTo>
                  <a:cubicBezTo>
                    <a:pt x="206" y="1817"/>
                    <a:pt x="202" y="1814"/>
                    <a:pt x="201" y="1808"/>
                  </a:cubicBezTo>
                  <a:cubicBezTo>
                    <a:pt x="201" y="1806"/>
                    <a:pt x="200" y="1804"/>
                    <a:pt x="200" y="1801"/>
                  </a:cubicBezTo>
                  <a:cubicBezTo>
                    <a:pt x="200" y="1770"/>
                    <a:pt x="200" y="1739"/>
                    <a:pt x="199" y="1708"/>
                  </a:cubicBezTo>
                  <a:cubicBezTo>
                    <a:pt x="198" y="1670"/>
                    <a:pt x="196" y="1632"/>
                    <a:pt x="194" y="1594"/>
                  </a:cubicBezTo>
                  <a:cubicBezTo>
                    <a:pt x="191" y="1535"/>
                    <a:pt x="187" y="1477"/>
                    <a:pt x="187" y="1419"/>
                  </a:cubicBezTo>
                  <a:cubicBezTo>
                    <a:pt x="186" y="1330"/>
                    <a:pt x="183" y="1242"/>
                    <a:pt x="189" y="1154"/>
                  </a:cubicBezTo>
                  <a:cubicBezTo>
                    <a:pt x="191" y="1120"/>
                    <a:pt x="194" y="1086"/>
                    <a:pt x="199" y="1053"/>
                  </a:cubicBezTo>
                  <a:cubicBezTo>
                    <a:pt x="206" y="1005"/>
                    <a:pt x="214" y="957"/>
                    <a:pt x="214" y="908"/>
                  </a:cubicBezTo>
                  <a:cubicBezTo>
                    <a:pt x="215" y="823"/>
                    <a:pt x="214" y="737"/>
                    <a:pt x="214" y="652"/>
                  </a:cubicBezTo>
                  <a:cubicBezTo>
                    <a:pt x="214" y="619"/>
                    <a:pt x="211" y="585"/>
                    <a:pt x="218" y="552"/>
                  </a:cubicBezTo>
                  <a:cubicBezTo>
                    <a:pt x="224" y="522"/>
                    <a:pt x="225" y="491"/>
                    <a:pt x="225" y="460"/>
                  </a:cubicBezTo>
                  <a:cubicBezTo>
                    <a:pt x="224" y="436"/>
                    <a:pt x="225" y="412"/>
                    <a:pt x="225" y="388"/>
                  </a:cubicBezTo>
                  <a:cubicBezTo>
                    <a:pt x="225" y="352"/>
                    <a:pt x="219" y="318"/>
                    <a:pt x="207" y="284"/>
                  </a:cubicBezTo>
                  <a:cubicBezTo>
                    <a:pt x="199" y="262"/>
                    <a:pt x="191" y="239"/>
                    <a:pt x="184" y="216"/>
                  </a:cubicBezTo>
                  <a:cubicBezTo>
                    <a:pt x="179" y="197"/>
                    <a:pt x="174" y="177"/>
                    <a:pt x="169" y="158"/>
                  </a:cubicBezTo>
                  <a:cubicBezTo>
                    <a:pt x="160" y="157"/>
                    <a:pt x="154" y="162"/>
                    <a:pt x="154" y="172"/>
                  </a:cubicBezTo>
                  <a:cubicBezTo>
                    <a:pt x="152" y="188"/>
                    <a:pt x="155" y="196"/>
                    <a:pt x="162" y="197"/>
                  </a:cubicBezTo>
                  <a:cubicBezTo>
                    <a:pt x="163" y="194"/>
                    <a:pt x="163" y="192"/>
                    <a:pt x="164" y="189"/>
                  </a:cubicBezTo>
                  <a:cubicBezTo>
                    <a:pt x="164" y="189"/>
                    <a:pt x="169" y="189"/>
                    <a:pt x="169" y="190"/>
                  </a:cubicBezTo>
                  <a:cubicBezTo>
                    <a:pt x="170" y="193"/>
                    <a:pt x="172" y="196"/>
                    <a:pt x="171" y="199"/>
                  </a:cubicBezTo>
                  <a:cubicBezTo>
                    <a:pt x="171" y="201"/>
                    <a:pt x="167" y="204"/>
                    <a:pt x="165" y="205"/>
                  </a:cubicBezTo>
                  <a:cubicBezTo>
                    <a:pt x="158" y="207"/>
                    <a:pt x="153" y="204"/>
                    <a:pt x="150" y="197"/>
                  </a:cubicBezTo>
                  <a:cubicBezTo>
                    <a:pt x="144" y="186"/>
                    <a:pt x="145" y="175"/>
                    <a:pt x="147" y="163"/>
                  </a:cubicBezTo>
                  <a:cubicBezTo>
                    <a:pt x="144" y="164"/>
                    <a:pt x="142" y="164"/>
                    <a:pt x="139" y="164"/>
                  </a:cubicBezTo>
                  <a:cubicBezTo>
                    <a:pt x="130" y="164"/>
                    <a:pt x="120" y="166"/>
                    <a:pt x="110" y="164"/>
                  </a:cubicBezTo>
                  <a:cubicBezTo>
                    <a:pt x="84" y="158"/>
                    <a:pt x="60" y="147"/>
                    <a:pt x="40" y="126"/>
                  </a:cubicBezTo>
                  <a:cubicBezTo>
                    <a:pt x="25" y="110"/>
                    <a:pt x="12" y="93"/>
                    <a:pt x="4" y="72"/>
                  </a:cubicBezTo>
                  <a:cubicBezTo>
                    <a:pt x="2" y="67"/>
                    <a:pt x="0" y="62"/>
                    <a:pt x="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47"/>
            <p:cNvSpPr>
              <a:spLocks/>
            </p:cNvSpPr>
            <p:nvPr/>
          </p:nvSpPr>
          <p:spPr bwMode="auto">
            <a:xfrm>
              <a:off x="5313363" y="277813"/>
              <a:ext cx="150813" cy="106363"/>
            </a:xfrm>
            <a:custGeom>
              <a:avLst/>
              <a:gdLst>
                <a:gd name="T0" fmla="*/ 14 w 47"/>
                <a:gd name="T1" fmla="*/ 1 h 33"/>
                <a:gd name="T2" fmla="*/ 18 w 47"/>
                <a:gd name="T3" fmla="*/ 0 h 33"/>
                <a:gd name="T4" fmla="*/ 42 w 47"/>
                <a:gd name="T5" fmla="*/ 13 h 33"/>
                <a:gd name="T6" fmla="*/ 33 w 47"/>
                <a:gd name="T7" fmla="*/ 32 h 33"/>
                <a:gd name="T8" fmla="*/ 8 w 47"/>
                <a:gd name="T9" fmla="*/ 23 h 33"/>
                <a:gd name="T10" fmla="*/ 2 w 47"/>
                <a:gd name="T11" fmla="*/ 10 h 33"/>
                <a:gd name="T12" fmla="*/ 14 w 47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14" y="1"/>
                  </a:moveTo>
                  <a:cubicBezTo>
                    <a:pt x="16" y="0"/>
                    <a:pt x="17" y="1"/>
                    <a:pt x="18" y="0"/>
                  </a:cubicBezTo>
                  <a:cubicBezTo>
                    <a:pt x="29" y="0"/>
                    <a:pt x="36" y="5"/>
                    <a:pt x="42" y="13"/>
                  </a:cubicBezTo>
                  <a:cubicBezTo>
                    <a:pt x="47" y="22"/>
                    <a:pt x="43" y="30"/>
                    <a:pt x="33" y="32"/>
                  </a:cubicBezTo>
                  <a:cubicBezTo>
                    <a:pt x="23" y="33"/>
                    <a:pt x="15" y="29"/>
                    <a:pt x="8" y="23"/>
                  </a:cubicBezTo>
                  <a:cubicBezTo>
                    <a:pt x="4" y="19"/>
                    <a:pt x="0" y="15"/>
                    <a:pt x="2" y="10"/>
                  </a:cubicBezTo>
                  <a:cubicBezTo>
                    <a:pt x="4" y="6"/>
                    <a:pt x="10" y="4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48"/>
            <p:cNvSpPr>
              <a:spLocks/>
            </p:cNvSpPr>
            <p:nvPr/>
          </p:nvSpPr>
          <p:spPr bwMode="auto">
            <a:xfrm>
              <a:off x="5492750" y="287338"/>
              <a:ext cx="117475" cy="96838"/>
            </a:xfrm>
            <a:custGeom>
              <a:avLst/>
              <a:gdLst>
                <a:gd name="T0" fmla="*/ 16 w 37"/>
                <a:gd name="T1" fmla="*/ 1 h 30"/>
                <a:gd name="T2" fmla="*/ 36 w 37"/>
                <a:gd name="T3" fmla="*/ 17 h 30"/>
                <a:gd name="T4" fmla="*/ 21 w 37"/>
                <a:gd name="T5" fmla="*/ 30 h 30"/>
                <a:gd name="T6" fmla="*/ 0 w 37"/>
                <a:gd name="T7" fmla="*/ 12 h 30"/>
                <a:gd name="T8" fmla="*/ 16 w 37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16" y="1"/>
                  </a:moveTo>
                  <a:cubicBezTo>
                    <a:pt x="27" y="0"/>
                    <a:pt x="36" y="8"/>
                    <a:pt x="36" y="17"/>
                  </a:cubicBezTo>
                  <a:cubicBezTo>
                    <a:pt x="37" y="25"/>
                    <a:pt x="31" y="30"/>
                    <a:pt x="21" y="30"/>
                  </a:cubicBezTo>
                  <a:cubicBezTo>
                    <a:pt x="10" y="30"/>
                    <a:pt x="0" y="21"/>
                    <a:pt x="0" y="12"/>
                  </a:cubicBezTo>
                  <a:cubicBezTo>
                    <a:pt x="0" y="5"/>
                    <a:pt x="6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49"/>
            <p:cNvSpPr>
              <a:spLocks/>
            </p:cNvSpPr>
            <p:nvPr/>
          </p:nvSpPr>
          <p:spPr bwMode="auto">
            <a:xfrm>
              <a:off x="6783388" y="1943101"/>
              <a:ext cx="103188" cy="88900"/>
            </a:xfrm>
            <a:custGeom>
              <a:avLst/>
              <a:gdLst>
                <a:gd name="T0" fmla="*/ 15 w 32"/>
                <a:gd name="T1" fmla="*/ 0 h 28"/>
                <a:gd name="T2" fmla="*/ 31 w 32"/>
                <a:gd name="T3" fmla="*/ 12 h 28"/>
                <a:gd name="T4" fmla="*/ 19 w 32"/>
                <a:gd name="T5" fmla="*/ 28 h 28"/>
                <a:gd name="T6" fmla="*/ 0 w 32"/>
                <a:gd name="T7" fmla="*/ 14 h 28"/>
                <a:gd name="T8" fmla="*/ 15 w 3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15" y="0"/>
                  </a:moveTo>
                  <a:cubicBezTo>
                    <a:pt x="25" y="0"/>
                    <a:pt x="31" y="5"/>
                    <a:pt x="31" y="12"/>
                  </a:cubicBezTo>
                  <a:cubicBezTo>
                    <a:pt x="32" y="21"/>
                    <a:pt x="26" y="28"/>
                    <a:pt x="19" y="28"/>
                  </a:cubicBezTo>
                  <a:cubicBezTo>
                    <a:pt x="10" y="28"/>
                    <a:pt x="0" y="21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50"/>
            <p:cNvSpPr>
              <a:spLocks/>
            </p:cNvSpPr>
            <p:nvPr/>
          </p:nvSpPr>
          <p:spPr bwMode="auto">
            <a:xfrm>
              <a:off x="5751513" y="339726"/>
              <a:ext cx="92075" cy="88900"/>
            </a:xfrm>
            <a:custGeom>
              <a:avLst/>
              <a:gdLst>
                <a:gd name="T0" fmla="*/ 11 w 29"/>
                <a:gd name="T1" fmla="*/ 0 h 28"/>
                <a:gd name="T2" fmla="*/ 29 w 29"/>
                <a:gd name="T3" fmla="*/ 16 h 28"/>
                <a:gd name="T4" fmla="*/ 19 w 29"/>
                <a:gd name="T5" fmla="*/ 28 h 28"/>
                <a:gd name="T6" fmla="*/ 0 w 29"/>
                <a:gd name="T7" fmla="*/ 12 h 28"/>
                <a:gd name="T8" fmla="*/ 11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1" y="0"/>
                  </a:moveTo>
                  <a:cubicBezTo>
                    <a:pt x="19" y="0"/>
                    <a:pt x="29" y="8"/>
                    <a:pt x="29" y="16"/>
                  </a:cubicBezTo>
                  <a:cubicBezTo>
                    <a:pt x="29" y="23"/>
                    <a:pt x="25" y="28"/>
                    <a:pt x="19" y="28"/>
                  </a:cubicBezTo>
                  <a:cubicBezTo>
                    <a:pt x="9" y="28"/>
                    <a:pt x="0" y="20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1"/>
            <p:cNvSpPr>
              <a:spLocks/>
            </p:cNvSpPr>
            <p:nvPr/>
          </p:nvSpPr>
          <p:spPr bwMode="auto">
            <a:xfrm>
              <a:off x="5953125" y="811213"/>
              <a:ext cx="98425" cy="80963"/>
            </a:xfrm>
            <a:custGeom>
              <a:avLst/>
              <a:gdLst>
                <a:gd name="T0" fmla="*/ 19 w 31"/>
                <a:gd name="T1" fmla="*/ 0 h 25"/>
                <a:gd name="T2" fmla="*/ 31 w 31"/>
                <a:gd name="T3" fmla="*/ 12 h 25"/>
                <a:gd name="T4" fmla="*/ 18 w 31"/>
                <a:gd name="T5" fmla="*/ 25 h 25"/>
                <a:gd name="T6" fmla="*/ 1 w 31"/>
                <a:gd name="T7" fmla="*/ 12 h 25"/>
                <a:gd name="T8" fmla="*/ 19 w 3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19" y="0"/>
                  </a:moveTo>
                  <a:cubicBezTo>
                    <a:pt x="26" y="0"/>
                    <a:pt x="31" y="4"/>
                    <a:pt x="31" y="12"/>
                  </a:cubicBezTo>
                  <a:cubicBezTo>
                    <a:pt x="31" y="20"/>
                    <a:pt x="25" y="25"/>
                    <a:pt x="18" y="25"/>
                  </a:cubicBezTo>
                  <a:cubicBezTo>
                    <a:pt x="8" y="25"/>
                    <a:pt x="1" y="19"/>
                    <a:pt x="1" y="12"/>
                  </a:cubicBezTo>
                  <a:cubicBezTo>
                    <a:pt x="0" y="4"/>
                    <a:pt x="7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52"/>
            <p:cNvSpPr>
              <a:spLocks/>
            </p:cNvSpPr>
            <p:nvPr/>
          </p:nvSpPr>
          <p:spPr bwMode="auto">
            <a:xfrm>
              <a:off x="5892800" y="527051"/>
              <a:ext cx="95250" cy="93663"/>
            </a:xfrm>
            <a:custGeom>
              <a:avLst/>
              <a:gdLst>
                <a:gd name="T0" fmla="*/ 7 w 30"/>
                <a:gd name="T1" fmla="*/ 2 h 29"/>
                <a:gd name="T2" fmla="*/ 26 w 30"/>
                <a:gd name="T3" fmla="*/ 8 h 29"/>
                <a:gd name="T4" fmla="*/ 27 w 30"/>
                <a:gd name="T5" fmla="*/ 23 h 29"/>
                <a:gd name="T6" fmla="*/ 20 w 30"/>
                <a:gd name="T7" fmla="*/ 29 h 29"/>
                <a:gd name="T8" fmla="*/ 0 w 30"/>
                <a:gd name="T9" fmla="*/ 11 h 29"/>
                <a:gd name="T10" fmla="*/ 7 w 30"/>
                <a:gd name="T1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7" y="2"/>
                  </a:moveTo>
                  <a:cubicBezTo>
                    <a:pt x="14" y="0"/>
                    <a:pt x="21" y="2"/>
                    <a:pt x="26" y="8"/>
                  </a:cubicBezTo>
                  <a:cubicBezTo>
                    <a:pt x="30" y="13"/>
                    <a:pt x="30" y="18"/>
                    <a:pt x="27" y="23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0" y="29"/>
                    <a:pt x="0" y="18"/>
                    <a:pt x="0" y="11"/>
                  </a:cubicBezTo>
                  <a:cubicBezTo>
                    <a:pt x="0" y="6"/>
                    <a:pt x="2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53"/>
            <p:cNvSpPr>
              <a:spLocks/>
            </p:cNvSpPr>
            <p:nvPr/>
          </p:nvSpPr>
          <p:spPr bwMode="auto">
            <a:xfrm>
              <a:off x="6196013" y="725488"/>
              <a:ext cx="82550" cy="92075"/>
            </a:xfrm>
            <a:custGeom>
              <a:avLst/>
              <a:gdLst>
                <a:gd name="T0" fmla="*/ 9 w 26"/>
                <a:gd name="T1" fmla="*/ 1 h 29"/>
                <a:gd name="T2" fmla="*/ 25 w 26"/>
                <a:gd name="T3" fmla="*/ 18 h 29"/>
                <a:gd name="T4" fmla="*/ 16 w 26"/>
                <a:gd name="T5" fmla="*/ 29 h 29"/>
                <a:gd name="T6" fmla="*/ 0 w 26"/>
                <a:gd name="T7" fmla="*/ 12 h 29"/>
                <a:gd name="T8" fmla="*/ 9 w 26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9" y="1"/>
                  </a:moveTo>
                  <a:cubicBezTo>
                    <a:pt x="19" y="0"/>
                    <a:pt x="25" y="7"/>
                    <a:pt x="25" y="18"/>
                  </a:cubicBezTo>
                  <a:cubicBezTo>
                    <a:pt x="26" y="26"/>
                    <a:pt x="22" y="29"/>
                    <a:pt x="16" y="29"/>
                  </a:cubicBezTo>
                  <a:cubicBezTo>
                    <a:pt x="8" y="29"/>
                    <a:pt x="0" y="20"/>
                    <a:pt x="0" y="12"/>
                  </a:cubicBezTo>
                  <a:cubicBezTo>
                    <a:pt x="0" y="4"/>
                    <a:pt x="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54"/>
            <p:cNvSpPr>
              <a:spLocks/>
            </p:cNvSpPr>
            <p:nvPr/>
          </p:nvSpPr>
          <p:spPr bwMode="auto">
            <a:xfrm>
              <a:off x="7053263" y="1943101"/>
              <a:ext cx="79375" cy="85725"/>
            </a:xfrm>
            <a:custGeom>
              <a:avLst/>
              <a:gdLst>
                <a:gd name="T0" fmla="*/ 10 w 25"/>
                <a:gd name="T1" fmla="*/ 0 h 27"/>
                <a:gd name="T2" fmla="*/ 25 w 25"/>
                <a:gd name="T3" fmla="*/ 14 h 27"/>
                <a:gd name="T4" fmla="*/ 15 w 25"/>
                <a:gd name="T5" fmla="*/ 27 h 27"/>
                <a:gd name="T6" fmla="*/ 0 w 25"/>
                <a:gd name="T7" fmla="*/ 12 h 27"/>
                <a:gd name="T8" fmla="*/ 10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10" y="0"/>
                  </a:moveTo>
                  <a:cubicBezTo>
                    <a:pt x="19" y="0"/>
                    <a:pt x="25" y="6"/>
                    <a:pt x="25" y="14"/>
                  </a:cubicBezTo>
                  <a:cubicBezTo>
                    <a:pt x="25" y="22"/>
                    <a:pt x="21" y="27"/>
                    <a:pt x="15" y="27"/>
                  </a:cubicBezTo>
                  <a:cubicBezTo>
                    <a:pt x="7" y="27"/>
                    <a:pt x="0" y="20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55"/>
            <p:cNvSpPr>
              <a:spLocks/>
            </p:cNvSpPr>
            <p:nvPr/>
          </p:nvSpPr>
          <p:spPr bwMode="auto">
            <a:xfrm>
              <a:off x="5275263" y="163513"/>
              <a:ext cx="85725" cy="79375"/>
            </a:xfrm>
            <a:custGeom>
              <a:avLst/>
              <a:gdLst>
                <a:gd name="T0" fmla="*/ 11 w 27"/>
                <a:gd name="T1" fmla="*/ 1 h 25"/>
                <a:gd name="T2" fmla="*/ 26 w 27"/>
                <a:gd name="T3" fmla="*/ 12 h 25"/>
                <a:gd name="T4" fmla="*/ 15 w 27"/>
                <a:gd name="T5" fmla="*/ 25 h 25"/>
                <a:gd name="T6" fmla="*/ 0 w 27"/>
                <a:gd name="T7" fmla="*/ 11 h 25"/>
                <a:gd name="T8" fmla="*/ 11 w 27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11" y="1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7" y="19"/>
                    <a:pt x="22" y="25"/>
                    <a:pt x="15" y="25"/>
                  </a:cubicBezTo>
                  <a:cubicBezTo>
                    <a:pt x="7" y="25"/>
                    <a:pt x="0" y="18"/>
                    <a:pt x="0" y="11"/>
                  </a:cubicBezTo>
                  <a:cubicBezTo>
                    <a:pt x="0" y="4"/>
                    <a:pt x="4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56"/>
            <p:cNvSpPr>
              <a:spLocks/>
            </p:cNvSpPr>
            <p:nvPr/>
          </p:nvSpPr>
          <p:spPr bwMode="auto">
            <a:xfrm>
              <a:off x="7451725" y="2000251"/>
              <a:ext cx="77788" cy="76200"/>
            </a:xfrm>
            <a:custGeom>
              <a:avLst/>
              <a:gdLst>
                <a:gd name="T0" fmla="*/ 11 w 24"/>
                <a:gd name="T1" fmla="*/ 1 h 24"/>
                <a:gd name="T2" fmla="*/ 24 w 24"/>
                <a:gd name="T3" fmla="*/ 14 h 24"/>
                <a:gd name="T4" fmla="*/ 14 w 24"/>
                <a:gd name="T5" fmla="*/ 24 h 24"/>
                <a:gd name="T6" fmla="*/ 0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18" y="1"/>
                    <a:pt x="24" y="7"/>
                    <a:pt x="24" y="14"/>
                  </a:cubicBezTo>
                  <a:cubicBezTo>
                    <a:pt x="23" y="20"/>
                    <a:pt x="20" y="24"/>
                    <a:pt x="14" y="24"/>
                  </a:cubicBezTo>
                  <a:cubicBezTo>
                    <a:pt x="7" y="24"/>
                    <a:pt x="0" y="18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57"/>
            <p:cNvSpPr>
              <a:spLocks/>
            </p:cNvSpPr>
            <p:nvPr/>
          </p:nvSpPr>
          <p:spPr bwMode="auto">
            <a:xfrm>
              <a:off x="6089650" y="630238"/>
              <a:ext cx="74613" cy="76200"/>
            </a:xfrm>
            <a:custGeom>
              <a:avLst/>
              <a:gdLst>
                <a:gd name="T0" fmla="*/ 11 w 23"/>
                <a:gd name="T1" fmla="*/ 0 h 24"/>
                <a:gd name="T2" fmla="*/ 23 w 23"/>
                <a:gd name="T3" fmla="*/ 13 h 24"/>
                <a:gd name="T4" fmla="*/ 14 w 23"/>
                <a:gd name="T5" fmla="*/ 23 h 24"/>
                <a:gd name="T6" fmla="*/ 0 w 23"/>
                <a:gd name="T7" fmla="*/ 10 h 24"/>
                <a:gd name="T8" fmla="*/ 11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1" y="0"/>
                  </a:moveTo>
                  <a:cubicBezTo>
                    <a:pt x="17" y="0"/>
                    <a:pt x="23" y="5"/>
                    <a:pt x="23" y="13"/>
                  </a:cubicBezTo>
                  <a:cubicBezTo>
                    <a:pt x="23" y="19"/>
                    <a:pt x="20" y="23"/>
                    <a:pt x="14" y="23"/>
                  </a:cubicBezTo>
                  <a:cubicBezTo>
                    <a:pt x="7" y="24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58"/>
            <p:cNvSpPr>
              <a:spLocks/>
            </p:cNvSpPr>
            <p:nvPr/>
          </p:nvSpPr>
          <p:spPr bwMode="auto">
            <a:xfrm>
              <a:off x="6359525" y="574676"/>
              <a:ext cx="82550" cy="71438"/>
            </a:xfrm>
            <a:custGeom>
              <a:avLst/>
              <a:gdLst>
                <a:gd name="T0" fmla="*/ 9 w 26"/>
                <a:gd name="T1" fmla="*/ 0 h 22"/>
                <a:gd name="T2" fmla="*/ 26 w 26"/>
                <a:gd name="T3" fmla="*/ 11 h 22"/>
                <a:gd name="T4" fmla="*/ 14 w 26"/>
                <a:gd name="T5" fmla="*/ 22 h 22"/>
                <a:gd name="T6" fmla="*/ 0 w 26"/>
                <a:gd name="T7" fmla="*/ 10 h 22"/>
                <a:gd name="T8" fmla="*/ 9 w 2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9" y="0"/>
                  </a:moveTo>
                  <a:cubicBezTo>
                    <a:pt x="17" y="0"/>
                    <a:pt x="26" y="6"/>
                    <a:pt x="26" y="11"/>
                  </a:cubicBezTo>
                  <a:cubicBezTo>
                    <a:pt x="25" y="16"/>
                    <a:pt x="19" y="22"/>
                    <a:pt x="14" y="22"/>
                  </a:cubicBezTo>
                  <a:cubicBezTo>
                    <a:pt x="6" y="22"/>
                    <a:pt x="0" y="17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59"/>
            <p:cNvSpPr>
              <a:spLocks/>
            </p:cNvSpPr>
            <p:nvPr/>
          </p:nvSpPr>
          <p:spPr bwMode="auto">
            <a:xfrm>
              <a:off x="5127625" y="201613"/>
              <a:ext cx="69850" cy="76200"/>
            </a:xfrm>
            <a:custGeom>
              <a:avLst/>
              <a:gdLst>
                <a:gd name="T0" fmla="*/ 10 w 22"/>
                <a:gd name="T1" fmla="*/ 1 h 24"/>
                <a:gd name="T2" fmla="*/ 22 w 22"/>
                <a:gd name="T3" fmla="*/ 12 h 24"/>
                <a:gd name="T4" fmla="*/ 12 w 22"/>
                <a:gd name="T5" fmla="*/ 24 h 24"/>
                <a:gd name="T6" fmla="*/ 0 w 22"/>
                <a:gd name="T7" fmla="*/ 10 h 24"/>
                <a:gd name="T8" fmla="*/ 10 w 22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0" y="1"/>
                  </a:moveTo>
                  <a:cubicBezTo>
                    <a:pt x="17" y="0"/>
                    <a:pt x="22" y="5"/>
                    <a:pt x="22" y="12"/>
                  </a:cubicBezTo>
                  <a:cubicBezTo>
                    <a:pt x="22" y="18"/>
                    <a:pt x="17" y="24"/>
                    <a:pt x="12" y="24"/>
                  </a:cubicBezTo>
                  <a:cubicBezTo>
                    <a:pt x="6" y="23"/>
                    <a:pt x="0" y="16"/>
                    <a:pt x="0" y="10"/>
                  </a:cubicBezTo>
                  <a:cubicBezTo>
                    <a:pt x="0" y="4"/>
                    <a:pt x="4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0"/>
            <p:cNvSpPr>
              <a:spLocks/>
            </p:cNvSpPr>
            <p:nvPr/>
          </p:nvSpPr>
          <p:spPr bwMode="auto">
            <a:xfrm>
              <a:off x="5668963" y="377826"/>
              <a:ext cx="66675" cy="76200"/>
            </a:xfrm>
            <a:custGeom>
              <a:avLst/>
              <a:gdLst>
                <a:gd name="T0" fmla="*/ 8 w 21"/>
                <a:gd name="T1" fmla="*/ 0 h 24"/>
                <a:gd name="T2" fmla="*/ 21 w 21"/>
                <a:gd name="T3" fmla="*/ 15 h 24"/>
                <a:gd name="T4" fmla="*/ 14 w 21"/>
                <a:gd name="T5" fmla="*/ 24 h 24"/>
                <a:gd name="T6" fmla="*/ 0 w 21"/>
                <a:gd name="T7" fmla="*/ 8 h 24"/>
                <a:gd name="T8" fmla="*/ 8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8" y="0"/>
                  </a:moveTo>
                  <a:cubicBezTo>
                    <a:pt x="15" y="0"/>
                    <a:pt x="21" y="7"/>
                    <a:pt x="21" y="15"/>
                  </a:cubicBezTo>
                  <a:cubicBezTo>
                    <a:pt x="21" y="20"/>
                    <a:pt x="19" y="24"/>
                    <a:pt x="14" y="24"/>
                  </a:cubicBezTo>
                  <a:cubicBezTo>
                    <a:pt x="7" y="24"/>
                    <a:pt x="0" y="16"/>
                    <a:pt x="0" y="8"/>
                  </a:cubicBezTo>
                  <a:cubicBezTo>
                    <a:pt x="1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1"/>
            <p:cNvSpPr>
              <a:spLocks/>
            </p:cNvSpPr>
            <p:nvPr/>
          </p:nvSpPr>
          <p:spPr bwMode="auto">
            <a:xfrm>
              <a:off x="6394450" y="671513"/>
              <a:ext cx="66675" cy="73025"/>
            </a:xfrm>
            <a:custGeom>
              <a:avLst/>
              <a:gdLst>
                <a:gd name="T0" fmla="*/ 9 w 21"/>
                <a:gd name="T1" fmla="*/ 0 h 23"/>
                <a:gd name="T2" fmla="*/ 21 w 21"/>
                <a:gd name="T3" fmla="*/ 12 h 23"/>
                <a:gd name="T4" fmla="*/ 12 w 21"/>
                <a:gd name="T5" fmla="*/ 23 h 23"/>
                <a:gd name="T6" fmla="*/ 0 w 21"/>
                <a:gd name="T7" fmla="*/ 11 h 23"/>
                <a:gd name="T8" fmla="*/ 9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9" y="0"/>
                  </a:moveTo>
                  <a:cubicBezTo>
                    <a:pt x="16" y="0"/>
                    <a:pt x="21" y="5"/>
                    <a:pt x="21" y="12"/>
                  </a:cubicBezTo>
                  <a:cubicBezTo>
                    <a:pt x="21" y="19"/>
                    <a:pt x="17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2"/>
            <p:cNvSpPr>
              <a:spLocks/>
            </p:cNvSpPr>
            <p:nvPr/>
          </p:nvSpPr>
          <p:spPr bwMode="auto">
            <a:xfrm>
              <a:off x="7258050" y="2003426"/>
              <a:ext cx="66675" cy="76200"/>
            </a:xfrm>
            <a:custGeom>
              <a:avLst/>
              <a:gdLst>
                <a:gd name="T0" fmla="*/ 7 w 21"/>
                <a:gd name="T1" fmla="*/ 0 h 24"/>
                <a:gd name="T2" fmla="*/ 21 w 21"/>
                <a:gd name="T3" fmla="*/ 13 h 24"/>
                <a:gd name="T4" fmla="*/ 13 w 21"/>
                <a:gd name="T5" fmla="*/ 23 h 24"/>
                <a:gd name="T6" fmla="*/ 0 w 21"/>
                <a:gd name="T7" fmla="*/ 9 h 24"/>
                <a:gd name="T8" fmla="*/ 7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7" y="0"/>
                  </a:moveTo>
                  <a:cubicBezTo>
                    <a:pt x="15" y="0"/>
                    <a:pt x="21" y="6"/>
                    <a:pt x="21" y="13"/>
                  </a:cubicBezTo>
                  <a:cubicBezTo>
                    <a:pt x="21" y="18"/>
                    <a:pt x="19" y="23"/>
                    <a:pt x="13" y="23"/>
                  </a:cubicBezTo>
                  <a:cubicBezTo>
                    <a:pt x="6" y="24"/>
                    <a:pt x="0" y="16"/>
                    <a:pt x="0" y="9"/>
                  </a:cubicBezTo>
                  <a:cubicBezTo>
                    <a:pt x="0" y="3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3"/>
            <p:cNvSpPr>
              <a:spLocks/>
            </p:cNvSpPr>
            <p:nvPr/>
          </p:nvSpPr>
          <p:spPr bwMode="auto">
            <a:xfrm>
              <a:off x="6940550" y="1943101"/>
              <a:ext cx="63500" cy="76200"/>
            </a:xfrm>
            <a:custGeom>
              <a:avLst/>
              <a:gdLst>
                <a:gd name="T0" fmla="*/ 8 w 20"/>
                <a:gd name="T1" fmla="*/ 0 h 24"/>
                <a:gd name="T2" fmla="*/ 20 w 20"/>
                <a:gd name="T3" fmla="*/ 13 h 24"/>
                <a:gd name="T4" fmla="*/ 12 w 20"/>
                <a:gd name="T5" fmla="*/ 24 h 24"/>
                <a:gd name="T6" fmla="*/ 0 w 20"/>
                <a:gd name="T7" fmla="*/ 10 h 24"/>
                <a:gd name="T8" fmla="*/ 8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8" y="0"/>
                  </a:moveTo>
                  <a:cubicBezTo>
                    <a:pt x="14" y="0"/>
                    <a:pt x="20" y="6"/>
                    <a:pt x="20" y="13"/>
                  </a:cubicBezTo>
                  <a:cubicBezTo>
                    <a:pt x="20" y="18"/>
                    <a:pt x="18" y="23"/>
                    <a:pt x="12" y="24"/>
                  </a:cubicBezTo>
                  <a:cubicBezTo>
                    <a:pt x="6" y="24"/>
                    <a:pt x="0" y="17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64"/>
            <p:cNvSpPr>
              <a:spLocks/>
            </p:cNvSpPr>
            <p:nvPr/>
          </p:nvSpPr>
          <p:spPr bwMode="auto">
            <a:xfrm>
              <a:off x="6994525" y="1846263"/>
              <a:ext cx="71438" cy="60325"/>
            </a:xfrm>
            <a:custGeom>
              <a:avLst/>
              <a:gdLst>
                <a:gd name="T0" fmla="*/ 8 w 22"/>
                <a:gd name="T1" fmla="*/ 0 h 19"/>
                <a:gd name="T2" fmla="*/ 22 w 22"/>
                <a:gd name="T3" fmla="*/ 11 h 19"/>
                <a:gd name="T4" fmla="*/ 14 w 22"/>
                <a:gd name="T5" fmla="*/ 19 h 19"/>
                <a:gd name="T6" fmla="*/ 1 w 22"/>
                <a:gd name="T7" fmla="*/ 8 h 19"/>
                <a:gd name="T8" fmla="*/ 8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8" y="0"/>
                  </a:moveTo>
                  <a:cubicBezTo>
                    <a:pt x="15" y="0"/>
                    <a:pt x="22" y="6"/>
                    <a:pt x="22" y="11"/>
                  </a:cubicBezTo>
                  <a:cubicBezTo>
                    <a:pt x="22" y="17"/>
                    <a:pt x="19" y="19"/>
                    <a:pt x="14" y="19"/>
                  </a:cubicBezTo>
                  <a:cubicBezTo>
                    <a:pt x="6" y="19"/>
                    <a:pt x="0" y="14"/>
                    <a:pt x="1" y="8"/>
                  </a:cubicBezTo>
                  <a:cubicBezTo>
                    <a:pt x="1" y="3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65"/>
            <p:cNvSpPr>
              <a:spLocks/>
            </p:cNvSpPr>
            <p:nvPr/>
          </p:nvSpPr>
          <p:spPr bwMode="auto">
            <a:xfrm>
              <a:off x="7221538" y="1884363"/>
              <a:ext cx="65088" cy="65088"/>
            </a:xfrm>
            <a:custGeom>
              <a:avLst/>
              <a:gdLst>
                <a:gd name="T0" fmla="*/ 9 w 20"/>
                <a:gd name="T1" fmla="*/ 0 h 20"/>
                <a:gd name="T2" fmla="*/ 20 w 20"/>
                <a:gd name="T3" fmla="*/ 10 h 20"/>
                <a:gd name="T4" fmla="*/ 11 w 20"/>
                <a:gd name="T5" fmla="*/ 20 h 20"/>
                <a:gd name="T6" fmla="*/ 0 w 20"/>
                <a:gd name="T7" fmla="*/ 10 h 20"/>
                <a:gd name="T8" fmla="*/ 9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6"/>
            <p:cNvSpPr>
              <a:spLocks/>
            </p:cNvSpPr>
            <p:nvPr/>
          </p:nvSpPr>
          <p:spPr bwMode="auto">
            <a:xfrm>
              <a:off x="6080125" y="754063"/>
              <a:ext cx="65088" cy="66675"/>
            </a:xfrm>
            <a:custGeom>
              <a:avLst/>
              <a:gdLst>
                <a:gd name="T0" fmla="*/ 8 w 20"/>
                <a:gd name="T1" fmla="*/ 1 h 21"/>
                <a:gd name="T2" fmla="*/ 19 w 20"/>
                <a:gd name="T3" fmla="*/ 10 h 21"/>
                <a:gd name="T4" fmla="*/ 10 w 20"/>
                <a:gd name="T5" fmla="*/ 20 h 21"/>
                <a:gd name="T6" fmla="*/ 0 w 20"/>
                <a:gd name="T7" fmla="*/ 10 h 21"/>
                <a:gd name="T8" fmla="*/ 8 w 20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8" y="1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20" y="16"/>
                    <a:pt x="16" y="20"/>
                    <a:pt x="10" y="20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2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7"/>
            <p:cNvSpPr>
              <a:spLocks/>
            </p:cNvSpPr>
            <p:nvPr/>
          </p:nvSpPr>
          <p:spPr bwMode="auto">
            <a:xfrm>
              <a:off x="5888038" y="393701"/>
              <a:ext cx="61913" cy="57150"/>
            </a:xfrm>
            <a:custGeom>
              <a:avLst/>
              <a:gdLst>
                <a:gd name="T0" fmla="*/ 6 w 19"/>
                <a:gd name="T1" fmla="*/ 0 h 18"/>
                <a:gd name="T2" fmla="*/ 19 w 19"/>
                <a:gd name="T3" fmla="*/ 10 h 18"/>
                <a:gd name="T4" fmla="*/ 11 w 19"/>
                <a:gd name="T5" fmla="*/ 18 h 18"/>
                <a:gd name="T6" fmla="*/ 0 w 19"/>
                <a:gd name="T7" fmla="*/ 7 h 18"/>
                <a:gd name="T8" fmla="*/ 6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cubicBezTo>
                    <a:pt x="13" y="0"/>
                    <a:pt x="19" y="5"/>
                    <a:pt x="19" y="10"/>
                  </a:cubicBezTo>
                  <a:cubicBezTo>
                    <a:pt x="19" y="15"/>
                    <a:pt x="17" y="18"/>
                    <a:pt x="11" y="18"/>
                  </a:cubicBezTo>
                  <a:cubicBezTo>
                    <a:pt x="5" y="18"/>
                    <a:pt x="0" y="13"/>
                    <a:pt x="0" y="7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8"/>
            <p:cNvSpPr>
              <a:spLocks/>
            </p:cNvSpPr>
            <p:nvPr/>
          </p:nvSpPr>
          <p:spPr bwMode="auto">
            <a:xfrm>
              <a:off x="7529513" y="2182813"/>
              <a:ext cx="53975" cy="57150"/>
            </a:xfrm>
            <a:custGeom>
              <a:avLst/>
              <a:gdLst>
                <a:gd name="T0" fmla="*/ 8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8 h 18"/>
                <a:gd name="T8" fmla="*/ 8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14" y="0"/>
                    <a:pt x="17" y="4"/>
                    <a:pt x="17" y="9"/>
                  </a:cubicBezTo>
                  <a:cubicBezTo>
                    <a:pt x="17" y="15"/>
                    <a:pt x="14" y="18"/>
                    <a:pt x="8" y="18"/>
                  </a:cubicBezTo>
                  <a:cubicBezTo>
                    <a:pt x="3" y="18"/>
                    <a:pt x="0" y="15"/>
                    <a:pt x="0" y="8"/>
                  </a:cubicBezTo>
                  <a:cubicBezTo>
                    <a:pt x="0" y="3"/>
                    <a:pt x="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9"/>
            <p:cNvSpPr>
              <a:spLocks/>
            </p:cNvSpPr>
            <p:nvPr/>
          </p:nvSpPr>
          <p:spPr bwMode="auto">
            <a:xfrm>
              <a:off x="5430838" y="211138"/>
              <a:ext cx="65088" cy="50800"/>
            </a:xfrm>
            <a:custGeom>
              <a:avLst/>
              <a:gdLst>
                <a:gd name="T0" fmla="*/ 9 w 20"/>
                <a:gd name="T1" fmla="*/ 0 h 16"/>
                <a:gd name="T2" fmla="*/ 20 w 20"/>
                <a:gd name="T3" fmla="*/ 9 h 16"/>
                <a:gd name="T4" fmla="*/ 13 w 20"/>
                <a:gd name="T5" fmla="*/ 16 h 16"/>
                <a:gd name="T6" fmla="*/ 0 w 20"/>
                <a:gd name="T7" fmla="*/ 7 h 16"/>
                <a:gd name="T8" fmla="*/ 9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9" y="0"/>
                  </a:moveTo>
                  <a:cubicBezTo>
                    <a:pt x="16" y="0"/>
                    <a:pt x="20" y="4"/>
                    <a:pt x="20" y="9"/>
                  </a:cubicBezTo>
                  <a:cubicBezTo>
                    <a:pt x="20" y="14"/>
                    <a:pt x="17" y="16"/>
                    <a:pt x="13" y="16"/>
                  </a:cubicBezTo>
                  <a:cubicBezTo>
                    <a:pt x="6" y="16"/>
                    <a:pt x="0" y="12"/>
                    <a:pt x="0" y="7"/>
                  </a:cubicBezTo>
                  <a:cubicBezTo>
                    <a:pt x="0" y="1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70"/>
            <p:cNvSpPr>
              <a:spLocks/>
            </p:cNvSpPr>
            <p:nvPr/>
          </p:nvSpPr>
          <p:spPr bwMode="auto">
            <a:xfrm>
              <a:off x="5224463" y="277813"/>
              <a:ext cx="50800" cy="55563"/>
            </a:xfrm>
            <a:custGeom>
              <a:avLst/>
              <a:gdLst>
                <a:gd name="T0" fmla="*/ 8 w 16"/>
                <a:gd name="T1" fmla="*/ 0 h 17"/>
                <a:gd name="T2" fmla="*/ 15 w 16"/>
                <a:gd name="T3" fmla="*/ 9 h 17"/>
                <a:gd name="T4" fmla="*/ 9 w 16"/>
                <a:gd name="T5" fmla="*/ 17 h 17"/>
                <a:gd name="T6" fmla="*/ 0 w 16"/>
                <a:gd name="T7" fmla="*/ 10 h 17"/>
                <a:gd name="T8" fmla="*/ 8 w 1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13" y="0"/>
                    <a:pt x="15" y="4"/>
                    <a:pt x="15" y="9"/>
                  </a:cubicBezTo>
                  <a:cubicBezTo>
                    <a:pt x="16" y="14"/>
                    <a:pt x="13" y="17"/>
                    <a:pt x="9" y="17"/>
                  </a:cubicBezTo>
                  <a:cubicBezTo>
                    <a:pt x="4" y="17"/>
                    <a:pt x="0" y="16"/>
                    <a:pt x="0" y="10"/>
                  </a:cubicBezTo>
                  <a:cubicBezTo>
                    <a:pt x="0" y="5"/>
                    <a:pt x="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71"/>
            <p:cNvSpPr>
              <a:spLocks/>
            </p:cNvSpPr>
            <p:nvPr/>
          </p:nvSpPr>
          <p:spPr bwMode="auto">
            <a:xfrm>
              <a:off x="5565775" y="182563"/>
              <a:ext cx="57150" cy="60325"/>
            </a:xfrm>
            <a:custGeom>
              <a:avLst/>
              <a:gdLst>
                <a:gd name="T0" fmla="*/ 7 w 18"/>
                <a:gd name="T1" fmla="*/ 2 h 19"/>
                <a:gd name="T2" fmla="*/ 18 w 18"/>
                <a:gd name="T3" fmla="*/ 10 h 19"/>
                <a:gd name="T4" fmla="*/ 12 w 18"/>
                <a:gd name="T5" fmla="*/ 18 h 19"/>
                <a:gd name="T6" fmla="*/ 0 w 18"/>
                <a:gd name="T7" fmla="*/ 8 h 19"/>
                <a:gd name="T8" fmla="*/ 7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7" y="2"/>
                  </a:moveTo>
                  <a:cubicBezTo>
                    <a:pt x="12" y="0"/>
                    <a:pt x="17" y="5"/>
                    <a:pt x="18" y="10"/>
                  </a:cubicBezTo>
                  <a:cubicBezTo>
                    <a:pt x="18" y="14"/>
                    <a:pt x="16" y="17"/>
                    <a:pt x="12" y="18"/>
                  </a:cubicBezTo>
                  <a:cubicBezTo>
                    <a:pt x="7" y="19"/>
                    <a:pt x="2" y="14"/>
                    <a:pt x="0" y="8"/>
                  </a:cubicBezTo>
                  <a:cubicBezTo>
                    <a:pt x="2" y="6"/>
                    <a:pt x="4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72"/>
            <p:cNvSpPr>
              <a:spLocks/>
            </p:cNvSpPr>
            <p:nvPr/>
          </p:nvSpPr>
          <p:spPr bwMode="auto">
            <a:xfrm>
              <a:off x="7372350" y="2044701"/>
              <a:ext cx="53975" cy="57150"/>
            </a:xfrm>
            <a:custGeom>
              <a:avLst/>
              <a:gdLst>
                <a:gd name="T0" fmla="*/ 7 w 17"/>
                <a:gd name="T1" fmla="*/ 1 h 18"/>
                <a:gd name="T2" fmla="*/ 16 w 17"/>
                <a:gd name="T3" fmla="*/ 11 h 18"/>
                <a:gd name="T4" fmla="*/ 12 w 17"/>
                <a:gd name="T5" fmla="*/ 18 h 18"/>
                <a:gd name="T6" fmla="*/ 0 w 17"/>
                <a:gd name="T7" fmla="*/ 8 h 18"/>
                <a:gd name="T8" fmla="*/ 7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7" y="1"/>
                  </a:moveTo>
                  <a:cubicBezTo>
                    <a:pt x="12" y="0"/>
                    <a:pt x="17" y="6"/>
                    <a:pt x="16" y="11"/>
                  </a:cubicBezTo>
                  <a:cubicBezTo>
                    <a:pt x="16" y="14"/>
                    <a:pt x="13" y="16"/>
                    <a:pt x="12" y="18"/>
                  </a:cubicBezTo>
                  <a:cubicBezTo>
                    <a:pt x="4" y="17"/>
                    <a:pt x="0" y="14"/>
                    <a:pt x="0" y="8"/>
                  </a:cubicBezTo>
                  <a:cubicBezTo>
                    <a:pt x="0" y="4"/>
                    <a:pt x="2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73"/>
            <p:cNvSpPr>
              <a:spLocks/>
            </p:cNvSpPr>
            <p:nvPr/>
          </p:nvSpPr>
          <p:spPr bwMode="auto">
            <a:xfrm>
              <a:off x="5773738" y="488951"/>
              <a:ext cx="57150" cy="47625"/>
            </a:xfrm>
            <a:custGeom>
              <a:avLst/>
              <a:gdLst>
                <a:gd name="T0" fmla="*/ 8 w 18"/>
                <a:gd name="T1" fmla="*/ 0 h 15"/>
                <a:gd name="T2" fmla="*/ 18 w 18"/>
                <a:gd name="T3" fmla="*/ 9 h 15"/>
                <a:gd name="T4" fmla="*/ 13 w 18"/>
                <a:gd name="T5" fmla="*/ 15 h 15"/>
                <a:gd name="T6" fmla="*/ 1 w 18"/>
                <a:gd name="T7" fmla="*/ 6 h 15"/>
                <a:gd name="T8" fmla="*/ 8 w 1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8" y="0"/>
                  </a:moveTo>
                  <a:cubicBezTo>
                    <a:pt x="13" y="1"/>
                    <a:pt x="18" y="3"/>
                    <a:pt x="18" y="9"/>
                  </a:cubicBezTo>
                  <a:cubicBezTo>
                    <a:pt x="18" y="12"/>
                    <a:pt x="14" y="14"/>
                    <a:pt x="13" y="15"/>
                  </a:cubicBezTo>
                  <a:cubicBezTo>
                    <a:pt x="5" y="15"/>
                    <a:pt x="0" y="10"/>
                    <a:pt x="1" y="6"/>
                  </a:cubicBezTo>
                  <a:cubicBezTo>
                    <a:pt x="1" y="1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74"/>
            <p:cNvSpPr>
              <a:spLocks/>
            </p:cNvSpPr>
            <p:nvPr/>
          </p:nvSpPr>
          <p:spPr bwMode="auto">
            <a:xfrm>
              <a:off x="5648325" y="265113"/>
              <a:ext cx="49213" cy="52388"/>
            </a:xfrm>
            <a:custGeom>
              <a:avLst/>
              <a:gdLst>
                <a:gd name="T0" fmla="*/ 7 w 15"/>
                <a:gd name="T1" fmla="*/ 1 h 16"/>
                <a:gd name="T2" fmla="*/ 15 w 15"/>
                <a:gd name="T3" fmla="*/ 12 h 16"/>
                <a:gd name="T4" fmla="*/ 8 w 15"/>
                <a:gd name="T5" fmla="*/ 16 h 16"/>
                <a:gd name="T6" fmla="*/ 0 w 15"/>
                <a:gd name="T7" fmla="*/ 7 h 16"/>
                <a:gd name="T8" fmla="*/ 7 w 15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1"/>
                  </a:moveTo>
                  <a:cubicBezTo>
                    <a:pt x="12" y="0"/>
                    <a:pt x="15" y="4"/>
                    <a:pt x="15" y="12"/>
                  </a:cubicBezTo>
                  <a:cubicBezTo>
                    <a:pt x="14" y="13"/>
                    <a:pt x="11" y="16"/>
                    <a:pt x="8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5"/>
                    <a:pt x="4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75"/>
            <p:cNvSpPr>
              <a:spLocks/>
            </p:cNvSpPr>
            <p:nvPr/>
          </p:nvSpPr>
          <p:spPr bwMode="auto">
            <a:xfrm>
              <a:off x="6873875" y="1868488"/>
              <a:ext cx="53975" cy="52388"/>
            </a:xfrm>
            <a:custGeom>
              <a:avLst/>
              <a:gdLst>
                <a:gd name="T0" fmla="*/ 8 w 17"/>
                <a:gd name="T1" fmla="*/ 0 h 16"/>
                <a:gd name="T2" fmla="*/ 16 w 17"/>
                <a:gd name="T3" fmla="*/ 8 h 16"/>
                <a:gd name="T4" fmla="*/ 11 w 17"/>
                <a:gd name="T5" fmla="*/ 16 h 16"/>
                <a:gd name="T6" fmla="*/ 7 w 17"/>
                <a:gd name="T7" fmla="*/ 16 h 16"/>
                <a:gd name="T8" fmla="*/ 1 w 17"/>
                <a:gd name="T9" fmla="*/ 7 h 16"/>
                <a:gd name="T10" fmla="*/ 8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8" y="0"/>
                  </a:moveTo>
                  <a:cubicBezTo>
                    <a:pt x="13" y="0"/>
                    <a:pt x="17" y="3"/>
                    <a:pt x="16" y="8"/>
                  </a:cubicBezTo>
                  <a:cubicBezTo>
                    <a:pt x="16" y="11"/>
                    <a:pt x="13" y="13"/>
                    <a:pt x="11" y="16"/>
                  </a:cubicBezTo>
                  <a:cubicBezTo>
                    <a:pt x="10" y="16"/>
                    <a:pt x="8" y="16"/>
                    <a:pt x="7" y="16"/>
                  </a:cubicBezTo>
                  <a:cubicBezTo>
                    <a:pt x="5" y="13"/>
                    <a:pt x="2" y="10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76"/>
            <p:cNvSpPr>
              <a:spLocks/>
            </p:cNvSpPr>
            <p:nvPr/>
          </p:nvSpPr>
          <p:spPr bwMode="auto">
            <a:xfrm>
              <a:off x="7366000" y="1955801"/>
              <a:ext cx="44450" cy="47625"/>
            </a:xfrm>
            <a:custGeom>
              <a:avLst/>
              <a:gdLst>
                <a:gd name="T0" fmla="*/ 5 w 14"/>
                <a:gd name="T1" fmla="*/ 0 h 15"/>
                <a:gd name="T2" fmla="*/ 8 w 14"/>
                <a:gd name="T3" fmla="*/ 0 h 15"/>
                <a:gd name="T4" fmla="*/ 14 w 14"/>
                <a:gd name="T5" fmla="*/ 9 h 15"/>
                <a:gd name="T6" fmla="*/ 8 w 14"/>
                <a:gd name="T7" fmla="*/ 15 h 15"/>
                <a:gd name="T8" fmla="*/ 0 w 14"/>
                <a:gd name="T9" fmla="*/ 7 h 15"/>
                <a:gd name="T10" fmla="*/ 5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5" y="0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10" y="3"/>
                    <a:pt x="13" y="6"/>
                    <a:pt x="14" y="9"/>
                  </a:cubicBezTo>
                  <a:cubicBezTo>
                    <a:pt x="14" y="11"/>
                    <a:pt x="10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4"/>
                    <a:pt x="3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77"/>
            <p:cNvSpPr>
              <a:spLocks/>
            </p:cNvSpPr>
            <p:nvPr/>
          </p:nvSpPr>
          <p:spPr bwMode="auto">
            <a:xfrm>
              <a:off x="6000750" y="719138"/>
              <a:ext cx="44450" cy="53975"/>
            </a:xfrm>
            <a:custGeom>
              <a:avLst/>
              <a:gdLst>
                <a:gd name="T0" fmla="*/ 6 w 14"/>
                <a:gd name="T1" fmla="*/ 0 h 17"/>
                <a:gd name="T2" fmla="*/ 14 w 14"/>
                <a:gd name="T3" fmla="*/ 9 h 17"/>
                <a:gd name="T4" fmla="*/ 8 w 14"/>
                <a:gd name="T5" fmla="*/ 17 h 17"/>
                <a:gd name="T6" fmla="*/ 0 w 14"/>
                <a:gd name="T7" fmla="*/ 6 h 17"/>
                <a:gd name="T8" fmla="*/ 6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6" y="0"/>
                  </a:moveTo>
                  <a:cubicBezTo>
                    <a:pt x="9" y="3"/>
                    <a:pt x="12" y="6"/>
                    <a:pt x="14" y="9"/>
                  </a:cubicBezTo>
                  <a:cubicBezTo>
                    <a:pt x="14" y="10"/>
                    <a:pt x="11" y="13"/>
                    <a:pt x="8" y="17"/>
                  </a:cubicBezTo>
                  <a:cubicBezTo>
                    <a:pt x="4" y="12"/>
                    <a:pt x="2" y="9"/>
                    <a:pt x="0" y="6"/>
                  </a:cubicBezTo>
                  <a:cubicBezTo>
                    <a:pt x="0" y="5"/>
                    <a:pt x="4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78"/>
            <p:cNvSpPr>
              <a:spLocks/>
            </p:cNvSpPr>
            <p:nvPr/>
          </p:nvSpPr>
          <p:spPr bwMode="auto">
            <a:xfrm>
              <a:off x="6297613" y="700088"/>
              <a:ext cx="41275" cy="50800"/>
            </a:xfrm>
            <a:custGeom>
              <a:avLst/>
              <a:gdLst>
                <a:gd name="T0" fmla="*/ 4 w 13"/>
                <a:gd name="T1" fmla="*/ 1 h 16"/>
                <a:gd name="T2" fmla="*/ 13 w 13"/>
                <a:gd name="T3" fmla="*/ 9 h 16"/>
                <a:gd name="T4" fmla="*/ 10 w 13"/>
                <a:gd name="T5" fmla="*/ 16 h 16"/>
                <a:gd name="T6" fmla="*/ 7 w 13"/>
                <a:gd name="T7" fmla="*/ 16 h 16"/>
                <a:gd name="T8" fmla="*/ 0 w 13"/>
                <a:gd name="T9" fmla="*/ 6 h 16"/>
                <a:gd name="T10" fmla="*/ 4 w 13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4" y="1"/>
                  </a:moveTo>
                  <a:cubicBezTo>
                    <a:pt x="10" y="0"/>
                    <a:pt x="13" y="4"/>
                    <a:pt x="13" y="9"/>
                  </a:cubicBezTo>
                  <a:cubicBezTo>
                    <a:pt x="13" y="11"/>
                    <a:pt x="11" y="13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5" y="13"/>
                    <a:pt x="2" y="10"/>
                    <a:pt x="0" y="6"/>
                  </a:cubicBezTo>
                  <a:cubicBezTo>
                    <a:pt x="0" y="5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79"/>
            <p:cNvSpPr>
              <a:spLocks/>
            </p:cNvSpPr>
            <p:nvPr/>
          </p:nvSpPr>
          <p:spPr bwMode="auto">
            <a:xfrm>
              <a:off x="6499225" y="658813"/>
              <a:ext cx="41275" cy="50800"/>
            </a:xfrm>
            <a:custGeom>
              <a:avLst/>
              <a:gdLst>
                <a:gd name="T0" fmla="*/ 13 w 13"/>
                <a:gd name="T1" fmla="*/ 10 h 16"/>
                <a:gd name="T2" fmla="*/ 7 w 13"/>
                <a:gd name="T3" fmla="*/ 16 h 16"/>
                <a:gd name="T4" fmla="*/ 0 w 13"/>
                <a:gd name="T5" fmla="*/ 8 h 16"/>
                <a:gd name="T6" fmla="*/ 7 w 13"/>
                <a:gd name="T7" fmla="*/ 0 h 16"/>
                <a:gd name="T8" fmla="*/ 13 w 13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3" y="10"/>
                  </a:moveTo>
                  <a:cubicBezTo>
                    <a:pt x="13" y="12"/>
                    <a:pt x="9" y="14"/>
                    <a:pt x="7" y="16"/>
                  </a:cubicBezTo>
                  <a:cubicBezTo>
                    <a:pt x="5" y="13"/>
                    <a:pt x="2" y="11"/>
                    <a:pt x="0" y="8"/>
                  </a:cubicBezTo>
                  <a:cubicBezTo>
                    <a:pt x="0" y="7"/>
                    <a:pt x="3" y="4"/>
                    <a:pt x="7" y="0"/>
                  </a:cubicBezTo>
                  <a:cubicBezTo>
                    <a:pt x="10" y="5"/>
                    <a:pt x="13" y="7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80"/>
            <p:cNvSpPr>
              <a:spLocks/>
            </p:cNvSpPr>
            <p:nvPr/>
          </p:nvSpPr>
          <p:spPr bwMode="auto">
            <a:xfrm>
              <a:off x="6227763" y="630238"/>
              <a:ext cx="44450" cy="44450"/>
            </a:xfrm>
            <a:custGeom>
              <a:avLst/>
              <a:gdLst>
                <a:gd name="T0" fmla="*/ 7 w 14"/>
                <a:gd name="T1" fmla="*/ 1 h 14"/>
                <a:gd name="T2" fmla="*/ 13 w 14"/>
                <a:gd name="T3" fmla="*/ 8 h 14"/>
                <a:gd name="T4" fmla="*/ 8 w 14"/>
                <a:gd name="T5" fmla="*/ 14 h 14"/>
                <a:gd name="T6" fmla="*/ 0 w 14"/>
                <a:gd name="T7" fmla="*/ 9 h 14"/>
                <a:gd name="T8" fmla="*/ 0 w 14"/>
                <a:gd name="T9" fmla="*/ 6 h 14"/>
                <a:gd name="T10" fmla="*/ 7 w 14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"/>
                  </a:moveTo>
                  <a:cubicBezTo>
                    <a:pt x="9" y="2"/>
                    <a:pt x="12" y="5"/>
                    <a:pt x="13" y="8"/>
                  </a:cubicBezTo>
                  <a:cubicBezTo>
                    <a:pt x="14" y="9"/>
                    <a:pt x="10" y="14"/>
                    <a:pt x="8" y="14"/>
                  </a:cubicBezTo>
                  <a:cubicBezTo>
                    <a:pt x="5" y="13"/>
                    <a:pt x="3" y="10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2" y="4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81"/>
            <p:cNvSpPr>
              <a:spLocks/>
            </p:cNvSpPr>
            <p:nvPr/>
          </p:nvSpPr>
          <p:spPr bwMode="auto">
            <a:xfrm>
              <a:off x="7177088" y="1990726"/>
              <a:ext cx="38100" cy="50800"/>
            </a:xfrm>
            <a:custGeom>
              <a:avLst/>
              <a:gdLst>
                <a:gd name="T0" fmla="*/ 11 w 12"/>
                <a:gd name="T1" fmla="*/ 9 h 16"/>
                <a:gd name="T2" fmla="*/ 6 w 12"/>
                <a:gd name="T3" fmla="*/ 16 h 16"/>
                <a:gd name="T4" fmla="*/ 0 w 12"/>
                <a:gd name="T5" fmla="*/ 9 h 16"/>
                <a:gd name="T6" fmla="*/ 5 w 12"/>
                <a:gd name="T7" fmla="*/ 0 h 16"/>
                <a:gd name="T8" fmla="*/ 11 w 12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1" y="9"/>
                  </a:moveTo>
                  <a:cubicBezTo>
                    <a:pt x="11" y="12"/>
                    <a:pt x="8" y="14"/>
                    <a:pt x="6" y="16"/>
                  </a:cubicBezTo>
                  <a:cubicBezTo>
                    <a:pt x="4" y="14"/>
                    <a:pt x="0" y="12"/>
                    <a:pt x="0" y="9"/>
                  </a:cubicBezTo>
                  <a:cubicBezTo>
                    <a:pt x="0" y="7"/>
                    <a:pt x="3" y="5"/>
                    <a:pt x="5" y="0"/>
                  </a:cubicBezTo>
                  <a:cubicBezTo>
                    <a:pt x="8" y="4"/>
                    <a:pt x="12" y="7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82"/>
            <p:cNvSpPr>
              <a:spLocks/>
            </p:cNvSpPr>
            <p:nvPr/>
          </p:nvSpPr>
          <p:spPr bwMode="auto">
            <a:xfrm>
              <a:off x="7526338" y="2111376"/>
              <a:ext cx="44450" cy="44450"/>
            </a:xfrm>
            <a:custGeom>
              <a:avLst/>
              <a:gdLst>
                <a:gd name="T0" fmla="*/ 5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6 h 14"/>
                <a:gd name="T8" fmla="*/ 5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5" y="0"/>
                  </a:moveTo>
                  <a:cubicBezTo>
                    <a:pt x="8" y="1"/>
                    <a:pt x="10" y="4"/>
                    <a:pt x="14" y="7"/>
                  </a:cubicBezTo>
                  <a:cubicBezTo>
                    <a:pt x="11" y="10"/>
                    <a:pt x="9" y="14"/>
                    <a:pt x="7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4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83"/>
            <p:cNvSpPr>
              <a:spLocks/>
            </p:cNvSpPr>
            <p:nvPr/>
          </p:nvSpPr>
          <p:spPr bwMode="auto">
            <a:xfrm>
              <a:off x="7126288" y="1878013"/>
              <a:ext cx="44450" cy="39688"/>
            </a:xfrm>
            <a:custGeom>
              <a:avLst/>
              <a:gdLst>
                <a:gd name="T0" fmla="*/ 7 w 14"/>
                <a:gd name="T1" fmla="*/ 0 h 12"/>
                <a:gd name="T2" fmla="*/ 14 w 14"/>
                <a:gd name="T3" fmla="*/ 7 h 12"/>
                <a:gd name="T4" fmla="*/ 9 w 14"/>
                <a:gd name="T5" fmla="*/ 12 h 12"/>
                <a:gd name="T6" fmla="*/ 0 w 14"/>
                <a:gd name="T7" fmla="*/ 7 h 12"/>
                <a:gd name="T8" fmla="*/ 1 w 14"/>
                <a:gd name="T9" fmla="*/ 4 h 12"/>
                <a:gd name="T10" fmla="*/ 7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10" y="2"/>
                    <a:pt x="12" y="5"/>
                    <a:pt x="14" y="7"/>
                  </a:cubicBezTo>
                  <a:cubicBezTo>
                    <a:pt x="14" y="8"/>
                    <a:pt x="10" y="12"/>
                    <a:pt x="9" y="12"/>
                  </a:cubicBezTo>
                  <a:cubicBezTo>
                    <a:pt x="6" y="11"/>
                    <a:pt x="3" y="9"/>
                    <a:pt x="0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3" y="3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9"/>
          <p:cNvSpPr>
            <a:spLocks/>
          </p:cNvSpPr>
          <p:nvPr userDrawn="1"/>
        </p:nvSpPr>
        <p:spPr bwMode="auto">
          <a:xfrm rot="287899">
            <a:off x="-98361" y="-10736"/>
            <a:ext cx="12549928" cy="6869818"/>
          </a:xfrm>
          <a:custGeom>
            <a:avLst/>
            <a:gdLst>
              <a:gd name="T0" fmla="*/ 1073 w 1201"/>
              <a:gd name="T1" fmla="*/ 381 h 847"/>
              <a:gd name="T2" fmla="*/ 1098 w 1201"/>
              <a:gd name="T3" fmla="*/ 180 h 847"/>
              <a:gd name="T4" fmla="*/ 1154 w 1201"/>
              <a:gd name="T5" fmla="*/ 160 h 847"/>
              <a:gd name="T6" fmla="*/ 1083 w 1201"/>
              <a:gd name="T7" fmla="*/ 155 h 847"/>
              <a:gd name="T8" fmla="*/ 1078 w 1201"/>
              <a:gd name="T9" fmla="*/ 59 h 847"/>
              <a:gd name="T10" fmla="*/ 1121 w 1201"/>
              <a:gd name="T11" fmla="*/ 79 h 847"/>
              <a:gd name="T12" fmla="*/ 1032 w 1201"/>
              <a:gd name="T13" fmla="*/ 128 h 847"/>
              <a:gd name="T14" fmla="*/ 1020 w 1201"/>
              <a:gd name="T15" fmla="*/ 60 h 847"/>
              <a:gd name="T16" fmla="*/ 1026 w 1201"/>
              <a:gd name="T17" fmla="*/ 101 h 847"/>
              <a:gd name="T18" fmla="*/ 581 w 1201"/>
              <a:gd name="T19" fmla="*/ 102 h 847"/>
              <a:gd name="T20" fmla="*/ 561 w 1201"/>
              <a:gd name="T21" fmla="*/ 5 h 847"/>
              <a:gd name="T22" fmla="*/ 588 w 1201"/>
              <a:gd name="T23" fmla="*/ 74 h 847"/>
              <a:gd name="T24" fmla="*/ 124 w 1201"/>
              <a:gd name="T25" fmla="*/ 183 h 847"/>
              <a:gd name="T26" fmla="*/ 123 w 1201"/>
              <a:gd name="T27" fmla="*/ 141 h 847"/>
              <a:gd name="T28" fmla="*/ 123 w 1201"/>
              <a:gd name="T29" fmla="*/ 210 h 847"/>
              <a:gd name="T30" fmla="*/ 27 w 1201"/>
              <a:gd name="T31" fmla="*/ 178 h 847"/>
              <a:gd name="T32" fmla="*/ 65 w 1201"/>
              <a:gd name="T33" fmla="*/ 150 h 847"/>
              <a:gd name="T34" fmla="*/ 78 w 1201"/>
              <a:gd name="T35" fmla="*/ 246 h 847"/>
              <a:gd name="T36" fmla="*/ 9 w 1201"/>
              <a:gd name="T37" fmla="*/ 263 h 847"/>
              <a:gd name="T38" fmla="*/ 67 w 1201"/>
              <a:gd name="T39" fmla="*/ 273 h 847"/>
              <a:gd name="T40" fmla="*/ 128 w 1201"/>
              <a:gd name="T41" fmla="*/ 466 h 847"/>
              <a:gd name="T42" fmla="*/ 103 w 1201"/>
              <a:gd name="T43" fmla="*/ 667 h 847"/>
              <a:gd name="T44" fmla="*/ 47 w 1201"/>
              <a:gd name="T45" fmla="*/ 687 h 847"/>
              <a:gd name="T46" fmla="*/ 118 w 1201"/>
              <a:gd name="T47" fmla="*/ 691 h 847"/>
              <a:gd name="T48" fmla="*/ 123 w 1201"/>
              <a:gd name="T49" fmla="*/ 788 h 847"/>
              <a:gd name="T50" fmla="*/ 80 w 1201"/>
              <a:gd name="T51" fmla="*/ 767 h 847"/>
              <a:gd name="T52" fmla="*/ 169 w 1201"/>
              <a:gd name="T53" fmla="*/ 719 h 847"/>
              <a:gd name="T54" fmla="*/ 181 w 1201"/>
              <a:gd name="T55" fmla="*/ 787 h 847"/>
              <a:gd name="T56" fmla="*/ 174 w 1201"/>
              <a:gd name="T57" fmla="*/ 745 h 847"/>
              <a:gd name="T58" fmla="*/ 620 w 1201"/>
              <a:gd name="T59" fmla="*/ 745 h 847"/>
              <a:gd name="T60" fmla="*/ 640 w 1201"/>
              <a:gd name="T61" fmla="*/ 842 h 847"/>
              <a:gd name="T62" fmla="*/ 613 w 1201"/>
              <a:gd name="T63" fmla="*/ 773 h 847"/>
              <a:gd name="T64" fmla="*/ 1077 w 1201"/>
              <a:gd name="T65" fmla="*/ 664 h 847"/>
              <a:gd name="T66" fmla="*/ 1078 w 1201"/>
              <a:gd name="T67" fmla="*/ 706 h 847"/>
              <a:gd name="T68" fmla="*/ 1078 w 1201"/>
              <a:gd name="T69" fmla="*/ 637 h 847"/>
              <a:gd name="T70" fmla="*/ 1174 w 1201"/>
              <a:gd name="T71" fmla="*/ 669 h 847"/>
              <a:gd name="T72" fmla="*/ 1136 w 1201"/>
              <a:gd name="T73" fmla="*/ 697 h 847"/>
              <a:gd name="T74" fmla="*/ 1123 w 1201"/>
              <a:gd name="T75" fmla="*/ 601 h 847"/>
              <a:gd name="T76" fmla="*/ 1192 w 1201"/>
              <a:gd name="T77" fmla="*/ 583 h 847"/>
              <a:gd name="T78" fmla="*/ 1134 w 1201"/>
              <a:gd name="T79" fmla="*/ 574 h 847"/>
              <a:gd name="T80" fmla="*/ 1073 w 1201"/>
              <a:gd name="T81" fmla="*/ 381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01" h="847">
                <a:moveTo>
                  <a:pt x="1073" y="381"/>
                </a:moveTo>
                <a:cubicBezTo>
                  <a:pt x="1065" y="291"/>
                  <a:pt x="1086" y="211"/>
                  <a:pt x="1098" y="180"/>
                </a:cubicBezTo>
                <a:cubicBezTo>
                  <a:pt x="1111" y="149"/>
                  <a:pt x="1153" y="130"/>
                  <a:pt x="1154" y="160"/>
                </a:cubicBezTo>
                <a:cubicBezTo>
                  <a:pt x="1154" y="191"/>
                  <a:pt x="1097" y="173"/>
                  <a:pt x="1083" y="155"/>
                </a:cubicBezTo>
                <a:cubicBezTo>
                  <a:pt x="1061" y="129"/>
                  <a:pt x="1059" y="109"/>
                  <a:pt x="1078" y="59"/>
                </a:cubicBezTo>
                <a:cubicBezTo>
                  <a:pt x="1098" y="9"/>
                  <a:pt x="1140" y="32"/>
                  <a:pt x="1121" y="79"/>
                </a:cubicBezTo>
                <a:cubicBezTo>
                  <a:pt x="1102" y="127"/>
                  <a:pt x="1061" y="141"/>
                  <a:pt x="1032" y="128"/>
                </a:cubicBezTo>
                <a:cubicBezTo>
                  <a:pt x="991" y="99"/>
                  <a:pt x="1003" y="61"/>
                  <a:pt x="1020" y="60"/>
                </a:cubicBezTo>
                <a:cubicBezTo>
                  <a:pt x="1032" y="60"/>
                  <a:pt x="1048" y="74"/>
                  <a:pt x="1026" y="101"/>
                </a:cubicBezTo>
                <a:cubicBezTo>
                  <a:pt x="958" y="209"/>
                  <a:pt x="677" y="155"/>
                  <a:pt x="581" y="102"/>
                </a:cubicBezTo>
                <a:cubicBezTo>
                  <a:pt x="510" y="63"/>
                  <a:pt x="533" y="11"/>
                  <a:pt x="561" y="5"/>
                </a:cubicBezTo>
                <a:cubicBezTo>
                  <a:pt x="585" y="0"/>
                  <a:pt x="613" y="19"/>
                  <a:pt x="588" y="74"/>
                </a:cubicBezTo>
                <a:cubicBezTo>
                  <a:pt x="564" y="141"/>
                  <a:pt x="224" y="291"/>
                  <a:pt x="124" y="183"/>
                </a:cubicBezTo>
                <a:cubicBezTo>
                  <a:pt x="98" y="160"/>
                  <a:pt x="111" y="143"/>
                  <a:pt x="123" y="141"/>
                </a:cubicBezTo>
                <a:cubicBezTo>
                  <a:pt x="140" y="139"/>
                  <a:pt x="158" y="174"/>
                  <a:pt x="123" y="210"/>
                </a:cubicBezTo>
                <a:cubicBezTo>
                  <a:pt x="97" y="228"/>
                  <a:pt x="54" y="222"/>
                  <a:pt x="27" y="178"/>
                </a:cubicBezTo>
                <a:cubicBezTo>
                  <a:pt x="0" y="134"/>
                  <a:pt x="37" y="104"/>
                  <a:pt x="65" y="150"/>
                </a:cubicBezTo>
                <a:cubicBezTo>
                  <a:pt x="93" y="196"/>
                  <a:pt x="95" y="216"/>
                  <a:pt x="78" y="246"/>
                </a:cubicBezTo>
                <a:cubicBezTo>
                  <a:pt x="67" y="265"/>
                  <a:pt x="15" y="293"/>
                  <a:pt x="9" y="263"/>
                </a:cubicBezTo>
                <a:cubicBezTo>
                  <a:pt x="4" y="234"/>
                  <a:pt x="49" y="245"/>
                  <a:pt x="67" y="273"/>
                </a:cubicBezTo>
                <a:cubicBezTo>
                  <a:pt x="85" y="301"/>
                  <a:pt x="121" y="391"/>
                  <a:pt x="128" y="466"/>
                </a:cubicBezTo>
                <a:cubicBezTo>
                  <a:pt x="135" y="544"/>
                  <a:pt x="115" y="636"/>
                  <a:pt x="103" y="667"/>
                </a:cubicBezTo>
                <a:cubicBezTo>
                  <a:pt x="90" y="697"/>
                  <a:pt x="48" y="716"/>
                  <a:pt x="47" y="687"/>
                </a:cubicBezTo>
                <a:cubicBezTo>
                  <a:pt x="47" y="656"/>
                  <a:pt x="104" y="674"/>
                  <a:pt x="118" y="691"/>
                </a:cubicBezTo>
                <a:cubicBezTo>
                  <a:pt x="140" y="718"/>
                  <a:pt x="142" y="737"/>
                  <a:pt x="123" y="788"/>
                </a:cubicBezTo>
                <a:cubicBezTo>
                  <a:pt x="103" y="838"/>
                  <a:pt x="61" y="815"/>
                  <a:pt x="80" y="767"/>
                </a:cubicBezTo>
                <a:cubicBezTo>
                  <a:pt x="99" y="719"/>
                  <a:pt x="140" y="706"/>
                  <a:pt x="169" y="719"/>
                </a:cubicBezTo>
                <a:cubicBezTo>
                  <a:pt x="210" y="748"/>
                  <a:pt x="198" y="786"/>
                  <a:pt x="181" y="787"/>
                </a:cubicBezTo>
                <a:cubicBezTo>
                  <a:pt x="169" y="787"/>
                  <a:pt x="153" y="773"/>
                  <a:pt x="174" y="745"/>
                </a:cubicBezTo>
                <a:cubicBezTo>
                  <a:pt x="243" y="638"/>
                  <a:pt x="524" y="692"/>
                  <a:pt x="620" y="745"/>
                </a:cubicBezTo>
                <a:cubicBezTo>
                  <a:pt x="691" y="784"/>
                  <a:pt x="668" y="836"/>
                  <a:pt x="640" y="842"/>
                </a:cubicBezTo>
                <a:cubicBezTo>
                  <a:pt x="616" y="847"/>
                  <a:pt x="588" y="828"/>
                  <a:pt x="613" y="773"/>
                </a:cubicBezTo>
                <a:cubicBezTo>
                  <a:pt x="637" y="706"/>
                  <a:pt x="977" y="555"/>
                  <a:pt x="1077" y="664"/>
                </a:cubicBezTo>
                <a:cubicBezTo>
                  <a:pt x="1103" y="687"/>
                  <a:pt x="1090" y="704"/>
                  <a:pt x="1078" y="706"/>
                </a:cubicBezTo>
                <a:cubicBezTo>
                  <a:pt x="1061" y="708"/>
                  <a:pt x="1043" y="673"/>
                  <a:pt x="1078" y="637"/>
                </a:cubicBezTo>
                <a:cubicBezTo>
                  <a:pt x="1104" y="619"/>
                  <a:pt x="1147" y="625"/>
                  <a:pt x="1174" y="669"/>
                </a:cubicBezTo>
                <a:cubicBezTo>
                  <a:pt x="1201" y="713"/>
                  <a:pt x="1164" y="743"/>
                  <a:pt x="1136" y="697"/>
                </a:cubicBezTo>
                <a:cubicBezTo>
                  <a:pt x="1108" y="650"/>
                  <a:pt x="1106" y="631"/>
                  <a:pt x="1123" y="601"/>
                </a:cubicBezTo>
                <a:cubicBezTo>
                  <a:pt x="1134" y="582"/>
                  <a:pt x="1186" y="554"/>
                  <a:pt x="1192" y="583"/>
                </a:cubicBezTo>
                <a:cubicBezTo>
                  <a:pt x="1197" y="613"/>
                  <a:pt x="1152" y="602"/>
                  <a:pt x="1134" y="574"/>
                </a:cubicBezTo>
                <a:cubicBezTo>
                  <a:pt x="1116" y="546"/>
                  <a:pt x="1080" y="458"/>
                  <a:pt x="1073" y="381"/>
                </a:cubicBezTo>
                <a:close/>
              </a:path>
            </a:pathLst>
          </a:custGeom>
          <a:solidFill>
            <a:srgbClr val="CEE0D9"/>
          </a:solidFill>
          <a:ln w="22225" cap="flat">
            <a:solidFill>
              <a:srgbClr val="60381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476679" y="342326"/>
            <a:ext cx="1195387" cy="1185863"/>
            <a:chOff x="7272338" y="868363"/>
            <a:chExt cx="1195387" cy="1185863"/>
          </a:xfrm>
        </p:grpSpPr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7272338" y="868363"/>
              <a:ext cx="992187" cy="925513"/>
            </a:xfrm>
            <a:custGeom>
              <a:avLst/>
              <a:gdLst>
                <a:gd name="T0" fmla="*/ 233 w 233"/>
                <a:gd name="T1" fmla="*/ 96 h 217"/>
                <a:gd name="T2" fmla="*/ 170 w 233"/>
                <a:gd name="T3" fmla="*/ 71 h 217"/>
                <a:gd name="T4" fmla="*/ 24 w 233"/>
                <a:gd name="T5" fmla="*/ 73 h 217"/>
                <a:gd name="T6" fmla="*/ 82 w 233"/>
                <a:gd name="T7" fmla="*/ 198 h 217"/>
                <a:gd name="T8" fmla="*/ 233 w 233"/>
                <a:gd name="T9" fmla="*/ 9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233" y="96"/>
                  </a:moveTo>
                  <a:cubicBezTo>
                    <a:pt x="233" y="96"/>
                    <a:pt x="202" y="95"/>
                    <a:pt x="170" y="71"/>
                  </a:cubicBezTo>
                  <a:cubicBezTo>
                    <a:pt x="137" y="47"/>
                    <a:pt x="48" y="0"/>
                    <a:pt x="24" y="73"/>
                  </a:cubicBezTo>
                  <a:cubicBezTo>
                    <a:pt x="4" y="133"/>
                    <a:pt x="0" y="180"/>
                    <a:pt x="82" y="198"/>
                  </a:cubicBezTo>
                  <a:cubicBezTo>
                    <a:pt x="163" y="217"/>
                    <a:pt x="225" y="150"/>
                    <a:pt x="233" y="96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7272338" y="877888"/>
              <a:ext cx="987425" cy="920750"/>
            </a:xfrm>
            <a:custGeom>
              <a:avLst/>
              <a:gdLst>
                <a:gd name="T0" fmla="*/ 232 w 232"/>
                <a:gd name="T1" fmla="*/ 95 h 216"/>
                <a:gd name="T2" fmla="*/ 169 w 232"/>
                <a:gd name="T3" fmla="*/ 70 h 216"/>
                <a:gd name="T4" fmla="*/ 24 w 232"/>
                <a:gd name="T5" fmla="*/ 72 h 216"/>
                <a:gd name="T6" fmla="*/ 81 w 232"/>
                <a:gd name="T7" fmla="*/ 198 h 216"/>
                <a:gd name="T8" fmla="*/ 232 w 232"/>
                <a:gd name="T9" fmla="*/ 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6">
                  <a:moveTo>
                    <a:pt x="232" y="95"/>
                  </a:moveTo>
                  <a:cubicBezTo>
                    <a:pt x="232" y="95"/>
                    <a:pt x="202" y="94"/>
                    <a:pt x="169" y="70"/>
                  </a:cubicBezTo>
                  <a:cubicBezTo>
                    <a:pt x="137" y="47"/>
                    <a:pt x="48" y="0"/>
                    <a:pt x="24" y="72"/>
                  </a:cubicBezTo>
                  <a:cubicBezTo>
                    <a:pt x="4" y="133"/>
                    <a:pt x="0" y="179"/>
                    <a:pt x="81" y="198"/>
                  </a:cubicBezTo>
                  <a:cubicBezTo>
                    <a:pt x="163" y="216"/>
                    <a:pt x="225" y="149"/>
                    <a:pt x="232" y="95"/>
                  </a:cubicBezTo>
                  <a:close/>
                </a:path>
              </a:pathLst>
            </a:cu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7488238" y="1146175"/>
              <a:ext cx="68262" cy="63500"/>
            </a:xfrm>
            <a:custGeom>
              <a:avLst/>
              <a:gdLst>
                <a:gd name="T0" fmla="*/ 2 w 16"/>
                <a:gd name="T1" fmla="*/ 4 h 15"/>
                <a:gd name="T2" fmla="*/ 5 w 16"/>
                <a:gd name="T3" fmla="*/ 14 h 15"/>
                <a:gd name="T4" fmla="*/ 14 w 16"/>
                <a:gd name="T5" fmla="*/ 10 h 15"/>
                <a:gd name="T6" fmla="*/ 11 w 16"/>
                <a:gd name="T7" fmla="*/ 1 h 15"/>
                <a:gd name="T8" fmla="*/ 2 w 16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4"/>
                  </a:moveTo>
                  <a:cubicBezTo>
                    <a:pt x="0" y="8"/>
                    <a:pt x="2" y="12"/>
                    <a:pt x="5" y="14"/>
                  </a:cubicBezTo>
                  <a:cubicBezTo>
                    <a:pt x="9" y="15"/>
                    <a:pt x="13" y="14"/>
                    <a:pt x="14" y="10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7523163" y="1704975"/>
              <a:ext cx="46037" cy="349250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7740650" y="1725613"/>
              <a:ext cx="20637" cy="328613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693025" y="1222375"/>
              <a:ext cx="68262" cy="65088"/>
            </a:xfrm>
            <a:custGeom>
              <a:avLst/>
              <a:gdLst>
                <a:gd name="T0" fmla="*/ 12 w 16"/>
                <a:gd name="T1" fmla="*/ 0 h 15"/>
                <a:gd name="T2" fmla="*/ 0 w 16"/>
                <a:gd name="T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2" y="0"/>
                    <a:pt x="16" y="15"/>
                    <a:pt x="0" y="5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685088" y="1260475"/>
              <a:ext cx="63500" cy="68263"/>
            </a:xfrm>
            <a:custGeom>
              <a:avLst/>
              <a:gdLst>
                <a:gd name="T0" fmla="*/ 10 w 15"/>
                <a:gd name="T1" fmla="*/ 0 h 16"/>
                <a:gd name="T2" fmla="*/ 0 w 15"/>
                <a:gd name="T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cubicBezTo>
                    <a:pt x="10" y="0"/>
                    <a:pt x="15" y="16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7710488" y="1308100"/>
              <a:ext cx="50800" cy="47625"/>
            </a:xfrm>
            <a:custGeom>
              <a:avLst/>
              <a:gdLst>
                <a:gd name="T0" fmla="*/ 2 w 12"/>
                <a:gd name="T1" fmla="*/ 0 h 11"/>
                <a:gd name="T2" fmla="*/ 0 w 1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6" y="3"/>
                    <a:pt x="12" y="11"/>
                    <a:pt x="0" y="11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7727950" y="1252538"/>
              <a:ext cx="63500" cy="47625"/>
            </a:xfrm>
            <a:custGeom>
              <a:avLst/>
              <a:gdLst>
                <a:gd name="T0" fmla="*/ 4 w 15"/>
                <a:gd name="T1" fmla="*/ 0 h 11"/>
                <a:gd name="T2" fmla="*/ 0 w 15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1">
                  <a:moveTo>
                    <a:pt x="4" y="0"/>
                  </a:moveTo>
                  <a:cubicBezTo>
                    <a:pt x="9" y="3"/>
                    <a:pt x="15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735888" y="1290638"/>
              <a:ext cx="50800" cy="47625"/>
            </a:xfrm>
            <a:custGeom>
              <a:avLst/>
              <a:gdLst>
                <a:gd name="T0" fmla="*/ 4 w 12"/>
                <a:gd name="T1" fmla="*/ 0 h 11"/>
                <a:gd name="T2" fmla="*/ 0 w 12"/>
                <a:gd name="T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7" y="1"/>
                    <a:pt x="12" y="11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7761288" y="1257300"/>
              <a:ext cx="30162" cy="30163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0" y="2"/>
                    <a:pt x="7" y="7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740650" y="1346200"/>
              <a:ext cx="76200" cy="50800"/>
            </a:xfrm>
            <a:custGeom>
              <a:avLst/>
              <a:gdLst>
                <a:gd name="T0" fmla="*/ 0 w 18"/>
                <a:gd name="T1" fmla="*/ 0 h 12"/>
                <a:gd name="T2" fmla="*/ 3 w 18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0" y="0"/>
                    <a:pt x="18" y="12"/>
                    <a:pt x="3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7761288" y="1325563"/>
              <a:ext cx="68262" cy="58738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2" y="0"/>
                    <a:pt x="16" y="14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7769225" y="1274763"/>
              <a:ext cx="47625" cy="7143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cubicBezTo>
                    <a:pt x="11" y="8"/>
                    <a:pt x="11" y="17"/>
                    <a:pt x="0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7808913" y="1308100"/>
              <a:ext cx="46037" cy="50800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7" y="12"/>
                    <a:pt x="11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7786688" y="1333500"/>
              <a:ext cx="80962" cy="809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0" y="0"/>
                    <a:pt x="19" y="19"/>
                    <a:pt x="0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7773988" y="1368425"/>
              <a:ext cx="60325" cy="68263"/>
            </a:xfrm>
            <a:custGeom>
              <a:avLst/>
              <a:gdLst>
                <a:gd name="T0" fmla="*/ 9 w 14"/>
                <a:gd name="T1" fmla="*/ 0 h 16"/>
                <a:gd name="T2" fmla="*/ 0 w 14"/>
                <a:gd name="T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6">
                  <a:moveTo>
                    <a:pt x="9" y="0"/>
                  </a:moveTo>
                  <a:cubicBezTo>
                    <a:pt x="13" y="5"/>
                    <a:pt x="14" y="16"/>
                    <a:pt x="0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7824788" y="1355725"/>
              <a:ext cx="50800" cy="71438"/>
            </a:xfrm>
            <a:custGeom>
              <a:avLst/>
              <a:gdLst>
                <a:gd name="T0" fmla="*/ 3 w 12"/>
                <a:gd name="T1" fmla="*/ 0 h 17"/>
                <a:gd name="T2" fmla="*/ 0 w 12"/>
                <a:gd name="T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7">
                  <a:moveTo>
                    <a:pt x="3" y="0"/>
                  </a:moveTo>
                  <a:cubicBezTo>
                    <a:pt x="10" y="4"/>
                    <a:pt x="12" y="17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7854950" y="1368425"/>
              <a:ext cx="38100" cy="38100"/>
            </a:xfrm>
            <a:custGeom>
              <a:avLst/>
              <a:gdLst>
                <a:gd name="T0" fmla="*/ 0 w 9"/>
                <a:gd name="T1" fmla="*/ 1 h 9"/>
                <a:gd name="T2" fmla="*/ 7 w 9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cubicBezTo>
                    <a:pt x="0" y="1"/>
                    <a:pt x="9" y="9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7821613" y="1406525"/>
              <a:ext cx="33337" cy="46038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7" y="4"/>
                    <a:pt x="8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7850188" y="1397000"/>
              <a:ext cx="55562" cy="60325"/>
            </a:xfrm>
            <a:custGeom>
              <a:avLst/>
              <a:gdLst>
                <a:gd name="T0" fmla="*/ 3 w 13"/>
                <a:gd name="T1" fmla="*/ 0 h 14"/>
                <a:gd name="T2" fmla="*/ 0 w 13"/>
                <a:gd name="T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cubicBezTo>
                    <a:pt x="13" y="4"/>
                    <a:pt x="10" y="14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7885113" y="1409700"/>
              <a:ext cx="33337" cy="555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8" y="13"/>
                    <a:pt x="8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7880350" y="1439863"/>
              <a:ext cx="34925" cy="30163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8" y="4"/>
                    <a:pt x="3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7280275" y="1098550"/>
              <a:ext cx="111125" cy="158750"/>
            </a:xfrm>
            <a:custGeom>
              <a:avLst/>
              <a:gdLst>
                <a:gd name="T0" fmla="*/ 70 w 70"/>
                <a:gd name="T1" fmla="*/ 38 h 100"/>
                <a:gd name="T2" fmla="*/ 24 w 70"/>
                <a:gd name="T3" fmla="*/ 0 h 100"/>
                <a:gd name="T4" fmla="*/ 43 w 70"/>
                <a:gd name="T5" fmla="*/ 65 h 100"/>
                <a:gd name="T6" fmla="*/ 0 w 70"/>
                <a:gd name="T7" fmla="*/ 81 h 100"/>
                <a:gd name="T8" fmla="*/ 46 w 70"/>
                <a:gd name="T9" fmla="*/ 100 h 100"/>
                <a:gd name="T10" fmla="*/ 70 w 70"/>
                <a:gd name="T11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00">
                  <a:moveTo>
                    <a:pt x="70" y="38"/>
                  </a:moveTo>
                  <a:lnTo>
                    <a:pt x="24" y="0"/>
                  </a:lnTo>
                  <a:lnTo>
                    <a:pt x="43" y="65"/>
                  </a:lnTo>
                  <a:lnTo>
                    <a:pt x="0" y="81"/>
                  </a:lnTo>
                  <a:lnTo>
                    <a:pt x="46" y="100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8196263" y="1047750"/>
              <a:ext cx="271462" cy="234950"/>
            </a:xfrm>
            <a:custGeom>
              <a:avLst/>
              <a:gdLst>
                <a:gd name="T0" fmla="*/ 15 w 64"/>
                <a:gd name="T1" fmla="*/ 55 h 55"/>
                <a:gd name="T2" fmla="*/ 15 w 64"/>
                <a:gd name="T3" fmla="*/ 11 h 55"/>
                <a:gd name="T4" fmla="*/ 5 w 64"/>
                <a:gd name="T5" fmla="*/ 32 h 55"/>
                <a:gd name="T6" fmla="*/ 23 w 64"/>
                <a:gd name="T7" fmla="*/ 33 h 55"/>
                <a:gd name="T8" fmla="*/ 12 w 64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15" y="55"/>
                  </a:moveTo>
                  <a:cubicBezTo>
                    <a:pt x="64" y="48"/>
                    <a:pt x="42" y="0"/>
                    <a:pt x="15" y="11"/>
                  </a:cubicBezTo>
                  <a:cubicBezTo>
                    <a:pt x="6" y="15"/>
                    <a:pt x="0" y="24"/>
                    <a:pt x="5" y="32"/>
                  </a:cubicBezTo>
                  <a:cubicBezTo>
                    <a:pt x="13" y="43"/>
                    <a:pt x="23" y="33"/>
                    <a:pt x="23" y="33"/>
                  </a:cubicBezTo>
                  <a:cubicBezTo>
                    <a:pt x="27" y="30"/>
                    <a:pt x="20" y="17"/>
                    <a:pt x="12" y="25"/>
                  </a:cubicBezTo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97" name="图片 19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224" y="3643553"/>
            <a:ext cx="991089" cy="31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6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82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62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23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917D-BCFD-4D4A-9962-1019CF2E73E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4EB0-F7C2-4CB6-B490-FFEF8DC7F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6321953" y="464643"/>
            <a:ext cx="1772675" cy="3865562"/>
            <a:chOff x="4648200" y="163513"/>
            <a:chExt cx="2935288" cy="6400801"/>
          </a:xfrm>
          <a:solidFill>
            <a:srgbClr val="F9FAF1">
              <a:alpha val="50000"/>
            </a:srgbClr>
          </a:solidFill>
        </p:grpSpPr>
        <p:sp>
          <p:nvSpPr>
            <p:cNvPr id="98" name="Freeform 45"/>
            <p:cNvSpPr>
              <a:spLocks noEditPoints="1"/>
            </p:cNvSpPr>
            <p:nvPr/>
          </p:nvSpPr>
          <p:spPr bwMode="auto">
            <a:xfrm>
              <a:off x="4648200" y="358776"/>
              <a:ext cx="1857375" cy="6205538"/>
            </a:xfrm>
            <a:custGeom>
              <a:avLst/>
              <a:gdLst>
                <a:gd name="T0" fmla="*/ 296 w 581"/>
                <a:gd name="T1" fmla="*/ 1373 h 1943"/>
                <a:gd name="T2" fmla="*/ 148 w 581"/>
                <a:gd name="T3" fmla="*/ 1179 h 1943"/>
                <a:gd name="T4" fmla="*/ 143 w 581"/>
                <a:gd name="T5" fmla="*/ 1249 h 1943"/>
                <a:gd name="T6" fmla="*/ 36 w 581"/>
                <a:gd name="T7" fmla="*/ 1132 h 1943"/>
                <a:gd name="T8" fmla="*/ 36 w 581"/>
                <a:gd name="T9" fmla="*/ 1215 h 1943"/>
                <a:gd name="T10" fmla="*/ 370 w 581"/>
                <a:gd name="T11" fmla="*/ 1516 h 1943"/>
                <a:gd name="T12" fmla="*/ 420 w 581"/>
                <a:gd name="T13" fmla="*/ 1373 h 1943"/>
                <a:gd name="T14" fmla="*/ 533 w 581"/>
                <a:gd name="T15" fmla="*/ 941 h 1943"/>
                <a:gd name="T16" fmla="*/ 536 w 581"/>
                <a:gd name="T17" fmla="*/ 880 h 1943"/>
                <a:gd name="T18" fmla="*/ 526 w 581"/>
                <a:gd name="T19" fmla="*/ 885 h 1943"/>
                <a:gd name="T20" fmla="*/ 517 w 581"/>
                <a:gd name="T21" fmla="*/ 768 h 1943"/>
                <a:gd name="T22" fmla="*/ 505 w 581"/>
                <a:gd name="T23" fmla="*/ 818 h 1943"/>
                <a:gd name="T24" fmla="*/ 455 w 581"/>
                <a:gd name="T25" fmla="*/ 805 h 1943"/>
                <a:gd name="T26" fmla="*/ 511 w 581"/>
                <a:gd name="T27" fmla="*/ 573 h 1943"/>
                <a:gd name="T28" fmla="*/ 518 w 581"/>
                <a:gd name="T29" fmla="*/ 347 h 1943"/>
                <a:gd name="T30" fmla="*/ 452 w 581"/>
                <a:gd name="T31" fmla="*/ 551 h 1943"/>
                <a:gd name="T32" fmla="*/ 304 w 581"/>
                <a:gd name="T33" fmla="*/ 698 h 1943"/>
                <a:gd name="T34" fmla="*/ 359 w 581"/>
                <a:gd name="T35" fmla="*/ 603 h 1943"/>
                <a:gd name="T36" fmla="*/ 392 w 581"/>
                <a:gd name="T37" fmla="*/ 468 h 1943"/>
                <a:gd name="T38" fmla="*/ 423 w 581"/>
                <a:gd name="T39" fmla="*/ 338 h 1943"/>
                <a:gd name="T40" fmla="*/ 366 w 581"/>
                <a:gd name="T41" fmla="*/ 289 h 1943"/>
                <a:gd name="T42" fmla="*/ 302 w 581"/>
                <a:gd name="T43" fmla="*/ 584 h 1943"/>
                <a:gd name="T44" fmla="*/ 296 w 581"/>
                <a:gd name="T45" fmla="*/ 598 h 1943"/>
                <a:gd name="T46" fmla="*/ 291 w 581"/>
                <a:gd name="T47" fmla="*/ 251 h 1943"/>
                <a:gd name="T48" fmla="*/ 395 w 581"/>
                <a:gd name="T49" fmla="*/ 105 h 1943"/>
                <a:gd name="T50" fmla="*/ 354 w 581"/>
                <a:gd name="T51" fmla="*/ 120 h 1943"/>
                <a:gd name="T52" fmla="*/ 320 w 581"/>
                <a:gd name="T53" fmla="*/ 34 h 1943"/>
                <a:gd name="T54" fmla="*/ 242 w 581"/>
                <a:gd name="T55" fmla="*/ 93 h 1943"/>
                <a:gd name="T56" fmla="*/ 221 w 581"/>
                <a:gd name="T57" fmla="*/ 168 h 1943"/>
                <a:gd name="T58" fmla="*/ 158 w 581"/>
                <a:gd name="T59" fmla="*/ 96 h 1943"/>
                <a:gd name="T60" fmla="*/ 222 w 581"/>
                <a:gd name="T61" fmla="*/ 258 h 1943"/>
                <a:gd name="T62" fmla="*/ 271 w 581"/>
                <a:gd name="T63" fmla="*/ 632 h 1943"/>
                <a:gd name="T64" fmla="*/ 186 w 581"/>
                <a:gd name="T65" fmla="*/ 508 h 1943"/>
                <a:gd name="T66" fmla="*/ 205 w 581"/>
                <a:gd name="T67" fmla="*/ 322 h 1943"/>
                <a:gd name="T68" fmla="*/ 155 w 581"/>
                <a:gd name="T69" fmla="*/ 447 h 1943"/>
                <a:gd name="T70" fmla="*/ 163 w 581"/>
                <a:gd name="T71" fmla="*/ 352 h 1943"/>
                <a:gd name="T72" fmla="*/ 129 w 581"/>
                <a:gd name="T73" fmla="*/ 326 h 1943"/>
                <a:gd name="T74" fmla="*/ 71 w 581"/>
                <a:gd name="T75" fmla="*/ 276 h 1943"/>
                <a:gd name="T76" fmla="*/ 14 w 581"/>
                <a:gd name="T77" fmla="*/ 344 h 1943"/>
                <a:gd name="T78" fmla="*/ 72 w 581"/>
                <a:gd name="T79" fmla="*/ 444 h 1943"/>
                <a:gd name="T80" fmla="*/ 20 w 581"/>
                <a:gd name="T81" fmla="*/ 466 h 1943"/>
                <a:gd name="T82" fmla="*/ 413 w 581"/>
                <a:gd name="T83" fmla="*/ 1032 h 1943"/>
                <a:gd name="T84" fmla="*/ 349 w 581"/>
                <a:gd name="T85" fmla="*/ 1255 h 1943"/>
                <a:gd name="T86" fmla="*/ 315 w 581"/>
                <a:gd name="T87" fmla="*/ 1292 h 1943"/>
                <a:gd name="T88" fmla="*/ 352 w 581"/>
                <a:gd name="T89" fmla="*/ 1024 h 1943"/>
                <a:gd name="T90" fmla="*/ 301 w 581"/>
                <a:gd name="T91" fmla="*/ 1186 h 1943"/>
                <a:gd name="T92" fmla="*/ 328 w 581"/>
                <a:gd name="T93" fmla="*/ 929 h 1943"/>
                <a:gd name="T94" fmla="*/ 261 w 581"/>
                <a:gd name="T95" fmla="*/ 1021 h 1943"/>
                <a:gd name="T96" fmla="*/ 273 w 581"/>
                <a:gd name="T97" fmla="*/ 1156 h 1943"/>
                <a:gd name="T98" fmla="*/ 266 w 581"/>
                <a:gd name="T99" fmla="*/ 1215 h 1943"/>
                <a:gd name="T100" fmla="*/ 237 w 581"/>
                <a:gd name="T101" fmla="*/ 943 h 1943"/>
                <a:gd name="T102" fmla="*/ 196 w 581"/>
                <a:gd name="T103" fmla="*/ 1049 h 1943"/>
                <a:gd name="T104" fmla="*/ 190 w 581"/>
                <a:gd name="T105" fmla="*/ 816 h 1943"/>
                <a:gd name="T106" fmla="*/ 140 w 581"/>
                <a:gd name="T107" fmla="*/ 845 h 1943"/>
                <a:gd name="T108" fmla="*/ 148 w 581"/>
                <a:gd name="T109" fmla="*/ 927 h 1943"/>
                <a:gd name="T110" fmla="*/ 143 w 581"/>
                <a:gd name="T111" fmla="*/ 1007 h 1943"/>
                <a:gd name="T112" fmla="*/ 78 w 581"/>
                <a:gd name="T113" fmla="*/ 874 h 1943"/>
                <a:gd name="T114" fmla="*/ 90 w 581"/>
                <a:gd name="T115" fmla="*/ 1013 h 1943"/>
                <a:gd name="T116" fmla="*/ 22 w 581"/>
                <a:gd name="T117" fmla="*/ 1017 h 1943"/>
                <a:gd name="T118" fmla="*/ 463 w 581"/>
                <a:gd name="T119" fmla="*/ 438 h 1943"/>
                <a:gd name="T120" fmla="*/ 501 w 581"/>
                <a:gd name="T121" fmla="*/ 40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1943">
                  <a:moveTo>
                    <a:pt x="3" y="1045"/>
                  </a:moveTo>
                  <a:cubicBezTo>
                    <a:pt x="2" y="1045"/>
                    <a:pt x="1" y="1046"/>
                    <a:pt x="0" y="1047"/>
                  </a:cubicBezTo>
                  <a:cubicBezTo>
                    <a:pt x="3" y="1050"/>
                    <a:pt x="5" y="1054"/>
                    <a:pt x="8" y="1057"/>
                  </a:cubicBezTo>
                  <a:cubicBezTo>
                    <a:pt x="21" y="1070"/>
                    <a:pt x="37" y="1078"/>
                    <a:pt x="54" y="1084"/>
                  </a:cubicBezTo>
                  <a:cubicBezTo>
                    <a:pt x="70" y="1089"/>
                    <a:pt x="85" y="1092"/>
                    <a:pt x="101" y="1097"/>
                  </a:cubicBezTo>
                  <a:cubicBezTo>
                    <a:pt x="111" y="1100"/>
                    <a:pt x="120" y="1104"/>
                    <a:pt x="130" y="1108"/>
                  </a:cubicBezTo>
                  <a:cubicBezTo>
                    <a:pt x="137" y="1111"/>
                    <a:pt x="145" y="1114"/>
                    <a:pt x="152" y="1118"/>
                  </a:cubicBezTo>
                  <a:cubicBezTo>
                    <a:pt x="160" y="1123"/>
                    <a:pt x="167" y="1129"/>
                    <a:pt x="174" y="1136"/>
                  </a:cubicBezTo>
                  <a:cubicBezTo>
                    <a:pt x="188" y="1148"/>
                    <a:pt x="201" y="1161"/>
                    <a:pt x="214" y="1175"/>
                  </a:cubicBezTo>
                  <a:cubicBezTo>
                    <a:pt x="216" y="1177"/>
                    <a:pt x="217" y="1180"/>
                    <a:pt x="218" y="1183"/>
                  </a:cubicBezTo>
                  <a:cubicBezTo>
                    <a:pt x="233" y="1237"/>
                    <a:pt x="254" y="1288"/>
                    <a:pt x="277" y="1338"/>
                  </a:cubicBezTo>
                  <a:cubicBezTo>
                    <a:pt x="282" y="1350"/>
                    <a:pt x="290" y="1361"/>
                    <a:pt x="296" y="1373"/>
                  </a:cubicBezTo>
                  <a:cubicBezTo>
                    <a:pt x="295" y="1373"/>
                    <a:pt x="295" y="1374"/>
                    <a:pt x="294" y="1373"/>
                  </a:cubicBezTo>
                  <a:cubicBezTo>
                    <a:pt x="276" y="1364"/>
                    <a:pt x="258" y="1354"/>
                    <a:pt x="240" y="1344"/>
                  </a:cubicBezTo>
                  <a:cubicBezTo>
                    <a:pt x="236" y="1342"/>
                    <a:pt x="232" y="1337"/>
                    <a:pt x="231" y="1333"/>
                  </a:cubicBezTo>
                  <a:cubicBezTo>
                    <a:pt x="224" y="1312"/>
                    <a:pt x="217" y="1291"/>
                    <a:pt x="211" y="1269"/>
                  </a:cubicBezTo>
                  <a:cubicBezTo>
                    <a:pt x="203" y="1243"/>
                    <a:pt x="197" y="1216"/>
                    <a:pt x="188" y="1191"/>
                  </a:cubicBezTo>
                  <a:cubicBezTo>
                    <a:pt x="183" y="1177"/>
                    <a:pt x="174" y="1166"/>
                    <a:pt x="167" y="1153"/>
                  </a:cubicBezTo>
                  <a:cubicBezTo>
                    <a:pt x="165" y="1151"/>
                    <a:pt x="162" y="1149"/>
                    <a:pt x="158" y="1148"/>
                  </a:cubicBezTo>
                  <a:cubicBezTo>
                    <a:pt x="175" y="1171"/>
                    <a:pt x="185" y="1197"/>
                    <a:pt x="191" y="1225"/>
                  </a:cubicBezTo>
                  <a:cubicBezTo>
                    <a:pt x="191" y="1226"/>
                    <a:pt x="190" y="1226"/>
                    <a:pt x="190" y="1226"/>
                  </a:cubicBezTo>
                  <a:cubicBezTo>
                    <a:pt x="176" y="1206"/>
                    <a:pt x="162" y="1186"/>
                    <a:pt x="147" y="1166"/>
                  </a:cubicBezTo>
                  <a:cubicBezTo>
                    <a:pt x="146" y="1167"/>
                    <a:pt x="145" y="1167"/>
                    <a:pt x="144" y="1168"/>
                  </a:cubicBezTo>
                  <a:cubicBezTo>
                    <a:pt x="146" y="1172"/>
                    <a:pt x="146" y="1176"/>
                    <a:pt x="148" y="1179"/>
                  </a:cubicBezTo>
                  <a:cubicBezTo>
                    <a:pt x="159" y="1196"/>
                    <a:pt x="170" y="1212"/>
                    <a:pt x="182" y="1227"/>
                  </a:cubicBezTo>
                  <a:cubicBezTo>
                    <a:pt x="198" y="1247"/>
                    <a:pt x="207" y="1268"/>
                    <a:pt x="210" y="1293"/>
                  </a:cubicBezTo>
                  <a:cubicBezTo>
                    <a:pt x="211" y="1305"/>
                    <a:pt x="215" y="1317"/>
                    <a:pt x="219" y="1329"/>
                  </a:cubicBezTo>
                  <a:cubicBezTo>
                    <a:pt x="216" y="1328"/>
                    <a:pt x="213" y="1326"/>
                    <a:pt x="211" y="1324"/>
                  </a:cubicBezTo>
                  <a:cubicBezTo>
                    <a:pt x="199" y="1311"/>
                    <a:pt x="187" y="1298"/>
                    <a:pt x="175" y="1285"/>
                  </a:cubicBezTo>
                  <a:cubicBezTo>
                    <a:pt x="169" y="1279"/>
                    <a:pt x="162" y="1272"/>
                    <a:pt x="158" y="1265"/>
                  </a:cubicBezTo>
                  <a:cubicBezTo>
                    <a:pt x="153" y="1258"/>
                    <a:pt x="149" y="1250"/>
                    <a:pt x="147" y="1241"/>
                  </a:cubicBezTo>
                  <a:cubicBezTo>
                    <a:pt x="141" y="1210"/>
                    <a:pt x="133" y="1180"/>
                    <a:pt x="116" y="1152"/>
                  </a:cubicBezTo>
                  <a:cubicBezTo>
                    <a:pt x="109" y="1140"/>
                    <a:pt x="98" y="1129"/>
                    <a:pt x="89" y="1118"/>
                  </a:cubicBezTo>
                  <a:cubicBezTo>
                    <a:pt x="88" y="1119"/>
                    <a:pt x="87" y="1120"/>
                    <a:pt x="86" y="1120"/>
                  </a:cubicBezTo>
                  <a:cubicBezTo>
                    <a:pt x="102" y="1138"/>
                    <a:pt x="115" y="1157"/>
                    <a:pt x="122" y="1180"/>
                  </a:cubicBezTo>
                  <a:cubicBezTo>
                    <a:pt x="129" y="1203"/>
                    <a:pt x="136" y="1226"/>
                    <a:pt x="143" y="1249"/>
                  </a:cubicBezTo>
                  <a:cubicBezTo>
                    <a:pt x="142" y="1249"/>
                    <a:pt x="141" y="1250"/>
                    <a:pt x="140" y="1250"/>
                  </a:cubicBezTo>
                  <a:cubicBezTo>
                    <a:pt x="137" y="1247"/>
                    <a:pt x="134" y="1243"/>
                    <a:pt x="130" y="1241"/>
                  </a:cubicBezTo>
                  <a:cubicBezTo>
                    <a:pt x="113" y="1229"/>
                    <a:pt x="105" y="1213"/>
                    <a:pt x="100" y="1193"/>
                  </a:cubicBezTo>
                  <a:cubicBezTo>
                    <a:pt x="94" y="1170"/>
                    <a:pt x="83" y="1149"/>
                    <a:pt x="70" y="1129"/>
                  </a:cubicBezTo>
                  <a:cubicBezTo>
                    <a:pt x="68" y="1125"/>
                    <a:pt x="64" y="1122"/>
                    <a:pt x="61" y="1118"/>
                  </a:cubicBezTo>
                  <a:cubicBezTo>
                    <a:pt x="61" y="1119"/>
                    <a:pt x="60" y="1119"/>
                    <a:pt x="59" y="1120"/>
                  </a:cubicBezTo>
                  <a:cubicBezTo>
                    <a:pt x="76" y="1149"/>
                    <a:pt x="91" y="1180"/>
                    <a:pt x="100" y="1213"/>
                  </a:cubicBezTo>
                  <a:cubicBezTo>
                    <a:pt x="99" y="1213"/>
                    <a:pt x="99" y="1213"/>
                    <a:pt x="98" y="1214"/>
                  </a:cubicBezTo>
                  <a:cubicBezTo>
                    <a:pt x="87" y="1199"/>
                    <a:pt x="74" y="1185"/>
                    <a:pt x="63" y="1170"/>
                  </a:cubicBezTo>
                  <a:cubicBezTo>
                    <a:pt x="53" y="1154"/>
                    <a:pt x="45" y="1137"/>
                    <a:pt x="36" y="1121"/>
                  </a:cubicBezTo>
                  <a:cubicBezTo>
                    <a:pt x="35" y="1121"/>
                    <a:pt x="34" y="1121"/>
                    <a:pt x="33" y="1122"/>
                  </a:cubicBezTo>
                  <a:cubicBezTo>
                    <a:pt x="34" y="1125"/>
                    <a:pt x="35" y="1129"/>
                    <a:pt x="36" y="1132"/>
                  </a:cubicBezTo>
                  <a:cubicBezTo>
                    <a:pt x="49" y="1168"/>
                    <a:pt x="72" y="1197"/>
                    <a:pt x="100" y="1222"/>
                  </a:cubicBezTo>
                  <a:cubicBezTo>
                    <a:pt x="131" y="1249"/>
                    <a:pt x="161" y="1277"/>
                    <a:pt x="186" y="1310"/>
                  </a:cubicBezTo>
                  <a:cubicBezTo>
                    <a:pt x="191" y="1316"/>
                    <a:pt x="197" y="1322"/>
                    <a:pt x="203" y="1328"/>
                  </a:cubicBezTo>
                  <a:cubicBezTo>
                    <a:pt x="180" y="1324"/>
                    <a:pt x="161" y="1312"/>
                    <a:pt x="143" y="1298"/>
                  </a:cubicBezTo>
                  <a:cubicBezTo>
                    <a:pt x="131" y="1289"/>
                    <a:pt x="118" y="1279"/>
                    <a:pt x="106" y="1267"/>
                  </a:cubicBezTo>
                  <a:cubicBezTo>
                    <a:pt x="97" y="1258"/>
                    <a:pt x="89" y="1248"/>
                    <a:pt x="81" y="1238"/>
                  </a:cubicBezTo>
                  <a:cubicBezTo>
                    <a:pt x="66" y="1220"/>
                    <a:pt x="53" y="1201"/>
                    <a:pt x="39" y="1183"/>
                  </a:cubicBezTo>
                  <a:cubicBezTo>
                    <a:pt x="36" y="1180"/>
                    <a:pt x="34" y="1177"/>
                    <a:pt x="32" y="1174"/>
                  </a:cubicBezTo>
                  <a:cubicBezTo>
                    <a:pt x="31" y="1175"/>
                    <a:pt x="30" y="1176"/>
                    <a:pt x="29" y="1176"/>
                  </a:cubicBezTo>
                  <a:cubicBezTo>
                    <a:pt x="49" y="1205"/>
                    <a:pt x="70" y="1234"/>
                    <a:pt x="90" y="1263"/>
                  </a:cubicBezTo>
                  <a:cubicBezTo>
                    <a:pt x="88" y="1263"/>
                    <a:pt x="87" y="1262"/>
                    <a:pt x="86" y="1262"/>
                  </a:cubicBezTo>
                  <a:cubicBezTo>
                    <a:pt x="65" y="1250"/>
                    <a:pt x="49" y="1235"/>
                    <a:pt x="36" y="1215"/>
                  </a:cubicBezTo>
                  <a:cubicBezTo>
                    <a:pt x="32" y="1209"/>
                    <a:pt x="28" y="1203"/>
                    <a:pt x="24" y="1197"/>
                  </a:cubicBezTo>
                  <a:cubicBezTo>
                    <a:pt x="23" y="1195"/>
                    <a:pt x="20" y="1193"/>
                    <a:pt x="19" y="1191"/>
                  </a:cubicBezTo>
                  <a:cubicBezTo>
                    <a:pt x="18" y="1191"/>
                    <a:pt x="17" y="1192"/>
                    <a:pt x="17" y="1192"/>
                  </a:cubicBezTo>
                  <a:cubicBezTo>
                    <a:pt x="17" y="1195"/>
                    <a:pt x="18" y="1198"/>
                    <a:pt x="19" y="1201"/>
                  </a:cubicBezTo>
                  <a:cubicBezTo>
                    <a:pt x="36" y="1231"/>
                    <a:pt x="58" y="1256"/>
                    <a:pt x="90" y="1271"/>
                  </a:cubicBezTo>
                  <a:cubicBezTo>
                    <a:pt x="95" y="1274"/>
                    <a:pt x="101" y="1276"/>
                    <a:pt x="106" y="1279"/>
                  </a:cubicBezTo>
                  <a:cubicBezTo>
                    <a:pt x="114" y="1284"/>
                    <a:pt x="121" y="1290"/>
                    <a:pt x="129" y="1296"/>
                  </a:cubicBezTo>
                  <a:cubicBezTo>
                    <a:pt x="148" y="1314"/>
                    <a:pt x="169" y="1328"/>
                    <a:pt x="195" y="1335"/>
                  </a:cubicBezTo>
                  <a:cubicBezTo>
                    <a:pt x="207" y="1338"/>
                    <a:pt x="219" y="1344"/>
                    <a:pt x="230" y="1350"/>
                  </a:cubicBezTo>
                  <a:cubicBezTo>
                    <a:pt x="251" y="1361"/>
                    <a:pt x="271" y="1372"/>
                    <a:pt x="291" y="1383"/>
                  </a:cubicBezTo>
                  <a:cubicBezTo>
                    <a:pt x="303" y="1389"/>
                    <a:pt x="312" y="1397"/>
                    <a:pt x="319" y="1408"/>
                  </a:cubicBezTo>
                  <a:cubicBezTo>
                    <a:pt x="341" y="1442"/>
                    <a:pt x="358" y="1478"/>
                    <a:pt x="370" y="1516"/>
                  </a:cubicBezTo>
                  <a:cubicBezTo>
                    <a:pt x="382" y="1553"/>
                    <a:pt x="389" y="1591"/>
                    <a:pt x="389" y="1630"/>
                  </a:cubicBezTo>
                  <a:cubicBezTo>
                    <a:pt x="389" y="1654"/>
                    <a:pt x="393" y="1678"/>
                    <a:pt x="395" y="1702"/>
                  </a:cubicBezTo>
                  <a:cubicBezTo>
                    <a:pt x="396" y="1712"/>
                    <a:pt x="397" y="1723"/>
                    <a:pt x="397" y="1734"/>
                  </a:cubicBezTo>
                  <a:cubicBezTo>
                    <a:pt x="398" y="1768"/>
                    <a:pt x="396" y="1802"/>
                    <a:pt x="399" y="1836"/>
                  </a:cubicBezTo>
                  <a:cubicBezTo>
                    <a:pt x="402" y="1867"/>
                    <a:pt x="403" y="1899"/>
                    <a:pt x="404" y="1930"/>
                  </a:cubicBezTo>
                  <a:cubicBezTo>
                    <a:pt x="404" y="1939"/>
                    <a:pt x="407" y="1943"/>
                    <a:pt x="413" y="1943"/>
                  </a:cubicBezTo>
                  <a:cubicBezTo>
                    <a:pt x="419" y="1943"/>
                    <a:pt x="423" y="1938"/>
                    <a:pt x="423" y="1930"/>
                  </a:cubicBezTo>
                  <a:cubicBezTo>
                    <a:pt x="427" y="1879"/>
                    <a:pt x="421" y="1828"/>
                    <a:pt x="419" y="1777"/>
                  </a:cubicBezTo>
                  <a:cubicBezTo>
                    <a:pt x="417" y="1735"/>
                    <a:pt x="416" y="1693"/>
                    <a:pt x="416" y="1650"/>
                  </a:cubicBezTo>
                  <a:cubicBezTo>
                    <a:pt x="415" y="1598"/>
                    <a:pt x="414" y="1545"/>
                    <a:pt x="415" y="1492"/>
                  </a:cubicBezTo>
                  <a:cubicBezTo>
                    <a:pt x="415" y="1465"/>
                    <a:pt x="418" y="1438"/>
                    <a:pt x="419" y="1412"/>
                  </a:cubicBezTo>
                  <a:cubicBezTo>
                    <a:pt x="420" y="1399"/>
                    <a:pt x="420" y="1386"/>
                    <a:pt x="420" y="1373"/>
                  </a:cubicBezTo>
                  <a:cubicBezTo>
                    <a:pt x="421" y="1334"/>
                    <a:pt x="420" y="1295"/>
                    <a:pt x="421" y="1256"/>
                  </a:cubicBezTo>
                  <a:cubicBezTo>
                    <a:pt x="422" y="1223"/>
                    <a:pt x="425" y="1191"/>
                    <a:pt x="426" y="1158"/>
                  </a:cubicBezTo>
                  <a:cubicBezTo>
                    <a:pt x="427" y="1113"/>
                    <a:pt x="427" y="1069"/>
                    <a:pt x="427" y="1024"/>
                  </a:cubicBezTo>
                  <a:cubicBezTo>
                    <a:pt x="427" y="1007"/>
                    <a:pt x="437" y="997"/>
                    <a:pt x="453" y="992"/>
                  </a:cubicBezTo>
                  <a:cubicBezTo>
                    <a:pt x="469" y="987"/>
                    <a:pt x="484" y="980"/>
                    <a:pt x="498" y="972"/>
                  </a:cubicBezTo>
                  <a:cubicBezTo>
                    <a:pt x="511" y="964"/>
                    <a:pt x="523" y="954"/>
                    <a:pt x="539" y="948"/>
                  </a:cubicBezTo>
                  <a:cubicBezTo>
                    <a:pt x="545" y="946"/>
                    <a:pt x="552" y="940"/>
                    <a:pt x="555" y="935"/>
                  </a:cubicBezTo>
                  <a:cubicBezTo>
                    <a:pt x="566" y="917"/>
                    <a:pt x="575" y="899"/>
                    <a:pt x="580" y="878"/>
                  </a:cubicBezTo>
                  <a:cubicBezTo>
                    <a:pt x="580" y="875"/>
                    <a:pt x="581" y="871"/>
                    <a:pt x="580" y="867"/>
                  </a:cubicBezTo>
                  <a:cubicBezTo>
                    <a:pt x="579" y="869"/>
                    <a:pt x="577" y="872"/>
                    <a:pt x="576" y="874"/>
                  </a:cubicBezTo>
                  <a:cubicBezTo>
                    <a:pt x="568" y="892"/>
                    <a:pt x="560" y="910"/>
                    <a:pt x="551" y="928"/>
                  </a:cubicBezTo>
                  <a:cubicBezTo>
                    <a:pt x="546" y="938"/>
                    <a:pt x="541" y="941"/>
                    <a:pt x="533" y="941"/>
                  </a:cubicBezTo>
                  <a:cubicBezTo>
                    <a:pt x="543" y="925"/>
                    <a:pt x="550" y="908"/>
                    <a:pt x="553" y="890"/>
                  </a:cubicBezTo>
                  <a:cubicBezTo>
                    <a:pt x="552" y="889"/>
                    <a:pt x="551" y="889"/>
                    <a:pt x="550" y="888"/>
                  </a:cubicBezTo>
                  <a:cubicBezTo>
                    <a:pt x="549" y="891"/>
                    <a:pt x="547" y="893"/>
                    <a:pt x="546" y="896"/>
                  </a:cubicBezTo>
                  <a:cubicBezTo>
                    <a:pt x="540" y="909"/>
                    <a:pt x="536" y="922"/>
                    <a:pt x="530" y="935"/>
                  </a:cubicBezTo>
                  <a:cubicBezTo>
                    <a:pt x="526" y="944"/>
                    <a:pt x="520" y="951"/>
                    <a:pt x="512" y="956"/>
                  </a:cubicBezTo>
                  <a:cubicBezTo>
                    <a:pt x="496" y="965"/>
                    <a:pt x="480" y="976"/>
                    <a:pt x="462" y="982"/>
                  </a:cubicBezTo>
                  <a:cubicBezTo>
                    <a:pt x="459" y="984"/>
                    <a:pt x="456" y="985"/>
                    <a:pt x="453" y="986"/>
                  </a:cubicBezTo>
                  <a:cubicBezTo>
                    <a:pt x="452" y="985"/>
                    <a:pt x="452" y="985"/>
                    <a:pt x="451" y="984"/>
                  </a:cubicBezTo>
                  <a:cubicBezTo>
                    <a:pt x="455" y="981"/>
                    <a:pt x="459" y="976"/>
                    <a:pt x="463" y="974"/>
                  </a:cubicBezTo>
                  <a:cubicBezTo>
                    <a:pt x="486" y="960"/>
                    <a:pt x="502" y="940"/>
                    <a:pt x="515" y="918"/>
                  </a:cubicBezTo>
                  <a:cubicBezTo>
                    <a:pt x="522" y="907"/>
                    <a:pt x="527" y="895"/>
                    <a:pt x="533" y="884"/>
                  </a:cubicBezTo>
                  <a:cubicBezTo>
                    <a:pt x="534" y="882"/>
                    <a:pt x="534" y="881"/>
                    <a:pt x="536" y="880"/>
                  </a:cubicBezTo>
                  <a:cubicBezTo>
                    <a:pt x="553" y="862"/>
                    <a:pt x="559" y="840"/>
                    <a:pt x="565" y="817"/>
                  </a:cubicBezTo>
                  <a:cubicBezTo>
                    <a:pt x="571" y="795"/>
                    <a:pt x="575" y="772"/>
                    <a:pt x="573" y="749"/>
                  </a:cubicBezTo>
                  <a:cubicBezTo>
                    <a:pt x="573" y="747"/>
                    <a:pt x="573" y="745"/>
                    <a:pt x="571" y="743"/>
                  </a:cubicBezTo>
                  <a:cubicBezTo>
                    <a:pt x="571" y="747"/>
                    <a:pt x="570" y="750"/>
                    <a:pt x="570" y="754"/>
                  </a:cubicBezTo>
                  <a:cubicBezTo>
                    <a:pt x="567" y="790"/>
                    <a:pt x="559" y="825"/>
                    <a:pt x="544" y="858"/>
                  </a:cubicBezTo>
                  <a:cubicBezTo>
                    <a:pt x="542" y="861"/>
                    <a:pt x="539" y="864"/>
                    <a:pt x="536" y="867"/>
                  </a:cubicBezTo>
                  <a:cubicBezTo>
                    <a:pt x="542" y="829"/>
                    <a:pt x="546" y="791"/>
                    <a:pt x="552" y="753"/>
                  </a:cubicBezTo>
                  <a:cubicBezTo>
                    <a:pt x="551" y="753"/>
                    <a:pt x="550" y="753"/>
                    <a:pt x="548" y="752"/>
                  </a:cubicBezTo>
                  <a:cubicBezTo>
                    <a:pt x="547" y="755"/>
                    <a:pt x="545" y="758"/>
                    <a:pt x="545" y="761"/>
                  </a:cubicBezTo>
                  <a:cubicBezTo>
                    <a:pt x="542" y="776"/>
                    <a:pt x="540" y="791"/>
                    <a:pt x="538" y="807"/>
                  </a:cubicBezTo>
                  <a:cubicBezTo>
                    <a:pt x="534" y="831"/>
                    <a:pt x="531" y="856"/>
                    <a:pt x="527" y="880"/>
                  </a:cubicBezTo>
                  <a:cubicBezTo>
                    <a:pt x="527" y="882"/>
                    <a:pt x="527" y="883"/>
                    <a:pt x="526" y="885"/>
                  </a:cubicBezTo>
                  <a:cubicBezTo>
                    <a:pt x="511" y="912"/>
                    <a:pt x="494" y="939"/>
                    <a:pt x="470" y="960"/>
                  </a:cubicBezTo>
                  <a:cubicBezTo>
                    <a:pt x="469" y="961"/>
                    <a:pt x="468" y="962"/>
                    <a:pt x="467" y="962"/>
                  </a:cubicBezTo>
                  <a:cubicBezTo>
                    <a:pt x="466" y="962"/>
                    <a:pt x="466" y="962"/>
                    <a:pt x="464" y="962"/>
                  </a:cubicBezTo>
                  <a:cubicBezTo>
                    <a:pt x="469" y="951"/>
                    <a:pt x="473" y="940"/>
                    <a:pt x="478" y="930"/>
                  </a:cubicBezTo>
                  <a:cubicBezTo>
                    <a:pt x="495" y="893"/>
                    <a:pt x="506" y="854"/>
                    <a:pt x="516" y="814"/>
                  </a:cubicBezTo>
                  <a:cubicBezTo>
                    <a:pt x="517" y="807"/>
                    <a:pt x="517" y="801"/>
                    <a:pt x="519" y="794"/>
                  </a:cubicBezTo>
                  <a:cubicBezTo>
                    <a:pt x="524" y="771"/>
                    <a:pt x="531" y="748"/>
                    <a:pt x="535" y="724"/>
                  </a:cubicBezTo>
                  <a:cubicBezTo>
                    <a:pt x="540" y="701"/>
                    <a:pt x="542" y="678"/>
                    <a:pt x="546" y="655"/>
                  </a:cubicBezTo>
                  <a:cubicBezTo>
                    <a:pt x="546" y="652"/>
                    <a:pt x="546" y="648"/>
                    <a:pt x="544" y="644"/>
                  </a:cubicBezTo>
                  <a:cubicBezTo>
                    <a:pt x="543" y="650"/>
                    <a:pt x="542" y="656"/>
                    <a:pt x="541" y="661"/>
                  </a:cubicBezTo>
                  <a:cubicBezTo>
                    <a:pt x="533" y="695"/>
                    <a:pt x="526" y="729"/>
                    <a:pt x="519" y="763"/>
                  </a:cubicBezTo>
                  <a:cubicBezTo>
                    <a:pt x="519" y="765"/>
                    <a:pt x="518" y="766"/>
                    <a:pt x="517" y="768"/>
                  </a:cubicBezTo>
                  <a:cubicBezTo>
                    <a:pt x="516" y="768"/>
                    <a:pt x="515" y="768"/>
                    <a:pt x="515" y="768"/>
                  </a:cubicBezTo>
                  <a:cubicBezTo>
                    <a:pt x="515" y="730"/>
                    <a:pt x="515" y="693"/>
                    <a:pt x="515" y="656"/>
                  </a:cubicBezTo>
                  <a:cubicBezTo>
                    <a:pt x="514" y="655"/>
                    <a:pt x="513" y="655"/>
                    <a:pt x="513" y="654"/>
                  </a:cubicBezTo>
                  <a:cubicBezTo>
                    <a:pt x="511" y="656"/>
                    <a:pt x="509" y="658"/>
                    <a:pt x="508" y="660"/>
                  </a:cubicBezTo>
                  <a:cubicBezTo>
                    <a:pt x="507" y="665"/>
                    <a:pt x="506" y="669"/>
                    <a:pt x="506" y="674"/>
                  </a:cubicBezTo>
                  <a:cubicBezTo>
                    <a:pt x="507" y="703"/>
                    <a:pt x="508" y="733"/>
                    <a:pt x="509" y="762"/>
                  </a:cubicBezTo>
                  <a:cubicBezTo>
                    <a:pt x="509" y="766"/>
                    <a:pt x="509" y="770"/>
                    <a:pt x="509" y="774"/>
                  </a:cubicBezTo>
                  <a:cubicBezTo>
                    <a:pt x="490" y="760"/>
                    <a:pt x="493" y="737"/>
                    <a:pt x="484" y="719"/>
                  </a:cubicBezTo>
                  <a:cubicBezTo>
                    <a:pt x="484" y="719"/>
                    <a:pt x="483" y="719"/>
                    <a:pt x="482" y="719"/>
                  </a:cubicBezTo>
                  <a:cubicBezTo>
                    <a:pt x="482" y="721"/>
                    <a:pt x="481" y="723"/>
                    <a:pt x="481" y="725"/>
                  </a:cubicBezTo>
                  <a:cubicBezTo>
                    <a:pt x="484" y="740"/>
                    <a:pt x="486" y="755"/>
                    <a:pt x="495" y="767"/>
                  </a:cubicBezTo>
                  <a:cubicBezTo>
                    <a:pt x="505" y="783"/>
                    <a:pt x="510" y="800"/>
                    <a:pt x="505" y="818"/>
                  </a:cubicBezTo>
                  <a:cubicBezTo>
                    <a:pt x="499" y="840"/>
                    <a:pt x="493" y="862"/>
                    <a:pt x="486" y="884"/>
                  </a:cubicBezTo>
                  <a:cubicBezTo>
                    <a:pt x="485" y="888"/>
                    <a:pt x="483" y="892"/>
                    <a:pt x="481" y="895"/>
                  </a:cubicBezTo>
                  <a:cubicBezTo>
                    <a:pt x="481" y="895"/>
                    <a:pt x="480" y="895"/>
                    <a:pt x="479" y="895"/>
                  </a:cubicBezTo>
                  <a:cubicBezTo>
                    <a:pt x="479" y="859"/>
                    <a:pt x="479" y="822"/>
                    <a:pt x="479" y="786"/>
                  </a:cubicBezTo>
                  <a:cubicBezTo>
                    <a:pt x="478" y="786"/>
                    <a:pt x="477" y="786"/>
                    <a:pt x="476" y="786"/>
                  </a:cubicBezTo>
                  <a:cubicBezTo>
                    <a:pt x="475" y="800"/>
                    <a:pt x="473" y="815"/>
                    <a:pt x="473" y="830"/>
                  </a:cubicBezTo>
                  <a:cubicBezTo>
                    <a:pt x="472" y="844"/>
                    <a:pt x="473" y="859"/>
                    <a:pt x="472" y="874"/>
                  </a:cubicBezTo>
                  <a:cubicBezTo>
                    <a:pt x="470" y="865"/>
                    <a:pt x="467" y="857"/>
                    <a:pt x="465" y="848"/>
                  </a:cubicBezTo>
                  <a:cubicBezTo>
                    <a:pt x="464" y="839"/>
                    <a:pt x="462" y="829"/>
                    <a:pt x="461" y="820"/>
                  </a:cubicBezTo>
                  <a:cubicBezTo>
                    <a:pt x="461" y="811"/>
                    <a:pt x="461" y="801"/>
                    <a:pt x="461" y="792"/>
                  </a:cubicBezTo>
                  <a:cubicBezTo>
                    <a:pt x="460" y="792"/>
                    <a:pt x="459" y="792"/>
                    <a:pt x="458" y="792"/>
                  </a:cubicBezTo>
                  <a:cubicBezTo>
                    <a:pt x="457" y="796"/>
                    <a:pt x="456" y="800"/>
                    <a:pt x="455" y="805"/>
                  </a:cubicBezTo>
                  <a:cubicBezTo>
                    <a:pt x="454" y="824"/>
                    <a:pt x="456" y="843"/>
                    <a:pt x="461" y="862"/>
                  </a:cubicBezTo>
                  <a:cubicBezTo>
                    <a:pt x="467" y="883"/>
                    <a:pt x="470" y="905"/>
                    <a:pt x="467" y="927"/>
                  </a:cubicBezTo>
                  <a:cubicBezTo>
                    <a:pt x="464" y="943"/>
                    <a:pt x="456" y="956"/>
                    <a:pt x="448" y="969"/>
                  </a:cubicBezTo>
                  <a:cubicBezTo>
                    <a:pt x="442" y="977"/>
                    <a:pt x="435" y="984"/>
                    <a:pt x="428" y="993"/>
                  </a:cubicBezTo>
                  <a:cubicBezTo>
                    <a:pt x="427" y="990"/>
                    <a:pt x="427" y="989"/>
                    <a:pt x="427" y="988"/>
                  </a:cubicBezTo>
                  <a:cubicBezTo>
                    <a:pt x="426" y="949"/>
                    <a:pt x="424" y="910"/>
                    <a:pt x="425" y="871"/>
                  </a:cubicBezTo>
                  <a:cubicBezTo>
                    <a:pt x="426" y="819"/>
                    <a:pt x="434" y="767"/>
                    <a:pt x="448" y="715"/>
                  </a:cubicBezTo>
                  <a:cubicBezTo>
                    <a:pt x="460" y="669"/>
                    <a:pt x="472" y="623"/>
                    <a:pt x="484" y="577"/>
                  </a:cubicBezTo>
                  <a:cubicBezTo>
                    <a:pt x="487" y="563"/>
                    <a:pt x="492" y="548"/>
                    <a:pt x="495" y="534"/>
                  </a:cubicBezTo>
                  <a:cubicBezTo>
                    <a:pt x="497" y="530"/>
                    <a:pt x="499" y="529"/>
                    <a:pt x="502" y="532"/>
                  </a:cubicBezTo>
                  <a:cubicBezTo>
                    <a:pt x="510" y="537"/>
                    <a:pt x="517" y="558"/>
                    <a:pt x="514" y="567"/>
                  </a:cubicBezTo>
                  <a:cubicBezTo>
                    <a:pt x="514" y="569"/>
                    <a:pt x="512" y="571"/>
                    <a:pt x="511" y="573"/>
                  </a:cubicBezTo>
                  <a:cubicBezTo>
                    <a:pt x="509" y="574"/>
                    <a:pt x="507" y="573"/>
                    <a:pt x="505" y="574"/>
                  </a:cubicBezTo>
                  <a:cubicBezTo>
                    <a:pt x="505" y="572"/>
                    <a:pt x="504" y="569"/>
                    <a:pt x="505" y="568"/>
                  </a:cubicBezTo>
                  <a:cubicBezTo>
                    <a:pt x="507" y="565"/>
                    <a:pt x="510" y="562"/>
                    <a:pt x="506" y="560"/>
                  </a:cubicBezTo>
                  <a:cubicBezTo>
                    <a:pt x="503" y="559"/>
                    <a:pt x="499" y="561"/>
                    <a:pt x="497" y="563"/>
                  </a:cubicBezTo>
                  <a:cubicBezTo>
                    <a:pt x="493" y="566"/>
                    <a:pt x="494" y="576"/>
                    <a:pt x="499" y="580"/>
                  </a:cubicBezTo>
                  <a:cubicBezTo>
                    <a:pt x="503" y="585"/>
                    <a:pt x="509" y="586"/>
                    <a:pt x="515" y="582"/>
                  </a:cubicBezTo>
                  <a:cubicBezTo>
                    <a:pt x="520" y="577"/>
                    <a:pt x="524" y="571"/>
                    <a:pt x="524" y="564"/>
                  </a:cubicBezTo>
                  <a:cubicBezTo>
                    <a:pt x="524" y="551"/>
                    <a:pt x="520" y="540"/>
                    <a:pt x="509" y="524"/>
                  </a:cubicBezTo>
                  <a:cubicBezTo>
                    <a:pt x="534" y="514"/>
                    <a:pt x="541" y="493"/>
                    <a:pt x="542" y="468"/>
                  </a:cubicBezTo>
                  <a:cubicBezTo>
                    <a:pt x="544" y="443"/>
                    <a:pt x="538" y="419"/>
                    <a:pt x="528" y="396"/>
                  </a:cubicBezTo>
                  <a:cubicBezTo>
                    <a:pt x="524" y="388"/>
                    <a:pt x="520" y="380"/>
                    <a:pt x="518" y="371"/>
                  </a:cubicBezTo>
                  <a:cubicBezTo>
                    <a:pt x="517" y="363"/>
                    <a:pt x="518" y="355"/>
                    <a:pt x="518" y="347"/>
                  </a:cubicBezTo>
                  <a:cubicBezTo>
                    <a:pt x="519" y="343"/>
                    <a:pt x="519" y="340"/>
                    <a:pt x="519" y="337"/>
                  </a:cubicBezTo>
                  <a:cubicBezTo>
                    <a:pt x="519" y="336"/>
                    <a:pt x="516" y="333"/>
                    <a:pt x="515" y="333"/>
                  </a:cubicBezTo>
                  <a:cubicBezTo>
                    <a:pt x="513" y="333"/>
                    <a:pt x="510" y="335"/>
                    <a:pt x="510" y="336"/>
                  </a:cubicBezTo>
                  <a:cubicBezTo>
                    <a:pt x="506" y="350"/>
                    <a:pt x="495" y="360"/>
                    <a:pt x="487" y="371"/>
                  </a:cubicBezTo>
                  <a:cubicBezTo>
                    <a:pt x="472" y="394"/>
                    <a:pt x="457" y="417"/>
                    <a:pt x="452" y="444"/>
                  </a:cubicBezTo>
                  <a:cubicBezTo>
                    <a:pt x="447" y="472"/>
                    <a:pt x="448" y="498"/>
                    <a:pt x="472" y="519"/>
                  </a:cubicBezTo>
                  <a:cubicBezTo>
                    <a:pt x="460" y="517"/>
                    <a:pt x="453" y="523"/>
                    <a:pt x="445" y="529"/>
                  </a:cubicBezTo>
                  <a:cubicBezTo>
                    <a:pt x="435" y="537"/>
                    <a:pt x="434" y="547"/>
                    <a:pt x="436" y="558"/>
                  </a:cubicBezTo>
                  <a:cubicBezTo>
                    <a:pt x="437" y="562"/>
                    <a:pt x="442" y="565"/>
                    <a:pt x="446" y="567"/>
                  </a:cubicBezTo>
                  <a:cubicBezTo>
                    <a:pt x="452" y="568"/>
                    <a:pt x="458" y="567"/>
                    <a:pt x="461" y="562"/>
                  </a:cubicBezTo>
                  <a:cubicBezTo>
                    <a:pt x="462" y="560"/>
                    <a:pt x="462" y="555"/>
                    <a:pt x="461" y="553"/>
                  </a:cubicBezTo>
                  <a:cubicBezTo>
                    <a:pt x="459" y="551"/>
                    <a:pt x="455" y="551"/>
                    <a:pt x="452" y="551"/>
                  </a:cubicBezTo>
                  <a:cubicBezTo>
                    <a:pt x="451" y="551"/>
                    <a:pt x="450" y="555"/>
                    <a:pt x="449" y="559"/>
                  </a:cubicBezTo>
                  <a:cubicBezTo>
                    <a:pt x="448" y="557"/>
                    <a:pt x="445" y="556"/>
                    <a:pt x="444" y="554"/>
                  </a:cubicBezTo>
                  <a:cubicBezTo>
                    <a:pt x="441" y="546"/>
                    <a:pt x="445" y="539"/>
                    <a:pt x="452" y="533"/>
                  </a:cubicBezTo>
                  <a:cubicBezTo>
                    <a:pt x="460" y="526"/>
                    <a:pt x="468" y="523"/>
                    <a:pt x="478" y="529"/>
                  </a:cubicBezTo>
                  <a:cubicBezTo>
                    <a:pt x="479" y="530"/>
                    <a:pt x="481" y="534"/>
                    <a:pt x="480" y="536"/>
                  </a:cubicBezTo>
                  <a:cubicBezTo>
                    <a:pt x="464" y="598"/>
                    <a:pt x="447" y="660"/>
                    <a:pt x="432" y="722"/>
                  </a:cubicBezTo>
                  <a:cubicBezTo>
                    <a:pt x="425" y="753"/>
                    <a:pt x="421" y="784"/>
                    <a:pt x="416" y="815"/>
                  </a:cubicBezTo>
                  <a:cubicBezTo>
                    <a:pt x="408" y="859"/>
                    <a:pt x="411" y="902"/>
                    <a:pt x="413" y="946"/>
                  </a:cubicBezTo>
                  <a:cubicBezTo>
                    <a:pt x="413" y="946"/>
                    <a:pt x="413" y="947"/>
                    <a:pt x="412" y="949"/>
                  </a:cubicBezTo>
                  <a:cubicBezTo>
                    <a:pt x="411" y="946"/>
                    <a:pt x="410" y="944"/>
                    <a:pt x="409" y="943"/>
                  </a:cubicBezTo>
                  <a:cubicBezTo>
                    <a:pt x="402" y="928"/>
                    <a:pt x="396" y="913"/>
                    <a:pt x="388" y="899"/>
                  </a:cubicBezTo>
                  <a:cubicBezTo>
                    <a:pt x="352" y="835"/>
                    <a:pt x="326" y="768"/>
                    <a:pt x="304" y="698"/>
                  </a:cubicBezTo>
                  <a:cubicBezTo>
                    <a:pt x="299" y="683"/>
                    <a:pt x="294" y="667"/>
                    <a:pt x="293" y="651"/>
                  </a:cubicBezTo>
                  <a:cubicBezTo>
                    <a:pt x="292" y="643"/>
                    <a:pt x="298" y="635"/>
                    <a:pt x="301" y="627"/>
                  </a:cubicBezTo>
                  <a:cubicBezTo>
                    <a:pt x="302" y="626"/>
                    <a:pt x="303" y="625"/>
                    <a:pt x="304" y="625"/>
                  </a:cubicBezTo>
                  <a:cubicBezTo>
                    <a:pt x="317" y="626"/>
                    <a:pt x="330" y="620"/>
                    <a:pt x="344" y="622"/>
                  </a:cubicBezTo>
                  <a:cubicBezTo>
                    <a:pt x="365" y="625"/>
                    <a:pt x="382" y="617"/>
                    <a:pt x="398" y="605"/>
                  </a:cubicBezTo>
                  <a:cubicBezTo>
                    <a:pt x="401" y="602"/>
                    <a:pt x="405" y="599"/>
                    <a:pt x="408" y="595"/>
                  </a:cubicBezTo>
                  <a:cubicBezTo>
                    <a:pt x="409" y="594"/>
                    <a:pt x="408" y="591"/>
                    <a:pt x="409" y="589"/>
                  </a:cubicBezTo>
                  <a:cubicBezTo>
                    <a:pt x="407" y="589"/>
                    <a:pt x="404" y="589"/>
                    <a:pt x="403" y="591"/>
                  </a:cubicBezTo>
                  <a:cubicBezTo>
                    <a:pt x="391" y="603"/>
                    <a:pt x="377" y="613"/>
                    <a:pt x="359" y="616"/>
                  </a:cubicBezTo>
                  <a:cubicBezTo>
                    <a:pt x="357" y="616"/>
                    <a:pt x="356" y="616"/>
                    <a:pt x="354" y="616"/>
                  </a:cubicBezTo>
                  <a:cubicBezTo>
                    <a:pt x="349" y="616"/>
                    <a:pt x="349" y="614"/>
                    <a:pt x="351" y="611"/>
                  </a:cubicBezTo>
                  <a:cubicBezTo>
                    <a:pt x="353" y="608"/>
                    <a:pt x="356" y="605"/>
                    <a:pt x="359" y="603"/>
                  </a:cubicBezTo>
                  <a:cubicBezTo>
                    <a:pt x="369" y="593"/>
                    <a:pt x="378" y="584"/>
                    <a:pt x="388" y="573"/>
                  </a:cubicBezTo>
                  <a:cubicBezTo>
                    <a:pt x="384" y="575"/>
                    <a:pt x="381" y="576"/>
                    <a:pt x="378" y="579"/>
                  </a:cubicBezTo>
                  <a:cubicBezTo>
                    <a:pt x="367" y="589"/>
                    <a:pt x="356" y="600"/>
                    <a:pt x="345" y="610"/>
                  </a:cubicBezTo>
                  <a:cubicBezTo>
                    <a:pt x="343" y="612"/>
                    <a:pt x="341" y="613"/>
                    <a:pt x="340" y="614"/>
                  </a:cubicBezTo>
                  <a:cubicBezTo>
                    <a:pt x="328" y="616"/>
                    <a:pt x="316" y="617"/>
                    <a:pt x="304" y="619"/>
                  </a:cubicBezTo>
                  <a:cubicBezTo>
                    <a:pt x="310" y="591"/>
                    <a:pt x="320" y="566"/>
                    <a:pt x="342" y="549"/>
                  </a:cubicBezTo>
                  <a:cubicBezTo>
                    <a:pt x="344" y="548"/>
                    <a:pt x="346" y="547"/>
                    <a:pt x="348" y="546"/>
                  </a:cubicBezTo>
                  <a:cubicBezTo>
                    <a:pt x="386" y="527"/>
                    <a:pt x="411" y="497"/>
                    <a:pt x="422" y="457"/>
                  </a:cubicBezTo>
                  <a:cubicBezTo>
                    <a:pt x="423" y="456"/>
                    <a:pt x="423" y="454"/>
                    <a:pt x="422" y="452"/>
                  </a:cubicBezTo>
                  <a:cubicBezTo>
                    <a:pt x="407" y="487"/>
                    <a:pt x="385" y="516"/>
                    <a:pt x="352" y="536"/>
                  </a:cubicBezTo>
                  <a:cubicBezTo>
                    <a:pt x="353" y="532"/>
                    <a:pt x="354" y="528"/>
                    <a:pt x="356" y="525"/>
                  </a:cubicBezTo>
                  <a:cubicBezTo>
                    <a:pt x="368" y="506"/>
                    <a:pt x="380" y="487"/>
                    <a:pt x="392" y="468"/>
                  </a:cubicBezTo>
                  <a:cubicBezTo>
                    <a:pt x="396" y="461"/>
                    <a:pt x="397" y="459"/>
                    <a:pt x="393" y="453"/>
                  </a:cubicBezTo>
                  <a:cubicBezTo>
                    <a:pt x="388" y="460"/>
                    <a:pt x="383" y="467"/>
                    <a:pt x="379" y="474"/>
                  </a:cubicBezTo>
                  <a:cubicBezTo>
                    <a:pt x="371" y="488"/>
                    <a:pt x="361" y="501"/>
                    <a:pt x="355" y="516"/>
                  </a:cubicBezTo>
                  <a:cubicBezTo>
                    <a:pt x="347" y="534"/>
                    <a:pt x="335" y="548"/>
                    <a:pt x="319" y="562"/>
                  </a:cubicBezTo>
                  <a:cubicBezTo>
                    <a:pt x="320" y="558"/>
                    <a:pt x="320" y="555"/>
                    <a:pt x="321" y="552"/>
                  </a:cubicBezTo>
                  <a:cubicBezTo>
                    <a:pt x="321" y="549"/>
                    <a:pt x="322" y="546"/>
                    <a:pt x="322" y="543"/>
                  </a:cubicBezTo>
                  <a:cubicBezTo>
                    <a:pt x="324" y="527"/>
                    <a:pt x="326" y="511"/>
                    <a:pt x="328" y="496"/>
                  </a:cubicBezTo>
                  <a:cubicBezTo>
                    <a:pt x="328" y="493"/>
                    <a:pt x="329" y="490"/>
                    <a:pt x="331" y="488"/>
                  </a:cubicBezTo>
                  <a:cubicBezTo>
                    <a:pt x="343" y="473"/>
                    <a:pt x="356" y="458"/>
                    <a:pt x="368" y="443"/>
                  </a:cubicBezTo>
                  <a:cubicBezTo>
                    <a:pt x="372" y="439"/>
                    <a:pt x="376" y="437"/>
                    <a:pt x="380" y="433"/>
                  </a:cubicBezTo>
                  <a:cubicBezTo>
                    <a:pt x="385" y="429"/>
                    <a:pt x="391" y="424"/>
                    <a:pt x="395" y="418"/>
                  </a:cubicBezTo>
                  <a:cubicBezTo>
                    <a:pt x="411" y="394"/>
                    <a:pt x="420" y="367"/>
                    <a:pt x="423" y="338"/>
                  </a:cubicBezTo>
                  <a:cubicBezTo>
                    <a:pt x="423" y="337"/>
                    <a:pt x="423" y="336"/>
                    <a:pt x="422" y="335"/>
                  </a:cubicBezTo>
                  <a:cubicBezTo>
                    <a:pt x="412" y="369"/>
                    <a:pt x="403" y="404"/>
                    <a:pt x="375" y="431"/>
                  </a:cubicBezTo>
                  <a:cubicBezTo>
                    <a:pt x="379" y="413"/>
                    <a:pt x="384" y="397"/>
                    <a:pt x="387" y="380"/>
                  </a:cubicBezTo>
                  <a:cubicBezTo>
                    <a:pt x="391" y="364"/>
                    <a:pt x="395" y="347"/>
                    <a:pt x="399" y="331"/>
                  </a:cubicBezTo>
                  <a:cubicBezTo>
                    <a:pt x="398" y="331"/>
                    <a:pt x="396" y="330"/>
                    <a:pt x="395" y="330"/>
                  </a:cubicBezTo>
                  <a:cubicBezTo>
                    <a:pt x="394" y="333"/>
                    <a:pt x="392" y="336"/>
                    <a:pt x="391" y="339"/>
                  </a:cubicBezTo>
                  <a:cubicBezTo>
                    <a:pt x="386" y="360"/>
                    <a:pt x="382" y="382"/>
                    <a:pt x="377" y="403"/>
                  </a:cubicBezTo>
                  <a:cubicBezTo>
                    <a:pt x="371" y="433"/>
                    <a:pt x="354" y="455"/>
                    <a:pt x="328" y="474"/>
                  </a:cubicBezTo>
                  <a:cubicBezTo>
                    <a:pt x="330" y="468"/>
                    <a:pt x="330" y="463"/>
                    <a:pt x="331" y="459"/>
                  </a:cubicBezTo>
                  <a:cubicBezTo>
                    <a:pt x="338" y="434"/>
                    <a:pt x="347" y="409"/>
                    <a:pt x="353" y="384"/>
                  </a:cubicBezTo>
                  <a:cubicBezTo>
                    <a:pt x="360" y="355"/>
                    <a:pt x="367" y="327"/>
                    <a:pt x="368" y="297"/>
                  </a:cubicBezTo>
                  <a:cubicBezTo>
                    <a:pt x="368" y="295"/>
                    <a:pt x="367" y="292"/>
                    <a:pt x="366" y="289"/>
                  </a:cubicBezTo>
                  <a:cubicBezTo>
                    <a:pt x="358" y="339"/>
                    <a:pt x="347" y="388"/>
                    <a:pt x="331" y="433"/>
                  </a:cubicBezTo>
                  <a:cubicBezTo>
                    <a:pt x="331" y="416"/>
                    <a:pt x="331" y="396"/>
                    <a:pt x="331" y="377"/>
                  </a:cubicBezTo>
                  <a:cubicBezTo>
                    <a:pt x="330" y="358"/>
                    <a:pt x="338" y="339"/>
                    <a:pt x="334" y="320"/>
                  </a:cubicBezTo>
                  <a:cubicBezTo>
                    <a:pt x="322" y="364"/>
                    <a:pt x="324" y="410"/>
                    <a:pt x="323" y="456"/>
                  </a:cubicBezTo>
                  <a:cubicBezTo>
                    <a:pt x="322" y="456"/>
                    <a:pt x="322" y="456"/>
                    <a:pt x="321" y="457"/>
                  </a:cubicBezTo>
                  <a:cubicBezTo>
                    <a:pt x="315" y="435"/>
                    <a:pt x="308" y="413"/>
                    <a:pt x="302" y="391"/>
                  </a:cubicBezTo>
                  <a:cubicBezTo>
                    <a:pt x="301" y="391"/>
                    <a:pt x="301" y="391"/>
                    <a:pt x="301" y="391"/>
                  </a:cubicBezTo>
                  <a:cubicBezTo>
                    <a:pt x="303" y="402"/>
                    <a:pt x="304" y="413"/>
                    <a:pt x="307" y="424"/>
                  </a:cubicBezTo>
                  <a:cubicBezTo>
                    <a:pt x="310" y="440"/>
                    <a:pt x="315" y="455"/>
                    <a:pt x="319" y="471"/>
                  </a:cubicBezTo>
                  <a:cubicBezTo>
                    <a:pt x="323" y="491"/>
                    <a:pt x="319" y="512"/>
                    <a:pt x="316" y="533"/>
                  </a:cubicBezTo>
                  <a:cubicBezTo>
                    <a:pt x="312" y="550"/>
                    <a:pt x="308" y="567"/>
                    <a:pt x="304" y="584"/>
                  </a:cubicBezTo>
                  <a:cubicBezTo>
                    <a:pt x="303" y="584"/>
                    <a:pt x="303" y="584"/>
                    <a:pt x="302" y="584"/>
                  </a:cubicBezTo>
                  <a:cubicBezTo>
                    <a:pt x="301" y="577"/>
                    <a:pt x="300" y="570"/>
                    <a:pt x="300" y="563"/>
                  </a:cubicBezTo>
                  <a:cubicBezTo>
                    <a:pt x="299" y="557"/>
                    <a:pt x="298" y="551"/>
                    <a:pt x="296" y="545"/>
                  </a:cubicBezTo>
                  <a:cubicBezTo>
                    <a:pt x="293" y="532"/>
                    <a:pt x="294" y="519"/>
                    <a:pt x="297" y="507"/>
                  </a:cubicBezTo>
                  <a:cubicBezTo>
                    <a:pt x="300" y="496"/>
                    <a:pt x="300" y="484"/>
                    <a:pt x="302" y="473"/>
                  </a:cubicBezTo>
                  <a:cubicBezTo>
                    <a:pt x="301" y="473"/>
                    <a:pt x="300" y="472"/>
                    <a:pt x="299" y="472"/>
                  </a:cubicBezTo>
                  <a:cubicBezTo>
                    <a:pt x="296" y="485"/>
                    <a:pt x="294" y="498"/>
                    <a:pt x="291" y="511"/>
                  </a:cubicBezTo>
                  <a:cubicBezTo>
                    <a:pt x="290" y="511"/>
                    <a:pt x="289" y="511"/>
                    <a:pt x="288" y="511"/>
                  </a:cubicBezTo>
                  <a:cubicBezTo>
                    <a:pt x="287" y="498"/>
                    <a:pt x="285" y="485"/>
                    <a:pt x="283" y="471"/>
                  </a:cubicBezTo>
                  <a:cubicBezTo>
                    <a:pt x="283" y="471"/>
                    <a:pt x="282" y="471"/>
                    <a:pt x="282" y="471"/>
                  </a:cubicBezTo>
                  <a:cubicBezTo>
                    <a:pt x="281" y="473"/>
                    <a:pt x="281" y="476"/>
                    <a:pt x="281" y="478"/>
                  </a:cubicBezTo>
                  <a:cubicBezTo>
                    <a:pt x="279" y="496"/>
                    <a:pt x="284" y="513"/>
                    <a:pt x="287" y="530"/>
                  </a:cubicBezTo>
                  <a:cubicBezTo>
                    <a:pt x="290" y="553"/>
                    <a:pt x="293" y="575"/>
                    <a:pt x="296" y="598"/>
                  </a:cubicBezTo>
                  <a:cubicBezTo>
                    <a:pt x="298" y="609"/>
                    <a:pt x="293" y="618"/>
                    <a:pt x="288" y="628"/>
                  </a:cubicBezTo>
                  <a:cubicBezTo>
                    <a:pt x="288" y="627"/>
                    <a:pt x="287" y="626"/>
                    <a:pt x="287" y="626"/>
                  </a:cubicBezTo>
                  <a:cubicBezTo>
                    <a:pt x="280" y="592"/>
                    <a:pt x="274" y="558"/>
                    <a:pt x="268" y="524"/>
                  </a:cubicBezTo>
                  <a:cubicBezTo>
                    <a:pt x="267" y="518"/>
                    <a:pt x="267" y="511"/>
                    <a:pt x="267" y="505"/>
                  </a:cubicBezTo>
                  <a:cubicBezTo>
                    <a:pt x="267" y="457"/>
                    <a:pt x="268" y="409"/>
                    <a:pt x="267" y="361"/>
                  </a:cubicBezTo>
                  <a:cubicBezTo>
                    <a:pt x="267" y="315"/>
                    <a:pt x="265" y="268"/>
                    <a:pt x="264" y="222"/>
                  </a:cubicBezTo>
                  <a:cubicBezTo>
                    <a:pt x="264" y="219"/>
                    <a:pt x="264" y="216"/>
                    <a:pt x="264" y="212"/>
                  </a:cubicBezTo>
                  <a:cubicBezTo>
                    <a:pt x="282" y="217"/>
                    <a:pt x="297" y="237"/>
                    <a:pt x="297" y="256"/>
                  </a:cubicBezTo>
                  <a:cubicBezTo>
                    <a:pt x="297" y="259"/>
                    <a:pt x="295" y="262"/>
                    <a:pt x="293" y="263"/>
                  </a:cubicBezTo>
                  <a:cubicBezTo>
                    <a:pt x="289" y="264"/>
                    <a:pt x="284" y="264"/>
                    <a:pt x="283" y="258"/>
                  </a:cubicBezTo>
                  <a:cubicBezTo>
                    <a:pt x="286" y="258"/>
                    <a:pt x="289" y="258"/>
                    <a:pt x="291" y="257"/>
                  </a:cubicBezTo>
                  <a:cubicBezTo>
                    <a:pt x="292" y="256"/>
                    <a:pt x="292" y="252"/>
                    <a:pt x="291" y="251"/>
                  </a:cubicBezTo>
                  <a:cubicBezTo>
                    <a:pt x="288" y="250"/>
                    <a:pt x="284" y="248"/>
                    <a:pt x="281" y="248"/>
                  </a:cubicBezTo>
                  <a:cubicBezTo>
                    <a:pt x="276" y="248"/>
                    <a:pt x="274" y="252"/>
                    <a:pt x="274" y="257"/>
                  </a:cubicBezTo>
                  <a:cubicBezTo>
                    <a:pt x="274" y="264"/>
                    <a:pt x="279" y="270"/>
                    <a:pt x="285" y="272"/>
                  </a:cubicBezTo>
                  <a:cubicBezTo>
                    <a:pt x="299" y="275"/>
                    <a:pt x="306" y="269"/>
                    <a:pt x="305" y="254"/>
                  </a:cubicBezTo>
                  <a:cubicBezTo>
                    <a:pt x="305" y="242"/>
                    <a:pt x="300" y="232"/>
                    <a:pt x="293" y="223"/>
                  </a:cubicBezTo>
                  <a:cubicBezTo>
                    <a:pt x="302" y="223"/>
                    <a:pt x="312" y="222"/>
                    <a:pt x="321" y="221"/>
                  </a:cubicBezTo>
                  <a:cubicBezTo>
                    <a:pt x="340" y="220"/>
                    <a:pt x="353" y="209"/>
                    <a:pt x="364" y="196"/>
                  </a:cubicBezTo>
                  <a:cubicBezTo>
                    <a:pt x="371" y="187"/>
                    <a:pt x="376" y="177"/>
                    <a:pt x="380" y="166"/>
                  </a:cubicBezTo>
                  <a:cubicBezTo>
                    <a:pt x="388" y="147"/>
                    <a:pt x="394" y="127"/>
                    <a:pt x="401" y="107"/>
                  </a:cubicBezTo>
                  <a:cubicBezTo>
                    <a:pt x="402" y="105"/>
                    <a:pt x="401" y="101"/>
                    <a:pt x="402" y="98"/>
                  </a:cubicBezTo>
                  <a:cubicBezTo>
                    <a:pt x="401" y="98"/>
                    <a:pt x="400" y="98"/>
                    <a:pt x="399" y="97"/>
                  </a:cubicBezTo>
                  <a:cubicBezTo>
                    <a:pt x="398" y="100"/>
                    <a:pt x="397" y="102"/>
                    <a:pt x="395" y="105"/>
                  </a:cubicBezTo>
                  <a:cubicBezTo>
                    <a:pt x="386" y="129"/>
                    <a:pt x="377" y="153"/>
                    <a:pt x="366" y="176"/>
                  </a:cubicBezTo>
                  <a:cubicBezTo>
                    <a:pt x="354" y="199"/>
                    <a:pt x="335" y="213"/>
                    <a:pt x="308" y="212"/>
                  </a:cubicBezTo>
                  <a:cubicBezTo>
                    <a:pt x="299" y="211"/>
                    <a:pt x="289" y="209"/>
                    <a:pt x="280" y="207"/>
                  </a:cubicBezTo>
                  <a:cubicBezTo>
                    <a:pt x="278" y="207"/>
                    <a:pt x="276" y="205"/>
                    <a:pt x="273" y="203"/>
                  </a:cubicBezTo>
                  <a:cubicBezTo>
                    <a:pt x="275" y="202"/>
                    <a:pt x="275" y="202"/>
                    <a:pt x="276" y="202"/>
                  </a:cubicBezTo>
                  <a:cubicBezTo>
                    <a:pt x="309" y="202"/>
                    <a:pt x="329" y="182"/>
                    <a:pt x="347" y="158"/>
                  </a:cubicBezTo>
                  <a:cubicBezTo>
                    <a:pt x="358" y="142"/>
                    <a:pt x="362" y="124"/>
                    <a:pt x="366" y="105"/>
                  </a:cubicBezTo>
                  <a:cubicBezTo>
                    <a:pt x="368" y="98"/>
                    <a:pt x="370" y="91"/>
                    <a:pt x="371" y="83"/>
                  </a:cubicBezTo>
                  <a:cubicBezTo>
                    <a:pt x="372" y="78"/>
                    <a:pt x="372" y="74"/>
                    <a:pt x="372" y="69"/>
                  </a:cubicBezTo>
                  <a:cubicBezTo>
                    <a:pt x="371" y="69"/>
                    <a:pt x="371" y="68"/>
                    <a:pt x="370" y="68"/>
                  </a:cubicBezTo>
                  <a:cubicBezTo>
                    <a:pt x="369" y="71"/>
                    <a:pt x="367" y="74"/>
                    <a:pt x="366" y="77"/>
                  </a:cubicBezTo>
                  <a:cubicBezTo>
                    <a:pt x="362" y="91"/>
                    <a:pt x="357" y="106"/>
                    <a:pt x="354" y="120"/>
                  </a:cubicBezTo>
                  <a:cubicBezTo>
                    <a:pt x="346" y="150"/>
                    <a:pt x="328" y="171"/>
                    <a:pt x="302" y="186"/>
                  </a:cubicBezTo>
                  <a:cubicBezTo>
                    <a:pt x="296" y="189"/>
                    <a:pt x="289" y="190"/>
                    <a:pt x="282" y="191"/>
                  </a:cubicBezTo>
                  <a:cubicBezTo>
                    <a:pt x="305" y="175"/>
                    <a:pt x="318" y="152"/>
                    <a:pt x="327" y="127"/>
                  </a:cubicBezTo>
                  <a:cubicBezTo>
                    <a:pt x="337" y="102"/>
                    <a:pt x="343" y="77"/>
                    <a:pt x="343" y="50"/>
                  </a:cubicBezTo>
                  <a:cubicBezTo>
                    <a:pt x="342" y="50"/>
                    <a:pt x="341" y="50"/>
                    <a:pt x="340" y="49"/>
                  </a:cubicBezTo>
                  <a:cubicBezTo>
                    <a:pt x="339" y="55"/>
                    <a:pt x="337" y="60"/>
                    <a:pt x="336" y="65"/>
                  </a:cubicBezTo>
                  <a:cubicBezTo>
                    <a:pt x="329" y="100"/>
                    <a:pt x="319" y="132"/>
                    <a:pt x="298" y="161"/>
                  </a:cubicBezTo>
                  <a:cubicBezTo>
                    <a:pt x="292" y="169"/>
                    <a:pt x="285" y="176"/>
                    <a:pt x="274" y="181"/>
                  </a:cubicBezTo>
                  <a:cubicBezTo>
                    <a:pt x="282" y="164"/>
                    <a:pt x="290" y="149"/>
                    <a:pt x="296" y="133"/>
                  </a:cubicBezTo>
                  <a:cubicBezTo>
                    <a:pt x="303" y="117"/>
                    <a:pt x="308" y="100"/>
                    <a:pt x="312" y="83"/>
                  </a:cubicBezTo>
                  <a:cubicBezTo>
                    <a:pt x="316" y="67"/>
                    <a:pt x="324" y="52"/>
                    <a:pt x="323" y="35"/>
                  </a:cubicBezTo>
                  <a:cubicBezTo>
                    <a:pt x="322" y="35"/>
                    <a:pt x="321" y="34"/>
                    <a:pt x="320" y="34"/>
                  </a:cubicBezTo>
                  <a:cubicBezTo>
                    <a:pt x="318" y="41"/>
                    <a:pt x="315" y="48"/>
                    <a:pt x="312" y="55"/>
                  </a:cubicBezTo>
                  <a:cubicBezTo>
                    <a:pt x="307" y="71"/>
                    <a:pt x="304" y="87"/>
                    <a:pt x="298" y="103"/>
                  </a:cubicBezTo>
                  <a:cubicBezTo>
                    <a:pt x="287" y="128"/>
                    <a:pt x="275" y="153"/>
                    <a:pt x="264" y="177"/>
                  </a:cubicBezTo>
                  <a:cubicBezTo>
                    <a:pt x="263" y="178"/>
                    <a:pt x="263" y="179"/>
                    <a:pt x="261" y="180"/>
                  </a:cubicBezTo>
                  <a:cubicBezTo>
                    <a:pt x="266" y="153"/>
                    <a:pt x="269" y="126"/>
                    <a:pt x="274" y="100"/>
                  </a:cubicBezTo>
                  <a:cubicBezTo>
                    <a:pt x="280" y="74"/>
                    <a:pt x="287" y="48"/>
                    <a:pt x="290" y="21"/>
                  </a:cubicBezTo>
                  <a:cubicBezTo>
                    <a:pt x="288" y="21"/>
                    <a:pt x="287" y="21"/>
                    <a:pt x="286" y="21"/>
                  </a:cubicBezTo>
                  <a:cubicBezTo>
                    <a:pt x="278" y="45"/>
                    <a:pt x="273" y="70"/>
                    <a:pt x="268" y="95"/>
                  </a:cubicBezTo>
                  <a:cubicBezTo>
                    <a:pt x="262" y="120"/>
                    <a:pt x="258" y="145"/>
                    <a:pt x="253" y="171"/>
                  </a:cubicBezTo>
                  <a:cubicBezTo>
                    <a:pt x="253" y="171"/>
                    <a:pt x="252" y="171"/>
                    <a:pt x="251" y="171"/>
                  </a:cubicBezTo>
                  <a:cubicBezTo>
                    <a:pt x="250" y="168"/>
                    <a:pt x="249" y="166"/>
                    <a:pt x="248" y="164"/>
                  </a:cubicBezTo>
                  <a:cubicBezTo>
                    <a:pt x="238" y="141"/>
                    <a:pt x="238" y="117"/>
                    <a:pt x="242" y="93"/>
                  </a:cubicBezTo>
                  <a:cubicBezTo>
                    <a:pt x="245" y="73"/>
                    <a:pt x="250" y="53"/>
                    <a:pt x="253" y="34"/>
                  </a:cubicBezTo>
                  <a:cubicBezTo>
                    <a:pt x="254" y="30"/>
                    <a:pt x="254" y="26"/>
                    <a:pt x="254" y="22"/>
                  </a:cubicBezTo>
                  <a:cubicBezTo>
                    <a:pt x="253" y="21"/>
                    <a:pt x="253" y="21"/>
                    <a:pt x="252" y="21"/>
                  </a:cubicBezTo>
                  <a:cubicBezTo>
                    <a:pt x="251" y="24"/>
                    <a:pt x="249" y="26"/>
                    <a:pt x="248" y="29"/>
                  </a:cubicBezTo>
                  <a:cubicBezTo>
                    <a:pt x="240" y="58"/>
                    <a:pt x="231" y="88"/>
                    <a:pt x="230" y="119"/>
                  </a:cubicBezTo>
                  <a:cubicBezTo>
                    <a:pt x="230" y="140"/>
                    <a:pt x="234" y="160"/>
                    <a:pt x="244" y="179"/>
                  </a:cubicBezTo>
                  <a:cubicBezTo>
                    <a:pt x="229" y="164"/>
                    <a:pt x="222" y="145"/>
                    <a:pt x="219" y="125"/>
                  </a:cubicBezTo>
                  <a:cubicBezTo>
                    <a:pt x="213" y="95"/>
                    <a:pt x="213" y="64"/>
                    <a:pt x="219" y="34"/>
                  </a:cubicBezTo>
                  <a:cubicBezTo>
                    <a:pt x="220" y="28"/>
                    <a:pt x="221" y="22"/>
                    <a:pt x="221" y="16"/>
                  </a:cubicBezTo>
                  <a:cubicBezTo>
                    <a:pt x="221" y="13"/>
                    <a:pt x="220" y="11"/>
                    <a:pt x="220" y="7"/>
                  </a:cubicBezTo>
                  <a:cubicBezTo>
                    <a:pt x="213" y="12"/>
                    <a:pt x="207" y="55"/>
                    <a:pt x="207" y="88"/>
                  </a:cubicBezTo>
                  <a:cubicBezTo>
                    <a:pt x="207" y="115"/>
                    <a:pt x="210" y="142"/>
                    <a:pt x="221" y="168"/>
                  </a:cubicBezTo>
                  <a:cubicBezTo>
                    <a:pt x="218" y="164"/>
                    <a:pt x="215" y="161"/>
                    <a:pt x="212" y="157"/>
                  </a:cubicBezTo>
                  <a:cubicBezTo>
                    <a:pt x="202" y="143"/>
                    <a:pt x="192" y="129"/>
                    <a:pt x="188" y="112"/>
                  </a:cubicBezTo>
                  <a:cubicBezTo>
                    <a:pt x="187" y="107"/>
                    <a:pt x="186" y="102"/>
                    <a:pt x="186" y="97"/>
                  </a:cubicBezTo>
                  <a:cubicBezTo>
                    <a:pt x="186" y="70"/>
                    <a:pt x="186" y="43"/>
                    <a:pt x="191" y="16"/>
                  </a:cubicBezTo>
                  <a:cubicBezTo>
                    <a:pt x="192" y="13"/>
                    <a:pt x="191" y="9"/>
                    <a:pt x="191" y="6"/>
                  </a:cubicBezTo>
                  <a:cubicBezTo>
                    <a:pt x="190" y="5"/>
                    <a:pt x="190" y="5"/>
                    <a:pt x="189" y="5"/>
                  </a:cubicBezTo>
                  <a:cubicBezTo>
                    <a:pt x="188" y="7"/>
                    <a:pt x="186" y="9"/>
                    <a:pt x="186" y="11"/>
                  </a:cubicBezTo>
                  <a:cubicBezTo>
                    <a:pt x="178" y="42"/>
                    <a:pt x="177" y="73"/>
                    <a:pt x="178" y="104"/>
                  </a:cubicBezTo>
                  <a:cubicBezTo>
                    <a:pt x="178" y="125"/>
                    <a:pt x="190" y="142"/>
                    <a:pt x="202" y="159"/>
                  </a:cubicBezTo>
                  <a:cubicBezTo>
                    <a:pt x="203" y="161"/>
                    <a:pt x="204" y="163"/>
                    <a:pt x="204" y="165"/>
                  </a:cubicBezTo>
                  <a:cubicBezTo>
                    <a:pt x="203" y="164"/>
                    <a:pt x="201" y="163"/>
                    <a:pt x="200" y="162"/>
                  </a:cubicBezTo>
                  <a:cubicBezTo>
                    <a:pt x="184" y="141"/>
                    <a:pt x="166" y="122"/>
                    <a:pt x="158" y="96"/>
                  </a:cubicBezTo>
                  <a:cubicBezTo>
                    <a:pt x="154" y="81"/>
                    <a:pt x="154" y="67"/>
                    <a:pt x="155" y="52"/>
                  </a:cubicBezTo>
                  <a:cubicBezTo>
                    <a:pt x="156" y="38"/>
                    <a:pt x="158" y="23"/>
                    <a:pt x="159" y="9"/>
                  </a:cubicBezTo>
                  <a:cubicBezTo>
                    <a:pt x="159" y="6"/>
                    <a:pt x="159" y="4"/>
                    <a:pt x="159" y="1"/>
                  </a:cubicBezTo>
                  <a:cubicBezTo>
                    <a:pt x="158" y="1"/>
                    <a:pt x="157" y="1"/>
                    <a:pt x="157" y="0"/>
                  </a:cubicBezTo>
                  <a:cubicBezTo>
                    <a:pt x="156" y="2"/>
                    <a:pt x="154" y="4"/>
                    <a:pt x="154" y="6"/>
                  </a:cubicBezTo>
                  <a:cubicBezTo>
                    <a:pt x="151" y="27"/>
                    <a:pt x="148" y="48"/>
                    <a:pt x="146" y="68"/>
                  </a:cubicBezTo>
                  <a:cubicBezTo>
                    <a:pt x="143" y="88"/>
                    <a:pt x="150" y="106"/>
                    <a:pt x="159" y="123"/>
                  </a:cubicBezTo>
                  <a:cubicBezTo>
                    <a:pt x="177" y="155"/>
                    <a:pt x="201" y="181"/>
                    <a:pt x="235" y="196"/>
                  </a:cubicBezTo>
                  <a:cubicBezTo>
                    <a:pt x="236" y="196"/>
                    <a:pt x="236" y="197"/>
                    <a:pt x="237" y="198"/>
                  </a:cubicBezTo>
                  <a:cubicBezTo>
                    <a:pt x="226" y="197"/>
                    <a:pt x="218" y="202"/>
                    <a:pt x="212" y="211"/>
                  </a:cubicBezTo>
                  <a:cubicBezTo>
                    <a:pt x="205" y="221"/>
                    <a:pt x="204" y="232"/>
                    <a:pt x="206" y="243"/>
                  </a:cubicBezTo>
                  <a:cubicBezTo>
                    <a:pt x="207" y="251"/>
                    <a:pt x="215" y="257"/>
                    <a:pt x="222" y="258"/>
                  </a:cubicBezTo>
                  <a:cubicBezTo>
                    <a:pt x="228" y="258"/>
                    <a:pt x="235" y="253"/>
                    <a:pt x="236" y="246"/>
                  </a:cubicBezTo>
                  <a:cubicBezTo>
                    <a:pt x="237" y="243"/>
                    <a:pt x="237" y="239"/>
                    <a:pt x="235" y="238"/>
                  </a:cubicBezTo>
                  <a:cubicBezTo>
                    <a:pt x="233" y="236"/>
                    <a:pt x="228" y="236"/>
                    <a:pt x="225" y="237"/>
                  </a:cubicBezTo>
                  <a:cubicBezTo>
                    <a:pt x="221" y="238"/>
                    <a:pt x="221" y="242"/>
                    <a:pt x="227" y="247"/>
                  </a:cubicBezTo>
                  <a:cubicBezTo>
                    <a:pt x="223" y="251"/>
                    <a:pt x="219" y="249"/>
                    <a:pt x="216" y="246"/>
                  </a:cubicBezTo>
                  <a:cubicBezTo>
                    <a:pt x="211" y="239"/>
                    <a:pt x="212" y="224"/>
                    <a:pt x="219" y="214"/>
                  </a:cubicBezTo>
                  <a:cubicBezTo>
                    <a:pt x="225" y="205"/>
                    <a:pt x="236" y="201"/>
                    <a:pt x="245" y="205"/>
                  </a:cubicBezTo>
                  <a:cubicBezTo>
                    <a:pt x="247" y="206"/>
                    <a:pt x="248" y="209"/>
                    <a:pt x="249" y="212"/>
                  </a:cubicBezTo>
                  <a:cubicBezTo>
                    <a:pt x="249" y="231"/>
                    <a:pt x="249" y="251"/>
                    <a:pt x="250" y="271"/>
                  </a:cubicBezTo>
                  <a:cubicBezTo>
                    <a:pt x="254" y="345"/>
                    <a:pt x="252" y="419"/>
                    <a:pt x="252" y="493"/>
                  </a:cubicBezTo>
                  <a:cubicBezTo>
                    <a:pt x="252" y="522"/>
                    <a:pt x="256" y="550"/>
                    <a:pt x="262" y="578"/>
                  </a:cubicBezTo>
                  <a:cubicBezTo>
                    <a:pt x="266" y="596"/>
                    <a:pt x="269" y="613"/>
                    <a:pt x="271" y="632"/>
                  </a:cubicBezTo>
                  <a:cubicBezTo>
                    <a:pt x="266" y="629"/>
                    <a:pt x="261" y="626"/>
                    <a:pt x="257" y="622"/>
                  </a:cubicBezTo>
                  <a:cubicBezTo>
                    <a:pt x="236" y="600"/>
                    <a:pt x="215" y="579"/>
                    <a:pt x="194" y="557"/>
                  </a:cubicBezTo>
                  <a:cubicBezTo>
                    <a:pt x="186" y="548"/>
                    <a:pt x="185" y="537"/>
                    <a:pt x="190" y="526"/>
                  </a:cubicBezTo>
                  <a:cubicBezTo>
                    <a:pt x="193" y="518"/>
                    <a:pt x="199" y="510"/>
                    <a:pt x="203" y="502"/>
                  </a:cubicBezTo>
                  <a:cubicBezTo>
                    <a:pt x="204" y="500"/>
                    <a:pt x="206" y="499"/>
                    <a:pt x="208" y="498"/>
                  </a:cubicBezTo>
                  <a:cubicBezTo>
                    <a:pt x="228" y="488"/>
                    <a:pt x="235" y="469"/>
                    <a:pt x="239" y="449"/>
                  </a:cubicBezTo>
                  <a:cubicBezTo>
                    <a:pt x="239" y="447"/>
                    <a:pt x="238" y="446"/>
                    <a:pt x="237" y="444"/>
                  </a:cubicBezTo>
                  <a:cubicBezTo>
                    <a:pt x="231" y="461"/>
                    <a:pt x="225" y="479"/>
                    <a:pt x="208" y="491"/>
                  </a:cubicBezTo>
                  <a:cubicBezTo>
                    <a:pt x="210" y="478"/>
                    <a:pt x="220" y="468"/>
                    <a:pt x="219" y="456"/>
                  </a:cubicBezTo>
                  <a:cubicBezTo>
                    <a:pt x="219" y="455"/>
                    <a:pt x="218" y="455"/>
                    <a:pt x="217" y="455"/>
                  </a:cubicBezTo>
                  <a:cubicBezTo>
                    <a:pt x="208" y="473"/>
                    <a:pt x="198" y="491"/>
                    <a:pt x="188" y="509"/>
                  </a:cubicBezTo>
                  <a:cubicBezTo>
                    <a:pt x="188" y="509"/>
                    <a:pt x="187" y="508"/>
                    <a:pt x="186" y="508"/>
                  </a:cubicBezTo>
                  <a:cubicBezTo>
                    <a:pt x="187" y="500"/>
                    <a:pt x="187" y="491"/>
                    <a:pt x="188" y="482"/>
                  </a:cubicBezTo>
                  <a:cubicBezTo>
                    <a:pt x="188" y="472"/>
                    <a:pt x="189" y="461"/>
                    <a:pt x="190" y="450"/>
                  </a:cubicBezTo>
                  <a:cubicBezTo>
                    <a:pt x="190" y="448"/>
                    <a:pt x="192" y="445"/>
                    <a:pt x="194" y="445"/>
                  </a:cubicBezTo>
                  <a:cubicBezTo>
                    <a:pt x="209" y="441"/>
                    <a:pt x="218" y="430"/>
                    <a:pt x="226" y="417"/>
                  </a:cubicBezTo>
                  <a:cubicBezTo>
                    <a:pt x="229" y="413"/>
                    <a:pt x="231" y="408"/>
                    <a:pt x="233" y="402"/>
                  </a:cubicBezTo>
                  <a:cubicBezTo>
                    <a:pt x="220" y="415"/>
                    <a:pt x="212" y="432"/>
                    <a:pt x="192" y="439"/>
                  </a:cubicBezTo>
                  <a:cubicBezTo>
                    <a:pt x="194" y="434"/>
                    <a:pt x="195" y="431"/>
                    <a:pt x="196" y="428"/>
                  </a:cubicBezTo>
                  <a:cubicBezTo>
                    <a:pt x="210" y="400"/>
                    <a:pt x="225" y="373"/>
                    <a:pt x="228" y="341"/>
                  </a:cubicBezTo>
                  <a:cubicBezTo>
                    <a:pt x="228" y="336"/>
                    <a:pt x="228" y="331"/>
                    <a:pt x="227" y="326"/>
                  </a:cubicBezTo>
                  <a:cubicBezTo>
                    <a:pt x="222" y="342"/>
                    <a:pt x="218" y="358"/>
                    <a:pt x="213" y="374"/>
                  </a:cubicBezTo>
                  <a:cubicBezTo>
                    <a:pt x="207" y="390"/>
                    <a:pt x="199" y="405"/>
                    <a:pt x="192" y="420"/>
                  </a:cubicBezTo>
                  <a:cubicBezTo>
                    <a:pt x="187" y="386"/>
                    <a:pt x="199" y="355"/>
                    <a:pt x="205" y="322"/>
                  </a:cubicBezTo>
                  <a:cubicBezTo>
                    <a:pt x="204" y="322"/>
                    <a:pt x="203" y="322"/>
                    <a:pt x="201" y="321"/>
                  </a:cubicBezTo>
                  <a:cubicBezTo>
                    <a:pt x="200" y="325"/>
                    <a:pt x="197" y="328"/>
                    <a:pt x="196" y="331"/>
                  </a:cubicBezTo>
                  <a:cubicBezTo>
                    <a:pt x="188" y="362"/>
                    <a:pt x="181" y="393"/>
                    <a:pt x="183" y="426"/>
                  </a:cubicBezTo>
                  <a:cubicBezTo>
                    <a:pt x="183" y="426"/>
                    <a:pt x="183" y="427"/>
                    <a:pt x="182" y="429"/>
                  </a:cubicBezTo>
                  <a:cubicBezTo>
                    <a:pt x="173" y="415"/>
                    <a:pt x="172" y="400"/>
                    <a:pt x="171" y="385"/>
                  </a:cubicBezTo>
                  <a:cubicBezTo>
                    <a:pt x="171" y="385"/>
                    <a:pt x="170" y="385"/>
                    <a:pt x="169" y="385"/>
                  </a:cubicBezTo>
                  <a:cubicBezTo>
                    <a:pt x="169" y="386"/>
                    <a:pt x="167" y="388"/>
                    <a:pt x="167" y="389"/>
                  </a:cubicBezTo>
                  <a:cubicBezTo>
                    <a:pt x="166" y="405"/>
                    <a:pt x="169" y="420"/>
                    <a:pt x="173" y="434"/>
                  </a:cubicBezTo>
                  <a:cubicBezTo>
                    <a:pt x="174" y="437"/>
                    <a:pt x="176" y="440"/>
                    <a:pt x="178" y="441"/>
                  </a:cubicBezTo>
                  <a:cubicBezTo>
                    <a:pt x="185" y="444"/>
                    <a:pt x="183" y="450"/>
                    <a:pt x="183" y="456"/>
                  </a:cubicBezTo>
                  <a:cubicBezTo>
                    <a:pt x="181" y="469"/>
                    <a:pt x="180" y="481"/>
                    <a:pt x="179" y="494"/>
                  </a:cubicBezTo>
                  <a:cubicBezTo>
                    <a:pt x="171" y="478"/>
                    <a:pt x="163" y="462"/>
                    <a:pt x="155" y="447"/>
                  </a:cubicBezTo>
                  <a:cubicBezTo>
                    <a:pt x="154" y="447"/>
                    <a:pt x="153" y="447"/>
                    <a:pt x="152" y="448"/>
                  </a:cubicBezTo>
                  <a:cubicBezTo>
                    <a:pt x="156" y="456"/>
                    <a:pt x="158" y="465"/>
                    <a:pt x="162" y="473"/>
                  </a:cubicBezTo>
                  <a:cubicBezTo>
                    <a:pt x="170" y="491"/>
                    <a:pt x="177" y="508"/>
                    <a:pt x="175" y="528"/>
                  </a:cubicBezTo>
                  <a:cubicBezTo>
                    <a:pt x="175" y="529"/>
                    <a:pt x="175" y="530"/>
                    <a:pt x="174" y="531"/>
                  </a:cubicBezTo>
                  <a:cubicBezTo>
                    <a:pt x="168" y="522"/>
                    <a:pt x="162" y="513"/>
                    <a:pt x="156" y="504"/>
                  </a:cubicBezTo>
                  <a:cubicBezTo>
                    <a:pt x="153" y="499"/>
                    <a:pt x="152" y="494"/>
                    <a:pt x="149" y="490"/>
                  </a:cubicBezTo>
                  <a:cubicBezTo>
                    <a:pt x="135" y="471"/>
                    <a:pt x="138" y="450"/>
                    <a:pt x="141" y="429"/>
                  </a:cubicBezTo>
                  <a:cubicBezTo>
                    <a:pt x="144" y="413"/>
                    <a:pt x="149" y="398"/>
                    <a:pt x="157" y="384"/>
                  </a:cubicBezTo>
                  <a:cubicBezTo>
                    <a:pt x="162" y="375"/>
                    <a:pt x="166" y="366"/>
                    <a:pt x="168" y="357"/>
                  </a:cubicBezTo>
                  <a:cubicBezTo>
                    <a:pt x="173" y="334"/>
                    <a:pt x="184" y="313"/>
                    <a:pt x="181" y="287"/>
                  </a:cubicBezTo>
                  <a:cubicBezTo>
                    <a:pt x="178" y="299"/>
                    <a:pt x="176" y="310"/>
                    <a:pt x="174" y="320"/>
                  </a:cubicBezTo>
                  <a:cubicBezTo>
                    <a:pt x="171" y="331"/>
                    <a:pt x="167" y="341"/>
                    <a:pt x="163" y="352"/>
                  </a:cubicBezTo>
                  <a:cubicBezTo>
                    <a:pt x="160" y="362"/>
                    <a:pt x="156" y="372"/>
                    <a:pt x="152" y="383"/>
                  </a:cubicBezTo>
                  <a:cubicBezTo>
                    <a:pt x="151" y="382"/>
                    <a:pt x="150" y="382"/>
                    <a:pt x="150" y="382"/>
                  </a:cubicBezTo>
                  <a:cubicBezTo>
                    <a:pt x="151" y="372"/>
                    <a:pt x="151" y="363"/>
                    <a:pt x="153" y="353"/>
                  </a:cubicBezTo>
                  <a:cubicBezTo>
                    <a:pt x="157" y="328"/>
                    <a:pt x="161" y="303"/>
                    <a:pt x="165" y="279"/>
                  </a:cubicBezTo>
                  <a:cubicBezTo>
                    <a:pt x="165" y="275"/>
                    <a:pt x="164" y="272"/>
                    <a:pt x="164" y="269"/>
                  </a:cubicBezTo>
                  <a:cubicBezTo>
                    <a:pt x="163" y="268"/>
                    <a:pt x="162" y="268"/>
                    <a:pt x="161" y="268"/>
                  </a:cubicBezTo>
                  <a:cubicBezTo>
                    <a:pt x="160" y="271"/>
                    <a:pt x="159" y="273"/>
                    <a:pt x="159" y="275"/>
                  </a:cubicBezTo>
                  <a:cubicBezTo>
                    <a:pt x="153" y="314"/>
                    <a:pt x="147" y="354"/>
                    <a:pt x="141" y="393"/>
                  </a:cubicBezTo>
                  <a:cubicBezTo>
                    <a:pt x="140" y="400"/>
                    <a:pt x="138" y="407"/>
                    <a:pt x="136" y="415"/>
                  </a:cubicBezTo>
                  <a:cubicBezTo>
                    <a:pt x="134" y="426"/>
                    <a:pt x="132" y="436"/>
                    <a:pt x="130" y="447"/>
                  </a:cubicBezTo>
                  <a:cubicBezTo>
                    <a:pt x="121" y="437"/>
                    <a:pt x="113" y="406"/>
                    <a:pt x="116" y="390"/>
                  </a:cubicBezTo>
                  <a:cubicBezTo>
                    <a:pt x="120" y="369"/>
                    <a:pt x="125" y="348"/>
                    <a:pt x="129" y="326"/>
                  </a:cubicBezTo>
                  <a:cubicBezTo>
                    <a:pt x="134" y="302"/>
                    <a:pt x="139" y="278"/>
                    <a:pt x="143" y="254"/>
                  </a:cubicBezTo>
                  <a:cubicBezTo>
                    <a:pt x="144" y="246"/>
                    <a:pt x="144" y="238"/>
                    <a:pt x="144" y="230"/>
                  </a:cubicBezTo>
                  <a:cubicBezTo>
                    <a:pt x="137" y="281"/>
                    <a:pt x="123" y="331"/>
                    <a:pt x="108" y="381"/>
                  </a:cubicBezTo>
                  <a:cubicBezTo>
                    <a:pt x="106" y="368"/>
                    <a:pt x="104" y="356"/>
                    <a:pt x="104" y="344"/>
                  </a:cubicBezTo>
                  <a:cubicBezTo>
                    <a:pt x="102" y="322"/>
                    <a:pt x="104" y="301"/>
                    <a:pt x="109" y="280"/>
                  </a:cubicBezTo>
                  <a:cubicBezTo>
                    <a:pt x="112" y="271"/>
                    <a:pt x="111" y="261"/>
                    <a:pt x="111" y="252"/>
                  </a:cubicBezTo>
                  <a:cubicBezTo>
                    <a:pt x="111" y="251"/>
                    <a:pt x="110" y="251"/>
                    <a:pt x="109" y="251"/>
                  </a:cubicBezTo>
                  <a:cubicBezTo>
                    <a:pt x="108" y="253"/>
                    <a:pt x="105" y="256"/>
                    <a:pt x="105" y="258"/>
                  </a:cubicBezTo>
                  <a:cubicBezTo>
                    <a:pt x="104" y="284"/>
                    <a:pt x="94" y="308"/>
                    <a:pt x="96" y="334"/>
                  </a:cubicBezTo>
                  <a:cubicBezTo>
                    <a:pt x="98" y="345"/>
                    <a:pt x="98" y="356"/>
                    <a:pt x="98" y="367"/>
                  </a:cubicBezTo>
                  <a:cubicBezTo>
                    <a:pt x="79" y="340"/>
                    <a:pt x="76" y="308"/>
                    <a:pt x="73" y="276"/>
                  </a:cubicBezTo>
                  <a:cubicBezTo>
                    <a:pt x="72" y="276"/>
                    <a:pt x="71" y="276"/>
                    <a:pt x="71" y="276"/>
                  </a:cubicBezTo>
                  <a:cubicBezTo>
                    <a:pt x="71" y="283"/>
                    <a:pt x="70" y="289"/>
                    <a:pt x="71" y="295"/>
                  </a:cubicBezTo>
                  <a:cubicBezTo>
                    <a:pt x="72" y="306"/>
                    <a:pt x="73" y="316"/>
                    <a:pt x="75" y="326"/>
                  </a:cubicBezTo>
                  <a:cubicBezTo>
                    <a:pt x="79" y="343"/>
                    <a:pt x="84" y="359"/>
                    <a:pt x="93" y="374"/>
                  </a:cubicBezTo>
                  <a:cubicBezTo>
                    <a:pt x="98" y="382"/>
                    <a:pt x="101" y="391"/>
                    <a:pt x="104" y="400"/>
                  </a:cubicBezTo>
                  <a:cubicBezTo>
                    <a:pt x="112" y="421"/>
                    <a:pt x="119" y="443"/>
                    <a:pt x="126" y="463"/>
                  </a:cubicBezTo>
                  <a:cubicBezTo>
                    <a:pt x="108" y="452"/>
                    <a:pt x="89" y="443"/>
                    <a:pt x="79" y="420"/>
                  </a:cubicBezTo>
                  <a:cubicBezTo>
                    <a:pt x="67" y="393"/>
                    <a:pt x="56" y="366"/>
                    <a:pt x="48" y="338"/>
                  </a:cubicBezTo>
                  <a:cubicBezTo>
                    <a:pt x="45" y="330"/>
                    <a:pt x="41" y="322"/>
                    <a:pt x="38" y="314"/>
                  </a:cubicBezTo>
                  <a:cubicBezTo>
                    <a:pt x="38" y="315"/>
                    <a:pt x="37" y="315"/>
                    <a:pt x="36" y="315"/>
                  </a:cubicBezTo>
                  <a:cubicBezTo>
                    <a:pt x="41" y="334"/>
                    <a:pt x="45" y="353"/>
                    <a:pt x="51" y="371"/>
                  </a:cubicBezTo>
                  <a:cubicBezTo>
                    <a:pt x="57" y="389"/>
                    <a:pt x="65" y="406"/>
                    <a:pt x="72" y="424"/>
                  </a:cubicBezTo>
                  <a:cubicBezTo>
                    <a:pt x="45" y="404"/>
                    <a:pt x="29" y="374"/>
                    <a:pt x="14" y="344"/>
                  </a:cubicBezTo>
                  <a:cubicBezTo>
                    <a:pt x="13" y="345"/>
                    <a:pt x="12" y="345"/>
                    <a:pt x="11" y="346"/>
                  </a:cubicBezTo>
                  <a:cubicBezTo>
                    <a:pt x="11" y="348"/>
                    <a:pt x="10" y="351"/>
                    <a:pt x="11" y="353"/>
                  </a:cubicBezTo>
                  <a:cubicBezTo>
                    <a:pt x="24" y="379"/>
                    <a:pt x="38" y="404"/>
                    <a:pt x="61" y="422"/>
                  </a:cubicBezTo>
                  <a:cubicBezTo>
                    <a:pt x="66" y="426"/>
                    <a:pt x="70" y="431"/>
                    <a:pt x="74" y="436"/>
                  </a:cubicBezTo>
                  <a:cubicBezTo>
                    <a:pt x="64" y="435"/>
                    <a:pt x="56" y="431"/>
                    <a:pt x="50" y="424"/>
                  </a:cubicBezTo>
                  <a:cubicBezTo>
                    <a:pt x="39" y="412"/>
                    <a:pt x="30" y="400"/>
                    <a:pt x="20" y="387"/>
                  </a:cubicBezTo>
                  <a:cubicBezTo>
                    <a:pt x="17" y="383"/>
                    <a:pt x="14" y="379"/>
                    <a:pt x="10" y="374"/>
                  </a:cubicBezTo>
                  <a:cubicBezTo>
                    <a:pt x="9" y="373"/>
                    <a:pt x="7" y="371"/>
                    <a:pt x="6" y="370"/>
                  </a:cubicBezTo>
                  <a:cubicBezTo>
                    <a:pt x="5" y="370"/>
                    <a:pt x="4" y="371"/>
                    <a:pt x="4" y="371"/>
                  </a:cubicBezTo>
                  <a:cubicBezTo>
                    <a:pt x="8" y="379"/>
                    <a:pt x="12" y="387"/>
                    <a:pt x="17" y="395"/>
                  </a:cubicBezTo>
                  <a:cubicBezTo>
                    <a:pt x="25" y="405"/>
                    <a:pt x="32" y="415"/>
                    <a:pt x="40" y="424"/>
                  </a:cubicBezTo>
                  <a:cubicBezTo>
                    <a:pt x="49" y="434"/>
                    <a:pt x="59" y="441"/>
                    <a:pt x="72" y="444"/>
                  </a:cubicBezTo>
                  <a:cubicBezTo>
                    <a:pt x="82" y="446"/>
                    <a:pt x="91" y="449"/>
                    <a:pt x="98" y="456"/>
                  </a:cubicBezTo>
                  <a:cubicBezTo>
                    <a:pt x="106" y="462"/>
                    <a:pt x="114" y="467"/>
                    <a:pt x="123" y="472"/>
                  </a:cubicBezTo>
                  <a:cubicBezTo>
                    <a:pt x="130" y="476"/>
                    <a:pt x="136" y="482"/>
                    <a:pt x="140" y="489"/>
                  </a:cubicBezTo>
                  <a:cubicBezTo>
                    <a:pt x="149" y="506"/>
                    <a:pt x="159" y="522"/>
                    <a:pt x="169" y="539"/>
                  </a:cubicBezTo>
                  <a:cubicBezTo>
                    <a:pt x="163" y="538"/>
                    <a:pt x="158" y="537"/>
                    <a:pt x="153" y="536"/>
                  </a:cubicBezTo>
                  <a:cubicBezTo>
                    <a:pt x="137" y="533"/>
                    <a:pt x="122" y="526"/>
                    <a:pt x="110" y="513"/>
                  </a:cubicBezTo>
                  <a:cubicBezTo>
                    <a:pt x="100" y="501"/>
                    <a:pt x="89" y="491"/>
                    <a:pt x="79" y="479"/>
                  </a:cubicBezTo>
                  <a:cubicBezTo>
                    <a:pt x="69" y="466"/>
                    <a:pt x="55" y="457"/>
                    <a:pt x="40" y="449"/>
                  </a:cubicBezTo>
                  <a:cubicBezTo>
                    <a:pt x="39" y="449"/>
                    <a:pt x="37" y="448"/>
                    <a:pt x="35" y="449"/>
                  </a:cubicBezTo>
                  <a:cubicBezTo>
                    <a:pt x="67" y="468"/>
                    <a:pt x="86" y="501"/>
                    <a:pt x="113" y="526"/>
                  </a:cubicBezTo>
                  <a:cubicBezTo>
                    <a:pt x="94" y="522"/>
                    <a:pt x="78" y="512"/>
                    <a:pt x="63" y="502"/>
                  </a:cubicBezTo>
                  <a:cubicBezTo>
                    <a:pt x="48" y="491"/>
                    <a:pt x="34" y="478"/>
                    <a:pt x="20" y="466"/>
                  </a:cubicBezTo>
                  <a:cubicBezTo>
                    <a:pt x="20" y="467"/>
                    <a:pt x="19" y="467"/>
                    <a:pt x="19" y="467"/>
                  </a:cubicBezTo>
                  <a:cubicBezTo>
                    <a:pt x="20" y="470"/>
                    <a:pt x="21" y="474"/>
                    <a:pt x="23" y="476"/>
                  </a:cubicBezTo>
                  <a:cubicBezTo>
                    <a:pt x="45" y="502"/>
                    <a:pt x="73" y="520"/>
                    <a:pt x="105" y="531"/>
                  </a:cubicBezTo>
                  <a:cubicBezTo>
                    <a:pt x="123" y="537"/>
                    <a:pt x="142" y="540"/>
                    <a:pt x="161" y="544"/>
                  </a:cubicBezTo>
                  <a:cubicBezTo>
                    <a:pt x="170" y="546"/>
                    <a:pt x="177" y="550"/>
                    <a:pt x="184" y="557"/>
                  </a:cubicBezTo>
                  <a:cubicBezTo>
                    <a:pt x="206" y="581"/>
                    <a:pt x="229" y="605"/>
                    <a:pt x="251" y="628"/>
                  </a:cubicBezTo>
                  <a:cubicBezTo>
                    <a:pt x="256" y="633"/>
                    <a:pt x="262" y="637"/>
                    <a:pt x="268" y="640"/>
                  </a:cubicBezTo>
                  <a:cubicBezTo>
                    <a:pt x="273" y="643"/>
                    <a:pt x="276" y="646"/>
                    <a:pt x="277" y="651"/>
                  </a:cubicBezTo>
                  <a:cubicBezTo>
                    <a:pt x="284" y="683"/>
                    <a:pt x="292" y="715"/>
                    <a:pt x="304" y="746"/>
                  </a:cubicBezTo>
                  <a:cubicBezTo>
                    <a:pt x="321" y="793"/>
                    <a:pt x="340" y="839"/>
                    <a:pt x="362" y="883"/>
                  </a:cubicBezTo>
                  <a:cubicBezTo>
                    <a:pt x="371" y="901"/>
                    <a:pt x="382" y="918"/>
                    <a:pt x="390" y="936"/>
                  </a:cubicBezTo>
                  <a:cubicBezTo>
                    <a:pt x="404" y="966"/>
                    <a:pt x="413" y="998"/>
                    <a:pt x="413" y="1032"/>
                  </a:cubicBezTo>
                  <a:cubicBezTo>
                    <a:pt x="412" y="1086"/>
                    <a:pt x="414" y="1140"/>
                    <a:pt x="411" y="1194"/>
                  </a:cubicBezTo>
                  <a:cubicBezTo>
                    <a:pt x="407" y="1261"/>
                    <a:pt x="408" y="1327"/>
                    <a:pt x="406" y="1394"/>
                  </a:cubicBezTo>
                  <a:cubicBezTo>
                    <a:pt x="405" y="1426"/>
                    <a:pt x="401" y="1458"/>
                    <a:pt x="398" y="1490"/>
                  </a:cubicBezTo>
                  <a:cubicBezTo>
                    <a:pt x="396" y="1510"/>
                    <a:pt x="395" y="1531"/>
                    <a:pt x="393" y="1552"/>
                  </a:cubicBezTo>
                  <a:cubicBezTo>
                    <a:pt x="393" y="1553"/>
                    <a:pt x="393" y="1554"/>
                    <a:pt x="392" y="1556"/>
                  </a:cubicBezTo>
                  <a:cubicBezTo>
                    <a:pt x="390" y="1548"/>
                    <a:pt x="389" y="1541"/>
                    <a:pt x="386" y="1533"/>
                  </a:cubicBezTo>
                  <a:cubicBezTo>
                    <a:pt x="380" y="1512"/>
                    <a:pt x="374" y="1490"/>
                    <a:pt x="365" y="1469"/>
                  </a:cubicBezTo>
                  <a:cubicBezTo>
                    <a:pt x="353" y="1440"/>
                    <a:pt x="340" y="1412"/>
                    <a:pt x="321" y="1387"/>
                  </a:cubicBezTo>
                  <a:cubicBezTo>
                    <a:pt x="319" y="1384"/>
                    <a:pt x="319" y="1381"/>
                    <a:pt x="318" y="1378"/>
                  </a:cubicBezTo>
                  <a:cubicBezTo>
                    <a:pt x="318" y="1370"/>
                    <a:pt x="318" y="1362"/>
                    <a:pt x="317" y="1354"/>
                  </a:cubicBezTo>
                  <a:cubicBezTo>
                    <a:pt x="312" y="1329"/>
                    <a:pt x="324" y="1309"/>
                    <a:pt x="334" y="1289"/>
                  </a:cubicBezTo>
                  <a:cubicBezTo>
                    <a:pt x="339" y="1278"/>
                    <a:pt x="343" y="1266"/>
                    <a:pt x="349" y="1255"/>
                  </a:cubicBezTo>
                  <a:cubicBezTo>
                    <a:pt x="352" y="1248"/>
                    <a:pt x="355" y="1241"/>
                    <a:pt x="360" y="1235"/>
                  </a:cubicBezTo>
                  <a:cubicBezTo>
                    <a:pt x="373" y="1219"/>
                    <a:pt x="378" y="1201"/>
                    <a:pt x="382" y="1182"/>
                  </a:cubicBezTo>
                  <a:cubicBezTo>
                    <a:pt x="385" y="1167"/>
                    <a:pt x="388" y="1153"/>
                    <a:pt x="390" y="1138"/>
                  </a:cubicBezTo>
                  <a:cubicBezTo>
                    <a:pt x="375" y="1166"/>
                    <a:pt x="376" y="1200"/>
                    <a:pt x="358" y="1226"/>
                  </a:cubicBezTo>
                  <a:cubicBezTo>
                    <a:pt x="358" y="1226"/>
                    <a:pt x="357" y="1226"/>
                    <a:pt x="356" y="1226"/>
                  </a:cubicBezTo>
                  <a:cubicBezTo>
                    <a:pt x="359" y="1203"/>
                    <a:pt x="362" y="1181"/>
                    <a:pt x="365" y="1158"/>
                  </a:cubicBezTo>
                  <a:cubicBezTo>
                    <a:pt x="364" y="1158"/>
                    <a:pt x="363" y="1158"/>
                    <a:pt x="362" y="1157"/>
                  </a:cubicBezTo>
                  <a:cubicBezTo>
                    <a:pt x="360" y="1161"/>
                    <a:pt x="358" y="1164"/>
                    <a:pt x="357" y="1167"/>
                  </a:cubicBezTo>
                  <a:cubicBezTo>
                    <a:pt x="355" y="1182"/>
                    <a:pt x="353" y="1197"/>
                    <a:pt x="352" y="1211"/>
                  </a:cubicBezTo>
                  <a:cubicBezTo>
                    <a:pt x="351" y="1230"/>
                    <a:pt x="346" y="1247"/>
                    <a:pt x="338" y="1264"/>
                  </a:cubicBezTo>
                  <a:cubicBezTo>
                    <a:pt x="330" y="1278"/>
                    <a:pt x="323" y="1293"/>
                    <a:pt x="315" y="1308"/>
                  </a:cubicBezTo>
                  <a:cubicBezTo>
                    <a:pt x="315" y="1302"/>
                    <a:pt x="315" y="1297"/>
                    <a:pt x="315" y="1292"/>
                  </a:cubicBezTo>
                  <a:cubicBezTo>
                    <a:pt x="319" y="1263"/>
                    <a:pt x="323" y="1234"/>
                    <a:pt x="328" y="1205"/>
                  </a:cubicBezTo>
                  <a:cubicBezTo>
                    <a:pt x="328" y="1199"/>
                    <a:pt x="331" y="1193"/>
                    <a:pt x="334" y="1189"/>
                  </a:cubicBezTo>
                  <a:cubicBezTo>
                    <a:pt x="345" y="1174"/>
                    <a:pt x="351" y="1156"/>
                    <a:pt x="357" y="1138"/>
                  </a:cubicBezTo>
                  <a:cubicBezTo>
                    <a:pt x="363" y="1119"/>
                    <a:pt x="370" y="1099"/>
                    <a:pt x="375" y="1080"/>
                  </a:cubicBezTo>
                  <a:cubicBezTo>
                    <a:pt x="380" y="1060"/>
                    <a:pt x="384" y="1040"/>
                    <a:pt x="382" y="1019"/>
                  </a:cubicBezTo>
                  <a:cubicBezTo>
                    <a:pt x="382" y="1017"/>
                    <a:pt x="382" y="1016"/>
                    <a:pt x="381" y="1014"/>
                  </a:cubicBezTo>
                  <a:cubicBezTo>
                    <a:pt x="377" y="1048"/>
                    <a:pt x="371" y="1081"/>
                    <a:pt x="356" y="1113"/>
                  </a:cubicBezTo>
                  <a:cubicBezTo>
                    <a:pt x="356" y="1111"/>
                    <a:pt x="356" y="1109"/>
                    <a:pt x="356" y="1108"/>
                  </a:cubicBezTo>
                  <a:cubicBezTo>
                    <a:pt x="357" y="1081"/>
                    <a:pt x="358" y="1055"/>
                    <a:pt x="358" y="1028"/>
                  </a:cubicBezTo>
                  <a:cubicBezTo>
                    <a:pt x="358" y="1024"/>
                    <a:pt x="358" y="1020"/>
                    <a:pt x="358" y="1016"/>
                  </a:cubicBezTo>
                  <a:cubicBezTo>
                    <a:pt x="356" y="1016"/>
                    <a:pt x="355" y="1015"/>
                    <a:pt x="354" y="1015"/>
                  </a:cubicBezTo>
                  <a:cubicBezTo>
                    <a:pt x="353" y="1018"/>
                    <a:pt x="352" y="1021"/>
                    <a:pt x="352" y="1024"/>
                  </a:cubicBezTo>
                  <a:cubicBezTo>
                    <a:pt x="351" y="1055"/>
                    <a:pt x="350" y="1085"/>
                    <a:pt x="351" y="1116"/>
                  </a:cubicBezTo>
                  <a:cubicBezTo>
                    <a:pt x="351" y="1136"/>
                    <a:pt x="347" y="1154"/>
                    <a:pt x="337" y="1171"/>
                  </a:cubicBezTo>
                  <a:cubicBezTo>
                    <a:pt x="336" y="1173"/>
                    <a:pt x="334" y="1174"/>
                    <a:pt x="332" y="1176"/>
                  </a:cubicBezTo>
                  <a:cubicBezTo>
                    <a:pt x="333" y="1166"/>
                    <a:pt x="335" y="1157"/>
                    <a:pt x="335" y="1147"/>
                  </a:cubicBezTo>
                  <a:cubicBezTo>
                    <a:pt x="336" y="1123"/>
                    <a:pt x="336" y="1099"/>
                    <a:pt x="336" y="1075"/>
                  </a:cubicBezTo>
                  <a:cubicBezTo>
                    <a:pt x="336" y="1073"/>
                    <a:pt x="334" y="1071"/>
                    <a:pt x="333" y="1069"/>
                  </a:cubicBezTo>
                  <a:cubicBezTo>
                    <a:pt x="332" y="1071"/>
                    <a:pt x="330" y="1074"/>
                    <a:pt x="330" y="1076"/>
                  </a:cubicBezTo>
                  <a:cubicBezTo>
                    <a:pt x="329" y="1100"/>
                    <a:pt x="331" y="1124"/>
                    <a:pt x="328" y="1147"/>
                  </a:cubicBezTo>
                  <a:cubicBezTo>
                    <a:pt x="326" y="1176"/>
                    <a:pt x="321" y="1203"/>
                    <a:pt x="317" y="1231"/>
                  </a:cubicBezTo>
                  <a:cubicBezTo>
                    <a:pt x="316" y="1232"/>
                    <a:pt x="315" y="1232"/>
                    <a:pt x="315" y="1232"/>
                  </a:cubicBezTo>
                  <a:cubicBezTo>
                    <a:pt x="314" y="1230"/>
                    <a:pt x="313" y="1227"/>
                    <a:pt x="312" y="1225"/>
                  </a:cubicBezTo>
                  <a:cubicBezTo>
                    <a:pt x="308" y="1212"/>
                    <a:pt x="304" y="1199"/>
                    <a:pt x="301" y="1186"/>
                  </a:cubicBezTo>
                  <a:cubicBezTo>
                    <a:pt x="300" y="1183"/>
                    <a:pt x="300" y="1180"/>
                    <a:pt x="301" y="1177"/>
                  </a:cubicBezTo>
                  <a:cubicBezTo>
                    <a:pt x="310" y="1149"/>
                    <a:pt x="308" y="1119"/>
                    <a:pt x="308" y="1090"/>
                  </a:cubicBezTo>
                  <a:cubicBezTo>
                    <a:pt x="308" y="1089"/>
                    <a:pt x="308" y="1088"/>
                    <a:pt x="307" y="1087"/>
                  </a:cubicBezTo>
                  <a:cubicBezTo>
                    <a:pt x="307" y="1087"/>
                    <a:pt x="307" y="1086"/>
                    <a:pt x="305" y="1085"/>
                  </a:cubicBezTo>
                  <a:cubicBezTo>
                    <a:pt x="302" y="1113"/>
                    <a:pt x="300" y="1139"/>
                    <a:pt x="297" y="1166"/>
                  </a:cubicBezTo>
                  <a:cubicBezTo>
                    <a:pt x="296" y="1166"/>
                    <a:pt x="296" y="1166"/>
                    <a:pt x="295" y="1166"/>
                  </a:cubicBezTo>
                  <a:cubicBezTo>
                    <a:pt x="294" y="1164"/>
                    <a:pt x="293" y="1162"/>
                    <a:pt x="293" y="1160"/>
                  </a:cubicBezTo>
                  <a:cubicBezTo>
                    <a:pt x="288" y="1127"/>
                    <a:pt x="287" y="1094"/>
                    <a:pt x="291" y="1061"/>
                  </a:cubicBezTo>
                  <a:cubicBezTo>
                    <a:pt x="291" y="1058"/>
                    <a:pt x="292" y="1055"/>
                    <a:pt x="294" y="1054"/>
                  </a:cubicBezTo>
                  <a:cubicBezTo>
                    <a:pt x="316" y="1041"/>
                    <a:pt x="324" y="1020"/>
                    <a:pt x="326" y="996"/>
                  </a:cubicBezTo>
                  <a:cubicBezTo>
                    <a:pt x="327" y="977"/>
                    <a:pt x="328" y="958"/>
                    <a:pt x="329" y="939"/>
                  </a:cubicBezTo>
                  <a:cubicBezTo>
                    <a:pt x="329" y="936"/>
                    <a:pt x="328" y="932"/>
                    <a:pt x="328" y="929"/>
                  </a:cubicBezTo>
                  <a:cubicBezTo>
                    <a:pt x="327" y="929"/>
                    <a:pt x="326" y="929"/>
                    <a:pt x="326" y="928"/>
                  </a:cubicBezTo>
                  <a:cubicBezTo>
                    <a:pt x="325" y="936"/>
                    <a:pt x="324" y="945"/>
                    <a:pt x="323" y="953"/>
                  </a:cubicBezTo>
                  <a:cubicBezTo>
                    <a:pt x="321" y="974"/>
                    <a:pt x="318" y="995"/>
                    <a:pt x="314" y="1016"/>
                  </a:cubicBezTo>
                  <a:cubicBezTo>
                    <a:pt x="312" y="1028"/>
                    <a:pt x="305" y="1038"/>
                    <a:pt x="292" y="1045"/>
                  </a:cubicBezTo>
                  <a:cubicBezTo>
                    <a:pt x="294" y="1036"/>
                    <a:pt x="295" y="1029"/>
                    <a:pt x="295" y="1021"/>
                  </a:cubicBezTo>
                  <a:cubicBezTo>
                    <a:pt x="296" y="1007"/>
                    <a:pt x="297" y="993"/>
                    <a:pt x="298" y="979"/>
                  </a:cubicBezTo>
                  <a:cubicBezTo>
                    <a:pt x="298" y="977"/>
                    <a:pt x="296" y="975"/>
                    <a:pt x="295" y="974"/>
                  </a:cubicBezTo>
                  <a:cubicBezTo>
                    <a:pt x="294" y="975"/>
                    <a:pt x="292" y="977"/>
                    <a:pt x="292" y="979"/>
                  </a:cubicBezTo>
                  <a:cubicBezTo>
                    <a:pt x="293" y="1009"/>
                    <a:pt x="286" y="1039"/>
                    <a:pt x="284" y="1069"/>
                  </a:cubicBezTo>
                  <a:cubicBezTo>
                    <a:pt x="283" y="1074"/>
                    <a:pt x="283" y="1079"/>
                    <a:pt x="282" y="1086"/>
                  </a:cubicBezTo>
                  <a:cubicBezTo>
                    <a:pt x="279" y="1082"/>
                    <a:pt x="277" y="1080"/>
                    <a:pt x="276" y="1078"/>
                  </a:cubicBezTo>
                  <a:cubicBezTo>
                    <a:pt x="265" y="1061"/>
                    <a:pt x="263" y="1041"/>
                    <a:pt x="261" y="1021"/>
                  </a:cubicBezTo>
                  <a:cubicBezTo>
                    <a:pt x="260" y="992"/>
                    <a:pt x="262" y="963"/>
                    <a:pt x="267" y="935"/>
                  </a:cubicBezTo>
                  <a:cubicBezTo>
                    <a:pt x="268" y="930"/>
                    <a:pt x="267" y="926"/>
                    <a:pt x="267" y="921"/>
                  </a:cubicBezTo>
                  <a:cubicBezTo>
                    <a:pt x="267" y="920"/>
                    <a:pt x="265" y="919"/>
                    <a:pt x="264" y="918"/>
                  </a:cubicBezTo>
                  <a:cubicBezTo>
                    <a:pt x="263" y="919"/>
                    <a:pt x="261" y="920"/>
                    <a:pt x="261" y="921"/>
                  </a:cubicBezTo>
                  <a:cubicBezTo>
                    <a:pt x="257" y="961"/>
                    <a:pt x="250" y="1001"/>
                    <a:pt x="257" y="1041"/>
                  </a:cubicBezTo>
                  <a:cubicBezTo>
                    <a:pt x="260" y="1058"/>
                    <a:pt x="263" y="1075"/>
                    <a:pt x="276" y="1086"/>
                  </a:cubicBezTo>
                  <a:cubicBezTo>
                    <a:pt x="284" y="1094"/>
                    <a:pt x="283" y="1102"/>
                    <a:pt x="283" y="1111"/>
                  </a:cubicBezTo>
                  <a:cubicBezTo>
                    <a:pt x="284" y="1127"/>
                    <a:pt x="285" y="1144"/>
                    <a:pt x="286" y="1160"/>
                  </a:cubicBezTo>
                  <a:cubicBezTo>
                    <a:pt x="268" y="1145"/>
                    <a:pt x="261" y="1124"/>
                    <a:pt x="256" y="1102"/>
                  </a:cubicBezTo>
                  <a:cubicBezTo>
                    <a:pt x="255" y="1102"/>
                    <a:pt x="254" y="1102"/>
                    <a:pt x="253" y="1102"/>
                  </a:cubicBezTo>
                  <a:cubicBezTo>
                    <a:pt x="253" y="1106"/>
                    <a:pt x="252" y="1110"/>
                    <a:pt x="253" y="1114"/>
                  </a:cubicBezTo>
                  <a:cubicBezTo>
                    <a:pt x="255" y="1130"/>
                    <a:pt x="262" y="1145"/>
                    <a:pt x="273" y="1156"/>
                  </a:cubicBezTo>
                  <a:cubicBezTo>
                    <a:pt x="291" y="1175"/>
                    <a:pt x="300" y="1199"/>
                    <a:pt x="306" y="1223"/>
                  </a:cubicBezTo>
                  <a:cubicBezTo>
                    <a:pt x="312" y="1246"/>
                    <a:pt x="313" y="1269"/>
                    <a:pt x="309" y="1292"/>
                  </a:cubicBezTo>
                  <a:cubicBezTo>
                    <a:pt x="308" y="1297"/>
                    <a:pt x="308" y="1302"/>
                    <a:pt x="306" y="1307"/>
                  </a:cubicBezTo>
                  <a:cubicBezTo>
                    <a:pt x="305" y="1304"/>
                    <a:pt x="304" y="1300"/>
                    <a:pt x="303" y="1296"/>
                  </a:cubicBezTo>
                  <a:cubicBezTo>
                    <a:pt x="299" y="1277"/>
                    <a:pt x="295" y="1258"/>
                    <a:pt x="291" y="1239"/>
                  </a:cubicBezTo>
                  <a:cubicBezTo>
                    <a:pt x="287" y="1223"/>
                    <a:pt x="283" y="1207"/>
                    <a:pt x="278" y="1191"/>
                  </a:cubicBezTo>
                  <a:cubicBezTo>
                    <a:pt x="277" y="1188"/>
                    <a:pt x="275" y="1186"/>
                    <a:pt x="272" y="1184"/>
                  </a:cubicBezTo>
                  <a:cubicBezTo>
                    <a:pt x="276" y="1200"/>
                    <a:pt x="280" y="1215"/>
                    <a:pt x="284" y="1231"/>
                  </a:cubicBezTo>
                  <a:cubicBezTo>
                    <a:pt x="269" y="1212"/>
                    <a:pt x="261" y="1190"/>
                    <a:pt x="253" y="1168"/>
                  </a:cubicBezTo>
                  <a:cubicBezTo>
                    <a:pt x="252" y="1168"/>
                    <a:pt x="251" y="1168"/>
                    <a:pt x="250" y="1168"/>
                  </a:cubicBezTo>
                  <a:cubicBezTo>
                    <a:pt x="250" y="1171"/>
                    <a:pt x="250" y="1174"/>
                    <a:pt x="250" y="1176"/>
                  </a:cubicBezTo>
                  <a:cubicBezTo>
                    <a:pt x="255" y="1190"/>
                    <a:pt x="259" y="1203"/>
                    <a:pt x="266" y="1215"/>
                  </a:cubicBezTo>
                  <a:cubicBezTo>
                    <a:pt x="279" y="1238"/>
                    <a:pt x="287" y="1262"/>
                    <a:pt x="293" y="1288"/>
                  </a:cubicBezTo>
                  <a:cubicBezTo>
                    <a:pt x="295" y="1296"/>
                    <a:pt x="297" y="1305"/>
                    <a:pt x="301" y="1312"/>
                  </a:cubicBezTo>
                  <a:cubicBezTo>
                    <a:pt x="308" y="1324"/>
                    <a:pt x="308" y="1337"/>
                    <a:pt x="309" y="1350"/>
                  </a:cubicBezTo>
                  <a:cubicBezTo>
                    <a:pt x="309" y="1356"/>
                    <a:pt x="309" y="1362"/>
                    <a:pt x="310" y="1369"/>
                  </a:cubicBezTo>
                  <a:cubicBezTo>
                    <a:pt x="308" y="1366"/>
                    <a:pt x="307" y="1365"/>
                    <a:pt x="306" y="1363"/>
                  </a:cubicBezTo>
                  <a:cubicBezTo>
                    <a:pt x="287" y="1334"/>
                    <a:pt x="274" y="1302"/>
                    <a:pt x="262" y="1270"/>
                  </a:cubicBezTo>
                  <a:cubicBezTo>
                    <a:pt x="254" y="1249"/>
                    <a:pt x="247" y="1228"/>
                    <a:pt x="239" y="1208"/>
                  </a:cubicBezTo>
                  <a:cubicBezTo>
                    <a:pt x="232" y="1191"/>
                    <a:pt x="234" y="1174"/>
                    <a:pt x="235" y="1156"/>
                  </a:cubicBezTo>
                  <a:cubicBezTo>
                    <a:pt x="237" y="1133"/>
                    <a:pt x="236" y="1110"/>
                    <a:pt x="236" y="1088"/>
                  </a:cubicBezTo>
                  <a:cubicBezTo>
                    <a:pt x="235" y="1060"/>
                    <a:pt x="233" y="1033"/>
                    <a:pt x="233" y="1005"/>
                  </a:cubicBezTo>
                  <a:cubicBezTo>
                    <a:pt x="233" y="994"/>
                    <a:pt x="236" y="983"/>
                    <a:pt x="237" y="972"/>
                  </a:cubicBezTo>
                  <a:cubicBezTo>
                    <a:pt x="238" y="962"/>
                    <a:pt x="237" y="953"/>
                    <a:pt x="237" y="943"/>
                  </a:cubicBezTo>
                  <a:cubicBezTo>
                    <a:pt x="237" y="942"/>
                    <a:pt x="236" y="940"/>
                    <a:pt x="236" y="938"/>
                  </a:cubicBezTo>
                  <a:cubicBezTo>
                    <a:pt x="235" y="938"/>
                    <a:pt x="235" y="938"/>
                    <a:pt x="234" y="938"/>
                  </a:cubicBezTo>
                  <a:cubicBezTo>
                    <a:pt x="232" y="957"/>
                    <a:pt x="231" y="975"/>
                    <a:pt x="229" y="993"/>
                  </a:cubicBezTo>
                  <a:cubicBezTo>
                    <a:pt x="228" y="993"/>
                    <a:pt x="227" y="993"/>
                    <a:pt x="226" y="993"/>
                  </a:cubicBezTo>
                  <a:cubicBezTo>
                    <a:pt x="225" y="984"/>
                    <a:pt x="225" y="975"/>
                    <a:pt x="224" y="966"/>
                  </a:cubicBezTo>
                  <a:cubicBezTo>
                    <a:pt x="223" y="962"/>
                    <a:pt x="225" y="957"/>
                    <a:pt x="219" y="955"/>
                  </a:cubicBezTo>
                  <a:cubicBezTo>
                    <a:pt x="218" y="958"/>
                    <a:pt x="217" y="962"/>
                    <a:pt x="217" y="965"/>
                  </a:cubicBezTo>
                  <a:cubicBezTo>
                    <a:pt x="219" y="982"/>
                    <a:pt x="222" y="998"/>
                    <a:pt x="224" y="1014"/>
                  </a:cubicBezTo>
                  <a:cubicBezTo>
                    <a:pt x="227" y="1058"/>
                    <a:pt x="232" y="1101"/>
                    <a:pt x="229" y="1145"/>
                  </a:cubicBezTo>
                  <a:cubicBezTo>
                    <a:pt x="228" y="1150"/>
                    <a:pt x="227" y="1155"/>
                    <a:pt x="227" y="1161"/>
                  </a:cubicBezTo>
                  <a:cubicBezTo>
                    <a:pt x="226" y="1159"/>
                    <a:pt x="225" y="1158"/>
                    <a:pt x="225" y="1157"/>
                  </a:cubicBezTo>
                  <a:cubicBezTo>
                    <a:pt x="215" y="1121"/>
                    <a:pt x="205" y="1085"/>
                    <a:pt x="196" y="1049"/>
                  </a:cubicBezTo>
                  <a:cubicBezTo>
                    <a:pt x="191" y="1028"/>
                    <a:pt x="185" y="1007"/>
                    <a:pt x="187" y="985"/>
                  </a:cubicBezTo>
                  <a:cubicBezTo>
                    <a:pt x="188" y="978"/>
                    <a:pt x="188" y="970"/>
                    <a:pt x="189" y="963"/>
                  </a:cubicBezTo>
                  <a:cubicBezTo>
                    <a:pt x="190" y="958"/>
                    <a:pt x="192" y="953"/>
                    <a:pt x="195" y="951"/>
                  </a:cubicBezTo>
                  <a:cubicBezTo>
                    <a:pt x="218" y="932"/>
                    <a:pt x="226" y="907"/>
                    <a:pt x="225" y="878"/>
                  </a:cubicBezTo>
                  <a:cubicBezTo>
                    <a:pt x="224" y="853"/>
                    <a:pt x="222" y="829"/>
                    <a:pt x="221" y="804"/>
                  </a:cubicBezTo>
                  <a:cubicBezTo>
                    <a:pt x="221" y="803"/>
                    <a:pt x="221" y="802"/>
                    <a:pt x="220" y="801"/>
                  </a:cubicBezTo>
                  <a:cubicBezTo>
                    <a:pt x="220" y="801"/>
                    <a:pt x="219" y="801"/>
                    <a:pt x="218" y="801"/>
                  </a:cubicBezTo>
                  <a:cubicBezTo>
                    <a:pt x="218" y="809"/>
                    <a:pt x="218" y="816"/>
                    <a:pt x="218" y="823"/>
                  </a:cubicBezTo>
                  <a:cubicBezTo>
                    <a:pt x="218" y="851"/>
                    <a:pt x="221" y="878"/>
                    <a:pt x="215" y="905"/>
                  </a:cubicBezTo>
                  <a:cubicBezTo>
                    <a:pt x="211" y="922"/>
                    <a:pt x="205" y="931"/>
                    <a:pt x="195" y="939"/>
                  </a:cubicBezTo>
                  <a:cubicBezTo>
                    <a:pt x="195" y="918"/>
                    <a:pt x="197" y="897"/>
                    <a:pt x="196" y="876"/>
                  </a:cubicBezTo>
                  <a:cubicBezTo>
                    <a:pt x="195" y="856"/>
                    <a:pt x="192" y="836"/>
                    <a:pt x="190" y="816"/>
                  </a:cubicBezTo>
                  <a:cubicBezTo>
                    <a:pt x="190" y="815"/>
                    <a:pt x="189" y="813"/>
                    <a:pt x="188" y="812"/>
                  </a:cubicBezTo>
                  <a:cubicBezTo>
                    <a:pt x="187" y="810"/>
                    <a:pt x="185" y="808"/>
                    <a:pt x="183" y="807"/>
                  </a:cubicBezTo>
                  <a:cubicBezTo>
                    <a:pt x="182" y="809"/>
                    <a:pt x="181" y="811"/>
                    <a:pt x="181" y="813"/>
                  </a:cubicBezTo>
                  <a:cubicBezTo>
                    <a:pt x="187" y="841"/>
                    <a:pt x="189" y="870"/>
                    <a:pt x="188" y="899"/>
                  </a:cubicBezTo>
                  <a:cubicBezTo>
                    <a:pt x="188" y="913"/>
                    <a:pt x="186" y="927"/>
                    <a:pt x="185" y="941"/>
                  </a:cubicBezTo>
                  <a:cubicBezTo>
                    <a:pt x="183" y="962"/>
                    <a:pt x="182" y="983"/>
                    <a:pt x="180" y="1004"/>
                  </a:cubicBezTo>
                  <a:cubicBezTo>
                    <a:pt x="180" y="1009"/>
                    <a:pt x="180" y="1013"/>
                    <a:pt x="180" y="1017"/>
                  </a:cubicBezTo>
                  <a:cubicBezTo>
                    <a:pt x="179" y="1017"/>
                    <a:pt x="178" y="1017"/>
                    <a:pt x="178" y="1018"/>
                  </a:cubicBezTo>
                  <a:cubicBezTo>
                    <a:pt x="175" y="1005"/>
                    <a:pt x="172" y="993"/>
                    <a:pt x="170" y="981"/>
                  </a:cubicBezTo>
                  <a:cubicBezTo>
                    <a:pt x="168" y="961"/>
                    <a:pt x="168" y="940"/>
                    <a:pt x="164" y="920"/>
                  </a:cubicBezTo>
                  <a:cubicBezTo>
                    <a:pt x="160" y="905"/>
                    <a:pt x="153" y="890"/>
                    <a:pt x="148" y="875"/>
                  </a:cubicBezTo>
                  <a:cubicBezTo>
                    <a:pt x="145" y="865"/>
                    <a:pt x="143" y="855"/>
                    <a:pt x="140" y="845"/>
                  </a:cubicBezTo>
                  <a:cubicBezTo>
                    <a:pt x="139" y="843"/>
                    <a:pt x="137" y="841"/>
                    <a:pt x="136" y="839"/>
                  </a:cubicBezTo>
                  <a:cubicBezTo>
                    <a:pt x="135" y="842"/>
                    <a:pt x="133" y="845"/>
                    <a:pt x="133" y="847"/>
                  </a:cubicBezTo>
                  <a:cubicBezTo>
                    <a:pt x="139" y="867"/>
                    <a:pt x="146" y="888"/>
                    <a:pt x="152" y="908"/>
                  </a:cubicBezTo>
                  <a:cubicBezTo>
                    <a:pt x="154" y="915"/>
                    <a:pt x="157" y="922"/>
                    <a:pt x="159" y="928"/>
                  </a:cubicBezTo>
                  <a:cubicBezTo>
                    <a:pt x="158" y="929"/>
                    <a:pt x="157" y="929"/>
                    <a:pt x="157" y="929"/>
                  </a:cubicBezTo>
                  <a:cubicBezTo>
                    <a:pt x="147" y="915"/>
                    <a:pt x="136" y="900"/>
                    <a:pt x="127" y="885"/>
                  </a:cubicBezTo>
                  <a:cubicBezTo>
                    <a:pt x="115" y="867"/>
                    <a:pt x="108" y="846"/>
                    <a:pt x="104" y="825"/>
                  </a:cubicBezTo>
                  <a:cubicBezTo>
                    <a:pt x="102" y="816"/>
                    <a:pt x="100" y="807"/>
                    <a:pt x="97" y="798"/>
                  </a:cubicBezTo>
                  <a:cubicBezTo>
                    <a:pt x="96" y="797"/>
                    <a:pt x="94" y="796"/>
                    <a:pt x="93" y="794"/>
                  </a:cubicBezTo>
                  <a:cubicBezTo>
                    <a:pt x="92" y="796"/>
                    <a:pt x="90" y="798"/>
                    <a:pt x="91" y="800"/>
                  </a:cubicBezTo>
                  <a:cubicBezTo>
                    <a:pt x="97" y="823"/>
                    <a:pt x="102" y="847"/>
                    <a:pt x="111" y="869"/>
                  </a:cubicBezTo>
                  <a:cubicBezTo>
                    <a:pt x="121" y="890"/>
                    <a:pt x="135" y="909"/>
                    <a:pt x="148" y="927"/>
                  </a:cubicBezTo>
                  <a:cubicBezTo>
                    <a:pt x="157" y="938"/>
                    <a:pt x="162" y="949"/>
                    <a:pt x="162" y="963"/>
                  </a:cubicBezTo>
                  <a:cubicBezTo>
                    <a:pt x="161" y="989"/>
                    <a:pt x="169" y="1012"/>
                    <a:pt x="177" y="1036"/>
                  </a:cubicBezTo>
                  <a:cubicBezTo>
                    <a:pt x="183" y="1055"/>
                    <a:pt x="188" y="1074"/>
                    <a:pt x="194" y="1093"/>
                  </a:cubicBezTo>
                  <a:cubicBezTo>
                    <a:pt x="200" y="1115"/>
                    <a:pt x="206" y="1137"/>
                    <a:pt x="212" y="1159"/>
                  </a:cubicBezTo>
                  <a:cubicBezTo>
                    <a:pt x="212" y="1160"/>
                    <a:pt x="212" y="1161"/>
                    <a:pt x="213" y="1164"/>
                  </a:cubicBezTo>
                  <a:cubicBezTo>
                    <a:pt x="209" y="1160"/>
                    <a:pt x="206" y="1156"/>
                    <a:pt x="203" y="1154"/>
                  </a:cubicBezTo>
                  <a:cubicBezTo>
                    <a:pt x="192" y="1143"/>
                    <a:pt x="181" y="1131"/>
                    <a:pt x="169" y="1121"/>
                  </a:cubicBezTo>
                  <a:cubicBezTo>
                    <a:pt x="160" y="1113"/>
                    <a:pt x="156" y="1103"/>
                    <a:pt x="155" y="1091"/>
                  </a:cubicBezTo>
                  <a:cubicBezTo>
                    <a:pt x="152" y="1058"/>
                    <a:pt x="148" y="1025"/>
                    <a:pt x="148" y="992"/>
                  </a:cubicBezTo>
                  <a:cubicBezTo>
                    <a:pt x="148" y="979"/>
                    <a:pt x="144" y="965"/>
                    <a:pt x="141" y="952"/>
                  </a:cubicBezTo>
                  <a:cubicBezTo>
                    <a:pt x="141" y="949"/>
                    <a:pt x="139" y="946"/>
                    <a:pt x="136" y="943"/>
                  </a:cubicBezTo>
                  <a:cubicBezTo>
                    <a:pt x="138" y="964"/>
                    <a:pt x="141" y="986"/>
                    <a:pt x="143" y="1007"/>
                  </a:cubicBezTo>
                  <a:cubicBezTo>
                    <a:pt x="142" y="1007"/>
                    <a:pt x="141" y="1007"/>
                    <a:pt x="141" y="1008"/>
                  </a:cubicBezTo>
                  <a:cubicBezTo>
                    <a:pt x="134" y="996"/>
                    <a:pt x="138" y="980"/>
                    <a:pt x="127" y="970"/>
                  </a:cubicBezTo>
                  <a:cubicBezTo>
                    <a:pt x="126" y="970"/>
                    <a:pt x="126" y="970"/>
                    <a:pt x="125" y="970"/>
                  </a:cubicBezTo>
                  <a:cubicBezTo>
                    <a:pt x="125" y="972"/>
                    <a:pt x="125" y="974"/>
                    <a:pt x="125" y="976"/>
                  </a:cubicBezTo>
                  <a:cubicBezTo>
                    <a:pt x="130" y="992"/>
                    <a:pt x="135" y="1009"/>
                    <a:pt x="138" y="1026"/>
                  </a:cubicBezTo>
                  <a:cubicBezTo>
                    <a:pt x="143" y="1047"/>
                    <a:pt x="145" y="1068"/>
                    <a:pt x="148" y="1090"/>
                  </a:cubicBezTo>
                  <a:cubicBezTo>
                    <a:pt x="148" y="1090"/>
                    <a:pt x="147" y="1090"/>
                    <a:pt x="146" y="1091"/>
                  </a:cubicBezTo>
                  <a:cubicBezTo>
                    <a:pt x="142" y="1084"/>
                    <a:pt x="137" y="1077"/>
                    <a:pt x="134" y="1070"/>
                  </a:cubicBezTo>
                  <a:cubicBezTo>
                    <a:pt x="126" y="1056"/>
                    <a:pt x="119" y="1042"/>
                    <a:pt x="112" y="1028"/>
                  </a:cubicBezTo>
                  <a:cubicBezTo>
                    <a:pt x="110" y="1023"/>
                    <a:pt x="110" y="1017"/>
                    <a:pt x="110" y="1012"/>
                  </a:cubicBezTo>
                  <a:cubicBezTo>
                    <a:pt x="111" y="974"/>
                    <a:pt x="104" y="937"/>
                    <a:pt x="92" y="901"/>
                  </a:cubicBezTo>
                  <a:cubicBezTo>
                    <a:pt x="89" y="892"/>
                    <a:pt x="83" y="883"/>
                    <a:pt x="78" y="874"/>
                  </a:cubicBezTo>
                  <a:cubicBezTo>
                    <a:pt x="94" y="919"/>
                    <a:pt x="103" y="964"/>
                    <a:pt x="103" y="1011"/>
                  </a:cubicBezTo>
                  <a:cubicBezTo>
                    <a:pt x="102" y="1012"/>
                    <a:pt x="101" y="1012"/>
                    <a:pt x="100" y="1013"/>
                  </a:cubicBezTo>
                  <a:cubicBezTo>
                    <a:pt x="90" y="996"/>
                    <a:pt x="79" y="979"/>
                    <a:pt x="71" y="961"/>
                  </a:cubicBezTo>
                  <a:cubicBezTo>
                    <a:pt x="63" y="944"/>
                    <a:pt x="58" y="925"/>
                    <a:pt x="52" y="906"/>
                  </a:cubicBezTo>
                  <a:cubicBezTo>
                    <a:pt x="50" y="906"/>
                    <a:pt x="49" y="906"/>
                    <a:pt x="48" y="907"/>
                  </a:cubicBezTo>
                  <a:cubicBezTo>
                    <a:pt x="48" y="910"/>
                    <a:pt x="47" y="913"/>
                    <a:pt x="48" y="916"/>
                  </a:cubicBezTo>
                  <a:cubicBezTo>
                    <a:pt x="57" y="945"/>
                    <a:pt x="65" y="975"/>
                    <a:pt x="84" y="1000"/>
                  </a:cubicBezTo>
                  <a:cubicBezTo>
                    <a:pt x="44" y="982"/>
                    <a:pt x="28" y="944"/>
                    <a:pt x="13" y="907"/>
                  </a:cubicBezTo>
                  <a:cubicBezTo>
                    <a:pt x="12" y="908"/>
                    <a:pt x="11" y="908"/>
                    <a:pt x="10" y="908"/>
                  </a:cubicBezTo>
                  <a:cubicBezTo>
                    <a:pt x="10" y="911"/>
                    <a:pt x="10" y="913"/>
                    <a:pt x="11" y="916"/>
                  </a:cubicBezTo>
                  <a:cubicBezTo>
                    <a:pt x="19" y="942"/>
                    <a:pt x="31" y="966"/>
                    <a:pt x="51" y="987"/>
                  </a:cubicBezTo>
                  <a:cubicBezTo>
                    <a:pt x="62" y="999"/>
                    <a:pt x="76" y="1006"/>
                    <a:pt x="90" y="1013"/>
                  </a:cubicBezTo>
                  <a:cubicBezTo>
                    <a:pt x="93" y="1015"/>
                    <a:pt x="95" y="1016"/>
                    <a:pt x="96" y="1018"/>
                  </a:cubicBezTo>
                  <a:cubicBezTo>
                    <a:pt x="105" y="1034"/>
                    <a:pt x="114" y="1051"/>
                    <a:pt x="124" y="1067"/>
                  </a:cubicBezTo>
                  <a:cubicBezTo>
                    <a:pt x="131" y="1081"/>
                    <a:pt x="140" y="1095"/>
                    <a:pt x="149" y="1111"/>
                  </a:cubicBezTo>
                  <a:cubicBezTo>
                    <a:pt x="138" y="1104"/>
                    <a:pt x="128" y="1098"/>
                    <a:pt x="118" y="1092"/>
                  </a:cubicBezTo>
                  <a:cubicBezTo>
                    <a:pt x="101" y="1082"/>
                    <a:pt x="93" y="1064"/>
                    <a:pt x="81" y="1050"/>
                  </a:cubicBezTo>
                  <a:cubicBezTo>
                    <a:pt x="67" y="1031"/>
                    <a:pt x="52" y="1014"/>
                    <a:pt x="37" y="996"/>
                  </a:cubicBezTo>
                  <a:cubicBezTo>
                    <a:pt x="36" y="994"/>
                    <a:pt x="33" y="992"/>
                    <a:pt x="31" y="991"/>
                  </a:cubicBezTo>
                  <a:cubicBezTo>
                    <a:pt x="31" y="991"/>
                    <a:pt x="30" y="992"/>
                    <a:pt x="30" y="992"/>
                  </a:cubicBezTo>
                  <a:cubicBezTo>
                    <a:pt x="51" y="1020"/>
                    <a:pt x="71" y="1048"/>
                    <a:pt x="92" y="1076"/>
                  </a:cubicBezTo>
                  <a:cubicBezTo>
                    <a:pt x="91" y="1077"/>
                    <a:pt x="91" y="1078"/>
                    <a:pt x="90" y="1079"/>
                  </a:cubicBezTo>
                  <a:cubicBezTo>
                    <a:pt x="78" y="1069"/>
                    <a:pt x="64" y="1061"/>
                    <a:pt x="53" y="1051"/>
                  </a:cubicBezTo>
                  <a:cubicBezTo>
                    <a:pt x="42" y="1041"/>
                    <a:pt x="32" y="1029"/>
                    <a:pt x="22" y="1017"/>
                  </a:cubicBezTo>
                  <a:cubicBezTo>
                    <a:pt x="21" y="1017"/>
                    <a:pt x="21" y="1018"/>
                    <a:pt x="20" y="1018"/>
                  </a:cubicBezTo>
                  <a:cubicBezTo>
                    <a:pt x="21" y="1021"/>
                    <a:pt x="22" y="1024"/>
                    <a:pt x="23" y="1026"/>
                  </a:cubicBezTo>
                  <a:cubicBezTo>
                    <a:pt x="34" y="1046"/>
                    <a:pt x="51" y="1059"/>
                    <a:pt x="69" y="1071"/>
                  </a:cubicBezTo>
                  <a:cubicBezTo>
                    <a:pt x="77" y="1077"/>
                    <a:pt x="87" y="1082"/>
                    <a:pt x="95" y="1089"/>
                  </a:cubicBezTo>
                  <a:cubicBezTo>
                    <a:pt x="84" y="1086"/>
                    <a:pt x="73" y="1083"/>
                    <a:pt x="63" y="1079"/>
                  </a:cubicBezTo>
                  <a:cubicBezTo>
                    <a:pt x="52" y="1075"/>
                    <a:pt x="41" y="1071"/>
                    <a:pt x="30" y="1065"/>
                  </a:cubicBezTo>
                  <a:cubicBezTo>
                    <a:pt x="21" y="1059"/>
                    <a:pt x="12" y="1052"/>
                    <a:pt x="3" y="1045"/>
                  </a:cubicBezTo>
                  <a:close/>
                  <a:moveTo>
                    <a:pt x="497" y="375"/>
                  </a:moveTo>
                  <a:cubicBezTo>
                    <a:pt x="479" y="419"/>
                    <a:pt x="467" y="464"/>
                    <a:pt x="477" y="511"/>
                  </a:cubicBezTo>
                  <a:cubicBezTo>
                    <a:pt x="477" y="511"/>
                    <a:pt x="476" y="511"/>
                    <a:pt x="476" y="511"/>
                  </a:cubicBezTo>
                  <a:cubicBezTo>
                    <a:pt x="475" y="510"/>
                    <a:pt x="474" y="510"/>
                    <a:pt x="474" y="509"/>
                  </a:cubicBezTo>
                  <a:cubicBezTo>
                    <a:pt x="454" y="488"/>
                    <a:pt x="454" y="462"/>
                    <a:pt x="463" y="438"/>
                  </a:cubicBezTo>
                  <a:cubicBezTo>
                    <a:pt x="470" y="417"/>
                    <a:pt x="483" y="398"/>
                    <a:pt x="493" y="378"/>
                  </a:cubicBezTo>
                  <a:cubicBezTo>
                    <a:pt x="494" y="377"/>
                    <a:pt x="495" y="376"/>
                    <a:pt x="496" y="374"/>
                  </a:cubicBezTo>
                  <a:cubicBezTo>
                    <a:pt x="496" y="375"/>
                    <a:pt x="497" y="375"/>
                    <a:pt x="497" y="375"/>
                  </a:cubicBezTo>
                  <a:close/>
                  <a:moveTo>
                    <a:pt x="507" y="515"/>
                  </a:moveTo>
                  <a:cubicBezTo>
                    <a:pt x="526" y="479"/>
                    <a:pt x="524" y="442"/>
                    <a:pt x="520" y="404"/>
                  </a:cubicBezTo>
                  <a:cubicBezTo>
                    <a:pt x="534" y="432"/>
                    <a:pt x="538" y="461"/>
                    <a:pt x="529" y="491"/>
                  </a:cubicBezTo>
                  <a:cubicBezTo>
                    <a:pt x="526" y="503"/>
                    <a:pt x="518" y="510"/>
                    <a:pt x="507" y="515"/>
                  </a:cubicBezTo>
                  <a:close/>
                  <a:moveTo>
                    <a:pt x="498" y="509"/>
                  </a:moveTo>
                  <a:cubicBezTo>
                    <a:pt x="502" y="468"/>
                    <a:pt x="506" y="427"/>
                    <a:pt x="511" y="385"/>
                  </a:cubicBezTo>
                  <a:cubicBezTo>
                    <a:pt x="516" y="428"/>
                    <a:pt x="522" y="471"/>
                    <a:pt x="498" y="509"/>
                  </a:cubicBezTo>
                  <a:close/>
                  <a:moveTo>
                    <a:pt x="503" y="382"/>
                  </a:moveTo>
                  <a:cubicBezTo>
                    <a:pt x="502" y="388"/>
                    <a:pt x="501" y="394"/>
                    <a:pt x="501" y="400"/>
                  </a:cubicBezTo>
                  <a:cubicBezTo>
                    <a:pt x="498" y="424"/>
                    <a:pt x="496" y="449"/>
                    <a:pt x="493" y="473"/>
                  </a:cubicBezTo>
                  <a:cubicBezTo>
                    <a:pt x="492" y="483"/>
                    <a:pt x="489" y="492"/>
                    <a:pt x="487" y="502"/>
                  </a:cubicBezTo>
                  <a:cubicBezTo>
                    <a:pt x="486" y="502"/>
                    <a:pt x="485" y="502"/>
                    <a:pt x="483" y="502"/>
                  </a:cubicBezTo>
                  <a:cubicBezTo>
                    <a:pt x="477" y="460"/>
                    <a:pt x="487" y="420"/>
                    <a:pt x="503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6"/>
            <p:cNvSpPr>
              <a:spLocks/>
            </p:cNvSpPr>
            <p:nvPr/>
          </p:nvSpPr>
          <p:spPr bwMode="auto">
            <a:xfrm>
              <a:off x="5875338" y="744538"/>
              <a:ext cx="1660525" cy="5803900"/>
            </a:xfrm>
            <a:custGeom>
              <a:avLst/>
              <a:gdLst>
                <a:gd name="T0" fmla="*/ 158 w 519"/>
                <a:gd name="T1" fmla="*/ 150 h 1817"/>
                <a:gd name="T2" fmla="*/ 35 w 519"/>
                <a:gd name="T3" fmla="*/ 59 h 1817"/>
                <a:gd name="T4" fmla="*/ 64 w 519"/>
                <a:gd name="T5" fmla="*/ 65 h 1817"/>
                <a:gd name="T6" fmla="*/ 147 w 519"/>
                <a:gd name="T7" fmla="*/ 125 h 1817"/>
                <a:gd name="T8" fmla="*/ 103 w 519"/>
                <a:gd name="T9" fmla="*/ 43 h 1817"/>
                <a:gd name="T10" fmla="*/ 160 w 519"/>
                <a:gd name="T11" fmla="*/ 104 h 1817"/>
                <a:gd name="T12" fmla="*/ 171 w 519"/>
                <a:gd name="T13" fmla="*/ 59 h 1817"/>
                <a:gd name="T14" fmla="*/ 183 w 519"/>
                <a:gd name="T15" fmla="*/ 118 h 1817"/>
                <a:gd name="T16" fmla="*/ 180 w 519"/>
                <a:gd name="T17" fmla="*/ 143 h 1817"/>
                <a:gd name="T18" fmla="*/ 219 w 519"/>
                <a:gd name="T19" fmla="*/ 0 h 1817"/>
                <a:gd name="T20" fmla="*/ 203 w 519"/>
                <a:gd name="T21" fmla="*/ 193 h 1817"/>
                <a:gd name="T22" fmla="*/ 216 w 519"/>
                <a:gd name="T23" fmla="*/ 184 h 1817"/>
                <a:gd name="T24" fmla="*/ 236 w 519"/>
                <a:gd name="T25" fmla="*/ 365 h 1817"/>
                <a:gd name="T26" fmla="*/ 228 w 519"/>
                <a:gd name="T27" fmla="*/ 882 h 1817"/>
                <a:gd name="T28" fmla="*/ 203 w 519"/>
                <a:gd name="T29" fmla="*/ 1376 h 1817"/>
                <a:gd name="T30" fmla="*/ 377 w 519"/>
                <a:gd name="T31" fmla="*/ 731 h 1817"/>
                <a:gd name="T32" fmla="*/ 343 w 519"/>
                <a:gd name="T33" fmla="*/ 595 h 1817"/>
                <a:gd name="T34" fmla="*/ 357 w 519"/>
                <a:gd name="T35" fmla="*/ 592 h 1817"/>
                <a:gd name="T36" fmla="*/ 336 w 519"/>
                <a:gd name="T37" fmla="*/ 574 h 1817"/>
                <a:gd name="T38" fmla="*/ 270 w 519"/>
                <a:gd name="T39" fmla="*/ 416 h 1817"/>
                <a:gd name="T40" fmla="*/ 312 w 519"/>
                <a:gd name="T41" fmla="*/ 514 h 1817"/>
                <a:gd name="T42" fmla="*/ 327 w 519"/>
                <a:gd name="T43" fmla="*/ 405 h 1817"/>
                <a:gd name="T44" fmla="*/ 356 w 519"/>
                <a:gd name="T45" fmla="*/ 495 h 1817"/>
                <a:gd name="T46" fmla="*/ 364 w 519"/>
                <a:gd name="T47" fmla="*/ 494 h 1817"/>
                <a:gd name="T48" fmla="*/ 403 w 519"/>
                <a:gd name="T49" fmla="*/ 416 h 1817"/>
                <a:gd name="T50" fmla="*/ 402 w 519"/>
                <a:gd name="T51" fmla="*/ 544 h 1817"/>
                <a:gd name="T52" fmla="*/ 421 w 519"/>
                <a:gd name="T53" fmla="*/ 545 h 1817"/>
                <a:gd name="T54" fmla="*/ 444 w 519"/>
                <a:gd name="T55" fmla="*/ 545 h 1817"/>
                <a:gd name="T56" fmla="*/ 451 w 519"/>
                <a:gd name="T57" fmla="*/ 558 h 1817"/>
                <a:gd name="T58" fmla="*/ 512 w 519"/>
                <a:gd name="T59" fmla="*/ 500 h 1817"/>
                <a:gd name="T60" fmla="*/ 437 w 519"/>
                <a:gd name="T61" fmla="*/ 619 h 1817"/>
                <a:gd name="T62" fmla="*/ 418 w 519"/>
                <a:gd name="T63" fmla="*/ 615 h 1817"/>
                <a:gd name="T64" fmla="*/ 400 w 519"/>
                <a:gd name="T65" fmla="*/ 580 h 1817"/>
                <a:gd name="T66" fmla="*/ 271 w 519"/>
                <a:gd name="T67" fmla="*/ 1145 h 1817"/>
                <a:gd name="T68" fmla="*/ 217 w 519"/>
                <a:gd name="T69" fmla="*/ 1553 h 1817"/>
                <a:gd name="T70" fmla="*/ 276 w 519"/>
                <a:gd name="T71" fmla="*/ 1267 h 1817"/>
                <a:gd name="T72" fmla="*/ 301 w 519"/>
                <a:gd name="T73" fmla="*/ 1337 h 1817"/>
                <a:gd name="T74" fmla="*/ 302 w 519"/>
                <a:gd name="T75" fmla="*/ 1145 h 1817"/>
                <a:gd name="T76" fmla="*/ 333 w 519"/>
                <a:gd name="T77" fmla="*/ 1118 h 1817"/>
                <a:gd name="T78" fmla="*/ 315 w 519"/>
                <a:gd name="T79" fmla="*/ 1280 h 1817"/>
                <a:gd name="T80" fmla="*/ 369 w 519"/>
                <a:gd name="T81" fmla="*/ 1145 h 1817"/>
                <a:gd name="T82" fmla="*/ 352 w 519"/>
                <a:gd name="T83" fmla="*/ 1040 h 1817"/>
                <a:gd name="T84" fmla="*/ 397 w 519"/>
                <a:gd name="T85" fmla="*/ 980 h 1817"/>
                <a:gd name="T86" fmla="*/ 402 w 519"/>
                <a:gd name="T87" fmla="*/ 1125 h 1817"/>
                <a:gd name="T88" fmla="*/ 444 w 519"/>
                <a:gd name="T89" fmla="*/ 925 h 1817"/>
                <a:gd name="T90" fmla="*/ 417 w 519"/>
                <a:gd name="T91" fmla="*/ 1124 h 1817"/>
                <a:gd name="T92" fmla="*/ 454 w 519"/>
                <a:gd name="T93" fmla="*/ 1079 h 1817"/>
                <a:gd name="T94" fmla="*/ 320 w 519"/>
                <a:gd name="T95" fmla="*/ 1395 h 1817"/>
                <a:gd name="T96" fmla="*/ 454 w 519"/>
                <a:gd name="T97" fmla="*/ 1104 h 1817"/>
                <a:gd name="T98" fmla="*/ 469 w 519"/>
                <a:gd name="T99" fmla="*/ 1182 h 1817"/>
                <a:gd name="T100" fmla="*/ 317 w 519"/>
                <a:gd name="T101" fmla="*/ 1411 h 1817"/>
                <a:gd name="T102" fmla="*/ 418 w 519"/>
                <a:gd name="T103" fmla="*/ 1317 h 1817"/>
                <a:gd name="T104" fmla="*/ 457 w 519"/>
                <a:gd name="T105" fmla="*/ 1270 h 1817"/>
                <a:gd name="T106" fmla="*/ 467 w 519"/>
                <a:gd name="T107" fmla="*/ 1319 h 1817"/>
                <a:gd name="T108" fmla="*/ 359 w 519"/>
                <a:gd name="T109" fmla="*/ 1415 h 1817"/>
                <a:gd name="T110" fmla="*/ 215 w 519"/>
                <a:gd name="T111" fmla="*/ 1608 h 1817"/>
                <a:gd name="T112" fmla="*/ 212 w 519"/>
                <a:gd name="T113" fmla="*/ 1817 h 1817"/>
                <a:gd name="T114" fmla="*/ 187 w 519"/>
                <a:gd name="T115" fmla="*/ 1419 h 1817"/>
                <a:gd name="T116" fmla="*/ 218 w 519"/>
                <a:gd name="T117" fmla="*/ 552 h 1817"/>
                <a:gd name="T118" fmla="*/ 169 w 519"/>
                <a:gd name="T119" fmla="*/ 158 h 1817"/>
                <a:gd name="T120" fmla="*/ 171 w 519"/>
                <a:gd name="T121" fmla="*/ 199 h 1817"/>
                <a:gd name="T122" fmla="*/ 110 w 519"/>
                <a:gd name="T123" fmla="*/ 164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9" h="1817">
                  <a:moveTo>
                    <a:pt x="6" y="57"/>
                  </a:moveTo>
                  <a:cubicBezTo>
                    <a:pt x="8" y="60"/>
                    <a:pt x="10" y="63"/>
                    <a:pt x="11" y="66"/>
                  </a:cubicBezTo>
                  <a:cubicBezTo>
                    <a:pt x="21" y="91"/>
                    <a:pt x="36" y="112"/>
                    <a:pt x="57" y="129"/>
                  </a:cubicBezTo>
                  <a:cubicBezTo>
                    <a:pt x="81" y="148"/>
                    <a:pt x="108" y="161"/>
                    <a:pt x="140" y="155"/>
                  </a:cubicBezTo>
                  <a:cubicBezTo>
                    <a:pt x="146" y="154"/>
                    <a:pt x="152" y="152"/>
                    <a:pt x="158" y="150"/>
                  </a:cubicBezTo>
                  <a:cubicBezTo>
                    <a:pt x="158" y="149"/>
                    <a:pt x="158" y="149"/>
                    <a:pt x="158" y="148"/>
                  </a:cubicBezTo>
                  <a:cubicBezTo>
                    <a:pt x="151" y="147"/>
                    <a:pt x="145" y="145"/>
                    <a:pt x="138" y="145"/>
                  </a:cubicBezTo>
                  <a:cubicBezTo>
                    <a:pt x="104" y="143"/>
                    <a:pt x="76" y="128"/>
                    <a:pt x="54" y="102"/>
                  </a:cubicBezTo>
                  <a:cubicBezTo>
                    <a:pt x="46" y="92"/>
                    <a:pt x="40" y="79"/>
                    <a:pt x="34" y="67"/>
                  </a:cubicBezTo>
                  <a:cubicBezTo>
                    <a:pt x="33" y="65"/>
                    <a:pt x="34" y="62"/>
                    <a:pt x="35" y="59"/>
                  </a:cubicBezTo>
                  <a:cubicBezTo>
                    <a:pt x="37" y="61"/>
                    <a:pt x="40" y="62"/>
                    <a:pt x="41" y="64"/>
                  </a:cubicBezTo>
                  <a:cubicBezTo>
                    <a:pt x="49" y="86"/>
                    <a:pt x="64" y="103"/>
                    <a:pt x="82" y="117"/>
                  </a:cubicBezTo>
                  <a:cubicBezTo>
                    <a:pt x="100" y="132"/>
                    <a:pt x="122" y="135"/>
                    <a:pt x="145" y="137"/>
                  </a:cubicBezTo>
                  <a:cubicBezTo>
                    <a:pt x="132" y="128"/>
                    <a:pt x="119" y="120"/>
                    <a:pt x="107" y="111"/>
                  </a:cubicBezTo>
                  <a:cubicBezTo>
                    <a:pt x="89" y="99"/>
                    <a:pt x="74" y="84"/>
                    <a:pt x="64" y="65"/>
                  </a:cubicBezTo>
                  <a:cubicBezTo>
                    <a:pt x="61" y="61"/>
                    <a:pt x="59" y="56"/>
                    <a:pt x="64" y="49"/>
                  </a:cubicBezTo>
                  <a:cubicBezTo>
                    <a:pt x="73" y="69"/>
                    <a:pt x="85" y="85"/>
                    <a:pt x="101" y="97"/>
                  </a:cubicBezTo>
                  <a:cubicBezTo>
                    <a:pt x="117" y="109"/>
                    <a:pt x="133" y="120"/>
                    <a:pt x="150" y="131"/>
                  </a:cubicBezTo>
                  <a:cubicBezTo>
                    <a:pt x="150" y="130"/>
                    <a:pt x="151" y="130"/>
                    <a:pt x="151" y="129"/>
                  </a:cubicBezTo>
                  <a:cubicBezTo>
                    <a:pt x="150" y="128"/>
                    <a:pt x="149" y="126"/>
                    <a:pt x="147" y="125"/>
                  </a:cubicBezTo>
                  <a:cubicBezTo>
                    <a:pt x="125" y="101"/>
                    <a:pt x="108" y="75"/>
                    <a:pt x="95" y="46"/>
                  </a:cubicBezTo>
                  <a:cubicBezTo>
                    <a:pt x="93" y="43"/>
                    <a:pt x="92" y="41"/>
                    <a:pt x="92" y="38"/>
                  </a:cubicBezTo>
                  <a:cubicBezTo>
                    <a:pt x="91" y="37"/>
                    <a:pt x="92" y="35"/>
                    <a:pt x="93" y="34"/>
                  </a:cubicBezTo>
                  <a:cubicBezTo>
                    <a:pt x="94" y="33"/>
                    <a:pt x="96" y="34"/>
                    <a:pt x="97" y="35"/>
                  </a:cubicBezTo>
                  <a:cubicBezTo>
                    <a:pt x="99" y="38"/>
                    <a:pt x="101" y="40"/>
                    <a:pt x="103" y="43"/>
                  </a:cubicBezTo>
                  <a:cubicBezTo>
                    <a:pt x="113" y="61"/>
                    <a:pt x="123" y="79"/>
                    <a:pt x="135" y="97"/>
                  </a:cubicBezTo>
                  <a:cubicBezTo>
                    <a:pt x="142" y="108"/>
                    <a:pt x="151" y="117"/>
                    <a:pt x="160" y="127"/>
                  </a:cubicBezTo>
                  <a:cubicBezTo>
                    <a:pt x="161" y="130"/>
                    <a:pt x="163" y="132"/>
                    <a:pt x="165" y="134"/>
                  </a:cubicBezTo>
                  <a:cubicBezTo>
                    <a:pt x="165" y="134"/>
                    <a:pt x="166" y="134"/>
                    <a:pt x="166" y="134"/>
                  </a:cubicBezTo>
                  <a:cubicBezTo>
                    <a:pt x="164" y="124"/>
                    <a:pt x="163" y="114"/>
                    <a:pt x="160" y="104"/>
                  </a:cubicBezTo>
                  <a:cubicBezTo>
                    <a:pt x="154" y="82"/>
                    <a:pt x="145" y="60"/>
                    <a:pt x="131" y="41"/>
                  </a:cubicBezTo>
                  <a:cubicBezTo>
                    <a:pt x="128" y="37"/>
                    <a:pt x="125" y="33"/>
                    <a:pt x="129" y="27"/>
                  </a:cubicBezTo>
                  <a:cubicBezTo>
                    <a:pt x="154" y="54"/>
                    <a:pt x="166" y="88"/>
                    <a:pt x="173" y="124"/>
                  </a:cubicBezTo>
                  <a:cubicBezTo>
                    <a:pt x="174" y="122"/>
                    <a:pt x="175" y="120"/>
                    <a:pt x="175" y="118"/>
                  </a:cubicBezTo>
                  <a:cubicBezTo>
                    <a:pt x="178" y="98"/>
                    <a:pt x="178" y="78"/>
                    <a:pt x="171" y="59"/>
                  </a:cubicBezTo>
                  <a:cubicBezTo>
                    <a:pt x="166" y="46"/>
                    <a:pt x="158" y="33"/>
                    <a:pt x="151" y="20"/>
                  </a:cubicBezTo>
                  <a:cubicBezTo>
                    <a:pt x="149" y="17"/>
                    <a:pt x="148" y="14"/>
                    <a:pt x="145" y="9"/>
                  </a:cubicBezTo>
                  <a:cubicBezTo>
                    <a:pt x="156" y="10"/>
                    <a:pt x="160" y="16"/>
                    <a:pt x="164" y="22"/>
                  </a:cubicBezTo>
                  <a:cubicBezTo>
                    <a:pt x="182" y="48"/>
                    <a:pt x="187" y="77"/>
                    <a:pt x="185" y="108"/>
                  </a:cubicBezTo>
                  <a:cubicBezTo>
                    <a:pt x="184" y="111"/>
                    <a:pt x="184" y="115"/>
                    <a:pt x="183" y="118"/>
                  </a:cubicBezTo>
                  <a:cubicBezTo>
                    <a:pt x="184" y="118"/>
                    <a:pt x="185" y="118"/>
                    <a:pt x="185" y="118"/>
                  </a:cubicBezTo>
                  <a:cubicBezTo>
                    <a:pt x="201" y="82"/>
                    <a:pt x="199" y="45"/>
                    <a:pt x="190" y="8"/>
                  </a:cubicBezTo>
                  <a:cubicBezTo>
                    <a:pt x="202" y="21"/>
                    <a:pt x="203" y="37"/>
                    <a:pt x="203" y="53"/>
                  </a:cubicBezTo>
                  <a:cubicBezTo>
                    <a:pt x="203" y="69"/>
                    <a:pt x="201" y="85"/>
                    <a:pt x="200" y="100"/>
                  </a:cubicBezTo>
                  <a:cubicBezTo>
                    <a:pt x="198" y="117"/>
                    <a:pt x="188" y="129"/>
                    <a:pt x="180" y="143"/>
                  </a:cubicBezTo>
                  <a:cubicBezTo>
                    <a:pt x="183" y="143"/>
                    <a:pt x="185" y="141"/>
                    <a:pt x="186" y="140"/>
                  </a:cubicBezTo>
                  <a:cubicBezTo>
                    <a:pt x="193" y="130"/>
                    <a:pt x="201" y="120"/>
                    <a:pt x="206" y="109"/>
                  </a:cubicBezTo>
                  <a:cubicBezTo>
                    <a:pt x="219" y="77"/>
                    <a:pt x="221" y="44"/>
                    <a:pt x="216" y="10"/>
                  </a:cubicBezTo>
                  <a:cubicBezTo>
                    <a:pt x="216" y="7"/>
                    <a:pt x="216" y="4"/>
                    <a:pt x="215" y="1"/>
                  </a:cubicBezTo>
                  <a:cubicBezTo>
                    <a:pt x="217" y="1"/>
                    <a:pt x="218" y="0"/>
                    <a:pt x="219" y="0"/>
                  </a:cubicBezTo>
                  <a:cubicBezTo>
                    <a:pt x="221" y="6"/>
                    <a:pt x="224" y="12"/>
                    <a:pt x="224" y="18"/>
                  </a:cubicBezTo>
                  <a:cubicBezTo>
                    <a:pt x="229" y="64"/>
                    <a:pt x="225" y="108"/>
                    <a:pt x="195" y="146"/>
                  </a:cubicBezTo>
                  <a:cubicBezTo>
                    <a:pt x="215" y="152"/>
                    <a:pt x="224" y="164"/>
                    <a:pt x="224" y="184"/>
                  </a:cubicBezTo>
                  <a:cubicBezTo>
                    <a:pt x="224" y="189"/>
                    <a:pt x="222" y="194"/>
                    <a:pt x="217" y="194"/>
                  </a:cubicBezTo>
                  <a:cubicBezTo>
                    <a:pt x="213" y="195"/>
                    <a:pt x="207" y="195"/>
                    <a:pt x="203" y="193"/>
                  </a:cubicBezTo>
                  <a:cubicBezTo>
                    <a:pt x="199" y="190"/>
                    <a:pt x="197" y="184"/>
                    <a:pt x="200" y="179"/>
                  </a:cubicBezTo>
                  <a:cubicBezTo>
                    <a:pt x="201" y="176"/>
                    <a:pt x="205" y="174"/>
                    <a:pt x="208" y="173"/>
                  </a:cubicBezTo>
                  <a:cubicBezTo>
                    <a:pt x="209" y="173"/>
                    <a:pt x="213" y="177"/>
                    <a:pt x="213" y="178"/>
                  </a:cubicBezTo>
                  <a:cubicBezTo>
                    <a:pt x="213" y="181"/>
                    <a:pt x="210" y="183"/>
                    <a:pt x="208" y="186"/>
                  </a:cubicBezTo>
                  <a:cubicBezTo>
                    <a:pt x="212" y="189"/>
                    <a:pt x="215" y="188"/>
                    <a:pt x="216" y="184"/>
                  </a:cubicBezTo>
                  <a:cubicBezTo>
                    <a:pt x="217" y="173"/>
                    <a:pt x="213" y="165"/>
                    <a:pt x="205" y="158"/>
                  </a:cubicBezTo>
                  <a:cubicBezTo>
                    <a:pt x="198" y="152"/>
                    <a:pt x="190" y="153"/>
                    <a:pt x="182" y="156"/>
                  </a:cubicBezTo>
                  <a:cubicBezTo>
                    <a:pt x="182" y="159"/>
                    <a:pt x="182" y="161"/>
                    <a:pt x="183" y="164"/>
                  </a:cubicBezTo>
                  <a:cubicBezTo>
                    <a:pt x="195" y="204"/>
                    <a:pt x="207" y="244"/>
                    <a:pt x="220" y="283"/>
                  </a:cubicBezTo>
                  <a:cubicBezTo>
                    <a:pt x="228" y="310"/>
                    <a:pt x="235" y="337"/>
                    <a:pt x="236" y="365"/>
                  </a:cubicBezTo>
                  <a:cubicBezTo>
                    <a:pt x="237" y="404"/>
                    <a:pt x="237" y="443"/>
                    <a:pt x="237" y="482"/>
                  </a:cubicBezTo>
                  <a:cubicBezTo>
                    <a:pt x="237" y="501"/>
                    <a:pt x="235" y="520"/>
                    <a:pt x="232" y="538"/>
                  </a:cubicBezTo>
                  <a:cubicBezTo>
                    <a:pt x="228" y="564"/>
                    <a:pt x="225" y="589"/>
                    <a:pt x="226" y="615"/>
                  </a:cubicBezTo>
                  <a:cubicBezTo>
                    <a:pt x="227" y="646"/>
                    <a:pt x="227" y="677"/>
                    <a:pt x="228" y="708"/>
                  </a:cubicBezTo>
                  <a:cubicBezTo>
                    <a:pt x="228" y="766"/>
                    <a:pt x="228" y="824"/>
                    <a:pt x="228" y="882"/>
                  </a:cubicBezTo>
                  <a:cubicBezTo>
                    <a:pt x="227" y="930"/>
                    <a:pt x="224" y="979"/>
                    <a:pt x="215" y="1026"/>
                  </a:cubicBezTo>
                  <a:cubicBezTo>
                    <a:pt x="205" y="1083"/>
                    <a:pt x="201" y="1141"/>
                    <a:pt x="199" y="1199"/>
                  </a:cubicBezTo>
                  <a:cubicBezTo>
                    <a:pt x="197" y="1261"/>
                    <a:pt x="198" y="1323"/>
                    <a:pt x="198" y="1385"/>
                  </a:cubicBezTo>
                  <a:cubicBezTo>
                    <a:pt x="198" y="1387"/>
                    <a:pt x="199" y="1390"/>
                    <a:pt x="200" y="1392"/>
                  </a:cubicBezTo>
                  <a:cubicBezTo>
                    <a:pt x="202" y="1387"/>
                    <a:pt x="202" y="1381"/>
                    <a:pt x="203" y="1376"/>
                  </a:cubicBezTo>
                  <a:cubicBezTo>
                    <a:pt x="209" y="1339"/>
                    <a:pt x="215" y="1302"/>
                    <a:pt x="223" y="1265"/>
                  </a:cubicBezTo>
                  <a:cubicBezTo>
                    <a:pt x="235" y="1209"/>
                    <a:pt x="252" y="1154"/>
                    <a:pt x="271" y="1100"/>
                  </a:cubicBezTo>
                  <a:cubicBezTo>
                    <a:pt x="290" y="1046"/>
                    <a:pt x="309" y="992"/>
                    <a:pt x="328" y="938"/>
                  </a:cubicBezTo>
                  <a:cubicBezTo>
                    <a:pt x="336" y="917"/>
                    <a:pt x="343" y="897"/>
                    <a:pt x="349" y="877"/>
                  </a:cubicBezTo>
                  <a:cubicBezTo>
                    <a:pt x="364" y="829"/>
                    <a:pt x="372" y="780"/>
                    <a:pt x="377" y="731"/>
                  </a:cubicBezTo>
                  <a:cubicBezTo>
                    <a:pt x="382" y="680"/>
                    <a:pt x="385" y="630"/>
                    <a:pt x="384" y="579"/>
                  </a:cubicBezTo>
                  <a:cubicBezTo>
                    <a:pt x="384" y="574"/>
                    <a:pt x="383" y="572"/>
                    <a:pt x="378" y="571"/>
                  </a:cubicBezTo>
                  <a:cubicBezTo>
                    <a:pt x="371" y="570"/>
                    <a:pt x="364" y="568"/>
                    <a:pt x="357" y="568"/>
                  </a:cubicBezTo>
                  <a:cubicBezTo>
                    <a:pt x="349" y="568"/>
                    <a:pt x="344" y="571"/>
                    <a:pt x="343" y="578"/>
                  </a:cubicBezTo>
                  <a:cubicBezTo>
                    <a:pt x="342" y="584"/>
                    <a:pt x="342" y="590"/>
                    <a:pt x="343" y="595"/>
                  </a:cubicBezTo>
                  <a:cubicBezTo>
                    <a:pt x="344" y="601"/>
                    <a:pt x="347" y="606"/>
                    <a:pt x="354" y="606"/>
                  </a:cubicBezTo>
                  <a:cubicBezTo>
                    <a:pt x="361" y="606"/>
                    <a:pt x="364" y="602"/>
                    <a:pt x="367" y="594"/>
                  </a:cubicBezTo>
                  <a:cubicBezTo>
                    <a:pt x="365" y="596"/>
                    <a:pt x="365" y="597"/>
                    <a:pt x="364" y="597"/>
                  </a:cubicBezTo>
                  <a:cubicBezTo>
                    <a:pt x="362" y="598"/>
                    <a:pt x="360" y="599"/>
                    <a:pt x="358" y="599"/>
                  </a:cubicBezTo>
                  <a:cubicBezTo>
                    <a:pt x="358" y="597"/>
                    <a:pt x="357" y="594"/>
                    <a:pt x="357" y="592"/>
                  </a:cubicBezTo>
                  <a:cubicBezTo>
                    <a:pt x="359" y="588"/>
                    <a:pt x="363" y="586"/>
                    <a:pt x="368" y="587"/>
                  </a:cubicBezTo>
                  <a:cubicBezTo>
                    <a:pt x="374" y="589"/>
                    <a:pt x="376" y="592"/>
                    <a:pt x="375" y="598"/>
                  </a:cubicBezTo>
                  <a:cubicBezTo>
                    <a:pt x="374" y="604"/>
                    <a:pt x="366" y="613"/>
                    <a:pt x="359" y="615"/>
                  </a:cubicBezTo>
                  <a:cubicBezTo>
                    <a:pt x="351" y="616"/>
                    <a:pt x="343" y="613"/>
                    <a:pt x="338" y="606"/>
                  </a:cubicBezTo>
                  <a:cubicBezTo>
                    <a:pt x="332" y="596"/>
                    <a:pt x="333" y="585"/>
                    <a:pt x="336" y="574"/>
                  </a:cubicBezTo>
                  <a:cubicBezTo>
                    <a:pt x="339" y="565"/>
                    <a:pt x="346" y="561"/>
                    <a:pt x="357" y="560"/>
                  </a:cubicBezTo>
                  <a:cubicBezTo>
                    <a:pt x="347" y="555"/>
                    <a:pt x="340" y="550"/>
                    <a:pt x="332" y="546"/>
                  </a:cubicBezTo>
                  <a:cubicBezTo>
                    <a:pt x="317" y="537"/>
                    <a:pt x="305" y="526"/>
                    <a:pt x="297" y="510"/>
                  </a:cubicBezTo>
                  <a:cubicBezTo>
                    <a:pt x="292" y="501"/>
                    <a:pt x="287" y="492"/>
                    <a:pt x="283" y="482"/>
                  </a:cubicBezTo>
                  <a:cubicBezTo>
                    <a:pt x="275" y="460"/>
                    <a:pt x="269" y="439"/>
                    <a:pt x="270" y="416"/>
                  </a:cubicBezTo>
                  <a:cubicBezTo>
                    <a:pt x="270" y="412"/>
                    <a:pt x="272" y="409"/>
                    <a:pt x="272" y="405"/>
                  </a:cubicBezTo>
                  <a:cubicBezTo>
                    <a:pt x="273" y="406"/>
                    <a:pt x="274" y="406"/>
                    <a:pt x="275" y="406"/>
                  </a:cubicBezTo>
                  <a:cubicBezTo>
                    <a:pt x="276" y="409"/>
                    <a:pt x="277" y="413"/>
                    <a:pt x="277" y="416"/>
                  </a:cubicBezTo>
                  <a:cubicBezTo>
                    <a:pt x="277" y="420"/>
                    <a:pt x="277" y="424"/>
                    <a:pt x="278" y="428"/>
                  </a:cubicBezTo>
                  <a:cubicBezTo>
                    <a:pt x="284" y="459"/>
                    <a:pt x="294" y="488"/>
                    <a:pt x="312" y="514"/>
                  </a:cubicBezTo>
                  <a:cubicBezTo>
                    <a:pt x="320" y="525"/>
                    <a:pt x="330" y="533"/>
                    <a:pt x="344" y="539"/>
                  </a:cubicBezTo>
                  <a:cubicBezTo>
                    <a:pt x="343" y="537"/>
                    <a:pt x="342" y="536"/>
                    <a:pt x="342" y="535"/>
                  </a:cubicBezTo>
                  <a:cubicBezTo>
                    <a:pt x="322" y="496"/>
                    <a:pt x="313" y="455"/>
                    <a:pt x="321" y="412"/>
                  </a:cubicBezTo>
                  <a:cubicBezTo>
                    <a:pt x="322" y="409"/>
                    <a:pt x="323" y="407"/>
                    <a:pt x="324" y="405"/>
                  </a:cubicBezTo>
                  <a:cubicBezTo>
                    <a:pt x="325" y="405"/>
                    <a:pt x="326" y="405"/>
                    <a:pt x="327" y="405"/>
                  </a:cubicBezTo>
                  <a:cubicBezTo>
                    <a:pt x="327" y="411"/>
                    <a:pt x="327" y="416"/>
                    <a:pt x="327" y="421"/>
                  </a:cubicBezTo>
                  <a:cubicBezTo>
                    <a:pt x="322" y="460"/>
                    <a:pt x="332" y="496"/>
                    <a:pt x="350" y="530"/>
                  </a:cubicBezTo>
                  <a:cubicBezTo>
                    <a:pt x="355" y="539"/>
                    <a:pt x="362" y="545"/>
                    <a:pt x="371" y="551"/>
                  </a:cubicBezTo>
                  <a:cubicBezTo>
                    <a:pt x="367" y="541"/>
                    <a:pt x="363" y="533"/>
                    <a:pt x="360" y="523"/>
                  </a:cubicBezTo>
                  <a:cubicBezTo>
                    <a:pt x="358" y="514"/>
                    <a:pt x="356" y="504"/>
                    <a:pt x="356" y="495"/>
                  </a:cubicBezTo>
                  <a:cubicBezTo>
                    <a:pt x="355" y="485"/>
                    <a:pt x="356" y="475"/>
                    <a:pt x="356" y="465"/>
                  </a:cubicBezTo>
                  <a:cubicBezTo>
                    <a:pt x="357" y="455"/>
                    <a:pt x="357" y="446"/>
                    <a:pt x="359" y="436"/>
                  </a:cubicBezTo>
                  <a:cubicBezTo>
                    <a:pt x="360" y="427"/>
                    <a:pt x="357" y="417"/>
                    <a:pt x="365" y="409"/>
                  </a:cubicBezTo>
                  <a:cubicBezTo>
                    <a:pt x="366" y="418"/>
                    <a:pt x="366" y="427"/>
                    <a:pt x="366" y="436"/>
                  </a:cubicBezTo>
                  <a:cubicBezTo>
                    <a:pt x="365" y="455"/>
                    <a:pt x="364" y="475"/>
                    <a:pt x="364" y="494"/>
                  </a:cubicBezTo>
                  <a:cubicBezTo>
                    <a:pt x="364" y="512"/>
                    <a:pt x="369" y="529"/>
                    <a:pt x="380" y="544"/>
                  </a:cubicBezTo>
                  <a:cubicBezTo>
                    <a:pt x="382" y="523"/>
                    <a:pt x="384" y="502"/>
                    <a:pt x="387" y="481"/>
                  </a:cubicBezTo>
                  <a:cubicBezTo>
                    <a:pt x="389" y="462"/>
                    <a:pt x="393" y="442"/>
                    <a:pt x="396" y="423"/>
                  </a:cubicBezTo>
                  <a:cubicBezTo>
                    <a:pt x="397" y="420"/>
                    <a:pt x="400" y="417"/>
                    <a:pt x="401" y="415"/>
                  </a:cubicBezTo>
                  <a:cubicBezTo>
                    <a:pt x="402" y="415"/>
                    <a:pt x="402" y="415"/>
                    <a:pt x="403" y="416"/>
                  </a:cubicBezTo>
                  <a:cubicBezTo>
                    <a:pt x="399" y="456"/>
                    <a:pt x="395" y="496"/>
                    <a:pt x="391" y="537"/>
                  </a:cubicBezTo>
                  <a:cubicBezTo>
                    <a:pt x="392" y="537"/>
                    <a:pt x="393" y="537"/>
                    <a:pt x="393" y="537"/>
                  </a:cubicBezTo>
                  <a:cubicBezTo>
                    <a:pt x="411" y="502"/>
                    <a:pt x="425" y="465"/>
                    <a:pt x="437" y="427"/>
                  </a:cubicBezTo>
                  <a:cubicBezTo>
                    <a:pt x="440" y="448"/>
                    <a:pt x="431" y="467"/>
                    <a:pt x="425" y="486"/>
                  </a:cubicBezTo>
                  <a:cubicBezTo>
                    <a:pt x="418" y="505"/>
                    <a:pt x="410" y="524"/>
                    <a:pt x="402" y="544"/>
                  </a:cubicBezTo>
                  <a:cubicBezTo>
                    <a:pt x="420" y="535"/>
                    <a:pt x="434" y="522"/>
                    <a:pt x="445" y="505"/>
                  </a:cubicBezTo>
                  <a:cubicBezTo>
                    <a:pt x="456" y="486"/>
                    <a:pt x="465" y="466"/>
                    <a:pt x="471" y="445"/>
                  </a:cubicBezTo>
                  <a:cubicBezTo>
                    <a:pt x="472" y="443"/>
                    <a:pt x="473" y="441"/>
                    <a:pt x="474" y="439"/>
                  </a:cubicBezTo>
                  <a:cubicBezTo>
                    <a:pt x="475" y="440"/>
                    <a:pt x="476" y="440"/>
                    <a:pt x="477" y="441"/>
                  </a:cubicBezTo>
                  <a:cubicBezTo>
                    <a:pt x="468" y="480"/>
                    <a:pt x="455" y="518"/>
                    <a:pt x="421" y="545"/>
                  </a:cubicBezTo>
                  <a:cubicBezTo>
                    <a:pt x="444" y="535"/>
                    <a:pt x="462" y="520"/>
                    <a:pt x="478" y="501"/>
                  </a:cubicBezTo>
                  <a:cubicBezTo>
                    <a:pt x="494" y="482"/>
                    <a:pt x="495" y="457"/>
                    <a:pt x="502" y="434"/>
                  </a:cubicBezTo>
                  <a:cubicBezTo>
                    <a:pt x="503" y="439"/>
                    <a:pt x="503" y="445"/>
                    <a:pt x="503" y="450"/>
                  </a:cubicBezTo>
                  <a:cubicBezTo>
                    <a:pt x="501" y="468"/>
                    <a:pt x="498" y="486"/>
                    <a:pt x="489" y="502"/>
                  </a:cubicBezTo>
                  <a:cubicBezTo>
                    <a:pt x="477" y="520"/>
                    <a:pt x="461" y="533"/>
                    <a:pt x="444" y="545"/>
                  </a:cubicBezTo>
                  <a:cubicBezTo>
                    <a:pt x="437" y="550"/>
                    <a:pt x="429" y="553"/>
                    <a:pt x="422" y="556"/>
                  </a:cubicBezTo>
                  <a:cubicBezTo>
                    <a:pt x="414" y="559"/>
                    <a:pt x="406" y="561"/>
                    <a:pt x="398" y="564"/>
                  </a:cubicBezTo>
                  <a:cubicBezTo>
                    <a:pt x="398" y="565"/>
                    <a:pt x="398" y="565"/>
                    <a:pt x="398" y="566"/>
                  </a:cubicBezTo>
                  <a:cubicBezTo>
                    <a:pt x="402" y="566"/>
                    <a:pt x="405" y="567"/>
                    <a:pt x="408" y="567"/>
                  </a:cubicBezTo>
                  <a:cubicBezTo>
                    <a:pt x="422" y="564"/>
                    <a:pt x="437" y="563"/>
                    <a:pt x="451" y="558"/>
                  </a:cubicBezTo>
                  <a:cubicBezTo>
                    <a:pt x="459" y="555"/>
                    <a:pt x="469" y="550"/>
                    <a:pt x="475" y="543"/>
                  </a:cubicBezTo>
                  <a:cubicBezTo>
                    <a:pt x="490" y="525"/>
                    <a:pt x="505" y="506"/>
                    <a:pt x="515" y="484"/>
                  </a:cubicBezTo>
                  <a:cubicBezTo>
                    <a:pt x="516" y="483"/>
                    <a:pt x="517" y="482"/>
                    <a:pt x="518" y="481"/>
                  </a:cubicBezTo>
                  <a:cubicBezTo>
                    <a:pt x="518" y="481"/>
                    <a:pt x="519" y="482"/>
                    <a:pt x="519" y="482"/>
                  </a:cubicBezTo>
                  <a:cubicBezTo>
                    <a:pt x="517" y="488"/>
                    <a:pt x="516" y="495"/>
                    <a:pt x="512" y="500"/>
                  </a:cubicBezTo>
                  <a:cubicBezTo>
                    <a:pt x="505" y="513"/>
                    <a:pt x="497" y="524"/>
                    <a:pt x="490" y="537"/>
                  </a:cubicBezTo>
                  <a:cubicBezTo>
                    <a:pt x="479" y="556"/>
                    <a:pt x="462" y="566"/>
                    <a:pt x="441" y="571"/>
                  </a:cubicBezTo>
                  <a:cubicBezTo>
                    <a:pt x="435" y="572"/>
                    <a:pt x="428" y="574"/>
                    <a:pt x="421" y="575"/>
                  </a:cubicBezTo>
                  <a:cubicBezTo>
                    <a:pt x="423" y="577"/>
                    <a:pt x="424" y="578"/>
                    <a:pt x="425" y="579"/>
                  </a:cubicBezTo>
                  <a:cubicBezTo>
                    <a:pt x="437" y="591"/>
                    <a:pt x="439" y="604"/>
                    <a:pt x="437" y="619"/>
                  </a:cubicBezTo>
                  <a:cubicBezTo>
                    <a:pt x="435" y="629"/>
                    <a:pt x="425" y="634"/>
                    <a:pt x="418" y="629"/>
                  </a:cubicBezTo>
                  <a:cubicBezTo>
                    <a:pt x="412" y="626"/>
                    <a:pt x="407" y="613"/>
                    <a:pt x="410" y="607"/>
                  </a:cubicBezTo>
                  <a:cubicBezTo>
                    <a:pt x="411" y="604"/>
                    <a:pt x="416" y="602"/>
                    <a:pt x="419" y="602"/>
                  </a:cubicBezTo>
                  <a:cubicBezTo>
                    <a:pt x="420" y="601"/>
                    <a:pt x="425" y="605"/>
                    <a:pt x="424" y="606"/>
                  </a:cubicBezTo>
                  <a:cubicBezTo>
                    <a:pt x="424" y="609"/>
                    <a:pt x="421" y="611"/>
                    <a:pt x="418" y="615"/>
                  </a:cubicBezTo>
                  <a:cubicBezTo>
                    <a:pt x="418" y="614"/>
                    <a:pt x="418" y="616"/>
                    <a:pt x="419" y="617"/>
                  </a:cubicBezTo>
                  <a:cubicBezTo>
                    <a:pt x="421" y="619"/>
                    <a:pt x="423" y="620"/>
                    <a:pt x="424" y="622"/>
                  </a:cubicBezTo>
                  <a:cubicBezTo>
                    <a:pt x="426" y="620"/>
                    <a:pt x="428" y="618"/>
                    <a:pt x="429" y="616"/>
                  </a:cubicBezTo>
                  <a:cubicBezTo>
                    <a:pt x="429" y="613"/>
                    <a:pt x="429" y="609"/>
                    <a:pt x="429" y="605"/>
                  </a:cubicBezTo>
                  <a:cubicBezTo>
                    <a:pt x="427" y="588"/>
                    <a:pt x="415" y="578"/>
                    <a:pt x="400" y="580"/>
                  </a:cubicBezTo>
                  <a:cubicBezTo>
                    <a:pt x="399" y="581"/>
                    <a:pt x="399" y="583"/>
                    <a:pt x="399" y="585"/>
                  </a:cubicBezTo>
                  <a:cubicBezTo>
                    <a:pt x="400" y="638"/>
                    <a:pt x="396" y="690"/>
                    <a:pt x="391" y="743"/>
                  </a:cubicBezTo>
                  <a:cubicBezTo>
                    <a:pt x="385" y="795"/>
                    <a:pt x="375" y="847"/>
                    <a:pt x="359" y="896"/>
                  </a:cubicBezTo>
                  <a:cubicBezTo>
                    <a:pt x="349" y="924"/>
                    <a:pt x="338" y="951"/>
                    <a:pt x="328" y="979"/>
                  </a:cubicBezTo>
                  <a:cubicBezTo>
                    <a:pt x="309" y="1034"/>
                    <a:pt x="290" y="1090"/>
                    <a:pt x="271" y="1145"/>
                  </a:cubicBezTo>
                  <a:cubicBezTo>
                    <a:pt x="252" y="1202"/>
                    <a:pt x="237" y="1259"/>
                    <a:pt x="225" y="1318"/>
                  </a:cubicBezTo>
                  <a:cubicBezTo>
                    <a:pt x="214" y="1368"/>
                    <a:pt x="210" y="1418"/>
                    <a:pt x="208" y="1469"/>
                  </a:cubicBezTo>
                  <a:cubicBezTo>
                    <a:pt x="207" y="1494"/>
                    <a:pt x="209" y="1518"/>
                    <a:pt x="210" y="1543"/>
                  </a:cubicBezTo>
                  <a:cubicBezTo>
                    <a:pt x="210" y="1548"/>
                    <a:pt x="210" y="1553"/>
                    <a:pt x="211" y="1559"/>
                  </a:cubicBezTo>
                  <a:cubicBezTo>
                    <a:pt x="214" y="1557"/>
                    <a:pt x="216" y="1555"/>
                    <a:pt x="217" y="1553"/>
                  </a:cubicBezTo>
                  <a:cubicBezTo>
                    <a:pt x="225" y="1544"/>
                    <a:pt x="233" y="1534"/>
                    <a:pt x="240" y="1524"/>
                  </a:cubicBezTo>
                  <a:cubicBezTo>
                    <a:pt x="264" y="1494"/>
                    <a:pt x="280" y="1459"/>
                    <a:pt x="295" y="1424"/>
                  </a:cubicBezTo>
                  <a:cubicBezTo>
                    <a:pt x="305" y="1401"/>
                    <a:pt x="308" y="1377"/>
                    <a:pt x="300" y="1353"/>
                  </a:cubicBezTo>
                  <a:cubicBezTo>
                    <a:pt x="297" y="1341"/>
                    <a:pt x="292" y="1330"/>
                    <a:pt x="286" y="1320"/>
                  </a:cubicBezTo>
                  <a:cubicBezTo>
                    <a:pt x="276" y="1304"/>
                    <a:pt x="275" y="1286"/>
                    <a:pt x="276" y="1267"/>
                  </a:cubicBezTo>
                  <a:cubicBezTo>
                    <a:pt x="276" y="1265"/>
                    <a:pt x="277" y="1263"/>
                    <a:pt x="278" y="1260"/>
                  </a:cubicBezTo>
                  <a:cubicBezTo>
                    <a:pt x="279" y="1260"/>
                    <a:pt x="279" y="1260"/>
                    <a:pt x="280" y="1260"/>
                  </a:cubicBezTo>
                  <a:cubicBezTo>
                    <a:pt x="281" y="1265"/>
                    <a:pt x="282" y="1270"/>
                    <a:pt x="282" y="1275"/>
                  </a:cubicBezTo>
                  <a:cubicBezTo>
                    <a:pt x="282" y="1290"/>
                    <a:pt x="284" y="1305"/>
                    <a:pt x="292" y="1318"/>
                  </a:cubicBezTo>
                  <a:cubicBezTo>
                    <a:pt x="296" y="1324"/>
                    <a:pt x="299" y="1330"/>
                    <a:pt x="301" y="1337"/>
                  </a:cubicBezTo>
                  <a:cubicBezTo>
                    <a:pt x="304" y="1343"/>
                    <a:pt x="306" y="1349"/>
                    <a:pt x="307" y="1355"/>
                  </a:cubicBezTo>
                  <a:cubicBezTo>
                    <a:pt x="309" y="1362"/>
                    <a:pt x="310" y="1368"/>
                    <a:pt x="311" y="1375"/>
                  </a:cubicBezTo>
                  <a:cubicBezTo>
                    <a:pt x="311" y="1330"/>
                    <a:pt x="311" y="1285"/>
                    <a:pt x="305" y="1240"/>
                  </a:cubicBezTo>
                  <a:cubicBezTo>
                    <a:pt x="300" y="1211"/>
                    <a:pt x="301" y="1182"/>
                    <a:pt x="300" y="1153"/>
                  </a:cubicBezTo>
                  <a:cubicBezTo>
                    <a:pt x="300" y="1151"/>
                    <a:pt x="301" y="1148"/>
                    <a:pt x="302" y="1145"/>
                  </a:cubicBezTo>
                  <a:cubicBezTo>
                    <a:pt x="303" y="1145"/>
                    <a:pt x="304" y="1145"/>
                    <a:pt x="305" y="1145"/>
                  </a:cubicBezTo>
                  <a:cubicBezTo>
                    <a:pt x="306" y="1149"/>
                    <a:pt x="307" y="1153"/>
                    <a:pt x="307" y="1157"/>
                  </a:cubicBezTo>
                  <a:cubicBezTo>
                    <a:pt x="308" y="1181"/>
                    <a:pt x="308" y="1204"/>
                    <a:pt x="309" y="1228"/>
                  </a:cubicBezTo>
                  <a:cubicBezTo>
                    <a:pt x="309" y="1237"/>
                    <a:pt x="312" y="1246"/>
                    <a:pt x="313" y="1255"/>
                  </a:cubicBezTo>
                  <a:cubicBezTo>
                    <a:pt x="333" y="1211"/>
                    <a:pt x="329" y="1164"/>
                    <a:pt x="333" y="1118"/>
                  </a:cubicBezTo>
                  <a:cubicBezTo>
                    <a:pt x="335" y="1122"/>
                    <a:pt x="335" y="1126"/>
                    <a:pt x="335" y="1130"/>
                  </a:cubicBezTo>
                  <a:cubicBezTo>
                    <a:pt x="336" y="1149"/>
                    <a:pt x="336" y="1168"/>
                    <a:pt x="336" y="1187"/>
                  </a:cubicBezTo>
                  <a:cubicBezTo>
                    <a:pt x="336" y="1192"/>
                    <a:pt x="336" y="1197"/>
                    <a:pt x="334" y="1202"/>
                  </a:cubicBezTo>
                  <a:cubicBezTo>
                    <a:pt x="328" y="1226"/>
                    <a:pt x="322" y="1250"/>
                    <a:pt x="316" y="1274"/>
                  </a:cubicBezTo>
                  <a:cubicBezTo>
                    <a:pt x="315" y="1276"/>
                    <a:pt x="315" y="1278"/>
                    <a:pt x="315" y="1280"/>
                  </a:cubicBezTo>
                  <a:cubicBezTo>
                    <a:pt x="316" y="1309"/>
                    <a:pt x="317" y="1338"/>
                    <a:pt x="318" y="1367"/>
                  </a:cubicBezTo>
                  <a:cubicBezTo>
                    <a:pt x="318" y="1368"/>
                    <a:pt x="318" y="1370"/>
                    <a:pt x="319" y="1373"/>
                  </a:cubicBezTo>
                  <a:cubicBezTo>
                    <a:pt x="320" y="1370"/>
                    <a:pt x="321" y="1369"/>
                    <a:pt x="322" y="1367"/>
                  </a:cubicBezTo>
                  <a:cubicBezTo>
                    <a:pt x="339" y="1317"/>
                    <a:pt x="361" y="1267"/>
                    <a:pt x="364" y="1212"/>
                  </a:cubicBezTo>
                  <a:cubicBezTo>
                    <a:pt x="365" y="1190"/>
                    <a:pt x="367" y="1167"/>
                    <a:pt x="369" y="1145"/>
                  </a:cubicBezTo>
                  <a:cubicBezTo>
                    <a:pt x="369" y="1143"/>
                    <a:pt x="369" y="1140"/>
                    <a:pt x="368" y="1139"/>
                  </a:cubicBezTo>
                  <a:cubicBezTo>
                    <a:pt x="360" y="1133"/>
                    <a:pt x="358" y="1123"/>
                    <a:pt x="357" y="1114"/>
                  </a:cubicBezTo>
                  <a:cubicBezTo>
                    <a:pt x="353" y="1091"/>
                    <a:pt x="351" y="1068"/>
                    <a:pt x="349" y="1045"/>
                  </a:cubicBezTo>
                  <a:cubicBezTo>
                    <a:pt x="348" y="1044"/>
                    <a:pt x="350" y="1042"/>
                    <a:pt x="350" y="1040"/>
                  </a:cubicBezTo>
                  <a:cubicBezTo>
                    <a:pt x="351" y="1040"/>
                    <a:pt x="351" y="1040"/>
                    <a:pt x="352" y="1040"/>
                  </a:cubicBezTo>
                  <a:cubicBezTo>
                    <a:pt x="361" y="1068"/>
                    <a:pt x="357" y="1098"/>
                    <a:pt x="369" y="1125"/>
                  </a:cubicBezTo>
                  <a:cubicBezTo>
                    <a:pt x="371" y="1111"/>
                    <a:pt x="372" y="1097"/>
                    <a:pt x="375" y="1083"/>
                  </a:cubicBezTo>
                  <a:cubicBezTo>
                    <a:pt x="380" y="1051"/>
                    <a:pt x="385" y="1020"/>
                    <a:pt x="391" y="988"/>
                  </a:cubicBezTo>
                  <a:cubicBezTo>
                    <a:pt x="392" y="985"/>
                    <a:pt x="393" y="982"/>
                    <a:pt x="394" y="980"/>
                  </a:cubicBezTo>
                  <a:cubicBezTo>
                    <a:pt x="395" y="980"/>
                    <a:pt x="396" y="980"/>
                    <a:pt x="397" y="980"/>
                  </a:cubicBezTo>
                  <a:cubicBezTo>
                    <a:pt x="398" y="1007"/>
                    <a:pt x="388" y="1032"/>
                    <a:pt x="385" y="1058"/>
                  </a:cubicBezTo>
                  <a:cubicBezTo>
                    <a:pt x="382" y="1084"/>
                    <a:pt x="378" y="1109"/>
                    <a:pt x="375" y="1135"/>
                  </a:cubicBezTo>
                  <a:cubicBezTo>
                    <a:pt x="373" y="1161"/>
                    <a:pt x="372" y="1187"/>
                    <a:pt x="370" y="1213"/>
                  </a:cubicBezTo>
                  <a:cubicBezTo>
                    <a:pt x="371" y="1211"/>
                    <a:pt x="372" y="1210"/>
                    <a:pt x="372" y="1208"/>
                  </a:cubicBezTo>
                  <a:cubicBezTo>
                    <a:pt x="382" y="1180"/>
                    <a:pt x="391" y="1152"/>
                    <a:pt x="402" y="1125"/>
                  </a:cubicBezTo>
                  <a:cubicBezTo>
                    <a:pt x="406" y="1114"/>
                    <a:pt x="408" y="1104"/>
                    <a:pt x="409" y="1093"/>
                  </a:cubicBezTo>
                  <a:cubicBezTo>
                    <a:pt x="411" y="1070"/>
                    <a:pt x="412" y="1048"/>
                    <a:pt x="416" y="1026"/>
                  </a:cubicBezTo>
                  <a:cubicBezTo>
                    <a:pt x="422" y="994"/>
                    <a:pt x="431" y="962"/>
                    <a:pt x="438" y="930"/>
                  </a:cubicBezTo>
                  <a:cubicBezTo>
                    <a:pt x="439" y="928"/>
                    <a:pt x="440" y="926"/>
                    <a:pt x="441" y="924"/>
                  </a:cubicBezTo>
                  <a:cubicBezTo>
                    <a:pt x="442" y="924"/>
                    <a:pt x="443" y="924"/>
                    <a:pt x="444" y="925"/>
                  </a:cubicBezTo>
                  <a:cubicBezTo>
                    <a:pt x="433" y="977"/>
                    <a:pt x="420" y="1029"/>
                    <a:pt x="419" y="1083"/>
                  </a:cubicBezTo>
                  <a:cubicBezTo>
                    <a:pt x="428" y="1061"/>
                    <a:pt x="437" y="1040"/>
                    <a:pt x="444" y="1018"/>
                  </a:cubicBezTo>
                  <a:cubicBezTo>
                    <a:pt x="452" y="996"/>
                    <a:pt x="457" y="973"/>
                    <a:pt x="463" y="951"/>
                  </a:cubicBezTo>
                  <a:cubicBezTo>
                    <a:pt x="457" y="1017"/>
                    <a:pt x="430" y="1076"/>
                    <a:pt x="406" y="1137"/>
                  </a:cubicBezTo>
                  <a:cubicBezTo>
                    <a:pt x="410" y="1133"/>
                    <a:pt x="414" y="1128"/>
                    <a:pt x="417" y="1124"/>
                  </a:cubicBezTo>
                  <a:cubicBezTo>
                    <a:pt x="433" y="1105"/>
                    <a:pt x="444" y="1085"/>
                    <a:pt x="453" y="1062"/>
                  </a:cubicBezTo>
                  <a:cubicBezTo>
                    <a:pt x="466" y="1028"/>
                    <a:pt x="481" y="995"/>
                    <a:pt x="495" y="961"/>
                  </a:cubicBezTo>
                  <a:cubicBezTo>
                    <a:pt x="497" y="957"/>
                    <a:pt x="498" y="953"/>
                    <a:pt x="500" y="949"/>
                  </a:cubicBezTo>
                  <a:cubicBezTo>
                    <a:pt x="500" y="952"/>
                    <a:pt x="500" y="954"/>
                    <a:pt x="499" y="957"/>
                  </a:cubicBezTo>
                  <a:cubicBezTo>
                    <a:pt x="484" y="998"/>
                    <a:pt x="469" y="1038"/>
                    <a:pt x="454" y="1079"/>
                  </a:cubicBezTo>
                  <a:cubicBezTo>
                    <a:pt x="445" y="1102"/>
                    <a:pt x="431" y="1121"/>
                    <a:pt x="415" y="1140"/>
                  </a:cubicBezTo>
                  <a:cubicBezTo>
                    <a:pt x="405" y="1150"/>
                    <a:pt x="394" y="1161"/>
                    <a:pt x="390" y="1175"/>
                  </a:cubicBezTo>
                  <a:cubicBezTo>
                    <a:pt x="383" y="1196"/>
                    <a:pt x="377" y="1217"/>
                    <a:pt x="371" y="1238"/>
                  </a:cubicBezTo>
                  <a:cubicBezTo>
                    <a:pt x="360" y="1272"/>
                    <a:pt x="351" y="1307"/>
                    <a:pt x="340" y="1342"/>
                  </a:cubicBezTo>
                  <a:cubicBezTo>
                    <a:pt x="334" y="1360"/>
                    <a:pt x="326" y="1377"/>
                    <a:pt x="320" y="1395"/>
                  </a:cubicBezTo>
                  <a:cubicBezTo>
                    <a:pt x="330" y="1385"/>
                    <a:pt x="340" y="1374"/>
                    <a:pt x="348" y="1363"/>
                  </a:cubicBezTo>
                  <a:cubicBezTo>
                    <a:pt x="368" y="1333"/>
                    <a:pt x="387" y="1303"/>
                    <a:pt x="405" y="1273"/>
                  </a:cubicBezTo>
                  <a:cubicBezTo>
                    <a:pt x="416" y="1255"/>
                    <a:pt x="424" y="1236"/>
                    <a:pt x="429" y="1215"/>
                  </a:cubicBezTo>
                  <a:cubicBezTo>
                    <a:pt x="435" y="1183"/>
                    <a:pt x="442" y="1150"/>
                    <a:pt x="449" y="1118"/>
                  </a:cubicBezTo>
                  <a:cubicBezTo>
                    <a:pt x="450" y="1113"/>
                    <a:pt x="452" y="1108"/>
                    <a:pt x="454" y="1104"/>
                  </a:cubicBezTo>
                  <a:cubicBezTo>
                    <a:pt x="455" y="1104"/>
                    <a:pt x="456" y="1105"/>
                    <a:pt x="457" y="1105"/>
                  </a:cubicBezTo>
                  <a:cubicBezTo>
                    <a:pt x="450" y="1150"/>
                    <a:pt x="437" y="1194"/>
                    <a:pt x="430" y="1239"/>
                  </a:cubicBezTo>
                  <a:cubicBezTo>
                    <a:pt x="462" y="1191"/>
                    <a:pt x="481" y="1137"/>
                    <a:pt x="503" y="1084"/>
                  </a:cubicBezTo>
                  <a:cubicBezTo>
                    <a:pt x="503" y="1085"/>
                    <a:pt x="503" y="1087"/>
                    <a:pt x="503" y="1088"/>
                  </a:cubicBezTo>
                  <a:cubicBezTo>
                    <a:pt x="496" y="1121"/>
                    <a:pt x="482" y="1152"/>
                    <a:pt x="469" y="1182"/>
                  </a:cubicBezTo>
                  <a:cubicBezTo>
                    <a:pt x="458" y="1206"/>
                    <a:pt x="448" y="1230"/>
                    <a:pt x="431" y="1250"/>
                  </a:cubicBezTo>
                  <a:cubicBezTo>
                    <a:pt x="425" y="1257"/>
                    <a:pt x="419" y="1263"/>
                    <a:pt x="414" y="1271"/>
                  </a:cubicBezTo>
                  <a:cubicBezTo>
                    <a:pt x="400" y="1293"/>
                    <a:pt x="386" y="1316"/>
                    <a:pt x="373" y="1338"/>
                  </a:cubicBezTo>
                  <a:cubicBezTo>
                    <a:pt x="368" y="1346"/>
                    <a:pt x="364" y="1356"/>
                    <a:pt x="358" y="1363"/>
                  </a:cubicBezTo>
                  <a:cubicBezTo>
                    <a:pt x="345" y="1380"/>
                    <a:pt x="331" y="1395"/>
                    <a:pt x="317" y="1411"/>
                  </a:cubicBezTo>
                  <a:cubicBezTo>
                    <a:pt x="315" y="1413"/>
                    <a:pt x="314" y="1415"/>
                    <a:pt x="312" y="1417"/>
                  </a:cubicBezTo>
                  <a:cubicBezTo>
                    <a:pt x="333" y="1412"/>
                    <a:pt x="354" y="1413"/>
                    <a:pt x="373" y="1402"/>
                  </a:cubicBezTo>
                  <a:cubicBezTo>
                    <a:pt x="383" y="1396"/>
                    <a:pt x="393" y="1391"/>
                    <a:pt x="404" y="1386"/>
                  </a:cubicBezTo>
                  <a:cubicBezTo>
                    <a:pt x="405" y="1385"/>
                    <a:pt x="407" y="1383"/>
                    <a:pt x="407" y="1381"/>
                  </a:cubicBezTo>
                  <a:cubicBezTo>
                    <a:pt x="411" y="1360"/>
                    <a:pt x="414" y="1338"/>
                    <a:pt x="418" y="1317"/>
                  </a:cubicBezTo>
                  <a:cubicBezTo>
                    <a:pt x="419" y="1310"/>
                    <a:pt x="420" y="1304"/>
                    <a:pt x="422" y="1297"/>
                  </a:cubicBezTo>
                  <a:cubicBezTo>
                    <a:pt x="423" y="1297"/>
                    <a:pt x="424" y="1298"/>
                    <a:pt x="425" y="1298"/>
                  </a:cubicBezTo>
                  <a:cubicBezTo>
                    <a:pt x="422" y="1323"/>
                    <a:pt x="419" y="1348"/>
                    <a:pt x="416" y="1373"/>
                  </a:cubicBezTo>
                  <a:cubicBezTo>
                    <a:pt x="429" y="1362"/>
                    <a:pt x="435" y="1347"/>
                    <a:pt x="439" y="1330"/>
                  </a:cubicBezTo>
                  <a:cubicBezTo>
                    <a:pt x="444" y="1310"/>
                    <a:pt x="451" y="1290"/>
                    <a:pt x="457" y="1270"/>
                  </a:cubicBezTo>
                  <a:cubicBezTo>
                    <a:pt x="458" y="1267"/>
                    <a:pt x="460" y="1264"/>
                    <a:pt x="462" y="1261"/>
                  </a:cubicBezTo>
                  <a:cubicBezTo>
                    <a:pt x="463" y="1262"/>
                    <a:pt x="464" y="1262"/>
                    <a:pt x="465" y="1263"/>
                  </a:cubicBezTo>
                  <a:cubicBezTo>
                    <a:pt x="457" y="1290"/>
                    <a:pt x="448" y="1317"/>
                    <a:pt x="440" y="1344"/>
                  </a:cubicBezTo>
                  <a:cubicBezTo>
                    <a:pt x="462" y="1321"/>
                    <a:pt x="476" y="1292"/>
                    <a:pt x="494" y="1266"/>
                  </a:cubicBezTo>
                  <a:cubicBezTo>
                    <a:pt x="486" y="1284"/>
                    <a:pt x="477" y="1302"/>
                    <a:pt x="467" y="1319"/>
                  </a:cubicBezTo>
                  <a:cubicBezTo>
                    <a:pt x="457" y="1336"/>
                    <a:pt x="444" y="1351"/>
                    <a:pt x="432" y="1368"/>
                  </a:cubicBezTo>
                  <a:cubicBezTo>
                    <a:pt x="453" y="1361"/>
                    <a:pt x="470" y="1349"/>
                    <a:pt x="487" y="1338"/>
                  </a:cubicBezTo>
                  <a:cubicBezTo>
                    <a:pt x="480" y="1352"/>
                    <a:pt x="468" y="1359"/>
                    <a:pt x="454" y="1365"/>
                  </a:cubicBezTo>
                  <a:cubicBezTo>
                    <a:pt x="439" y="1372"/>
                    <a:pt x="423" y="1378"/>
                    <a:pt x="409" y="1388"/>
                  </a:cubicBezTo>
                  <a:cubicBezTo>
                    <a:pt x="394" y="1399"/>
                    <a:pt x="376" y="1407"/>
                    <a:pt x="359" y="1415"/>
                  </a:cubicBezTo>
                  <a:cubicBezTo>
                    <a:pt x="356" y="1417"/>
                    <a:pt x="353" y="1417"/>
                    <a:pt x="349" y="1418"/>
                  </a:cubicBezTo>
                  <a:cubicBezTo>
                    <a:pt x="339" y="1420"/>
                    <a:pt x="328" y="1422"/>
                    <a:pt x="318" y="1424"/>
                  </a:cubicBezTo>
                  <a:cubicBezTo>
                    <a:pt x="310" y="1426"/>
                    <a:pt x="304" y="1431"/>
                    <a:pt x="300" y="1440"/>
                  </a:cubicBezTo>
                  <a:cubicBezTo>
                    <a:pt x="279" y="1484"/>
                    <a:pt x="254" y="1526"/>
                    <a:pt x="226" y="1567"/>
                  </a:cubicBezTo>
                  <a:cubicBezTo>
                    <a:pt x="218" y="1579"/>
                    <a:pt x="211" y="1592"/>
                    <a:pt x="215" y="1608"/>
                  </a:cubicBezTo>
                  <a:cubicBezTo>
                    <a:pt x="216" y="1612"/>
                    <a:pt x="216" y="1617"/>
                    <a:pt x="216" y="1622"/>
                  </a:cubicBezTo>
                  <a:cubicBezTo>
                    <a:pt x="217" y="1670"/>
                    <a:pt x="218" y="1717"/>
                    <a:pt x="219" y="1764"/>
                  </a:cubicBezTo>
                  <a:cubicBezTo>
                    <a:pt x="219" y="1772"/>
                    <a:pt x="220" y="1780"/>
                    <a:pt x="220" y="1788"/>
                  </a:cubicBezTo>
                  <a:cubicBezTo>
                    <a:pt x="220" y="1795"/>
                    <a:pt x="221" y="1801"/>
                    <a:pt x="221" y="1807"/>
                  </a:cubicBezTo>
                  <a:cubicBezTo>
                    <a:pt x="220" y="1812"/>
                    <a:pt x="218" y="1817"/>
                    <a:pt x="212" y="1817"/>
                  </a:cubicBezTo>
                  <a:cubicBezTo>
                    <a:pt x="206" y="1817"/>
                    <a:pt x="202" y="1814"/>
                    <a:pt x="201" y="1808"/>
                  </a:cubicBezTo>
                  <a:cubicBezTo>
                    <a:pt x="201" y="1806"/>
                    <a:pt x="200" y="1804"/>
                    <a:pt x="200" y="1801"/>
                  </a:cubicBezTo>
                  <a:cubicBezTo>
                    <a:pt x="200" y="1770"/>
                    <a:pt x="200" y="1739"/>
                    <a:pt x="199" y="1708"/>
                  </a:cubicBezTo>
                  <a:cubicBezTo>
                    <a:pt x="198" y="1670"/>
                    <a:pt x="196" y="1632"/>
                    <a:pt x="194" y="1594"/>
                  </a:cubicBezTo>
                  <a:cubicBezTo>
                    <a:pt x="191" y="1535"/>
                    <a:pt x="187" y="1477"/>
                    <a:pt x="187" y="1419"/>
                  </a:cubicBezTo>
                  <a:cubicBezTo>
                    <a:pt x="186" y="1330"/>
                    <a:pt x="183" y="1242"/>
                    <a:pt x="189" y="1154"/>
                  </a:cubicBezTo>
                  <a:cubicBezTo>
                    <a:pt x="191" y="1120"/>
                    <a:pt x="194" y="1086"/>
                    <a:pt x="199" y="1053"/>
                  </a:cubicBezTo>
                  <a:cubicBezTo>
                    <a:pt x="206" y="1005"/>
                    <a:pt x="214" y="957"/>
                    <a:pt x="214" y="908"/>
                  </a:cubicBezTo>
                  <a:cubicBezTo>
                    <a:pt x="215" y="823"/>
                    <a:pt x="214" y="737"/>
                    <a:pt x="214" y="652"/>
                  </a:cubicBezTo>
                  <a:cubicBezTo>
                    <a:pt x="214" y="619"/>
                    <a:pt x="211" y="585"/>
                    <a:pt x="218" y="552"/>
                  </a:cubicBezTo>
                  <a:cubicBezTo>
                    <a:pt x="224" y="522"/>
                    <a:pt x="225" y="491"/>
                    <a:pt x="225" y="460"/>
                  </a:cubicBezTo>
                  <a:cubicBezTo>
                    <a:pt x="224" y="436"/>
                    <a:pt x="225" y="412"/>
                    <a:pt x="225" y="388"/>
                  </a:cubicBezTo>
                  <a:cubicBezTo>
                    <a:pt x="225" y="352"/>
                    <a:pt x="219" y="318"/>
                    <a:pt x="207" y="284"/>
                  </a:cubicBezTo>
                  <a:cubicBezTo>
                    <a:pt x="199" y="262"/>
                    <a:pt x="191" y="239"/>
                    <a:pt x="184" y="216"/>
                  </a:cubicBezTo>
                  <a:cubicBezTo>
                    <a:pt x="179" y="197"/>
                    <a:pt x="174" y="177"/>
                    <a:pt x="169" y="158"/>
                  </a:cubicBezTo>
                  <a:cubicBezTo>
                    <a:pt x="160" y="157"/>
                    <a:pt x="154" y="162"/>
                    <a:pt x="154" y="172"/>
                  </a:cubicBezTo>
                  <a:cubicBezTo>
                    <a:pt x="152" y="188"/>
                    <a:pt x="155" y="196"/>
                    <a:pt x="162" y="197"/>
                  </a:cubicBezTo>
                  <a:cubicBezTo>
                    <a:pt x="163" y="194"/>
                    <a:pt x="163" y="192"/>
                    <a:pt x="164" y="189"/>
                  </a:cubicBezTo>
                  <a:cubicBezTo>
                    <a:pt x="164" y="189"/>
                    <a:pt x="169" y="189"/>
                    <a:pt x="169" y="190"/>
                  </a:cubicBezTo>
                  <a:cubicBezTo>
                    <a:pt x="170" y="193"/>
                    <a:pt x="172" y="196"/>
                    <a:pt x="171" y="199"/>
                  </a:cubicBezTo>
                  <a:cubicBezTo>
                    <a:pt x="171" y="201"/>
                    <a:pt x="167" y="204"/>
                    <a:pt x="165" y="205"/>
                  </a:cubicBezTo>
                  <a:cubicBezTo>
                    <a:pt x="158" y="207"/>
                    <a:pt x="153" y="204"/>
                    <a:pt x="150" y="197"/>
                  </a:cubicBezTo>
                  <a:cubicBezTo>
                    <a:pt x="144" y="186"/>
                    <a:pt x="145" y="175"/>
                    <a:pt x="147" y="163"/>
                  </a:cubicBezTo>
                  <a:cubicBezTo>
                    <a:pt x="144" y="164"/>
                    <a:pt x="142" y="164"/>
                    <a:pt x="139" y="164"/>
                  </a:cubicBezTo>
                  <a:cubicBezTo>
                    <a:pt x="130" y="164"/>
                    <a:pt x="120" y="166"/>
                    <a:pt x="110" y="164"/>
                  </a:cubicBezTo>
                  <a:cubicBezTo>
                    <a:pt x="84" y="158"/>
                    <a:pt x="60" y="147"/>
                    <a:pt x="40" y="126"/>
                  </a:cubicBezTo>
                  <a:cubicBezTo>
                    <a:pt x="25" y="110"/>
                    <a:pt x="12" y="93"/>
                    <a:pt x="4" y="72"/>
                  </a:cubicBezTo>
                  <a:cubicBezTo>
                    <a:pt x="2" y="67"/>
                    <a:pt x="0" y="62"/>
                    <a:pt x="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7"/>
            <p:cNvSpPr>
              <a:spLocks/>
            </p:cNvSpPr>
            <p:nvPr/>
          </p:nvSpPr>
          <p:spPr bwMode="auto">
            <a:xfrm>
              <a:off x="5313363" y="277813"/>
              <a:ext cx="150813" cy="106363"/>
            </a:xfrm>
            <a:custGeom>
              <a:avLst/>
              <a:gdLst>
                <a:gd name="T0" fmla="*/ 14 w 47"/>
                <a:gd name="T1" fmla="*/ 1 h 33"/>
                <a:gd name="T2" fmla="*/ 18 w 47"/>
                <a:gd name="T3" fmla="*/ 0 h 33"/>
                <a:gd name="T4" fmla="*/ 42 w 47"/>
                <a:gd name="T5" fmla="*/ 13 h 33"/>
                <a:gd name="T6" fmla="*/ 33 w 47"/>
                <a:gd name="T7" fmla="*/ 32 h 33"/>
                <a:gd name="T8" fmla="*/ 8 w 47"/>
                <a:gd name="T9" fmla="*/ 23 h 33"/>
                <a:gd name="T10" fmla="*/ 2 w 47"/>
                <a:gd name="T11" fmla="*/ 10 h 33"/>
                <a:gd name="T12" fmla="*/ 14 w 47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14" y="1"/>
                  </a:moveTo>
                  <a:cubicBezTo>
                    <a:pt x="16" y="0"/>
                    <a:pt x="17" y="1"/>
                    <a:pt x="18" y="0"/>
                  </a:cubicBezTo>
                  <a:cubicBezTo>
                    <a:pt x="29" y="0"/>
                    <a:pt x="36" y="5"/>
                    <a:pt x="42" y="13"/>
                  </a:cubicBezTo>
                  <a:cubicBezTo>
                    <a:pt x="47" y="22"/>
                    <a:pt x="43" y="30"/>
                    <a:pt x="33" y="32"/>
                  </a:cubicBezTo>
                  <a:cubicBezTo>
                    <a:pt x="23" y="33"/>
                    <a:pt x="15" y="29"/>
                    <a:pt x="8" y="23"/>
                  </a:cubicBezTo>
                  <a:cubicBezTo>
                    <a:pt x="4" y="19"/>
                    <a:pt x="0" y="15"/>
                    <a:pt x="2" y="10"/>
                  </a:cubicBezTo>
                  <a:cubicBezTo>
                    <a:pt x="4" y="6"/>
                    <a:pt x="10" y="4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8"/>
            <p:cNvSpPr>
              <a:spLocks/>
            </p:cNvSpPr>
            <p:nvPr/>
          </p:nvSpPr>
          <p:spPr bwMode="auto">
            <a:xfrm>
              <a:off x="5492750" y="287338"/>
              <a:ext cx="117475" cy="96838"/>
            </a:xfrm>
            <a:custGeom>
              <a:avLst/>
              <a:gdLst>
                <a:gd name="T0" fmla="*/ 16 w 37"/>
                <a:gd name="T1" fmla="*/ 1 h 30"/>
                <a:gd name="T2" fmla="*/ 36 w 37"/>
                <a:gd name="T3" fmla="*/ 17 h 30"/>
                <a:gd name="T4" fmla="*/ 21 w 37"/>
                <a:gd name="T5" fmla="*/ 30 h 30"/>
                <a:gd name="T6" fmla="*/ 0 w 37"/>
                <a:gd name="T7" fmla="*/ 12 h 30"/>
                <a:gd name="T8" fmla="*/ 16 w 37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16" y="1"/>
                  </a:moveTo>
                  <a:cubicBezTo>
                    <a:pt x="27" y="0"/>
                    <a:pt x="36" y="8"/>
                    <a:pt x="36" y="17"/>
                  </a:cubicBezTo>
                  <a:cubicBezTo>
                    <a:pt x="37" y="25"/>
                    <a:pt x="31" y="30"/>
                    <a:pt x="21" y="30"/>
                  </a:cubicBezTo>
                  <a:cubicBezTo>
                    <a:pt x="10" y="30"/>
                    <a:pt x="0" y="21"/>
                    <a:pt x="0" y="12"/>
                  </a:cubicBezTo>
                  <a:cubicBezTo>
                    <a:pt x="0" y="5"/>
                    <a:pt x="6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9"/>
            <p:cNvSpPr>
              <a:spLocks/>
            </p:cNvSpPr>
            <p:nvPr/>
          </p:nvSpPr>
          <p:spPr bwMode="auto">
            <a:xfrm>
              <a:off x="6783388" y="1943101"/>
              <a:ext cx="103188" cy="88900"/>
            </a:xfrm>
            <a:custGeom>
              <a:avLst/>
              <a:gdLst>
                <a:gd name="T0" fmla="*/ 15 w 32"/>
                <a:gd name="T1" fmla="*/ 0 h 28"/>
                <a:gd name="T2" fmla="*/ 31 w 32"/>
                <a:gd name="T3" fmla="*/ 12 h 28"/>
                <a:gd name="T4" fmla="*/ 19 w 32"/>
                <a:gd name="T5" fmla="*/ 28 h 28"/>
                <a:gd name="T6" fmla="*/ 0 w 32"/>
                <a:gd name="T7" fmla="*/ 14 h 28"/>
                <a:gd name="T8" fmla="*/ 15 w 3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15" y="0"/>
                  </a:moveTo>
                  <a:cubicBezTo>
                    <a:pt x="25" y="0"/>
                    <a:pt x="31" y="5"/>
                    <a:pt x="31" y="12"/>
                  </a:cubicBezTo>
                  <a:cubicBezTo>
                    <a:pt x="32" y="21"/>
                    <a:pt x="26" y="28"/>
                    <a:pt x="19" y="28"/>
                  </a:cubicBezTo>
                  <a:cubicBezTo>
                    <a:pt x="10" y="28"/>
                    <a:pt x="0" y="21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0"/>
            <p:cNvSpPr>
              <a:spLocks/>
            </p:cNvSpPr>
            <p:nvPr/>
          </p:nvSpPr>
          <p:spPr bwMode="auto">
            <a:xfrm>
              <a:off x="5751513" y="339726"/>
              <a:ext cx="92075" cy="88900"/>
            </a:xfrm>
            <a:custGeom>
              <a:avLst/>
              <a:gdLst>
                <a:gd name="T0" fmla="*/ 11 w 29"/>
                <a:gd name="T1" fmla="*/ 0 h 28"/>
                <a:gd name="T2" fmla="*/ 29 w 29"/>
                <a:gd name="T3" fmla="*/ 16 h 28"/>
                <a:gd name="T4" fmla="*/ 19 w 29"/>
                <a:gd name="T5" fmla="*/ 28 h 28"/>
                <a:gd name="T6" fmla="*/ 0 w 29"/>
                <a:gd name="T7" fmla="*/ 12 h 28"/>
                <a:gd name="T8" fmla="*/ 11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1" y="0"/>
                  </a:moveTo>
                  <a:cubicBezTo>
                    <a:pt x="19" y="0"/>
                    <a:pt x="29" y="8"/>
                    <a:pt x="29" y="16"/>
                  </a:cubicBezTo>
                  <a:cubicBezTo>
                    <a:pt x="29" y="23"/>
                    <a:pt x="25" y="28"/>
                    <a:pt x="19" y="28"/>
                  </a:cubicBezTo>
                  <a:cubicBezTo>
                    <a:pt x="9" y="28"/>
                    <a:pt x="0" y="20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1"/>
            <p:cNvSpPr>
              <a:spLocks/>
            </p:cNvSpPr>
            <p:nvPr/>
          </p:nvSpPr>
          <p:spPr bwMode="auto">
            <a:xfrm>
              <a:off x="5953125" y="811213"/>
              <a:ext cx="98425" cy="80963"/>
            </a:xfrm>
            <a:custGeom>
              <a:avLst/>
              <a:gdLst>
                <a:gd name="T0" fmla="*/ 19 w 31"/>
                <a:gd name="T1" fmla="*/ 0 h 25"/>
                <a:gd name="T2" fmla="*/ 31 w 31"/>
                <a:gd name="T3" fmla="*/ 12 h 25"/>
                <a:gd name="T4" fmla="*/ 18 w 31"/>
                <a:gd name="T5" fmla="*/ 25 h 25"/>
                <a:gd name="T6" fmla="*/ 1 w 31"/>
                <a:gd name="T7" fmla="*/ 12 h 25"/>
                <a:gd name="T8" fmla="*/ 19 w 3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19" y="0"/>
                  </a:moveTo>
                  <a:cubicBezTo>
                    <a:pt x="26" y="0"/>
                    <a:pt x="31" y="4"/>
                    <a:pt x="31" y="12"/>
                  </a:cubicBezTo>
                  <a:cubicBezTo>
                    <a:pt x="31" y="20"/>
                    <a:pt x="25" y="25"/>
                    <a:pt x="18" y="25"/>
                  </a:cubicBezTo>
                  <a:cubicBezTo>
                    <a:pt x="8" y="25"/>
                    <a:pt x="1" y="19"/>
                    <a:pt x="1" y="12"/>
                  </a:cubicBezTo>
                  <a:cubicBezTo>
                    <a:pt x="0" y="4"/>
                    <a:pt x="7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2"/>
            <p:cNvSpPr>
              <a:spLocks/>
            </p:cNvSpPr>
            <p:nvPr/>
          </p:nvSpPr>
          <p:spPr bwMode="auto">
            <a:xfrm>
              <a:off x="5892800" y="527051"/>
              <a:ext cx="95250" cy="93663"/>
            </a:xfrm>
            <a:custGeom>
              <a:avLst/>
              <a:gdLst>
                <a:gd name="T0" fmla="*/ 7 w 30"/>
                <a:gd name="T1" fmla="*/ 2 h 29"/>
                <a:gd name="T2" fmla="*/ 26 w 30"/>
                <a:gd name="T3" fmla="*/ 8 h 29"/>
                <a:gd name="T4" fmla="*/ 27 w 30"/>
                <a:gd name="T5" fmla="*/ 23 h 29"/>
                <a:gd name="T6" fmla="*/ 20 w 30"/>
                <a:gd name="T7" fmla="*/ 29 h 29"/>
                <a:gd name="T8" fmla="*/ 0 w 30"/>
                <a:gd name="T9" fmla="*/ 11 h 29"/>
                <a:gd name="T10" fmla="*/ 7 w 30"/>
                <a:gd name="T1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7" y="2"/>
                  </a:moveTo>
                  <a:cubicBezTo>
                    <a:pt x="14" y="0"/>
                    <a:pt x="21" y="2"/>
                    <a:pt x="26" y="8"/>
                  </a:cubicBezTo>
                  <a:cubicBezTo>
                    <a:pt x="30" y="13"/>
                    <a:pt x="30" y="18"/>
                    <a:pt x="27" y="23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0" y="29"/>
                    <a:pt x="0" y="18"/>
                    <a:pt x="0" y="11"/>
                  </a:cubicBezTo>
                  <a:cubicBezTo>
                    <a:pt x="0" y="6"/>
                    <a:pt x="2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3"/>
            <p:cNvSpPr>
              <a:spLocks/>
            </p:cNvSpPr>
            <p:nvPr/>
          </p:nvSpPr>
          <p:spPr bwMode="auto">
            <a:xfrm>
              <a:off x="6196013" y="725488"/>
              <a:ext cx="82550" cy="92075"/>
            </a:xfrm>
            <a:custGeom>
              <a:avLst/>
              <a:gdLst>
                <a:gd name="T0" fmla="*/ 9 w 26"/>
                <a:gd name="T1" fmla="*/ 1 h 29"/>
                <a:gd name="T2" fmla="*/ 25 w 26"/>
                <a:gd name="T3" fmla="*/ 18 h 29"/>
                <a:gd name="T4" fmla="*/ 16 w 26"/>
                <a:gd name="T5" fmla="*/ 29 h 29"/>
                <a:gd name="T6" fmla="*/ 0 w 26"/>
                <a:gd name="T7" fmla="*/ 12 h 29"/>
                <a:gd name="T8" fmla="*/ 9 w 26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9" y="1"/>
                  </a:moveTo>
                  <a:cubicBezTo>
                    <a:pt x="19" y="0"/>
                    <a:pt x="25" y="7"/>
                    <a:pt x="25" y="18"/>
                  </a:cubicBezTo>
                  <a:cubicBezTo>
                    <a:pt x="26" y="26"/>
                    <a:pt x="22" y="29"/>
                    <a:pt x="16" y="29"/>
                  </a:cubicBezTo>
                  <a:cubicBezTo>
                    <a:pt x="8" y="29"/>
                    <a:pt x="0" y="20"/>
                    <a:pt x="0" y="12"/>
                  </a:cubicBezTo>
                  <a:cubicBezTo>
                    <a:pt x="0" y="4"/>
                    <a:pt x="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54"/>
            <p:cNvSpPr>
              <a:spLocks/>
            </p:cNvSpPr>
            <p:nvPr/>
          </p:nvSpPr>
          <p:spPr bwMode="auto">
            <a:xfrm>
              <a:off x="7053263" y="1943101"/>
              <a:ext cx="79375" cy="85725"/>
            </a:xfrm>
            <a:custGeom>
              <a:avLst/>
              <a:gdLst>
                <a:gd name="T0" fmla="*/ 10 w 25"/>
                <a:gd name="T1" fmla="*/ 0 h 27"/>
                <a:gd name="T2" fmla="*/ 25 w 25"/>
                <a:gd name="T3" fmla="*/ 14 h 27"/>
                <a:gd name="T4" fmla="*/ 15 w 25"/>
                <a:gd name="T5" fmla="*/ 27 h 27"/>
                <a:gd name="T6" fmla="*/ 0 w 25"/>
                <a:gd name="T7" fmla="*/ 12 h 27"/>
                <a:gd name="T8" fmla="*/ 10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10" y="0"/>
                  </a:moveTo>
                  <a:cubicBezTo>
                    <a:pt x="19" y="0"/>
                    <a:pt x="25" y="6"/>
                    <a:pt x="25" y="14"/>
                  </a:cubicBezTo>
                  <a:cubicBezTo>
                    <a:pt x="25" y="22"/>
                    <a:pt x="21" y="27"/>
                    <a:pt x="15" y="27"/>
                  </a:cubicBezTo>
                  <a:cubicBezTo>
                    <a:pt x="7" y="27"/>
                    <a:pt x="0" y="20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55"/>
            <p:cNvSpPr>
              <a:spLocks/>
            </p:cNvSpPr>
            <p:nvPr/>
          </p:nvSpPr>
          <p:spPr bwMode="auto">
            <a:xfrm>
              <a:off x="5275263" y="163513"/>
              <a:ext cx="85725" cy="79375"/>
            </a:xfrm>
            <a:custGeom>
              <a:avLst/>
              <a:gdLst>
                <a:gd name="T0" fmla="*/ 11 w 27"/>
                <a:gd name="T1" fmla="*/ 1 h 25"/>
                <a:gd name="T2" fmla="*/ 26 w 27"/>
                <a:gd name="T3" fmla="*/ 12 h 25"/>
                <a:gd name="T4" fmla="*/ 15 w 27"/>
                <a:gd name="T5" fmla="*/ 25 h 25"/>
                <a:gd name="T6" fmla="*/ 0 w 27"/>
                <a:gd name="T7" fmla="*/ 11 h 25"/>
                <a:gd name="T8" fmla="*/ 11 w 27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11" y="1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7" y="19"/>
                    <a:pt x="22" y="25"/>
                    <a:pt x="15" y="25"/>
                  </a:cubicBezTo>
                  <a:cubicBezTo>
                    <a:pt x="7" y="25"/>
                    <a:pt x="0" y="18"/>
                    <a:pt x="0" y="11"/>
                  </a:cubicBezTo>
                  <a:cubicBezTo>
                    <a:pt x="0" y="4"/>
                    <a:pt x="4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56"/>
            <p:cNvSpPr>
              <a:spLocks/>
            </p:cNvSpPr>
            <p:nvPr/>
          </p:nvSpPr>
          <p:spPr bwMode="auto">
            <a:xfrm>
              <a:off x="7451725" y="2000251"/>
              <a:ext cx="77788" cy="76200"/>
            </a:xfrm>
            <a:custGeom>
              <a:avLst/>
              <a:gdLst>
                <a:gd name="T0" fmla="*/ 11 w 24"/>
                <a:gd name="T1" fmla="*/ 1 h 24"/>
                <a:gd name="T2" fmla="*/ 24 w 24"/>
                <a:gd name="T3" fmla="*/ 14 h 24"/>
                <a:gd name="T4" fmla="*/ 14 w 24"/>
                <a:gd name="T5" fmla="*/ 24 h 24"/>
                <a:gd name="T6" fmla="*/ 0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18" y="1"/>
                    <a:pt x="24" y="7"/>
                    <a:pt x="24" y="14"/>
                  </a:cubicBezTo>
                  <a:cubicBezTo>
                    <a:pt x="23" y="20"/>
                    <a:pt x="20" y="24"/>
                    <a:pt x="14" y="24"/>
                  </a:cubicBezTo>
                  <a:cubicBezTo>
                    <a:pt x="7" y="24"/>
                    <a:pt x="0" y="18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57"/>
            <p:cNvSpPr>
              <a:spLocks/>
            </p:cNvSpPr>
            <p:nvPr/>
          </p:nvSpPr>
          <p:spPr bwMode="auto">
            <a:xfrm>
              <a:off x="6089650" y="630238"/>
              <a:ext cx="74613" cy="76200"/>
            </a:xfrm>
            <a:custGeom>
              <a:avLst/>
              <a:gdLst>
                <a:gd name="T0" fmla="*/ 11 w 23"/>
                <a:gd name="T1" fmla="*/ 0 h 24"/>
                <a:gd name="T2" fmla="*/ 23 w 23"/>
                <a:gd name="T3" fmla="*/ 13 h 24"/>
                <a:gd name="T4" fmla="*/ 14 w 23"/>
                <a:gd name="T5" fmla="*/ 23 h 24"/>
                <a:gd name="T6" fmla="*/ 0 w 23"/>
                <a:gd name="T7" fmla="*/ 10 h 24"/>
                <a:gd name="T8" fmla="*/ 11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1" y="0"/>
                  </a:moveTo>
                  <a:cubicBezTo>
                    <a:pt x="17" y="0"/>
                    <a:pt x="23" y="5"/>
                    <a:pt x="23" y="13"/>
                  </a:cubicBezTo>
                  <a:cubicBezTo>
                    <a:pt x="23" y="19"/>
                    <a:pt x="20" y="23"/>
                    <a:pt x="14" y="23"/>
                  </a:cubicBezTo>
                  <a:cubicBezTo>
                    <a:pt x="7" y="24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8"/>
            <p:cNvSpPr>
              <a:spLocks/>
            </p:cNvSpPr>
            <p:nvPr/>
          </p:nvSpPr>
          <p:spPr bwMode="auto">
            <a:xfrm>
              <a:off x="6359525" y="574676"/>
              <a:ext cx="82550" cy="71438"/>
            </a:xfrm>
            <a:custGeom>
              <a:avLst/>
              <a:gdLst>
                <a:gd name="T0" fmla="*/ 9 w 26"/>
                <a:gd name="T1" fmla="*/ 0 h 22"/>
                <a:gd name="T2" fmla="*/ 26 w 26"/>
                <a:gd name="T3" fmla="*/ 11 h 22"/>
                <a:gd name="T4" fmla="*/ 14 w 26"/>
                <a:gd name="T5" fmla="*/ 22 h 22"/>
                <a:gd name="T6" fmla="*/ 0 w 26"/>
                <a:gd name="T7" fmla="*/ 10 h 22"/>
                <a:gd name="T8" fmla="*/ 9 w 2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9" y="0"/>
                  </a:moveTo>
                  <a:cubicBezTo>
                    <a:pt x="17" y="0"/>
                    <a:pt x="26" y="6"/>
                    <a:pt x="26" y="11"/>
                  </a:cubicBezTo>
                  <a:cubicBezTo>
                    <a:pt x="25" y="16"/>
                    <a:pt x="19" y="22"/>
                    <a:pt x="14" y="22"/>
                  </a:cubicBezTo>
                  <a:cubicBezTo>
                    <a:pt x="6" y="22"/>
                    <a:pt x="0" y="17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9"/>
            <p:cNvSpPr>
              <a:spLocks/>
            </p:cNvSpPr>
            <p:nvPr/>
          </p:nvSpPr>
          <p:spPr bwMode="auto">
            <a:xfrm>
              <a:off x="5127625" y="201613"/>
              <a:ext cx="69850" cy="76200"/>
            </a:xfrm>
            <a:custGeom>
              <a:avLst/>
              <a:gdLst>
                <a:gd name="T0" fmla="*/ 10 w 22"/>
                <a:gd name="T1" fmla="*/ 1 h 24"/>
                <a:gd name="T2" fmla="*/ 22 w 22"/>
                <a:gd name="T3" fmla="*/ 12 h 24"/>
                <a:gd name="T4" fmla="*/ 12 w 22"/>
                <a:gd name="T5" fmla="*/ 24 h 24"/>
                <a:gd name="T6" fmla="*/ 0 w 22"/>
                <a:gd name="T7" fmla="*/ 10 h 24"/>
                <a:gd name="T8" fmla="*/ 10 w 22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0" y="1"/>
                  </a:moveTo>
                  <a:cubicBezTo>
                    <a:pt x="17" y="0"/>
                    <a:pt x="22" y="5"/>
                    <a:pt x="22" y="12"/>
                  </a:cubicBezTo>
                  <a:cubicBezTo>
                    <a:pt x="22" y="18"/>
                    <a:pt x="17" y="24"/>
                    <a:pt x="12" y="24"/>
                  </a:cubicBezTo>
                  <a:cubicBezTo>
                    <a:pt x="6" y="23"/>
                    <a:pt x="0" y="16"/>
                    <a:pt x="0" y="10"/>
                  </a:cubicBezTo>
                  <a:cubicBezTo>
                    <a:pt x="0" y="4"/>
                    <a:pt x="4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0"/>
            <p:cNvSpPr>
              <a:spLocks/>
            </p:cNvSpPr>
            <p:nvPr/>
          </p:nvSpPr>
          <p:spPr bwMode="auto">
            <a:xfrm>
              <a:off x="5668963" y="377826"/>
              <a:ext cx="66675" cy="76200"/>
            </a:xfrm>
            <a:custGeom>
              <a:avLst/>
              <a:gdLst>
                <a:gd name="T0" fmla="*/ 8 w 21"/>
                <a:gd name="T1" fmla="*/ 0 h 24"/>
                <a:gd name="T2" fmla="*/ 21 w 21"/>
                <a:gd name="T3" fmla="*/ 15 h 24"/>
                <a:gd name="T4" fmla="*/ 14 w 21"/>
                <a:gd name="T5" fmla="*/ 24 h 24"/>
                <a:gd name="T6" fmla="*/ 0 w 21"/>
                <a:gd name="T7" fmla="*/ 8 h 24"/>
                <a:gd name="T8" fmla="*/ 8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8" y="0"/>
                  </a:moveTo>
                  <a:cubicBezTo>
                    <a:pt x="15" y="0"/>
                    <a:pt x="21" y="7"/>
                    <a:pt x="21" y="15"/>
                  </a:cubicBezTo>
                  <a:cubicBezTo>
                    <a:pt x="21" y="20"/>
                    <a:pt x="19" y="24"/>
                    <a:pt x="14" y="24"/>
                  </a:cubicBezTo>
                  <a:cubicBezTo>
                    <a:pt x="7" y="24"/>
                    <a:pt x="0" y="16"/>
                    <a:pt x="0" y="8"/>
                  </a:cubicBezTo>
                  <a:cubicBezTo>
                    <a:pt x="1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61"/>
            <p:cNvSpPr>
              <a:spLocks/>
            </p:cNvSpPr>
            <p:nvPr/>
          </p:nvSpPr>
          <p:spPr bwMode="auto">
            <a:xfrm>
              <a:off x="6394450" y="671513"/>
              <a:ext cx="66675" cy="73025"/>
            </a:xfrm>
            <a:custGeom>
              <a:avLst/>
              <a:gdLst>
                <a:gd name="T0" fmla="*/ 9 w 21"/>
                <a:gd name="T1" fmla="*/ 0 h 23"/>
                <a:gd name="T2" fmla="*/ 21 w 21"/>
                <a:gd name="T3" fmla="*/ 12 h 23"/>
                <a:gd name="T4" fmla="*/ 12 w 21"/>
                <a:gd name="T5" fmla="*/ 23 h 23"/>
                <a:gd name="T6" fmla="*/ 0 w 21"/>
                <a:gd name="T7" fmla="*/ 11 h 23"/>
                <a:gd name="T8" fmla="*/ 9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9" y="0"/>
                  </a:moveTo>
                  <a:cubicBezTo>
                    <a:pt x="16" y="0"/>
                    <a:pt x="21" y="5"/>
                    <a:pt x="21" y="12"/>
                  </a:cubicBezTo>
                  <a:cubicBezTo>
                    <a:pt x="21" y="19"/>
                    <a:pt x="17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2"/>
            <p:cNvSpPr>
              <a:spLocks/>
            </p:cNvSpPr>
            <p:nvPr/>
          </p:nvSpPr>
          <p:spPr bwMode="auto">
            <a:xfrm>
              <a:off x="7258050" y="2003426"/>
              <a:ext cx="66675" cy="76200"/>
            </a:xfrm>
            <a:custGeom>
              <a:avLst/>
              <a:gdLst>
                <a:gd name="T0" fmla="*/ 7 w 21"/>
                <a:gd name="T1" fmla="*/ 0 h 24"/>
                <a:gd name="T2" fmla="*/ 21 w 21"/>
                <a:gd name="T3" fmla="*/ 13 h 24"/>
                <a:gd name="T4" fmla="*/ 13 w 21"/>
                <a:gd name="T5" fmla="*/ 23 h 24"/>
                <a:gd name="T6" fmla="*/ 0 w 21"/>
                <a:gd name="T7" fmla="*/ 9 h 24"/>
                <a:gd name="T8" fmla="*/ 7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7" y="0"/>
                  </a:moveTo>
                  <a:cubicBezTo>
                    <a:pt x="15" y="0"/>
                    <a:pt x="21" y="6"/>
                    <a:pt x="21" y="13"/>
                  </a:cubicBezTo>
                  <a:cubicBezTo>
                    <a:pt x="21" y="18"/>
                    <a:pt x="19" y="23"/>
                    <a:pt x="13" y="23"/>
                  </a:cubicBezTo>
                  <a:cubicBezTo>
                    <a:pt x="6" y="24"/>
                    <a:pt x="0" y="16"/>
                    <a:pt x="0" y="9"/>
                  </a:cubicBezTo>
                  <a:cubicBezTo>
                    <a:pt x="0" y="3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3"/>
            <p:cNvSpPr>
              <a:spLocks/>
            </p:cNvSpPr>
            <p:nvPr/>
          </p:nvSpPr>
          <p:spPr bwMode="auto">
            <a:xfrm>
              <a:off x="6940550" y="1943101"/>
              <a:ext cx="63500" cy="76200"/>
            </a:xfrm>
            <a:custGeom>
              <a:avLst/>
              <a:gdLst>
                <a:gd name="T0" fmla="*/ 8 w 20"/>
                <a:gd name="T1" fmla="*/ 0 h 24"/>
                <a:gd name="T2" fmla="*/ 20 w 20"/>
                <a:gd name="T3" fmla="*/ 13 h 24"/>
                <a:gd name="T4" fmla="*/ 12 w 20"/>
                <a:gd name="T5" fmla="*/ 24 h 24"/>
                <a:gd name="T6" fmla="*/ 0 w 20"/>
                <a:gd name="T7" fmla="*/ 10 h 24"/>
                <a:gd name="T8" fmla="*/ 8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8" y="0"/>
                  </a:moveTo>
                  <a:cubicBezTo>
                    <a:pt x="14" y="0"/>
                    <a:pt x="20" y="6"/>
                    <a:pt x="20" y="13"/>
                  </a:cubicBezTo>
                  <a:cubicBezTo>
                    <a:pt x="20" y="18"/>
                    <a:pt x="18" y="23"/>
                    <a:pt x="12" y="24"/>
                  </a:cubicBezTo>
                  <a:cubicBezTo>
                    <a:pt x="6" y="24"/>
                    <a:pt x="0" y="17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4"/>
            <p:cNvSpPr>
              <a:spLocks/>
            </p:cNvSpPr>
            <p:nvPr/>
          </p:nvSpPr>
          <p:spPr bwMode="auto">
            <a:xfrm>
              <a:off x="6994525" y="1846263"/>
              <a:ext cx="71438" cy="60325"/>
            </a:xfrm>
            <a:custGeom>
              <a:avLst/>
              <a:gdLst>
                <a:gd name="T0" fmla="*/ 8 w 22"/>
                <a:gd name="T1" fmla="*/ 0 h 19"/>
                <a:gd name="T2" fmla="*/ 22 w 22"/>
                <a:gd name="T3" fmla="*/ 11 h 19"/>
                <a:gd name="T4" fmla="*/ 14 w 22"/>
                <a:gd name="T5" fmla="*/ 19 h 19"/>
                <a:gd name="T6" fmla="*/ 1 w 22"/>
                <a:gd name="T7" fmla="*/ 8 h 19"/>
                <a:gd name="T8" fmla="*/ 8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8" y="0"/>
                  </a:moveTo>
                  <a:cubicBezTo>
                    <a:pt x="15" y="0"/>
                    <a:pt x="22" y="6"/>
                    <a:pt x="22" y="11"/>
                  </a:cubicBezTo>
                  <a:cubicBezTo>
                    <a:pt x="22" y="17"/>
                    <a:pt x="19" y="19"/>
                    <a:pt x="14" y="19"/>
                  </a:cubicBezTo>
                  <a:cubicBezTo>
                    <a:pt x="6" y="19"/>
                    <a:pt x="0" y="14"/>
                    <a:pt x="1" y="8"/>
                  </a:cubicBezTo>
                  <a:cubicBezTo>
                    <a:pt x="1" y="3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5"/>
            <p:cNvSpPr>
              <a:spLocks/>
            </p:cNvSpPr>
            <p:nvPr/>
          </p:nvSpPr>
          <p:spPr bwMode="auto">
            <a:xfrm>
              <a:off x="7221538" y="1884363"/>
              <a:ext cx="65088" cy="65088"/>
            </a:xfrm>
            <a:custGeom>
              <a:avLst/>
              <a:gdLst>
                <a:gd name="T0" fmla="*/ 9 w 20"/>
                <a:gd name="T1" fmla="*/ 0 h 20"/>
                <a:gd name="T2" fmla="*/ 20 w 20"/>
                <a:gd name="T3" fmla="*/ 10 h 20"/>
                <a:gd name="T4" fmla="*/ 11 w 20"/>
                <a:gd name="T5" fmla="*/ 20 h 20"/>
                <a:gd name="T6" fmla="*/ 0 w 20"/>
                <a:gd name="T7" fmla="*/ 10 h 20"/>
                <a:gd name="T8" fmla="*/ 9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66"/>
            <p:cNvSpPr>
              <a:spLocks/>
            </p:cNvSpPr>
            <p:nvPr/>
          </p:nvSpPr>
          <p:spPr bwMode="auto">
            <a:xfrm>
              <a:off x="6080125" y="754063"/>
              <a:ext cx="65088" cy="66675"/>
            </a:xfrm>
            <a:custGeom>
              <a:avLst/>
              <a:gdLst>
                <a:gd name="T0" fmla="*/ 8 w 20"/>
                <a:gd name="T1" fmla="*/ 1 h 21"/>
                <a:gd name="T2" fmla="*/ 19 w 20"/>
                <a:gd name="T3" fmla="*/ 10 h 21"/>
                <a:gd name="T4" fmla="*/ 10 w 20"/>
                <a:gd name="T5" fmla="*/ 20 h 21"/>
                <a:gd name="T6" fmla="*/ 0 w 20"/>
                <a:gd name="T7" fmla="*/ 10 h 21"/>
                <a:gd name="T8" fmla="*/ 8 w 20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8" y="1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20" y="16"/>
                    <a:pt x="16" y="20"/>
                    <a:pt x="10" y="20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2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7"/>
            <p:cNvSpPr>
              <a:spLocks/>
            </p:cNvSpPr>
            <p:nvPr/>
          </p:nvSpPr>
          <p:spPr bwMode="auto">
            <a:xfrm>
              <a:off x="5888038" y="393701"/>
              <a:ext cx="61913" cy="57150"/>
            </a:xfrm>
            <a:custGeom>
              <a:avLst/>
              <a:gdLst>
                <a:gd name="T0" fmla="*/ 6 w 19"/>
                <a:gd name="T1" fmla="*/ 0 h 18"/>
                <a:gd name="T2" fmla="*/ 19 w 19"/>
                <a:gd name="T3" fmla="*/ 10 h 18"/>
                <a:gd name="T4" fmla="*/ 11 w 19"/>
                <a:gd name="T5" fmla="*/ 18 h 18"/>
                <a:gd name="T6" fmla="*/ 0 w 19"/>
                <a:gd name="T7" fmla="*/ 7 h 18"/>
                <a:gd name="T8" fmla="*/ 6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cubicBezTo>
                    <a:pt x="13" y="0"/>
                    <a:pt x="19" y="5"/>
                    <a:pt x="19" y="10"/>
                  </a:cubicBezTo>
                  <a:cubicBezTo>
                    <a:pt x="19" y="15"/>
                    <a:pt x="17" y="18"/>
                    <a:pt x="11" y="18"/>
                  </a:cubicBezTo>
                  <a:cubicBezTo>
                    <a:pt x="5" y="18"/>
                    <a:pt x="0" y="13"/>
                    <a:pt x="0" y="7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68"/>
            <p:cNvSpPr>
              <a:spLocks/>
            </p:cNvSpPr>
            <p:nvPr/>
          </p:nvSpPr>
          <p:spPr bwMode="auto">
            <a:xfrm>
              <a:off x="7529513" y="2182813"/>
              <a:ext cx="53975" cy="57150"/>
            </a:xfrm>
            <a:custGeom>
              <a:avLst/>
              <a:gdLst>
                <a:gd name="T0" fmla="*/ 8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8 h 18"/>
                <a:gd name="T8" fmla="*/ 8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14" y="0"/>
                    <a:pt x="17" y="4"/>
                    <a:pt x="17" y="9"/>
                  </a:cubicBezTo>
                  <a:cubicBezTo>
                    <a:pt x="17" y="15"/>
                    <a:pt x="14" y="18"/>
                    <a:pt x="8" y="18"/>
                  </a:cubicBezTo>
                  <a:cubicBezTo>
                    <a:pt x="3" y="18"/>
                    <a:pt x="0" y="15"/>
                    <a:pt x="0" y="8"/>
                  </a:cubicBezTo>
                  <a:cubicBezTo>
                    <a:pt x="0" y="3"/>
                    <a:pt x="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69"/>
            <p:cNvSpPr>
              <a:spLocks/>
            </p:cNvSpPr>
            <p:nvPr/>
          </p:nvSpPr>
          <p:spPr bwMode="auto">
            <a:xfrm>
              <a:off x="5430838" y="211138"/>
              <a:ext cx="65088" cy="50800"/>
            </a:xfrm>
            <a:custGeom>
              <a:avLst/>
              <a:gdLst>
                <a:gd name="T0" fmla="*/ 9 w 20"/>
                <a:gd name="T1" fmla="*/ 0 h 16"/>
                <a:gd name="T2" fmla="*/ 20 w 20"/>
                <a:gd name="T3" fmla="*/ 9 h 16"/>
                <a:gd name="T4" fmla="*/ 13 w 20"/>
                <a:gd name="T5" fmla="*/ 16 h 16"/>
                <a:gd name="T6" fmla="*/ 0 w 20"/>
                <a:gd name="T7" fmla="*/ 7 h 16"/>
                <a:gd name="T8" fmla="*/ 9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9" y="0"/>
                  </a:moveTo>
                  <a:cubicBezTo>
                    <a:pt x="16" y="0"/>
                    <a:pt x="20" y="4"/>
                    <a:pt x="20" y="9"/>
                  </a:cubicBezTo>
                  <a:cubicBezTo>
                    <a:pt x="20" y="14"/>
                    <a:pt x="17" y="16"/>
                    <a:pt x="13" y="16"/>
                  </a:cubicBezTo>
                  <a:cubicBezTo>
                    <a:pt x="6" y="16"/>
                    <a:pt x="0" y="12"/>
                    <a:pt x="0" y="7"/>
                  </a:cubicBezTo>
                  <a:cubicBezTo>
                    <a:pt x="0" y="1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0"/>
            <p:cNvSpPr>
              <a:spLocks/>
            </p:cNvSpPr>
            <p:nvPr/>
          </p:nvSpPr>
          <p:spPr bwMode="auto">
            <a:xfrm>
              <a:off x="5224463" y="277813"/>
              <a:ext cx="50800" cy="55563"/>
            </a:xfrm>
            <a:custGeom>
              <a:avLst/>
              <a:gdLst>
                <a:gd name="T0" fmla="*/ 8 w 16"/>
                <a:gd name="T1" fmla="*/ 0 h 17"/>
                <a:gd name="T2" fmla="*/ 15 w 16"/>
                <a:gd name="T3" fmla="*/ 9 h 17"/>
                <a:gd name="T4" fmla="*/ 9 w 16"/>
                <a:gd name="T5" fmla="*/ 17 h 17"/>
                <a:gd name="T6" fmla="*/ 0 w 16"/>
                <a:gd name="T7" fmla="*/ 10 h 17"/>
                <a:gd name="T8" fmla="*/ 8 w 1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13" y="0"/>
                    <a:pt x="15" y="4"/>
                    <a:pt x="15" y="9"/>
                  </a:cubicBezTo>
                  <a:cubicBezTo>
                    <a:pt x="16" y="14"/>
                    <a:pt x="13" y="17"/>
                    <a:pt x="9" y="17"/>
                  </a:cubicBezTo>
                  <a:cubicBezTo>
                    <a:pt x="4" y="17"/>
                    <a:pt x="0" y="16"/>
                    <a:pt x="0" y="10"/>
                  </a:cubicBezTo>
                  <a:cubicBezTo>
                    <a:pt x="0" y="5"/>
                    <a:pt x="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1"/>
            <p:cNvSpPr>
              <a:spLocks/>
            </p:cNvSpPr>
            <p:nvPr/>
          </p:nvSpPr>
          <p:spPr bwMode="auto">
            <a:xfrm>
              <a:off x="5565775" y="182563"/>
              <a:ext cx="57150" cy="60325"/>
            </a:xfrm>
            <a:custGeom>
              <a:avLst/>
              <a:gdLst>
                <a:gd name="T0" fmla="*/ 7 w 18"/>
                <a:gd name="T1" fmla="*/ 2 h 19"/>
                <a:gd name="T2" fmla="*/ 18 w 18"/>
                <a:gd name="T3" fmla="*/ 10 h 19"/>
                <a:gd name="T4" fmla="*/ 12 w 18"/>
                <a:gd name="T5" fmla="*/ 18 h 19"/>
                <a:gd name="T6" fmla="*/ 0 w 18"/>
                <a:gd name="T7" fmla="*/ 8 h 19"/>
                <a:gd name="T8" fmla="*/ 7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7" y="2"/>
                  </a:moveTo>
                  <a:cubicBezTo>
                    <a:pt x="12" y="0"/>
                    <a:pt x="17" y="5"/>
                    <a:pt x="18" y="10"/>
                  </a:cubicBezTo>
                  <a:cubicBezTo>
                    <a:pt x="18" y="14"/>
                    <a:pt x="16" y="17"/>
                    <a:pt x="12" y="18"/>
                  </a:cubicBezTo>
                  <a:cubicBezTo>
                    <a:pt x="7" y="19"/>
                    <a:pt x="2" y="14"/>
                    <a:pt x="0" y="8"/>
                  </a:cubicBezTo>
                  <a:cubicBezTo>
                    <a:pt x="2" y="6"/>
                    <a:pt x="4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2"/>
            <p:cNvSpPr>
              <a:spLocks/>
            </p:cNvSpPr>
            <p:nvPr/>
          </p:nvSpPr>
          <p:spPr bwMode="auto">
            <a:xfrm>
              <a:off x="7372350" y="2044701"/>
              <a:ext cx="53975" cy="57150"/>
            </a:xfrm>
            <a:custGeom>
              <a:avLst/>
              <a:gdLst>
                <a:gd name="T0" fmla="*/ 7 w 17"/>
                <a:gd name="T1" fmla="*/ 1 h 18"/>
                <a:gd name="T2" fmla="*/ 16 w 17"/>
                <a:gd name="T3" fmla="*/ 11 h 18"/>
                <a:gd name="T4" fmla="*/ 12 w 17"/>
                <a:gd name="T5" fmla="*/ 18 h 18"/>
                <a:gd name="T6" fmla="*/ 0 w 17"/>
                <a:gd name="T7" fmla="*/ 8 h 18"/>
                <a:gd name="T8" fmla="*/ 7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7" y="1"/>
                  </a:moveTo>
                  <a:cubicBezTo>
                    <a:pt x="12" y="0"/>
                    <a:pt x="17" y="6"/>
                    <a:pt x="16" y="11"/>
                  </a:cubicBezTo>
                  <a:cubicBezTo>
                    <a:pt x="16" y="14"/>
                    <a:pt x="13" y="16"/>
                    <a:pt x="12" y="18"/>
                  </a:cubicBezTo>
                  <a:cubicBezTo>
                    <a:pt x="4" y="17"/>
                    <a:pt x="0" y="14"/>
                    <a:pt x="0" y="8"/>
                  </a:cubicBezTo>
                  <a:cubicBezTo>
                    <a:pt x="0" y="4"/>
                    <a:pt x="2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3"/>
            <p:cNvSpPr>
              <a:spLocks/>
            </p:cNvSpPr>
            <p:nvPr/>
          </p:nvSpPr>
          <p:spPr bwMode="auto">
            <a:xfrm>
              <a:off x="5773738" y="488951"/>
              <a:ext cx="57150" cy="47625"/>
            </a:xfrm>
            <a:custGeom>
              <a:avLst/>
              <a:gdLst>
                <a:gd name="T0" fmla="*/ 8 w 18"/>
                <a:gd name="T1" fmla="*/ 0 h 15"/>
                <a:gd name="T2" fmla="*/ 18 w 18"/>
                <a:gd name="T3" fmla="*/ 9 h 15"/>
                <a:gd name="T4" fmla="*/ 13 w 18"/>
                <a:gd name="T5" fmla="*/ 15 h 15"/>
                <a:gd name="T6" fmla="*/ 1 w 18"/>
                <a:gd name="T7" fmla="*/ 6 h 15"/>
                <a:gd name="T8" fmla="*/ 8 w 1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8" y="0"/>
                  </a:moveTo>
                  <a:cubicBezTo>
                    <a:pt x="13" y="1"/>
                    <a:pt x="18" y="3"/>
                    <a:pt x="18" y="9"/>
                  </a:cubicBezTo>
                  <a:cubicBezTo>
                    <a:pt x="18" y="12"/>
                    <a:pt x="14" y="14"/>
                    <a:pt x="13" y="15"/>
                  </a:cubicBezTo>
                  <a:cubicBezTo>
                    <a:pt x="5" y="15"/>
                    <a:pt x="0" y="10"/>
                    <a:pt x="1" y="6"/>
                  </a:cubicBezTo>
                  <a:cubicBezTo>
                    <a:pt x="1" y="1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74"/>
            <p:cNvSpPr>
              <a:spLocks/>
            </p:cNvSpPr>
            <p:nvPr/>
          </p:nvSpPr>
          <p:spPr bwMode="auto">
            <a:xfrm>
              <a:off x="5648325" y="265113"/>
              <a:ext cx="49213" cy="52388"/>
            </a:xfrm>
            <a:custGeom>
              <a:avLst/>
              <a:gdLst>
                <a:gd name="T0" fmla="*/ 7 w 15"/>
                <a:gd name="T1" fmla="*/ 1 h 16"/>
                <a:gd name="T2" fmla="*/ 15 w 15"/>
                <a:gd name="T3" fmla="*/ 12 h 16"/>
                <a:gd name="T4" fmla="*/ 8 w 15"/>
                <a:gd name="T5" fmla="*/ 16 h 16"/>
                <a:gd name="T6" fmla="*/ 0 w 15"/>
                <a:gd name="T7" fmla="*/ 7 h 16"/>
                <a:gd name="T8" fmla="*/ 7 w 15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1"/>
                  </a:moveTo>
                  <a:cubicBezTo>
                    <a:pt x="12" y="0"/>
                    <a:pt x="15" y="4"/>
                    <a:pt x="15" y="12"/>
                  </a:cubicBezTo>
                  <a:cubicBezTo>
                    <a:pt x="14" y="13"/>
                    <a:pt x="11" y="16"/>
                    <a:pt x="8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5"/>
                    <a:pt x="4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75"/>
            <p:cNvSpPr>
              <a:spLocks/>
            </p:cNvSpPr>
            <p:nvPr/>
          </p:nvSpPr>
          <p:spPr bwMode="auto">
            <a:xfrm>
              <a:off x="6873875" y="1868488"/>
              <a:ext cx="53975" cy="52388"/>
            </a:xfrm>
            <a:custGeom>
              <a:avLst/>
              <a:gdLst>
                <a:gd name="T0" fmla="*/ 8 w 17"/>
                <a:gd name="T1" fmla="*/ 0 h 16"/>
                <a:gd name="T2" fmla="*/ 16 w 17"/>
                <a:gd name="T3" fmla="*/ 8 h 16"/>
                <a:gd name="T4" fmla="*/ 11 w 17"/>
                <a:gd name="T5" fmla="*/ 16 h 16"/>
                <a:gd name="T6" fmla="*/ 7 w 17"/>
                <a:gd name="T7" fmla="*/ 16 h 16"/>
                <a:gd name="T8" fmla="*/ 1 w 17"/>
                <a:gd name="T9" fmla="*/ 7 h 16"/>
                <a:gd name="T10" fmla="*/ 8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8" y="0"/>
                  </a:moveTo>
                  <a:cubicBezTo>
                    <a:pt x="13" y="0"/>
                    <a:pt x="17" y="3"/>
                    <a:pt x="16" y="8"/>
                  </a:cubicBezTo>
                  <a:cubicBezTo>
                    <a:pt x="16" y="11"/>
                    <a:pt x="13" y="13"/>
                    <a:pt x="11" y="16"/>
                  </a:cubicBezTo>
                  <a:cubicBezTo>
                    <a:pt x="10" y="16"/>
                    <a:pt x="8" y="16"/>
                    <a:pt x="7" y="16"/>
                  </a:cubicBezTo>
                  <a:cubicBezTo>
                    <a:pt x="5" y="13"/>
                    <a:pt x="2" y="10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76"/>
            <p:cNvSpPr>
              <a:spLocks/>
            </p:cNvSpPr>
            <p:nvPr/>
          </p:nvSpPr>
          <p:spPr bwMode="auto">
            <a:xfrm>
              <a:off x="7366000" y="1955801"/>
              <a:ext cx="44450" cy="47625"/>
            </a:xfrm>
            <a:custGeom>
              <a:avLst/>
              <a:gdLst>
                <a:gd name="T0" fmla="*/ 5 w 14"/>
                <a:gd name="T1" fmla="*/ 0 h 15"/>
                <a:gd name="T2" fmla="*/ 8 w 14"/>
                <a:gd name="T3" fmla="*/ 0 h 15"/>
                <a:gd name="T4" fmla="*/ 14 w 14"/>
                <a:gd name="T5" fmla="*/ 9 h 15"/>
                <a:gd name="T6" fmla="*/ 8 w 14"/>
                <a:gd name="T7" fmla="*/ 15 h 15"/>
                <a:gd name="T8" fmla="*/ 0 w 14"/>
                <a:gd name="T9" fmla="*/ 7 h 15"/>
                <a:gd name="T10" fmla="*/ 5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5" y="0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10" y="3"/>
                    <a:pt x="13" y="6"/>
                    <a:pt x="14" y="9"/>
                  </a:cubicBezTo>
                  <a:cubicBezTo>
                    <a:pt x="14" y="11"/>
                    <a:pt x="10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4"/>
                    <a:pt x="3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77"/>
            <p:cNvSpPr>
              <a:spLocks/>
            </p:cNvSpPr>
            <p:nvPr/>
          </p:nvSpPr>
          <p:spPr bwMode="auto">
            <a:xfrm>
              <a:off x="6000750" y="719138"/>
              <a:ext cx="44450" cy="53975"/>
            </a:xfrm>
            <a:custGeom>
              <a:avLst/>
              <a:gdLst>
                <a:gd name="T0" fmla="*/ 6 w 14"/>
                <a:gd name="T1" fmla="*/ 0 h 17"/>
                <a:gd name="T2" fmla="*/ 14 w 14"/>
                <a:gd name="T3" fmla="*/ 9 h 17"/>
                <a:gd name="T4" fmla="*/ 8 w 14"/>
                <a:gd name="T5" fmla="*/ 17 h 17"/>
                <a:gd name="T6" fmla="*/ 0 w 14"/>
                <a:gd name="T7" fmla="*/ 6 h 17"/>
                <a:gd name="T8" fmla="*/ 6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6" y="0"/>
                  </a:moveTo>
                  <a:cubicBezTo>
                    <a:pt x="9" y="3"/>
                    <a:pt x="12" y="6"/>
                    <a:pt x="14" y="9"/>
                  </a:cubicBezTo>
                  <a:cubicBezTo>
                    <a:pt x="14" y="10"/>
                    <a:pt x="11" y="13"/>
                    <a:pt x="8" y="17"/>
                  </a:cubicBezTo>
                  <a:cubicBezTo>
                    <a:pt x="4" y="12"/>
                    <a:pt x="2" y="9"/>
                    <a:pt x="0" y="6"/>
                  </a:cubicBezTo>
                  <a:cubicBezTo>
                    <a:pt x="0" y="5"/>
                    <a:pt x="4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78"/>
            <p:cNvSpPr>
              <a:spLocks/>
            </p:cNvSpPr>
            <p:nvPr/>
          </p:nvSpPr>
          <p:spPr bwMode="auto">
            <a:xfrm>
              <a:off x="6297613" y="700088"/>
              <a:ext cx="41275" cy="50800"/>
            </a:xfrm>
            <a:custGeom>
              <a:avLst/>
              <a:gdLst>
                <a:gd name="T0" fmla="*/ 4 w 13"/>
                <a:gd name="T1" fmla="*/ 1 h 16"/>
                <a:gd name="T2" fmla="*/ 13 w 13"/>
                <a:gd name="T3" fmla="*/ 9 h 16"/>
                <a:gd name="T4" fmla="*/ 10 w 13"/>
                <a:gd name="T5" fmla="*/ 16 h 16"/>
                <a:gd name="T6" fmla="*/ 7 w 13"/>
                <a:gd name="T7" fmla="*/ 16 h 16"/>
                <a:gd name="T8" fmla="*/ 0 w 13"/>
                <a:gd name="T9" fmla="*/ 6 h 16"/>
                <a:gd name="T10" fmla="*/ 4 w 13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4" y="1"/>
                  </a:moveTo>
                  <a:cubicBezTo>
                    <a:pt x="10" y="0"/>
                    <a:pt x="13" y="4"/>
                    <a:pt x="13" y="9"/>
                  </a:cubicBezTo>
                  <a:cubicBezTo>
                    <a:pt x="13" y="11"/>
                    <a:pt x="11" y="13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5" y="13"/>
                    <a:pt x="2" y="10"/>
                    <a:pt x="0" y="6"/>
                  </a:cubicBezTo>
                  <a:cubicBezTo>
                    <a:pt x="0" y="5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79"/>
            <p:cNvSpPr>
              <a:spLocks/>
            </p:cNvSpPr>
            <p:nvPr/>
          </p:nvSpPr>
          <p:spPr bwMode="auto">
            <a:xfrm>
              <a:off x="6499225" y="658813"/>
              <a:ext cx="41275" cy="50800"/>
            </a:xfrm>
            <a:custGeom>
              <a:avLst/>
              <a:gdLst>
                <a:gd name="T0" fmla="*/ 13 w 13"/>
                <a:gd name="T1" fmla="*/ 10 h 16"/>
                <a:gd name="T2" fmla="*/ 7 w 13"/>
                <a:gd name="T3" fmla="*/ 16 h 16"/>
                <a:gd name="T4" fmla="*/ 0 w 13"/>
                <a:gd name="T5" fmla="*/ 8 h 16"/>
                <a:gd name="T6" fmla="*/ 7 w 13"/>
                <a:gd name="T7" fmla="*/ 0 h 16"/>
                <a:gd name="T8" fmla="*/ 13 w 13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3" y="10"/>
                  </a:moveTo>
                  <a:cubicBezTo>
                    <a:pt x="13" y="12"/>
                    <a:pt x="9" y="14"/>
                    <a:pt x="7" y="16"/>
                  </a:cubicBezTo>
                  <a:cubicBezTo>
                    <a:pt x="5" y="13"/>
                    <a:pt x="2" y="11"/>
                    <a:pt x="0" y="8"/>
                  </a:cubicBezTo>
                  <a:cubicBezTo>
                    <a:pt x="0" y="7"/>
                    <a:pt x="3" y="4"/>
                    <a:pt x="7" y="0"/>
                  </a:cubicBezTo>
                  <a:cubicBezTo>
                    <a:pt x="10" y="5"/>
                    <a:pt x="13" y="7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0"/>
            <p:cNvSpPr>
              <a:spLocks/>
            </p:cNvSpPr>
            <p:nvPr/>
          </p:nvSpPr>
          <p:spPr bwMode="auto">
            <a:xfrm>
              <a:off x="6227763" y="630238"/>
              <a:ext cx="44450" cy="44450"/>
            </a:xfrm>
            <a:custGeom>
              <a:avLst/>
              <a:gdLst>
                <a:gd name="T0" fmla="*/ 7 w 14"/>
                <a:gd name="T1" fmla="*/ 1 h 14"/>
                <a:gd name="T2" fmla="*/ 13 w 14"/>
                <a:gd name="T3" fmla="*/ 8 h 14"/>
                <a:gd name="T4" fmla="*/ 8 w 14"/>
                <a:gd name="T5" fmla="*/ 14 h 14"/>
                <a:gd name="T6" fmla="*/ 0 w 14"/>
                <a:gd name="T7" fmla="*/ 9 h 14"/>
                <a:gd name="T8" fmla="*/ 0 w 14"/>
                <a:gd name="T9" fmla="*/ 6 h 14"/>
                <a:gd name="T10" fmla="*/ 7 w 14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"/>
                  </a:moveTo>
                  <a:cubicBezTo>
                    <a:pt x="9" y="2"/>
                    <a:pt x="12" y="5"/>
                    <a:pt x="13" y="8"/>
                  </a:cubicBezTo>
                  <a:cubicBezTo>
                    <a:pt x="14" y="9"/>
                    <a:pt x="10" y="14"/>
                    <a:pt x="8" y="14"/>
                  </a:cubicBezTo>
                  <a:cubicBezTo>
                    <a:pt x="5" y="13"/>
                    <a:pt x="3" y="10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2" y="4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1"/>
            <p:cNvSpPr>
              <a:spLocks/>
            </p:cNvSpPr>
            <p:nvPr/>
          </p:nvSpPr>
          <p:spPr bwMode="auto">
            <a:xfrm>
              <a:off x="7177088" y="1990726"/>
              <a:ext cx="38100" cy="50800"/>
            </a:xfrm>
            <a:custGeom>
              <a:avLst/>
              <a:gdLst>
                <a:gd name="T0" fmla="*/ 11 w 12"/>
                <a:gd name="T1" fmla="*/ 9 h 16"/>
                <a:gd name="T2" fmla="*/ 6 w 12"/>
                <a:gd name="T3" fmla="*/ 16 h 16"/>
                <a:gd name="T4" fmla="*/ 0 w 12"/>
                <a:gd name="T5" fmla="*/ 9 h 16"/>
                <a:gd name="T6" fmla="*/ 5 w 12"/>
                <a:gd name="T7" fmla="*/ 0 h 16"/>
                <a:gd name="T8" fmla="*/ 11 w 12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1" y="9"/>
                  </a:moveTo>
                  <a:cubicBezTo>
                    <a:pt x="11" y="12"/>
                    <a:pt x="8" y="14"/>
                    <a:pt x="6" y="16"/>
                  </a:cubicBezTo>
                  <a:cubicBezTo>
                    <a:pt x="4" y="14"/>
                    <a:pt x="0" y="12"/>
                    <a:pt x="0" y="9"/>
                  </a:cubicBezTo>
                  <a:cubicBezTo>
                    <a:pt x="0" y="7"/>
                    <a:pt x="3" y="5"/>
                    <a:pt x="5" y="0"/>
                  </a:cubicBezTo>
                  <a:cubicBezTo>
                    <a:pt x="8" y="4"/>
                    <a:pt x="12" y="7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2"/>
            <p:cNvSpPr>
              <a:spLocks/>
            </p:cNvSpPr>
            <p:nvPr/>
          </p:nvSpPr>
          <p:spPr bwMode="auto">
            <a:xfrm>
              <a:off x="7526338" y="2111376"/>
              <a:ext cx="44450" cy="44450"/>
            </a:xfrm>
            <a:custGeom>
              <a:avLst/>
              <a:gdLst>
                <a:gd name="T0" fmla="*/ 5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6 h 14"/>
                <a:gd name="T8" fmla="*/ 5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5" y="0"/>
                  </a:moveTo>
                  <a:cubicBezTo>
                    <a:pt x="8" y="1"/>
                    <a:pt x="10" y="4"/>
                    <a:pt x="14" y="7"/>
                  </a:cubicBezTo>
                  <a:cubicBezTo>
                    <a:pt x="11" y="10"/>
                    <a:pt x="9" y="14"/>
                    <a:pt x="7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4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3"/>
            <p:cNvSpPr>
              <a:spLocks/>
            </p:cNvSpPr>
            <p:nvPr/>
          </p:nvSpPr>
          <p:spPr bwMode="auto">
            <a:xfrm>
              <a:off x="7126288" y="1878013"/>
              <a:ext cx="44450" cy="39688"/>
            </a:xfrm>
            <a:custGeom>
              <a:avLst/>
              <a:gdLst>
                <a:gd name="T0" fmla="*/ 7 w 14"/>
                <a:gd name="T1" fmla="*/ 0 h 12"/>
                <a:gd name="T2" fmla="*/ 14 w 14"/>
                <a:gd name="T3" fmla="*/ 7 h 12"/>
                <a:gd name="T4" fmla="*/ 9 w 14"/>
                <a:gd name="T5" fmla="*/ 12 h 12"/>
                <a:gd name="T6" fmla="*/ 0 w 14"/>
                <a:gd name="T7" fmla="*/ 7 h 12"/>
                <a:gd name="T8" fmla="*/ 1 w 14"/>
                <a:gd name="T9" fmla="*/ 4 h 12"/>
                <a:gd name="T10" fmla="*/ 7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10" y="2"/>
                    <a:pt x="12" y="5"/>
                    <a:pt x="14" y="7"/>
                  </a:cubicBezTo>
                  <a:cubicBezTo>
                    <a:pt x="14" y="8"/>
                    <a:pt x="10" y="12"/>
                    <a:pt x="9" y="12"/>
                  </a:cubicBezTo>
                  <a:cubicBezTo>
                    <a:pt x="6" y="11"/>
                    <a:pt x="3" y="9"/>
                    <a:pt x="0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3" y="3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322061" y="533671"/>
            <a:ext cx="1772675" cy="3865562"/>
            <a:chOff x="4648200" y="163513"/>
            <a:chExt cx="2935288" cy="6400801"/>
          </a:xfrm>
          <a:solidFill>
            <a:srgbClr val="F9FAF1">
              <a:alpha val="50000"/>
            </a:srgbClr>
          </a:solidFill>
        </p:grpSpPr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4648200" y="358776"/>
              <a:ext cx="1857375" cy="6205538"/>
            </a:xfrm>
            <a:custGeom>
              <a:avLst/>
              <a:gdLst>
                <a:gd name="T0" fmla="*/ 296 w 581"/>
                <a:gd name="T1" fmla="*/ 1373 h 1943"/>
                <a:gd name="T2" fmla="*/ 148 w 581"/>
                <a:gd name="T3" fmla="*/ 1179 h 1943"/>
                <a:gd name="T4" fmla="*/ 143 w 581"/>
                <a:gd name="T5" fmla="*/ 1249 h 1943"/>
                <a:gd name="T6" fmla="*/ 36 w 581"/>
                <a:gd name="T7" fmla="*/ 1132 h 1943"/>
                <a:gd name="T8" fmla="*/ 36 w 581"/>
                <a:gd name="T9" fmla="*/ 1215 h 1943"/>
                <a:gd name="T10" fmla="*/ 370 w 581"/>
                <a:gd name="T11" fmla="*/ 1516 h 1943"/>
                <a:gd name="T12" fmla="*/ 420 w 581"/>
                <a:gd name="T13" fmla="*/ 1373 h 1943"/>
                <a:gd name="T14" fmla="*/ 533 w 581"/>
                <a:gd name="T15" fmla="*/ 941 h 1943"/>
                <a:gd name="T16" fmla="*/ 536 w 581"/>
                <a:gd name="T17" fmla="*/ 880 h 1943"/>
                <a:gd name="T18" fmla="*/ 526 w 581"/>
                <a:gd name="T19" fmla="*/ 885 h 1943"/>
                <a:gd name="T20" fmla="*/ 517 w 581"/>
                <a:gd name="T21" fmla="*/ 768 h 1943"/>
                <a:gd name="T22" fmla="*/ 505 w 581"/>
                <a:gd name="T23" fmla="*/ 818 h 1943"/>
                <a:gd name="T24" fmla="*/ 455 w 581"/>
                <a:gd name="T25" fmla="*/ 805 h 1943"/>
                <a:gd name="T26" fmla="*/ 511 w 581"/>
                <a:gd name="T27" fmla="*/ 573 h 1943"/>
                <a:gd name="T28" fmla="*/ 518 w 581"/>
                <a:gd name="T29" fmla="*/ 347 h 1943"/>
                <a:gd name="T30" fmla="*/ 452 w 581"/>
                <a:gd name="T31" fmla="*/ 551 h 1943"/>
                <a:gd name="T32" fmla="*/ 304 w 581"/>
                <a:gd name="T33" fmla="*/ 698 h 1943"/>
                <a:gd name="T34" fmla="*/ 359 w 581"/>
                <a:gd name="T35" fmla="*/ 603 h 1943"/>
                <a:gd name="T36" fmla="*/ 392 w 581"/>
                <a:gd name="T37" fmla="*/ 468 h 1943"/>
                <a:gd name="T38" fmla="*/ 423 w 581"/>
                <a:gd name="T39" fmla="*/ 338 h 1943"/>
                <a:gd name="T40" fmla="*/ 366 w 581"/>
                <a:gd name="T41" fmla="*/ 289 h 1943"/>
                <a:gd name="T42" fmla="*/ 302 w 581"/>
                <a:gd name="T43" fmla="*/ 584 h 1943"/>
                <a:gd name="T44" fmla="*/ 296 w 581"/>
                <a:gd name="T45" fmla="*/ 598 h 1943"/>
                <a:gd name="T46" fmla="*/ 291 w 581"/>
                <a:gd name="T47" fmla="*/ 251 h 1943"/>
                <a:gd name="T48" fmla="*/ 395 w 581"/>
                <a:gd name="T49" fmla="*/ 105 h 1943"/>
                <a:gd name="T50" fmla="*/ 354 w 581"/>
                <a:gd name="T51" fmla="*/ 120 h 1943"/>
                <a:gd name="T52" fmla="*/ 320 w 581"/>
                <a:gd name="T53" fmla="*/ 34 h 1943"/>
                <a:gd name="T54" fmla="*/ 242 w 581"/>
                <a:gd name="T55" fmla="*/ 93 h 1943"/>
                <a:gd name="T56" fmla="*/ 221 w 581"/>
                <a:gd name="T57" fmla="*/ 168 h 1943"/>
                <a:gd name="T58" fmla="*/ 158 w 581"/>
                <a:gd name="T59" fmla="*/ 96 h 1943"/>
                <a:gd name="T60" fmla="*/ 222 w 581"/>
                <a:gd name="T61" fmla="*/ 258 h 1943"/>
                <a:gd name="T62" fmla="*/ 271 w 581"/>
                <a:gd name="T63" fmla="*/ 632 h 1943"/>
                <a:gd name="T64" fmla="*/ 186 w 581"/>
                <a:gd name="T65" fmla="*/ 508 h 1943"/>
                <a:gd name="T66" fmla="*/ 205 w 581"/>
                <a:gd name="T67" fmla="*/ 322 h 1943"/>
                <a:gd name="T68" fmla="*/ 155 w 581"/>
                <a:gd name="T69" fmla="*/ 447 h 1943"/>
                <a:gd name="T70" fmla="*/ 163 w 581"/>
                <a:gd name="T71" fmla="*/ 352 h 1943"/>
                <a:gd name="T72" fmla="*/ 129 w 581"/>
                <a:gd name="T73" fmla="*/ 326 h 1943"/>
                <a:gd name="T74" fmla="*/ 71 w 581"/>
                <a:gd name="T75" fmla="*/ 276 h 1943"/>
                <a:gd name="T76" fmla="*/ 14 w 581"/>
                <a:gd name="T77" fmla="*/ 344 h 1943"/>
                <a:gd name="T78" fmla="*/ 72 w 581"/>
                <a:gd name="T79" fmla="*/ 444 h 1943"/>
                <a:gd name="T80" fmla="*/ 20 w 581"/>
                <a:gd name="T81" fmla="*/ 466 h 1943"/>
                <a:gd name="T82" fmla="*/ 413 w 581"/>
                <a:gd name="T83" fmla="*/ 1032 h 1943"/>
                <a:gd name="T84" fmla="*/ 349 w 581"/>
                <a:gd name="T85" fmla="*/ 1255 h 1943"/>
                <a:gd name="T86" fmla="*/ 315 w 581"/>
                <a:gd name="T87" fmla="*/ 1292 h 1943"/>
                <a:gd name="T88" fmla="*/ 352 w 581"/>
                <a:gd name="T89" fmla="*/ 1024 h 1943"/>
                <a:gd name="T90" fmla="*/ 301 w 581"/>
                <a:gd name="T91" fmla="*/ 1186 h 1943"/>
                <a:gd name="T92" fmla="*/ 328 w 581"/>
                <a:gd name="T93" fmla="*/ 929 h 1943"/>
                <a:gd name="T94" fmla="*/ 261 w 581"/>
                <a:gd name="T95" fmla="*/ 1021 h 1943"/>
                <a:gd name="T96" fmla="*/ 273 w 581"/>
                <a:gd name="T97" fmla="*/ 1156 h 1943"/>
                <a:gd name="T98" fmla="*/ 266 w 581"/>
                <a:gd name="T99" fmla="*/ 1215 h 1943"/>
                <a:gd name="T100" fmla="*/ 237 w 581"/>
                <a:gd name="T101" fmla="*/ 943 h 1943"/>
                <a:gd name="T102" fmla="*/ 196 w 581"/>
                <a:gd name="T103" fmla="*/ 1049 h 1943"/>
                <a:gd name="T104" fmla="*/ 190 w 581"/>
                <a:gd name="T105" fmla="*/ 816 h 1943"/>
                <a:gd name="T106" fmla="*/ 140 w 581"/>
                <a:gd name="T107" fmla="*/ 845 h 1943"/>
                <a:gd name="T108" fmla="*/ 148 w 581"/>
                <a:gd name="T109" fmla="*/ 927 h 1943"/>
                <a:gd name="T110" fmla="*/ 143 w 581"/>
                <a:gd name="T111" fmla="*/ 1007 h 1943"/>
                <a:gd name="T112" fmla="*/ 78 w 581"/>
                <a:gd name="T113" fmla="*/ 874 h 1943"/>
                <a:gd name="T114" fmla="*/ 90 w 581"/>
                <a:gd name="T115" fmla="*/ 1013 h 1943"/>
                <a:gd name="T116" fmla="*/ 22 w 581"/>
                <a:gd name="T117" fmla="*/ 1017 h 1943"/>
                <a:gd name="T118" fmla="*/ 463 w 581"/>
                <a:gd name="T119" fmla="*/ 438 h 1943"/>
                <a:gd name="T120" fmla="*/ 501 w 581"/>
                <a:gd name="T121" fmla="*/ 40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1943">
                  <a:moveTo>
                    <a:pt x="3" y="1045"/>
                  </a:moveTo>
                  <a:cubicBezTo>
                    <a:pt x="2" y="1045"/>
                    <a:pt x="1" y="1046"/>
                    <a:pt x="0" y="1047"/>
                  </a:cubicBezTo>
                  <a:cubicBezTo>
                    <a:pt x="3" y="1050"/>
                    <a:pt x="5" y="1054"/>
                    <a:pt x="8" y="1057"/>
                  </a:cubicBezTo>
                  <a:cubicBezTo>
                    <a:pt x="21" y="1070"/>
                    <a:pt x="37" y="1078"/>
                    <a:pt x="54" y="1084"/>
                  </a:cubicBezTo>
                  <a:cubicBezTo>
                    <a:pt x="70" y="1089"/>
                    <a:pt x="85" y="1092"/>
                    <a:pt x="101" y="1097"/>
                  </a:cubicBezTo>
                  <a:cubicBezTo>
                    <a:pt x="111" y="1100"/>
                    <a:pt x="120" y="1104"/>
                    <a:pt x="130" y="1108"/>
                  </a:cubicBezTo>
                  <a:cubicBezTo>
                    <a:pt x="137" y="1111"/>
                    <a:pt x="145" y="1114"/>
                    <a:pt x="152" y="1118"/>
                  </a:cubicBezTo>
                  <a:cubicBezTo>
                    <a:pt x="160" y="1123"/>
                    <a:pt x="167" y="1129"/>
                    <a:pt x="174" y="1136"/>
                  </a:cubicBezTo>
                  <a:cubicBezTo>
                    <a:pt x="188" y="1148"/>
                    <a:pt x="201" y="1161"/>
                    <a:pt x="214" y="1175"/>
                  </a:cubicBezTo>
                  <a:cubicBezTo>
                    <a:pt x="216" y="1177"/>
                    <a:pt x="217" y="1180"/>
                    <a:pt x="218" y="1183"/>
                  </a:cubicBezTo>
                  <a:cubicBezTo>
                    <a:pt x="233" y="1237"/>
                    <a:pt x="254" y="1288"/>
                    <a:pt x="277" y="1338"/>
                  </a:cubicBezTo>
                  <a:cubicBezTo>
                    <a:pt x="282" y="1350"/>
                    <a:pt x="290" y="1361"/>
                    <a:pt x="296" y="1373"/>
                  </a:cubicBezTo>
                  <a:cubicBezTo>
                    <a:pt x="295" y="1373"/>
                    <a:pt x="295" y="1374"/>
                    <a:pt x="294" y="1373"/>
                  </a:cubicBezTo>
                  <a:cubicBezTo>
                    <a:pt x="276" y="1364"/>
                    <a:pt x="258" y="1354"/>
                    <a:pt x="240" y="1344"/>
                  </a:cubicBezTo>
                  <a:cubicBezTo>
                    <a:pt x="236" y="1342"/>
                    <a:pt x="232" y="1337"/>
                    <a:pt x="231" y="1333"/>
                  </a:cubicBezTo>
                  <a:cubicBezTo>
                    <a:pt x="224" y="1312"/>
                    <a:pt x="217" y="1291"/>
                    <a:pt x="211" y="1269"/>
                  </a:cubicBezTo>
                  <a:cubicBezTo>
                    <a:pt x="203" y="1243"/>
                    <a:pt x="197" y="1216"/>
                    <a:pt x="188" y="1191"/>
                  </a:cubicBezTo>
                  <a:cubicBezTo>
                    <a:pt x="183" y="1177"/>
                    <a:pt x="174" y="1166"/>
                    <a:pt x="167" y="1153"/>
                  </a:cubicBezTo>
                  <a:cubicBezTo>
                    <a:pt x="165" y="1151"/>
                    <a:pt x="162" y="1149"/>
                    <a:pt x="158" y="1148"/>
                  </a:cubicBezTo>
                  <a:cubicBezTo>
                    <a:pt x="175" y="1171"/>
                    <a:pt x="185" y="1197"/>
                    <a:pt x="191" y="1225"/>
                  </a:cubicBezTo>
                  <a:cubicBezTo>
                    <a:pt x="191" y="1226"/>
                    <a:pt x="190" y="1226"/>
                    <a:pt x="190" y="1226"/>
                  </a:cubicBezTo>
                  <a:cubicBezTo>
                    <a:pt x="176" y="1206"/>
                    <a:pt x="162" y="1186"/>
                    <a:pt x="147" y="1166"/>
                  </a:cubicBezTo>
                  <a:cubicBezTo>
                    <a:pt x="146" y="1167"/>
                    <a:pt x="145" y="1167"/>
                    <a:pt x="144" y="1168"/>
                  </a:cubicBezTo>
                  <a:cubicBezTo>
                    <a:pt x="146" y="1172"/>
                    <a:pt x="146" y="1176"/>
                    <a:pt x="148" y="1179"/>
                  </a:cubicBezTo>
                  <a:cubicBezTo>
                    <a:pt x="159" y="1196"/>
                    <a:pt x="170" y="1212"/>
                    <a:pt x="182" y="1227"/>
                  </a:cubicBezTo>
                  <a:cubicBezTo>
                    <a:pt x="198" y="1247"/>
                    <a:pt x="207" y="1268"/>
                    <a:pt x="210" y="1293"/>
                  </a:cubicBezTo>
                  <a:cubicBezTo>
                    <a:pt x="211" y="1305"/>
                    <a:pt x="215" y="1317"/>
                    <a:pt x="219" y="1329"/>
                  </a:cubicBezTo>
                  <a:cubicBezTo>
                    <a:pt x="216" y="1328"/>
                    <a:pt x="213" y="1326"/>
                    <a:pt x="211" y="1324"/>
                  </a:cubicBezTo>
                  <a:cubicBezTo>
                    <a:pt x="199" y="1311"/>
                    <a:pt x="187" y="1298"/>
                    <a:pt x="175" y="1285"/>
                  </a:cubicBezTo>
                  <a:cubicBezTo>
                    <a:pt x="169" y="1279"/>
                    <a:pt x="162" y="1272"/>
                    <a:pt x="158" y="1265"/>
                  </a:cubicBezTo>
                  <a:cubicBezTo>
                    <a:pt x="153" y="1258"/>
                    <a:pt x="149" y="1250"/>
                    <a:pt x="147" y="1241"/>
                  </a:cubicBezTo>
                  <a:cubicBezTo>
                    <a:pt x="141" y="1210"/>
                    <a:pt x="133" y="1180"/>
                    <a:pt x="116" y="1152"/>
                  </a:cubicBezTo>
                  <a:cubicBezTo>
                    <a:pt x="109" y="1140"/>
                    <a:pt x="98" y="1129"/>
                    <a:pt x="89" y="1118"/>
                  </a:cubicBezTo>
                  <a:cubicBezTo>
                    <a:pt x="88" y="1119"/>
                    <a:pt x="87" y="1120"/>
                    <a:pt x="86" y="1120"/>
                  </a:cubicBezTo>
                  <a:cubicBezTo>
                    <a:pt x="102" y="1138"/>
                    <a:pt x="115" y="1157"/>
                    <a:pt x="122" y="1180"/>
                  </a:cubicBezTo>
                  <a:cubicBezTo>
                    <a:pt x="129" y="1203"/>
                    <a:pt x="136" y="1226"/>
                    <a:pt x="143" y="1249"/>
                  </a:cubicBezTo>
                  <a:cubicBezTo>
                    <a:pt x="142" y="1249"/>
                    <a:pt x="141" y="1250"/>
                    <a:pt x="140" y="1250"/>
                  </a:cubicBezTo>
                  <a:cubicBezTo>
                    <a:pt x="137" y="1247"/>
                    <a:pt x="134" y="1243"/>
                    <a:pt x="130" y="1241"/>
                  </a:cubicBezTo>
                  <a:cubicBezTo>
                    <a:pt x="113" y="1229"/>
                    <a:pt x="105" y="1213"/>
                    <a:pt x="100" y="1193"/>
                  </a:cubicBezTo>
                  <a:cubicBezTo>
                    <a:pt x="94" y="1170"/>
                    <a:pt x="83" y="1149"/>
                    <a:pt x="70" y="1129"/>
                  </a:cubicBezTo>
                  <a:cubicBezTo>
                    <a:pt x="68" y="1125"/>
                    <a:pt x="64" y="1122"/>
                    <a:pt x="61" y="1118"/>
                  </a:cubicBezTo>
                  <a:cubicBezTo>
                    <a:pt x="61" y="1119"/>
                    <a:pt x="60" y="1119"/>
                    <a:pt x="59" y="1120"/>
                  </a:cubicBezTo>
                  <a:cubicBezTo>
                    <a:pt x="76" y="1149"/>
                    <a:pt x="91" y="1180"/>
                    <a:pt x="100" y="1213"/>
                  </a:cubicBezTo>
                  <a:cubicBezTo>
                    <a:pt x="99" y="1213"/>
                    <a:pt x="99" y="1213"/>
                    <a:pt x="98" y="1214"/>
                  </a:cubicBezTo>
                  <a:cubicBezTo>
                    <a:pt x="87" y="1199"/>
                    <a:pt x="74" y="1185"/>
                    <a:pt x="63" y="1170"/>
                  </a:cubicBezTo>
                  <a:cubicBezTo>
                    <a:pt x="53" y="1154"/>
                    <a:pt x="45" y="1137"/>
                    <a:pt x="36" y="1121"/>
                  </a:cubicBezTo>
                  <a:cubicBezTo>
                    <a:pt x="35" y="1121"/>
                    <a:pt x="34" y="1121"/>
                    <a:pt x="33" y="1122"/>
                  </a:cubicBezTo>
                  <a:cubicBezTo>
                    <a:pt x="34" y="1125"/>
                    <a:pt x="35" y="1129"/>
                    <a:pt x="36" y="1132"/>
                  </a:cubicBezTo>
                  <a:cubicBezTo>
                    <a:pt x="49" y="1168"/>
                    <a:pt x="72" y="1197"/>
                    <a:pt x="100" y="1222"/>
                  </a:cubicBezTo>
                  <a:cubicBezTo>
                    <a:pt x="131" y="1249"/>
                    <a:pt x="161" y="1277"/>
                    <a:pt x="186" y="1310"/>
                  </a:cubicBezTo>
                  <a:cubicBezTo>
                    <a:pt x="191" y="1316"/>
                    <a:pt x="197" y="1322"/>
                    <a:pt x="203" y="1328"/>
                  </a:cubicBezTo>
                  <a:cubicBezTo>
                    <a:pt x="180" y="1324"/>
                    <a:pt x="161" y="1312"/>
                    <a:pt x="143" y="1298"/>
                  </a:cubicBezTo>
                  <a:cubicBezTo>
                    <a:pt x="131" y="1289"/>
                    <a:pt x="118" y="1279"/>
                    <a:pt x="106" y="1267"/>
                  </a:cubicBezTo>
                  <a:cubicBezTo>
                    <a:pt x="97" y="1258"/>
                    <a:pt x="89" y="1248"/>
                    <a:pt x="81" y="1238"/>
                  </a:cubicBezTo>
                  <a:cubicBezTo>
                    <a:pt x="66" y="1220"/>
                    <a:pt x="53" y="1201"/>
                    <a:pt x="39" y="1183"/>
                  </a:cubicBezTo>
                  <a:cubicBezTo>
                    <a:pt x="36" y="1180"/>
                    <a:pt x="34" y="1177"/>
                    <a:pt x="32" y="1174"/>
                  </a:cubicBezTo>
                  <a:cubicBezTo>
                    <a:pt x="31" y="1175"/>
                    <a:pt x="30" y="1176"/>
                    <a:pt x="29" y="1176"/>
                  </a:cubicBezTo>
                  <a:cubicBezTo>
                    <a:pt x="49" y="1205"/>
                    <a:pt x="70" y="1234"/>
                    <a:pt x="90" y="1263"/>
                  </a:cubicBezTo>
                  <a:cubicBezTo>
                    <a:pt x="88" y="1263"/>
                    <a:pt x="87" y="1262"/>
                    <a:pt x="86" y="1262"/>
                  </a:cubicBezTo>
                  <a:cubicBezTo>
                    <a:pt x="65" y="1250"/>
                    <a:pt x="49" y="1235"/>
                    <a:pt x="36" y="1215"/>
                  </a:cubicBezTo>
                  <a:cubicBezTo>
                    <a:pt x="32" y="1209"/>
                    <a:pt x="28" y="1203"/>
                    <a:pt x="24" y="1197"/>
                  </a:cubicBezTo>
                  <a:cubicBezTo>
                    <a:pt x="23" y="1195"/>
                    <a:pt x="20" y="1193"/>
                    <a:pt x="19" y="1191"/>
                  </a:cubicBezTo>
                  <a:cubicBezTo>
                    <a:pt x="18" y="1191"/>
                    <a:pt x="17" y="1192"/>
                    <a:pt x="17" y="1192"/>
                  </a:cubicBezTo>
                  <a:cubicBezTo>
                    <a:pt x="17" y="1195"/>
                    <a:pt x="18" y="1198"/>
                    <a:pt x="19" y="1201"/>
                  </a:cubicBezTo>
                  <a:cubicBezTo>
                    <a:pt x="36" y="1231"/>
                    <a:pt x="58" y="1256"/>
                    <a:pt x="90" y="1271"/>
                  </a:cubicBezTo>
                  <a:cubicBezTo>
                    <a:pt x="95" y="1274"/>
                    <a:pt x="101" y="1276"/>
                    <a:pt x="106" y="1279"/>
                  </a:cubicBezTo>
                  <a:cubicBezTo>
                    <a:pt x="114" y="1284"/>
                    <a:pt x="121" y="1290"/>
                    <a:pt x="129" y="1296"/>
                  </a:cubicBezTo>
                  <a:cubicBezTo>
                    <a:pt x="148" y="1314"/>
                    <a:pt x="169" y="1328"/>
                    <a:pt x="195" y="1335"/>
                  </a:cubicBezTo>
                  <a:cubicBezTo>
                    <a:pt x="207" y="1338"/>
                    <a:pt x="219" y="1344"/>
                    <a:pt x="230" y="1350"/>
                  </a:cubicBezTo>
                  <a:cubicBezTo>
                    <a:pt x="251" y="1361"/>
                    <a:pt x="271" y="1372"/>
                    <a:pt x="291" y="1383"/>
                  </a:cubicBezTo>
                  <a:cubicBezTo>
                    <a:pt x="303" y="1389"/>
                    <a:pt x="312" y="1397"/>
                    <a:pt x="319" y="1408"/>
                  </a:cubicBezTo>
                  <a:cubicBezTo>
                    <a:pt x="341" y="1442"/>
                    <a:pt x="358" y="1478"/>
                    <a:pt x="370" y="1516"/>
                  </a:cubicBezTo>
                  <a:cubicBezTo>
                    <a:pt x="382" y="1553"/>
                    <a:pt x="389" y="1591"/>
                    <a:pt x="389" y="1630"/>
                  </a:cubicBezTo>
                  <a:cubicBezTo>
                    <a:pt x="389" y="1654"/>
                    <a:pt x="393" y="1678"/>
                    <a:pt x="395" y="1702"/>
                  </a:cubicBezTo>
                  <a:cubicBezTo>
                    <a:pt x="396" y="1712"/>
                    <a:pt x="397" y="1723"/>
                    <a:pt x="397" y="1734"/>
                  </a:cubicBezTo>
                  <a:cubicBezTo>
                    <a:pt x="398" y="1768"/>
                    <a:pt x="396" y="1802"/>
                    <a:pt x="399" y="1836"/>
                  </a:cubicBezTo>
                  <a:cubicBezTo>
                    <a:pt x="402" y="1867"/>
                    <a:pt x="403" y="1899"/>
                    <a:pt x="404" y="1930"/>
                  </a:cubicBezTo>
                  <a:cubicBezTo>
                    <a:pt x="404" y="1939"/>
                    <a:pt x="407" y="1943"/>
                    <a:pt x="413" y="1943"/>
                  </a:cubicBezTo>
                  <a:cubicBezTo>
                    <a:pt x="419" y="1943"/>
                    <a:pt x="423" y="1938"/>
                    <a:pt x="423" y="1930"/>
                  </a:cubicBezTo>
                  <a:cubicBezTo>
                    <a:pt x="427" y="1879"/>
                    <a:pt x="421" y="1828"/>
                    <a:pt x="419" y="1777"/>
                  </a:cubicBezTo>
                  <a:cubicBezTo>
                    <a:pt x="417" y="1735"/>
                    <a:pt x="416" y="1693"/>
                    <a:pt x="416" y="1650"/>
                  </a:cubicBezTo>
                  <a:cubicBezTo>
                    <a:pt x="415" y="1598"/>
                    <a:pt x="414" y="1545"/>
                    <a:pt x="415" y="1492"/>
                  </a:cubicBezTo>
                  <a:cubicBezTo>
                    <a:pt x="415" y="1465"/>
                    <a:pt x="418" y="1438"/>
                    <a:pt x="419" y="1412"/>
                  </a:cubicBezTo>
                  <a:cubicBezTo>
                    <a:pt x="420" y="1399"/>
                    <a:pt x="420" y="1386"/>
                    <a:pt x="420" y="1373"/>
                  </a:cubicBezTo>
                  <a:cubicBezTo>
                    <a:pt x="421" y="1334"/>
                    <a:pt x="420" y="1295"/>
                    <a:pt x="421" y="1256"/>
                  </a:cubicBezTo>
                  <a:cubicBezTo>
                    <a:pt x="422" y="1223"/>
                    <a:pt x="425" y="1191"/>
                    <a:pt x="426" y="1158"/>
                  </a:cubicBezTo>
                  <a:cubicBezTo>
                    <a:pt x="427" y="1113"/>
                    <a:pt x="427" y="1069"/>
                    <a:pt x="427" y="1024"/>
                  </a:cubicBezTo>
                  <a:cubicBezTo>
                    <a:pt x="427" y="1007"/>
                    <a:pt x="437" y="997"/>
                    <a:pt x="453" y="992"/>
                  </a:cubicBezTo>
                  <a:cubicBezTo>
                    <a:pt x="469" y="987"/>
                    <a:pt x="484" y="980"/>
                    <a:pt x="498" y="972"/>
                  </a:cubicBezTo>
                  <a:cubicBezTo>
                    <a:pt x="511" y="964"/>
                    <a:pt x="523" y="954"/>
                    <a:pt x="539" y="948"/>
                  </a:cubicBezTo>
                  <a:cubicBezTo>
                    <a:pt x="545" y="946"/>
                    <a:pt x="552" y="940"/>
                    <a:pt x="555" y="935"/>
                  </a:cubicBezTo>
                  <a:cubicBezTo>
                    <a:pt x="566" y="917"/>
                    <a:pt x="575" y="899"/>
                    <a:pt x="580" y="878"/>
                  </a:cubicBezTo>
                  <a:cubicBezTo>
                    <a:pt x="580" y="875"/>
                    <a:pt x="581" y="871"/>
                    <a:pt x="580" y="867"/>
                  </a:cubicBezTo>
                  <a:cubicBezTo>
                    <a:pt x="579" y="869"/>
                    <a:pt x="577" y="872"/>
                    <a:pt x="576" y="874"/>
                  </a:cubicBezTo>
                  <a:cubicBezTo>
                    <a:pt x="568" y="892"/>
                    <a:pt x="560" y="910"/>
                    <a:pt x="551" y="928"/>
                  </a:cubicBezTo>
                  <a:cubicBezTo>
                    <a:pt x="546" y="938"/>
                    <a:pt x="541" y="941"/>
                    <a:pt x="533" y="941"/>
                  </a:cubicBezTo>
                  <a:cubicBezTo>
                    <a:pt x="543" y="925"/>
                    <a:pt x="550" y="908"/>
                    <a:pt x="553" y="890"/>
                  </a:cubicBezTo>
                  <a:cubicBezTo>
                    <a:pt x="552" y="889"/>
                    <a:pt x="551" y="889"/>
                    <a:pt x="550" y="888"/>
                  </a:cubicBezTo>
                  <a:cubicBezTo>
                    <a:pt x="549" y="891"/>
                    <a:pt x="547" y="893"/>
                    <a:pt x="546" y="896"/>
                  </a:cubicBezTo>
                  <a:cubicBezTo>
                    <a:pt x="540" y="909"/>
                    <a:pt x="536" y="922"/>
                    <a:pt x="530" y="935"/>
                  </a:cubicBezTo>
                  <a:cubicBezTo>
                    <a:pt x="526" y="944"/>
                    <a:pt x="520" y="951"/>
                    <a:pt x="512" y="956"/>
                  </a:cubicBezTo>
                  <a:cubicBezTo>
                    <a:pt x="496" y="965"/>
                    <a:pt x="480" y="976"/>
                    <a:pt x="462" y="982"/>
                  </a:cubicBezTo>
                  <a:cubicBezTo>
                    <a:pt x="459" y="984"/>
                    <a:pt x="456" y="985"/>
                    <a:pt x="453" y="986"/>
                  </a:cubicBezTo>
                  <a:cubicBezTo>
                    <a:pt x="452" y="985"/>
                    <a:pt x="452" y="985"/>
                    <a:pt x="451" y="984"/>
                  </a:cubicBezTo>
                  <a:cubicBezTo>
                    <a:pt x="455" y="981"/>
                    <a:pt x="459" y="976"/>
                    <a:pt x="463" y="974"/>
                  </a:cubicBezTo>
                  <a:cubicBezTo>
                    <a:pt x="486" y="960"/>
                    <a:pt x="502" y="940"/>
                    <a:pt x="515" y="918"/>
                  </a:cubicBezTo>
                  <a:cubicBezTo>
                    <a:pt x="522" y="907"/>
                    <a:pt x="527" y="895"/>
                    <a:pt x="533" y="884"/>
                  </a:cubicBezTo>
                  <a:cubicBezTo>
                    <a:pt x="534" y="882"/>
                    <a:pt x="534" y="881"/>
                    <a:pt x="536" y="880"/>
                  </a:cubicBezTo>
                  <a:cubicBezTo>
                    <a:pt x="553" y="862"/>
                    <a:pt x="559" y="840"/>
                    <a:pt x="565" y="817"/>
                  </a:cubicBezTo>
                  <a:cubicBezTo>
                    <a:pt x="571" y="795"/>
                    <a:pt x="575" y="772"/>
                    <a:pt x="573" y="749"/>
                  </a:cubicBezTo>
                  <a:cubicBezTo>
                    <a:pt x="573" y="747"/>
                    <a:pt x="573" y="745"/>
                    <a:pt x="571" y="743"/>
                  </a:cubicBezTo>
                  <a:cubicBezTo>
                    <a:pt x="571" y="747"/>
                    <a:pt x="570" y="750"/>
                    <a:pt x="570" y="754"/>
                  </a:cubicBezTo>
                  <a:cubicBezTo>
                    <a:pt x="567" y="790"/>
                    <a:pt x="559" y="825"/>
                    <a:pt x="544" y="858"/>
                  </a:cubicBezTo>
                  <a:cubicBezTo>
                    <a:pt x="542" y="861"/>
                    <a:pt x="539" y="864"/>
                    <a:pt x="536" y="867"/>
                  </a:cubicBezTo>
                  <a:cubicBezTo>
                    <a:pt x="542" y="829"/>
                    <a:pt x="546" y="791"/>
                    <a:pt x="552" y="753"/>
                  </a:cubicBezTo>
                  <a:cubicBezTo>
                    <a:pt x="551" y="753"/>
                    <a:pt x="550" y="753"/>
                    <a:pt x="548" y="752"/>
                  </a:cubicBezTo>
                  <a:cubicBezTo>
                    <a:pt x="547" y="755"/>
                    <a:pt x="545" y="758"/>
                    <a:pt x="545" y="761"/>
                  </a:cubicBezTo>
                  <a:cubicBezTo>
                    <a:pt x="542" y="776"/>
                    <a:pt x="540" y="791"/>
                    <a:pt x="538" y="807"/>
                  </a:cubicBezTo>
                  <a:cubicBezTo>
                    <a:pt x="534" y="831"/>
                    <a:pt x="531" y="856"/>
                    <a:pt x="527" y="880"/>
                  </a:cubicBezTo>
                  <a:cubicBezTo>
                    <a:pt x="527" y="882"/>
                    <a:pt x="527" y="883"/>
                    <a:pt x="526" y="885"/>
                  </a:cubicBezTo>
                  <a:cubicBezTo>
                    <a:pt x="511" y="912"/>
                    <a:pt x="494" y="939"/>
                    <a:pt x="470" y="960"/>
                  </a:cubicBezTo>
                  <a:cubicBezTo>
                    <a:pt x="469" y="961"/>
                    <a:pt x="468" y="962"/>
                    <a:pt x="467" y="962"/>
                  </a:cubicBezTo>
                  <a:cubicBezTo>
                    <a:pt x="466" y="962"/>
                    <a:pt x="466" y="962"/>
                    <a:pt x="464" y="962"/>
                  </a:cubicBezTo>
                  <a:cubicBezTo>
                    <a:pt x="469" y="951"/>
                    <a:pt x="473" y="940"/>
                    <a:pt x="478" y="930"/>
                  </a:cubicBezTo>
                  <a:cubicBezTo>
                    <a:pt x="495" y="893"/>
                    <a:pt x="506" y="854"/>
                    <a:pt x="516" y="814"/>
                  </a:cubicBezTo>
                  <a:cubicBezTo>
                    <a:pt x="517" y="807"/>
                    <a:pt x="517" y="801"/>
                    <a:pt x="519" y="794"/>
                  </a:cubicBezTo>
                  <a:cubicBezTo>
                    <a:pt x="524" y="771"/>
                    <a:pt x="531" y="748"/>
                    <a:pt x="535" y="724"/>
                  </a:cubicBezTo>
                  <a:cubicBezTo>
                    <a:pt x="540" y="701"/>
                    <a:pt x="542" y="678"/>
                    <a:pt x="546" y="655"/>
                  </a:cubicBezTo>
                  <a:cubicBezTo>
                    <a:pt x="546" y="652"/>
                    <a:pt x="546" y="648"/>
                    <a:pt x="544" y="644"/>
                  </a:cubicBezTo>
                  <a:cubicBezTo>
                    <a:pt x="543" y="650"/>
                    <a:pt x="542" y="656"/>
                    <a:pt x="541" y="661"/>
                  </a:cubicBezTo>
                  <a:cubicBezTo>
                    <a:pt x="533" y="695"/>
                    <a:pt x="526" y="729"/>
                    <a:pt x="519" y="763"/>
                  </a:cubicBezTo>
                  <a:cubicBezTo>
                    <a:pt x="519" y="765"/>
                    <a:pt x="518" y="766"/>
                    <a:pt x="517" y="768"/>
                  </a:cubicBezTo>
                  <a:cubicBezTo>
                    <a:pt x="516" y="768"/>
                    <a:pt x="515" y="768"/>
                    <a:pt x="515" y="768"/>
                  </a:cubicBezTo>
                  <a:cubicBezTo>
                    <a:pt x="515" y="730"/>
                    <a:pt x="515" y="693"/>
                    <a:pt x="515" y="656"/>
                  </a:cubicBezTo>
                  <a:cubicBezTo>
                    <a:pt x="514" y="655"/>
                    <a:pt x="513" y="655"/>
                    <a:pt x="513" y="654"/>
                  </a:cubicBezTo>
                  <a:cubicBezTo>
                    <a:pt x="511" y="656"/>
                    <a:pt x="509" y="658"/>
                    <a:pt x="508" y="660"/>
                  </a:cubicBezTo>
                  <a:cubicBezTo>
                    <a:pt x="507" y="665"/>
                    <a:pt x="506" y="669"/>
                    <a:pt x="506" y="674"/>
                  </a:cubicBezTo>
                  <a:cubicBezTo>
                    <a:pt x="507" y="703"/>
                    <a:pt x="508" y="733"/>
                    <a:pt x="509" y="762"/>
                  </a:cubicBezTo>
                  <a:cubicBezTo>
                    <a:pt x="509" y="766"/>
                    <a:pt x="509" y="770"/>
                    <a:pt x="509" y="774"/>
                  </a:cubicBezTo>
                  <a:cubicBezTo>
                    <a:pt x="490" y="760"/>
                    <a:pt x="493" y="737"/>
                    <a:pt x="484" y="719"/>
                  </a:cubicBezTo>
                  <a:cubicBezTo>
                    <a:pt x="484" y="719"/>
                    <a:pt x="483" y="719"/>
                    <a:pt x="482" y="719"/>
                  </a:cubicBezTo>
                  <a:cubicBezTo>
                    <a:pt x="482" y="721"/>
                    <a:pt x="481" y="723"/>
                    <a:pt x="481" y="725"/>
                  </a:cubicBezTo>
                  <a:cubicBezTo>
                    <a:pt x="484" y="740"/>
                    <a:pt x="486" y="755"/>
                    <a:pt x="495" y="767"/>
                  </a:cubicBezTo>
                  <a:cubicBezTo>
                    <a:pt x="505" y="783"/>
                    <a:pt x="510" y="800"/>
                    <a:pt x="505" y="818"/>
                  </a:cubicBezTo>
                  <a:cubicBezTo>
                    <a:pt x="499" y="840"/>
                    <a:pt x="493" y="862"/>
                    <a:pt x="486" y="884"/>
                  </a:cubicBezTo>
                  <a:cubicBezTo>
                    <a:pt x="485" y="888"/>
                    <a:pt x="483" y="892"/>
                    <a:pt x="481" y="895"/>
                  </a:cubicBezTo>
                  <a:cubicBezTo>
                    <a:pt x="481" y="895"/>
                    <a:pt x="480" y="895"/>
                    <a:pt x="479" y="895"/>
                  </a:cubicBezTo>
                  <a:cubicBezTo>
                    <a:pt x="479" y="859"/>
                    <a:pt x="479" y="822"/>
                    <a:pt x="479" y="786"/>
                  </a:cubicBezTo>
                  <a:cubicBezTo>
                    <a:pt x="478" y="786"/>
                    <a:pt x="477" y="786"/>
                    <a:pt x="476" y="786"/>
                  </a:cubicBezTo>
                  <a:cubicBezTo>
                    <a:pt x="475" y="800"/>
                    <a:pt x="473" y="815"/>
                    <a:pt x="473" y="830"/>
                  </a:cubicBezTo>
                  <a:cubicBezTo>
                    <a:pt x="472" y="844"/>
                    <a:pt x="473" y="859"/>
                    <a:pt x="472" y="874"/>
                  </a:cubicBezTo>
                  <a:cubicBezTo>
                    <a:pt x="470" y="865"/>
                    <a:pt x="467" y="857"/>
                    <a:pt x="465" y="848"/>
                  </a:cubicBezTo>
                  <a:cubicBezTo>
                    <a:pt x="464" y="839"/>
                    <a:pt x="462" y="829"/>
                    <a:pt x="461" y="820"/>
                  </a:cubicBezTo>
                  <a:cubicBezTo>
                    <a:pt x="461" y="811"/>
                    <a:pt x="461" y="801"/>
                    <a:pt x="461" y="792"/>
                  </a:cubicBezTo>
                  <a:cubicBezTo>
                    <a:pt x="460" y="792"/>
                    <a:pt x="459" y="792"/>
                    <a:pt x="458" y="792"/>
                  </a:cubicBezTo>
                  <a:cubicBezTo>
                    <a:pt x="457" y="796"/>
                    <a:pt x="456" y="800"/>
                    <a:pt x="455" y="805"/>
                  </a:cubicBezTo>
                  <a:cubicBezTo>
                    <a:pt x="454" y="824"/>
                    <a:pt x="456" y="843"/>
                    <a:pt x="461" y="862"/>
                  </a:cubicBezTo>
                  <a:cubicBezTo>
                    <a:pt x="467" y="883"/>
                    <a:pt x="470" y="905"/>
                    <a:pt x="467" y="927"/>
                  </a:cubicBezTo>
                  <a:cubicBezTo>
                    <a:pt x="464" y="943"/>
                    <a:pt x="456" y="956"/>
                    <a:pt x="448" y="969"/>
                  </a:cubicBezTo>
                  <a:cubicBezTo>
                    <a:pt x="442" y="977"/>
                    <a:pt x="435" y="984"/>
                    <a:pt x="428" y="993"/>
                  </a:cubicBezTo>
                  <a:cubicBezTo>
                    <a:pt x="427" y="990"/>
                    <a:pt x="427" y="989"/>
                    <a:pt x="427" y="988"/>
                  </a:cubicBezTo>
                  <a:cubicBezTo>
                    <a:pt x="426" y="949"/>
                    <a:pt x="424" y="910"/>
                    <a:pt x="425" y="871"/>
                  </a:cubicBezTo>
                  <a:cubicBezTo>
                    <a:pt x="426" y="819"/>
                    <a:pt x="434" y="767"/>
                    <a:pt x="448" y="715"/>
                  </a:cubicBezTo>
                  <a:cubicBezTo>
                    <a:pt x="460" y="669"/>
                    <a:pt x="472" y="623"/>
                    <a:pt x="484" y="577"/>
                  </a:cubicBezTo>
                  <a:cubicBezTo>
                    <a:pt x="487" y="563"/>
                    <a:pt x="492" y="548"/>
                    <a:pt x="495" y="534"/>
                  </a:cubicBezTo>
                  <a:cubicBezTo>
                    <a:pt x="497" y="530"/>
                    <a:pt x="499" y="529"/>
                    <a:pt x="502" y="532"/>
                  </a:cubicBezTo>
                  <a:cubicBezTo>
                    <a:pt x="510" y="537"/>
                    <a:pt x="517" y="558"/>
                    <a:pt x="514" y="567"/>
                  </a:cubicBezTo>
                  <a:cubicBezTo>
                    <a:pt x="514" y="569"/>
                    <a:pt x="512" y="571"/>
                    <a:pt x="511" y="573"/>
                  </a:cubicBezTo>
                  <a:cubicBezTo>
                    <a:pt x="509" y="574"/>
                    <a:pt x="507" y="573"/>
                    <a:pt x="505" y="574"/>
                  </a:cubicBezTo>
                  <a:cubicBezTo>
                    <a:pt x="505" y="572"/>
                    <a:pt x="504" y="569"/>
                    <a:pt x="505" y="568"/>
                  </a:cubicBezTo>
                  <a:cubicBezTo>
                    <a:pt x="507" y="565"/>
                    <a:pt x="510" y="562"/>
                    <a:pt x="506" y="560"/>
                  </a:cubicBezTo>
                  <a:cubicBezTo>
                    <a:pt x="503" y="559"/>
                    <a:pt x="499" y="561"/>
                    <a:pt x="497" y="563"/>
                  </a:cubicBezTo>
                  <a:cubicBezTo>
                    <a:pt x="493" y="566"/>
                    <a:pt x="494" y="576"/>
                    <a:pt x="499" y="580"/>
                  </a:cubicBezTo>
                  <a:cubicBezTo>
                    <a:pt x="503" y="585"/>
                    <a:pt x="509" y="586"/>
                    <a:pt x="515" y="582"/>
                  </a:cubicBezTo>
                  <a:cubicBezTo>
                    <a:pt x="520" y="577"/>
                    <a:pt x="524" y="571"/>
                    <a:pt x="524" y="564"/>
                  </a:cubicBezTo>
                  <a:cubicBezTo>
                    <a:pt x="524" y="551"/>
                    <a:pt x="520" y="540"/>
                    <a:pt x="509" y="524"/>
                  </a:cubicBezTo>
                  <a:cubicBezTo>
                    <a:pt x="534" y="514"/>
                    <a:pt x="541" y="493"/>
                    <a:pt x="542" y="468"/>
                  </a:cubicBezTo>
                  <a:cubicBezTo>
                    <a:pt x="544" y="443"/>
                    <a:pt x="538" y="419"/>
                    <a:pt x="528" y="396"/>
                  </a:cubicBezTo>
                  <a:cubicBezTo>
                    <a:pt x="524" y="388"/>
                    <a:pt x="520" y="380"/>
                    <a:pt x="518" y="371"/>
                  </a:cubicBezTo>
                  <a:cubicBezTo>
                    <a:pt x="517" y="363"/>
                    <a:pt x="518" y="355"/>
                    <a:pt x="518" y="347"/>
                  </a:cubicBezTo>
                  <a:cubicBezTo>
                    <a:pt x="519" y="343"/>
                    <a:pt x="519" y="340"/>
                    <a:pt x="519" y="337"/>
                  </a:cubicBezTo>
                  <a:cubicBezTo>
                    <a:pt x="519" y="336"/>
                    <a:pt x="516" y="333"/>
                    <a:pt x="515" y="333"/>
                  </a:cubicBezTo>
                  <a:cubicBezTo>
                    <a:pt x="513" y="333"/>
                    <a:pt x="510" y="335"/>
                    <a:pt x="510" y="336"/>
                  </a:cubicBezTo>
                  <a:cubicBezTo>
                    <a:pt x="506" y="350"/>
                    <a:pt x="495" y="360"/>
                    <a:pt x="487" y="371"/>
                  </a:cubicBezTo>
                  <a:cubicBezTo>
                    <a:pt x="472" y="394"/>
                    <a:pt x="457" y="417"/>
                    <a:pt x="452" y="444"/>
                  </a:cubicBezTo>
                  <a:cubicBezTo>
                    <a:pt x="447" y="472"/>
                    <a:pt x="448" y="498"/>
                    <a:pt x="472" y="519"/>
                  </a:cubicBezTo>
                  <a:cubicBezTo>
                    <a:pt x="460" y="517"/>
                    <a:pt x="453" y="523"/>
                    <a:pt x="445" y="529"/>
                  </a:cubicBezTo>
                  <a:cubicBezTo>
                    <a:pt x="435" y="537"/>
                    <a:pt x="434" y="547"/>
                    <a:pt x="436" y="558"/>
                  </a:cubicBezTo>
                  <a:cubicBezTo>
                    <a:pt x="437" y="562"/>
                    <a:pt x="442" y="565"/>
                    <a:pt x="446" y="567"/>
                  </a:cubicBezTo>
                  <a:cubicBezTo>
                    <a:pt x="452" y="568"/>
                    <a:pt x="458" y="567"/>
                    <a:pt x="461" y="562"/>
                  </a:cubicBezTo>
                  <a:cubicBezTo>
                    <a:pt x="462" y="560"/>
                    <a:pt x="462" y="555"/>
                    <a:pt x="461" y="553"/>
                  </a:cubicBezTo>
                  <a:cubicBezTo>
                    <a:pt x="459" y="551"/>
                    <a:pt x="455" y="551"/>
                    <a:pt x="452" y="551"/>
                  </a:cubicBezTo>
                  <a:cubicBezTo>
                    <a:pt x="451" y="551"/>
                    <a:pt x="450" y="555"/>
                    <a:pt x="449" y="559"/>
                  </a:cubicBezTo>
                  <a:cubicBezTo>
                    <a:pt x="448" y="557"/>
                    <a:pt x="445" y="556"/>
                    <a:pt x="444" y="554"/>
                  </a:cubicBezTo>
                  <a:cubicBezTo>
                    <a:pt x="441" y="546"/>
                    <a:pt x="445" y="539"/>
                    <a:pt x="452" y="533"/>
                  </a:cubicBezTo>
                  <a:cubicBezTo>
                    <a:pt x="460" y="526"/>
                    <a:pt x="468" y="523"/>
                    <a:pt x="478" y="529"/>
                  </a:cubicBezTo>
                  <a:cubicBezTo>
                    <a:pt x="479" y="530"/>
                    <a:pt x="481" y="534"/>
                    <a:pt x="480" y="536"/>
                  </a:cubicBezTo>
                  <a:cubicBezTo>
                    <a:pt x="464" y="598"/>
                    <a:pt x="447" y="660"/>
                    <a:pt x="432" y="722"/>
                  </a:cubicBezTo>
                  <a:cubicBezTo>
                    <a:pt x="425" y="753"/>
                    <a:pt x="421" y="784"/>
                    <a:pt x="416" y="815"/>
                  </a:cubicBezTo>
                  <a:cubicBezTo>
                    <a:pt x="408" y="859"/>
                    <a:pt x="411" y="902"/>
                    <a:pt x="413" y="946"/>
                  </a:cubicBezTo>
                  <a:cubicBezTo>
                    <a:pt x="413" y="946"/>
                    <a:pt x="413" y="947"/>
                    <a:pt x="412" y="949"/>
                  </a:cubicBezTo>
                  <a:cubicBezTo>
                    <a:pt x="411" y="946"/>
                    <a:pt x="410" y="944"/>
                    <a:pt x="409" y="943"/>
                  </a:cubicBezTo>
                  <a:cubicBezTo>
                    <a:pt x="402" y="928"/>
                    <a:pt x="396" y="913"/>
                    <a:pt x="388" y="899"/>
                  </a:cubicBezTo>
                  <a:cubicBezTo>
                    <a:pt x="352" y="835"/>
                    <a:pt x="326" y="768"/>
                    <a:pt x="304" y="698"/>
                  </a:cubicBezTo>
                  <a:cubicBezTo>
                    <a:pt x="299" y="683"/>
                    <a:pt x="294" y="667"/>
                    <a:pt x="293" y="651"/>
                  </a:cubicBezTo>
                  <a:cubicBezTo>
                    <a:pt x="292" y="643"/>
                    <a:pt x="298" y="635"/>
                    <a:pt x="301" y="627"/>
                  </a:cubicBezTo>
                  <a:cubicBezTo>
                    <a:pt x="302" y="626"/>
                    <a:pt x="303" y="625"/>
                    <a:pt x="304" y="625"/>
                  </a:cubicBezTo>
                  <a:cubicBezTo>
                    <a:pt x="317" y="626"/>
                    <a:pt x="330" y="620"/>
                    <a:pt x="344" y="622"/>
                  </a:cubicBezTo>
                  <a:cubicBezTo>
                    <a:pt x="365" y="625"/>
                    <a:pt x="382" y="617"/>
                    <a:pt x="398" y="605"/>
                  </a:cubicBezTo>
                  <a:cubicBezTo>
                    <a:pt x="401" y="602"/>
                    <a:pt x="405" y="599"/>
                    <a:pt x="408" y="595"/>
                  </a:cubicBezTo>
                  <a:cubicBezTo>
                    <a:pt x="409" y="594"/>
                    <a:pt x="408" y="591"/>
                    <a:pt x="409" y="589"/>
                  </a:cubicBezTo>
                  <a:cubicBezTo>
                    <a:pt x="407" y="589"/>
                    <a:pt x="404" y="589"/>
                    <a:pt x="403" y="591"/>
                  </a:cubicBezTo>
                  <a:cubicBezTo>
                    <a:pt x="391" y="603"/>
                    <a:pt x="377" y="613"/>
                    <a:pt x="359" y="616"/>
                  </a:cubicBezTo>
                  <a:cubicBezTo>
                    <a:pt x="357" y="616"/>
                    <a:pt x="356" y="616"/>
                    <a:pt x="354" y="616"/>
                  </a:cubicBezTo>
                  <a:cubicBezTo>
                    <a:pt x="349" y="616"/>
                    <a:pt x="349" y="614"/>
                    <a:pt x="351" y="611"/>
                  </a:cubicBezTo>
                  <a:cubicBezTo>
                    <a:pt x="353" y="608"/>
                    <a:pt x="356" y="605"/>
                    <a:pt x="359" y="603"/>
                  </a:cubicBezTo>
                  <a:cubicBezTo>
                    <a:pt x="369" y="593"/>
                    <a:pt x="378" y="584"/>
                    <a:pt x="388" y="573"/>
                  </a:cubicBezTo>
                  <a:cubicBezTo>
                    <a:pt x="384" y="575"/>
                    <a:pt x="381" y="576"/>
                    <a:pt x="378" y="579"/>
                  </a:cubicBezTo>
                  <a:cubicBezTo>
                    <a:pt x="367" y="589"/>
                    <a:pt x="356" y="600"/>
                    <a:pt x="345" y="610"/>
                  </a:cubicBezTo>
                  <a:cubicBezTo>
                    <a:pt x="343" y="612"/>
                    <a:pt x="341" y="613"/>
                    <a:pt x="340" y="614"/>
                  </a:cubicBezTo>
                  <a:cubicBezTo>
                    <a:pt x="328" y="616"/>
                    <a:pt x="316" y="617"/>
                    <a:pt x="304" y="619"/>
                  </a:cubicBezTo>
                  <a:cubicBezTo>
                    <a:pt x="310" y="591"/>
                    <a:pt x="320" y="566"/>
                    <a:pt x="342" y="549"/>
                  </a:cubicBezTo>
                  <a:cubicBezTo>
                    <a:pt x="344" y="548"/>
                    <a:pt x="346" y="547"/>
                    <a:pt x="348" y="546"/>
                  </a:cubicBezTo>
                  <a:cubicBezTo>
                    <a:pt x="386" y="527"/>
                    <a:pt x="411" y="497"/>
                    <a:pt x="422" y="457"/>
                  </a:cubicBezTo>
                  <a:cubicBezTo>
                    <a:pt x="423" y="456"/>
                    <a:pt x="423" y="454"/>
                    <a:pt x="422" y="452"/>
                  </a:cubicBezTo>
                  <a:cubicBezTo>
                    <a:pt x="407" y="487"/>
                    <a:pt x="385" y="516"/>
                    <a:pt x="352" y="536"/>
                  </a:cubicBezTo>
                  <a:cubicBezTo>
                    <a:pt x="353" y="532"/>
                    <a:pt x="354" y="528"/>
                    <a:pt x="356" y="525"/>
                  </a:cubicBezTo>
                  <a:cubicBezTo>
                    <a:pt x="368" y="506"/>
                    <a:pt x="380" y="487"/>
                    <a:pt x="392" y="468"/>
                  </a:cubicBezTo>
                  <a:cubicBezTo>
                    <a:pt x="396" y="461"/>
                    <a:pt x="397" y="459"/>
                    <a:pt x="393" y="453"/>
                  </a:cubicBezTo>
                  <a:cubicBezTo>
                    <a:pt x="388" y="460"/>
                    <a:pt x="383" y="467"/>
                    <a:pt x="379" y="474"/>
                  </a:cubicBezTo>
                  <a:cubicBezTo>
                    <a:pt x="371" y="488"/>
                    <a:pt x="361" y="501"/>
                    <a:pt x="355" y="516"/>
                  </a:cubicBezTo>
                  <a:cubicBezTo>
                    <a:pt x="347" y="534"/>
                    <a:pt x="335" y="548"/>
                    <a:pt x="319" y="562"/>
                  </a:cubicBezTo>
                  <a:cubicBezTo>
                    <a:pt x="320" y="558"/>
                    <a:pt x="320" y="555"/>
                    <a:pt x="321" y="552"/>
                  </a:cubicBezTo>
                  <a:cubicBezTo>
                    <a:pt x="321" y="549"/>
                    <a:pt x="322" y="546"/>
                    <a:pt x="322" y="543"/>
                  </a:cubicBezTo>
                  <a:cubicBezTo>
                    <a:pt x="324" y="527"/>
                    <a:pt x="326" y="511"/>
                    <a:pt x="328" y="496"/>
                  </a:cubicBezTo>
                  <a:cubicBezTo>
                    <a:pt x="328" y="493"/>
                    <a:pt x="329" y="490"/>
                    <a:pt x="331" y="488"/>
                  </a:cubicBezTo>
                  <a:cubicBezTo>
                    <a:pt x="343" y="473"/>
                    <a:pt x="356" y="458"/>
                    <a:pt x="368" y="443"/>
                  </a:cubicBezTo>
                  <a:cubicBezTo>
                    <a:pt x="372" y="439"/>
                    <a:pt x="376" y="437"/>
                    <a:pt x="380" y="433"/>
                  </a:cubicBezTo>
                  <a:cubicBezTo>
                    <a:pt x="385" y="429"/>
                    <a:pt x="391" y="424"/>
                    <a:pt x="395" y="418"/>
                  </a:cubicBezTo>
                  <a:cubicBezTo>
                    <a:pt x="411" y="394"/>
                    <a:pt x="420" y="367"/>
                    <a:pt x="423" y="338"/>
                  </a:cubicBezTo>
                  <a:cubicBezTo>
                    <a:pt x="423" y="337"/>
                    <a:pt x="423" y="336"/>
                    <a:pt x="422" y="335"/>
                  </a:cubicBezTo>
                  <a:cubicBezTo>
                    <a:pt x="412" y="369"/>
                    <a:pt x="403" y="404"/>
                    <a:pt x="375" y="431"/>
                  </a:cubicBezTo>
                  <a:cubicBezTo>
                    <a:pt x="379" y="413"/>
                    <a:pt x="384" y="397"/>
                    <a:pt x="387" y="380"/>
                  </a:cubicBezTo>
                  <a:cubicBezTo>
                    <a:pt x="391" y="364"/>
                    <a:pt x="395" y="347"/>
                    <a:pt x="399" y="331"/>
                  </a:cubicBezTo>
                  <a:cubicBezTo>
                    <a:pt x="398" y="331"/>
                    <a:pt x="396" y="330"/>
                    <a:pt x="395" y="330"/>
                  </a:cubicBezTo>
                  <a:cubicBezTo>
                    <a:pt x="394" y="333"/>
                    <a:pt x="392" y="336"/>
                    <a:pt x="391" y="339"/>
                  </a:cubicBezTo>
                  <a:cubicBezTo>
                    <a:pt x="386" y="360"/>
                    <a:pt x="382" y="382"/>
                    <a:pt x="377" y="403"/>
                  </a:cubicBezTo>
                  <a:cubicBezTo>
                    <a:pt x="371" y="433"/>
                    <a:pt x="354" y="455"/>
                    <a:pt x="328" y="474"/>
                  </a:cubicBezTo>
                  <a:cubicBezTo>
                    <a:pt x="330" y="468"/>
                    <a:pt x="330" y="463"/>
                    <a:pt x="331" y="459"/>
                  </a:cubicBezTo>
                  <a:cubicBezTo>
                    <a:pt x="338" y="434"/>
                    <a:pt x="347" y="409"/>
                    <a:pt x="353" y="384"/>
                  </a:cubicBezTo>
                  <a:cubicBezTo>
                    <a:pt x="360" y="355"/>
                    <a:pt x="367" y="327"/>
                    <a:pt x="368" y="297"/>
                  </a:cubicBezTo>
                  <a:cubicBezTo>
                    <a:pt x="368" y="295"/>
                    <a:pt x="367" y="292"/>
                    <a:pt x="366" y="289"/>
                  </a:cubicBezTo>
                  <a:cubicBezTo>
                    <a:pt x="358" y="339"/>
                    <a:pt x="347" y="388"/>
                    <a:pt x="331" y="433"/>
                  </a:cubicBezTo>
                  <a:cubicBezTo>
                    <a:pt x="331" y="416"/>
                    <a:pt x="331" y="396"/>
                    <a:pt x="331" y="377"/>
                  </a:cubicBezTo>
                  <a:cubicBezTo>
                    <a:pt x="330" y="358"/>
                    <a:pt x="338" y="339"/>
                    <a:pt x="334" y="320"/>
                  </a:cubicBezTo>
                  <a:cubicBezTo>
                    <a:pt x="322" y="364"/>
                    <a:pt x="324" y="410"/>
                    <a:pt x="323" y="456"/>
                  </a:cubicBezTo>
                  <a:cubicBezTo>
                    <a:pt x="322" y="456"/>
                    <a:pt x="322" y="456"/>
                    <a:pt x="321" y="457"/>
                  </a:cubicBezTo>
                  <a:cubicBezTo>
                    <a:pt x="315" y="435"/>
                    <a:pt x="308" y="413"/>
                    <a:pt x="302" y="391"/>
                  </a:cubicBezTo>
                  <a:cubicBezTo>
                    <a:pt x="301" y="391"/>
                    <a:pt x="301" y="391"/>
                    <a:pt x="301" y="391"/>
                  </a:cubicBezTo>
                  <a:cubicBezTo>
                    <a:pt x="303" y="402"/>
                    <a:pt x="304" y="413"/>
                    <a:pt x="307" y="424"/>
                  </a:cubicBezTo>
                  <a:cubicBezTo>
                    <a:pt x="310" y="440"/>
                    <a:pt x="315" y="455"/>
                    <a:pt x="319" y="471"/>
                  </a:cubicBezTo>
                  <a:cubicBezTo>
                    <a:pt x="323" y="491"/>
                    <a:pt x="319" y="512"/>
                    <a:pt x="316" y="533"/>
                  </a:cubicBezTo>
                  <a:cubicBezTo>
                    <a:pt x="312" y="550"/>
                    <a:pt x="308" y="567"/>
                    <a:pt x="304" y="584"/>
                  </a:cubicBezTo>
                  <a:cubicBezTo>
                    <a:pt x="303" y="584"/>
                    <a:pt x="303" y="584"/>
                    <a:pt x="302" y="584"/>
                  </a:cubicBezTo>
                  <a:cubicBezTo>
                    <a:pt x="301" y="577"/>
                    <a:pt x="300" y="570"/>
                    <a:pt x="300" y="563"/>
                  </a:cubicBezTo>
                  <a:cubicBezTo>
                    <a:pt x="299" y="557"/>
                    <a:pt x="298" y="551"/>
                    <a:pt x="296" y="545"/>
                  </a:cubicBezTo>
                  <a:cubicBezTo>
                    <a:pt x="293" y="532"/>
                    <a:pt x="294" y="519"/>
                    <a:pt x="297" y="507"/>
                  </a:cubicBezTo>
                  <a:cubicBezTo>
                    <a:pt x="300" y="496"/>
                    <a:pt x="300" y="484"/>
                    <a:pt x="302" y="473"/>
                  </a:cubicBezTo>
                  <a:cubicBezTo>
                    <a:pt x="301" y="473"/>
                    <a:pt x="300" y="472"/>
                    <a:pt x="299" y="472"/>
                  </a:cubicBezTo>
                  <a:cubicBezTo>
                    <a:pt x="296" y="485"/>
                    <a:pt x="294" y="498"/>
                    <a:pt x="291" y="511"/>
                  </a:cubicBezTo>
                  <a:cubicBezTo>
                    <a:pt x="290" y="511"/>
                    <a:pt x="289" y="511"/>
                    <a:pt x="288" y="511"/>
                  </a:cubicBezTo>
                  <a:cubicBezTo>
                    <a:pt x="287" y="498"/>
                    <a:pt x="285" y="485"/>
                    <a:pt x="283" y="471"/>
                  </a:cubicBezTo>
                  <a:cubicBezTo>
                    <a:pt x="283" y="471"/>
                    <a:pt x="282" y="471"/>
                    <a:pt x="282" y="471"/>
                  </a:cubicBezTo>
                  <a:cubicBezTo>
                    <a:pt x="281" y="473"/>
                    <a:pt x="281" y="476"/>
                    <a:pt x="281" y="478"/>
                  </a:cubicBezTo>
                  <a:cubicBezTo>
                    <a:pt x="279" y="496"/>
                    <a:pt x="284" y="513"/>
                    <a:pt x="287" y="530"/>
                  </a:cubicBezTo>
                  <a:cubicBezTo>
                    <a:pt x="290" y="553"/>
                    <a:pt x="293" y="575"/>
                    <a:pt x="296" y="598"/>
                  </a:cubicBezTo>
                  <a:cubicBezTo>
                    <a:pt x="298" y="609"/>
                    <a:pt x="293" y="618"/>
                    <a:pt x="288" y="628"/>
                  </a:cubicBezTo>
                  <a:cubicBezTo>
                    <a:pt x="288" y="627"/>
                    <a:pt x="287" y="626"/>
                    <a:pt x="287" y="626"/>
                  </a:cubicBezTo>
                  <a:cubicBezTo>
                    <a:pt x="280" y="592"/>
                    <a:pt x="274" y="558"/>
                    <a:pt x="268" y="524"/>
                  </a:cubicBezTo>
                  <a:cubicBezTo>
                    <a:pt x="267" y="518"/>
                    <a:pt x="267" y="511"/>
                    <a:pt x="267" y="505"/>
                  </a:cubicBezTo>
                  <a:cubicBezTo>
                    <a:pt x="267" y="457"/>
                    <a:pt x="268" y="409"/>
                    <a:pt x="267" y="361"/>
                  </a:cubicBezTo>
                  <a:cubicBezTo>
                    <a:pt x="267" y="315"/>
                    <a:pt x="265" y="268"/>
                    <a:pt x="264" y="222"/>
                  </a:cubicBezTo>
                  <a:cubicBezTo>
                    <a:pt x="264" y="219"/>
                    <a:pt x="264" y="216"/>
                    <a:pt x="264" y="212"/>
                  </a:cubicBezTo>
                  <a:cubicBezTo>
                    <a:pt x="282" y="217"/>
                    <a:pt x="297" y="237"/>
                    <a:pt x="297" y="256"/>
                  </a:cubicBezTo>
                  <a:cubicBezTo>
                    <a:pt x="297" y="259"/>
                    <a:pt x="295" y="262"/>
                    <a:pt x="293" y="263"/>
                  </a:cubicBezTo>
                  <a:cubicBezTo>
                    <a:pt x="289" y="264"/>
                    <a:pt x="284" y="264"/>
                    <a:pt x="283" y="258"/>
                  </a:cubicBezTo>
                  <a:cubicBezTo>
                    <a:pt x="286" y="258"/>
                    <a:pt x="289" y="258"/>
                    <a:pt x="291" y="257"/>
                  </a:cubicBezTo>
                  <a:cubicBezTo>
                    <a:pt x="292" y="256"/>
                    <a:pt x="292" y="252"/>
                    <a:pt x="291" y="251"/>
                  </a:cubicBezTo>
                  <a:cubicBezTo>
                    <a:pt x="288" y="250"/>
                    <a:pt x="284" y="248"/>
                    <a:pt x="281" y="248"/>
                  </a:cubicBezTo>
                  <a:cubicBezTo>
                    <a:pt x="276" y="248"/>
                    <a:pt x="274" y="252"/>
                    <a:pt x="274" y="257"/>
                  </a:cubicBezTo>
                  <a:cubicBezTo>
                    <a:pt x="274" y="264"/>
                    <a:pt x="279" y="270"/>
                    <a:pt x="285" y="272"/>
                  </a:cubicBezTo>
                  <a:cubicBezTo>
                    <a:pt x="299" y="275"/>
                    <a:pt x="306" y="269"/>
                    <a:pt x="305" y="254"/>
                  </a:cubicBezTo>
                  <a:cubicBezTo>
                    <a:pt x="305" y="242"/>
                    <a:pt x="300" y="232"/>
                    <a:pt x="293" y="223"/>
                  </a:cubicBezTo>
                  <a:cubicBezTo>
                    <a:pt x="302" y="223"/>
                    <a:pt x="312" y="222"/>
                    <a:pt x="321" y="221"/>
                  </a:cubicBezTo>
                  <a:cubicBezTo>
                    <a:pt x="340" y="220"/>
                    <a:pt x="353" y="209"/>
                    <a:pt x="364" y="196"/>
                  </a:cubicBezTo>
                  <a:cubicBezTo>
                    <a:pt x="371" y="187"/>
                    <a:pt x="376" y="177"/>
                    <a:pt x="380" y="166"/>
                  </a:cubicBezTo>
                  <a:cubicBezTo>
                    <a:pt x="388" y="147"/>
                    <a:pt x="394" y="127"/>
                    <a:pt x="401" y="107"/>
                  </a:cubicBezTo>
                  <a:cubicBezTo>
                    <a:pt x="402" y="105"/>
                    <a:pt x="401" y="101"/>
                    <a:pt x="402" y="98"/>
                  </a:cubicBezTo>
                  <a:cubicBezTo>
                    <a:pt x="401" y="98"/>
                    <a:pt x="400" y="98"/>
                    <a:pt x="399" y="97"/>
                  </a:cubicBezTo>
                  <a:cubicBezTo>
                    <a:pt x="398" y="100"/>
                    <a:pt x="397" y="102"/>
                    <a:pt x="395" y="105"/>
                  </a:cubicBezTo>
                  <a:cubicBezTo>
                    <a:pt x="386" y="129"/>
                    <a:pt x="377" y="153"/>
                    <a:pt x="366" y="176"/>
                  </a:cubicBezTo>
                  <a:cubicBezTo>
                    <a:pt x="354" y="199"/>
                    <a:pt x="335" y="213"/>
                    <a:pt x="308" y="212"/>
                  </a:cubicBezTo>
                  <a:cubicBezTo>
                    <a:pt x="299" y="211"/>
                    <a:pt x="289" y="209"/>
                    <a:pt x="280" y="207"/>
                  </a:cubicBezTo>
                  <a:cubicBezTo>
                    <a:pt x="278" y="207"/>
                    <a:pt x="276" y="205"/>
                    <a:pt x="273" y="203"/>
                  </a:cubicBezTo>
                  <a:cubicBezTo>
                    <a:pt x="275" y="202"/>
                    <a:pt x="275" y="202"/>
                    <a:pt x="276" y="202"/>
                  </a:cubicBezTo>
                  <a:cubicBezTo>
                    <a:pt x="309" y="202"/>
                    <a:pt x="329" y="182"/>
                    <a:pt x="347" y="158"/>
                  </a:cubicBezTo>
                  <a:cubicBezTo>
                    <a:pt x="358" y="142"/>
                    <a:pt x="362" y="124"/>
                    <a:pt x="366" y="105"/>
                  </a:cubicBezTo>
                  <a:cubicBezTo>
                    <a:pt x="368" y="98"/>
                    <a:pt x="370" y="91"/>
                    <a:pt x="371" y="83"/>
                  </a:cubicBezTo>
                  <a:cubicBezTo>
                    <a:pt x="372" y="78"/>
                    <a:pt x="372" y="74"/>
                    <a:pt x="372" y="69"/>
                  </a:cubicBezTo>
                  <a:cubicBezTo>
                    <a:pt x="371" y="69"/>
                    <a:pt x="371" y="68"/>
                    <a:pt x="370" y="68"/>
                  </a:cubicBezTo>
                  <a:cubicBezTo>
                    <a:pt x="369" y="71"/>
                    <a:pt x="367" y="74"/>
                    <a:pt x="366" y="77"/>
                  </a:cubicBezTo>
                  <a:cubicBezTo>
                    <a:pt x="362" y="91"/>
                    <a:pt x="357" y="106"/>
                    <a:pt x="354" y="120"/>
                  </a:cubicBezTo>
                  <a:cubicBezTo>
                    <a:pt x="346" y="150"/>
                    <a:pt x="328" y="171"/>
                    <a:pt x="302" y="186"/>
                  </a:cubicBezTo>
                  <a:cubicBezTo>
                    <a:pt x="296" y="189"/>
                    <a:pt x="289" y="190"/>
                    <a:pt x="282" y="191"/>
                  </a:cubicBezTo>
                  <a:cubicBezTo>
                    <a:pt x="305" y="175"/>
                    <a:pt x="318" y="152"/>
                    <a:pt x="327" y="127"/>
                  </a:cubicBezTo>
                  <a:cubicBezTo>
                    <a:pt x="337" y="102"/>
                    <a:pt x="343" y="77"/>
                    <a:pt x="343" y="50"/>
                  </a:cubicBezTo>
                  <a:cubicBezTo>
                    <a:pt x="342" y="50"/>
                    <a:pt x="341" y="50"/>
                    <a:pt x="340" y="49"/>
                  </a:cubicBezTo>
                  <a:cubicBezTo>
                    <a:pt x="339" y="55"/>
                    <a:pt x="337" y="60"/>
                    <a:pt x="336" y="65"/>
                  </a:cubicBezTo>
                  <a:cubicBezTo>
                    <a:pt x="329" y="100"/>
                    <a:pt x="319" y="132"/>
                    <a:pt x="298" y="161"/>
                  </a:cubicBezTo>
                  <a:cubicBezTo>
                    <a:pt x="292" y="169"/>
                    <a:pt x="285" y="176"/>
                    <a:pt x="274" y="181"/>
                  </a:cubicBezTo>
                  <a:cubicBezTo>
                    <a:pt x="282" y="164"/>
                    <a:pt x="290" y="149"/>
                    <a:pt x="296" y="133"/>
                  </a:cubicBezTo>
                  <a:cubicBezTo>
                    <a:pt x="303" y="117"/>
                    <a:pt x="308" y="100"/>
                    <a:pt x="312" y="83"/>
                  </a:cubicBezTo>
                  <a:cubicBezTo>
                    <a:pt x="316" y="67"/>
                    <a:pt x="324" y="52"/>
                    <a:pt x="323" y="35"/>
                  </a:cubicBezTo>
                  <a:cubicBezTo>
                    <a:pt x="322" y="35"/>
                    <a:pt x="321" y="34"/>
                    <a:pt x="320" y="34"/>
                  </a:cubicBezTo>
                  <a:cubicBezTo>
                    <a:pt x="318" y="41"/>
                    <a:pt x="315" y="48"/>
                    <a:pt x="312" y="55"/>
                  </a:cubicBezTo>
                  <a:cubicBezTo>
                    <a:pt x="307" y="71"/>
                    <a:pt x="304" y="87"/>
                    <a:pt x="298" y="103"/>
                  </a:cubicBezTo>
                  <a:cubicBezTo>
                    <a:pt x="287" y="128"/>
                    <a:pt x="275" y="153"/>
                    <a:pt x="264" y="177"/>
                  </a:cubicBezTo>
                  <a:cubicBezTo>
                    <a:pt x="263" y="178"/>
                    <a:pt x="263" y="179"/>
                    <a:pt x="261" y="180"/>
                  </a:cubicBezTo>
                  <a:cubicBezTo>
                    <a:pt x="266" y="153"/>
                    <a:pt x="269" y="126"/>
                    <a:pt x="274" y="100"/>
                  </a:cubicBezTo>
                  <a:cubicBezTo>
                    <a:pt x="280" y="74"/>
                    <a:pt x="287" y="48"/>
                    <a:pt x="290" y="21"/>
                  </a:cubicBezTo>
                  <a:cubicBezTo>
                    <a:pt x="288" y="21"/>
                    <a:pt x="287" y="21"/>
                    <a:pt x="286" y="21"/>
                  </a:cubicBezTo>
                  <a:cubicBezTo>
                    <a:pt x="278" y="45"/>
                    <a:pt x="273" y="70"/>
                    <a:pt x="268" y="95"/>
                  </a:cubicBezTo>
                  <a:cubicBezTo>
                    <a:pt x="262" y="120"/>
                    <a:pt x="258" y="145"/>
                    <a:pt x="253" y="171"/>
                  </a:cubicBezTo>
                  <a:cubicBezTo>
                    <a:pt x="253" y="171"/>
                    <a:pt x="252" y="171"/>
                    <a:pt x="251" y="171"/>
                  </a:cubicBezTo>
                  <a:cubicBezTo>
                    <a:pt x="250" y="168"/>
                    <a:pt x="249" y="166"/>
                    <a:pt x="248" y="164"/>
                  </a:cubicBezTo>
                  <a:cubicBezTo>
                    <a:pt x="238" y="141"/>
                    <a:pt x="238" y="117"/>
                    <a:pt x="242" y="93"/>
                  </a:cubicBezTo>
                  <a:cubicBezTo>
                    <a:pt x="245" y="73"/>
                    <a:pt x="250" y="53"/>
                    <a:pt x="253" y="34"/>
                  </a:cubicBezTo>
                  <a:cubicBezTo>
                    <a:pt x="254" y="30"/>
                    <a:pt x="254" y="26"/>
                    <a:pt x="254" y="22"/>
                  </a:cubicBezTo>
                  <a:cubicBezTo>
                    <a:pt x="253" y="21"/>
                    <a:pt x="253" y="21"/>
                    <a:pt x="252" y="21"/>
                  </a:cubicBezTo>
                  <a:cubicBezTo>
                    <a:pt x="251" y="24"/>
                    <a:pt x="249" y="26"/>
                    <a:pt x="248" y="29"/>
                  </a:cubicBezTo>
                  <a:cubicBezTo>
                    <a:pt x="240" y="58"/>
                    <a:pt x="231" y="88"/>
                    <a:pt x="230" y="119"/>
                  </a:cubicBezTo>
                  <a:cubicBezTo>
                    <a:pt x="230" y="140"/>
                    <a:pt x="234" y="160"/>
                    <a:pt x="244" y="179"/>
                  </a:cubicBezTo>
                  <a:cubicBezTo>
                    <a:pt x="229" y="164"/>
                    <a:pt x="222" y="145"/>
                    <a:pt x="219" y="125"/>
                  </a:cubicBezTo>
                  <a:cubicBezTo>
                    <a:pt x="213" y="95"/>
                    <a:pt x="213" y="64"/>
                    <a:pt x="219" y="34"/>
                  </a:cubicBezTo>
                  <a:cubicBezTo>
                    <a:pt x="220" y="28"/>
                    <a:pt x="221" y="22"/>
                    <a:pt x="221" y="16"/>
                  </a:cubicBezTo>
                  <a:cubicBezTo>
                    <a:pt x="221" y="13"/>
                    <a:pt x="220" y="11"/>
                    <a:pt x="220" y="7"/>
                  </a:cubicBezTo>
                  <a:cubicBezTo>
                    <a:pt x="213" y="12"/>
                    <a:pt x="207" y="55"/>
                    <a:pt x="207" y="88"/>
                  </a:cubicBezTo>
                  <a:cubicBezTo>
                    <a:pt x="207" y="115"/>
                    <a:pt x="210" y="142"/>
                    <a:pt x="221" y="168"/>
                  </a:cubicBezTo>
                  <a:cubicBezTo>
                    <a:pt x="218" y="164"/>
                    <a:pt x="215" y="161"/>
                    <a:pt x="212" y="157"/>
                  </a:cubicBezTo>
                  <a:cubicBezTo>
                    <a:pt x="202" y="143"/>
                    <a:pt x="192" y="129"/>
                    <a:pt x="188" y="112"/>
                  </a:cubicBezTo>
                  <a:cubicBezTo>
                    <a:pt x="187" y="107"/>
                    <a:pt x="186" y="102"/>
                    <a:pt x="186" y="97"/>
                  </a:cubicBezTo>
                  <a:cubicBezTo>
                    <a:pt x="186" y="70"/>
                    <a:pt x="186" y="43"/>
                    <a:pt x="191" y="16"/>
                  </a:cubicBezTo>
                  <a:cubicBezTo>
                    <a:pt x="192" y="13"/>
                    <a:pt x="191" y="9"/>
                    <a:pt x="191" y="6"/>
                  </a:cubicBezTo>
                  <a:cubicBezTo>
                    <a:pt x="190" y="5"/>
                    <a:pt x="190" y="5"/>
                    <a:pt x="189" y="5"/>
                  </a:cubicBezTo>
                  <a:cubicBezTo>
                    <a:pt x="188" y="7"/>
                    <a:pt x="186" y="9"/>
                    <a:pt x="186" y="11"/>
                  </a:cubicBezTo>
                  <a:cubicBezTo>
                    <a:pt x="178" y="42"/>
                    <a:pt x="177" y="73"/>
                    <a:pt x="178" y="104"/>
                  </a:cubicBezTo>
                  <a:cubicBezTo>
                    <a:pt x="178" y="125"/>
                    <a:pt x="190" y="142"/>
                    <a:pt x="202" y="159"/>
                  </a:cubicBezTo>
                  <a:cubicBezTo>
                    <a:pt x="203" y="161"/>
                    <a:pt x="204" y="163"/>
                    <a:pt x="204" y="165"/>
                  </a:cubicBezTo>
                  <a:cubicBezTo>
                    <a:pt x="203" y="164"/>
                    <a:pt x="201" y="163"/>
                    <a:pt x="200" y="162"/>
                  </a:cubicBezTo>
                  <a:cubicBezTo>
                    <a:pt x="184" y="141"/>
                    <a:pt x="166" y="122"/>
                    <a:pt x="158" y="96"/>
                  </a:cubicBezTo>
                  <a:cubicBezTo>
                    <a:pt x="154" y="81"/>
                    <a:pt x="154" y="67"/>
                    <a:pt x="155" y="52"/>
                  </a:cubicBezTo>
                  <a:cubicBezTo>
                    <a:pt x="156" y="38"/>
                    <a:pt x="158" y="23"/>
                    <a:pt x="159" y="9"/>
                  </a:cubicBezTo>
                  <a:cubicBezTo>
                    <a:pt x="159" y="6"/>
                    <a:pt x="159" y="4"/>
                    <a:pt x="159" y="1"/>
                  </a:cubicBezTo>
                  <a:cubicBezTo>
                    <a:pt x="158" y="1"/>
                    <a:pt x="157" y="1"/>
                    <a:pt x="157" y="0"/>
                  </a:cubicBezTo>
                  <a:cubicBezTo>
                    <a:pt x="156" y="2"/>
                    <a:pt x="154" y="4"/>
                    <a:pt x="154" y="6"/>
                  </a:cubicBezTo>
                  <a:cubicBezTo>
                    <a:pt x="151" y="27"/>
                    <a:pt x="148" y="48"/>
                    <a:pt x="146" y="68"/>
                  </a:cubicBezTo>
                  <a:cubicBezTo>
                    <a:pt x="143" y="88"/>
                    <a:pt x="150" y="106"/>
                    <a:pt x="159" y="123"/>
                  </a:cubicBezTo>
                  <a:cubicBezTo>
                    <a:pt x="177" y="155"/>
                    <a:pt x="201" y="181"/>
                    <a:pt x="235" y="196"/>
                  </a:cubicBezTo>
                  <a:cubicBezTo>
                    <a:pt x="236" y="196"/>
                    <a:pt x="236" y="197"/>
                    <a:pt x="237" y="198"/>
                  </a:cubicBezTo>
                  <a:cubicBezTo>
                    <a:pt x="226" y="197"/>
                    <a:pt x="218" y="202"/>
                    <a:pt x="212" y="211"/>
                  </a:cubicBezTo>
                  <a:cubicBezTo>
                    <a:pt x="205" y="221"/>
                    <a:pt x="204" y="232"/>
                    <a:pt x="206" y="243"/>
                  </a:cubicBezTo>
                  <a:cubicBezTo>
                    <a:pt x="207" y="251"/>
                    <a:pt x="215" y="257"/>
                    <a:pt x="222" y="258"/>
                  </a:cubicBezTo>
                  <a:cubicBezTo>
                    <a:pt x="228" y="258"/>
                    <a:pt x="235" y="253"/>
                    <a:pt x="236" y="246"/>
                  </a:cubicBezTo>
                  <a:cubicBezTo>
                    <a:pt x="237" y="243"/>
                    <a:pt x="237" y="239"/>
                    <a:pt x="235" y="238"/>
                  </a:cubicBezTo>
                  <a:cubicBezTo>
                    <a:pt x="233" y="236"/>
                    <a:pt x="228" y="236"/>
                    <a:pt x="225" y="237"/>
                  </a:cubicBezTo>
                  <a:cubicBezTo>
                    <a:pt x="221" y="238"/>
                    <a:pt x="221" y="242"/>
                    <a:pt x="227" y="247"/>
                  </a:cubicBezTo>
                  <a:cubicBezTo>
                    <a:pt x="223" y="251"/>
                    <a:pt x="219" y="249"/>
                    <a:pt x="216" y="246"/>
                  </a:cubicBezTo>
                  <a:cubicBezTo>
                    <a:pt x="211" y="239"/>
                    <a:pt x="212" y="224"/>
                    <a:pt x="219" y="214"/>
                  </a:cubicBezTo>
                  <a:cubicBezTo>
                    <a:pt x="225" y="205"/>
                    <a:pt x="236" y="201"/>
                    <a:pt x="245" y="205"/>
                  </a:cubicBezTo>
                  <a:cubicBezTo>
                    <a:pt x="247" y="206"/>
                    <a:pt x="248" y="209"/>
                    <a:pt x="249" y="212"/>
                  </a:cubicBezTo>
                  <a:cubicBezTo>
                    <a:pt x="249" y="231"/>
                    <a:pt x="249" y="251"/>
                    <a:pt x="250" y="271"/>
                  </a:cubicBezTo>
                  <a:cubicBezTo>
                    <a:pt x="254" y="345"/>
                    <a:pt x="252" y="419"/>
                    <a:pt x="252" y="493"/>
                  </a:cubicBezTo>
                  <a:cubicBezTo>
                    <a:pt x="252" y="522"/>
                    <a:pt x="256" y="550"/>
                    <a:pt x="262" y="578"/>
                  </a:cubicBezTo>
                  <a:cubicBezTo>
                    <a:pt x="266" y="596"/>
                    <a:pt x="269" y="613"/>
                    <a:pt x="271" y="632"/>
                  </a:cubicBezTo>
                  <a:cubicBezTo>
                    <a:pt x="266" y="629"/>
                    <a:pt x="261" y="626"/>
                    <a:pt x="257" y="622"/>
                  </a:cubicBezTo>
                  <a:cubicBezTo>
                    <a:pt x="236" y="600"/>
                    <a:pt x="215" y="579"/>
                    <a:pt x="194" y="557"/>
                  </a:cubicBezTo>
                  <a:cubicBezTo>
                    <a:pt x="186" y="548"/>
                    <a:pt x="185" y="537"/>
                    <a:pt x="190" y="526"/>
                  </a:cubicBezTo>
                  <a:cubicBezTo>
                    <a:pt x="193" y="518"/>
                    <a:pt x="199" y="510"/>
                    <a:pt x="203" y="502"/>
                  </a:cubicBezTo>
                  <a:cubicBezTo>
                    <a:pt x="204" y="500"/>
                    <a:pt x="206" y="499"/>
                    <a:pt x="208" y="498"/>
                  </a:cubicBezTo>
                  <a:cubicBezTo>
                    <a:pt x="228" y="488"/>
                    <a:pt x="235" y="469"/>
                    <a:pt x="239" y="449"/>
                  </a:cubicBezTo>
                  <a:cubicBezTo>
                    <a:pt x="239" y="447"/>
                    <a:pt x="238" y="446"/>
                    <a:pt x="237" y="444"/>
                  </a:cubicBezTo>
                  <a:cubicBezTo>
                    <a:pt x="231" y="461"/>
                    <a:pt x="225" y="479"/>
                    <a:pt x="208" y="491"/>
                  </a:cubicBezTo>
                  <a:cubicBezTo>
                    <a:pt x="210" y="478"/>
                    <a:pt x="220" y="468"/>
                    <a:pt x="219" y="456"/>
                  </a:cubicBezTo>
                  <a:cubicBezTo>
                    <a:pt x="219" y="455"/>
                    <a:pt x="218" y="455"/>
                    <a:pt x="217" y="455"/>
                  </a:cubicBezTo>
                  <a:cubicBezTo>
                    <a:pt x="208" y="473"/>
                    <a:pt x="198" y="491"/>
                    <a:pt x="188" y="509"/>
                  </a:cubicBezTo>
                  <a:cubicBezTo>
                    <a:pt x="188" y="509"/>
                    <a:pt x="187" y="508"/>
                    <a:pt x="186" y="508"/>
                  </a:cubicBezTo>
                  <a:cubicBezTo>
                    <a:pt x="187" y="500"/>
                    <a:pt x="187" y="491"/>
                    <a:pt x="188" y="482"/>
                  </a:cubicBezTo>
                  <a:cubicBezTo>
                    <a:pt x="188" y="472"/>
                    <a:pt x="189" y="461"/>
                    <a:pt x="190" y="450"/>
                  </a:cubicBezTo>
                  <a:cubicBezTo>
                    <a:pt x="190" y="448"/>
                    <a:pt x="192" y="445"/>
                    <a:pt x="194" y="445"/>
                  </a:cubicBezTo>
                  <a:cubicBezTo>
                    <a:pt x="209" y="441"/>
                    <a:pt x="218" y="430"/>
                    <a:pt x="226" y="417"/>
                  </a:cubicBezTo>
                  <a:cubicBezTo>
                    <a:pt x="229" y="413"/>
                    <a:pt x="231" y="408"/>
                    <a:pt x="233" y="402"/>
                  </a:cubicBezTo>
                  <a:cubicBezTo>
                    <a:pt x="220" y="415"/>
                    <a:pt x="212" y="432"/>
                    <a:pt x="192" y="439"/>
                  </a:cubicBezTo>
                  <a:cubicBezTo>
                    <a:pt x="194" y="434"/>
                    <a:pt x="195" y="431"/>
                    <a:pt x="196" y="428"/>
                  </a:cubicBezTo>
                  <a:cubicBezTo>
                    <a:pt x="210" y="400"/>
                    <a:pt x="225" y="373"/>
                    <a:pt x="228" y="341"/>
                  </a:cubicBezTo>
                  <a:cubicBezTo>
                    <a:pt x="228" y="336"/>
                    <a:pt x="228" y="331"/>
                    <a:pt x="227" y="326"/>
                  </a:cubicBezTo>
                  <a:cubicBezTo>
                    <a:pt x="222" y="342"/>
                    <a:pt x="218" y="358"/>
                    <a:pt x="213" y="374"/>
                  </a:cubicBezTo>
                  <a:cubicBezTo>
                    <a:pt x="207" y="390"/>
                    <a:pt x="199" y="405"/>
                    <a:pt x="192" y="420"/>
                  </a:cubicBezTo>
                  <a:cubicBezTo>
                    <a:pt x="187" y="386"/>
                    <a:pt x="199" y="355"/>
                    <a:pt x="205" y="322"/>
                  </a:cubicBezTo>
                  <a:cubicBezTo>
                    <a:pt x="204" y="322"/>
                    <a:pt x="203" y="322"/>
                    <a:pt x="201" y="321"/>
                  </a:cubicBezTo>
                  <a:cubicBezTo>
                    <a:pt x="200" y="325"/>
                    <a:pt x="197" y="328"/>
                    <a:pt x="196" y="331"/>
                  </a:cubicBezTo>
                  <a:cubicBezTo>
                    <a:pt x="188" y="362"/>
                    <a:pt x="181" y="393"/>
                    <a:pt x="183" y="426"/>
                  </a:cubicBezTo>
                  <a:cubicBezTo>
                    <a:pt x="183" y="426"/>
                    <a:pt x="183" y="427"/>
                    <a:pt x="182" y="429"/>
                  </a:cubicBezTo>
                  <a:cubicBezTo>
                    <a:pt x="173" y="415"/>
                    <a:pt x="172" y="400"/>
                    <a:pt x="171" y="385"/>
                  </a:cubicBezTo>
                  <a:cubicBezTo>
                    <a:pt x="171" y="385"/>
                    <a:pt x="170" y="385"/>
                    <a:pt x="169" y="385"/>
                  </a:cubicBezTo>
                  <a:cubicBezTo>
                    <a:pt x="169" y="386"/>
                    <a:pt x="167" y="388"/>
                    <a:pt x="167" y="389"/>
                  </a:cubicBezTo>
                  <a:cubicBezTo>
                    <a:pt x="166" y="405"/>
                    <a:pt x="169" y="420"/>
                    <a:pt x="173" y="434"/>
                  </a:cubicBezTo>
                  <a:cubicBezTo>
                    <a:pt x="174" y="437"/>
                    <a:pt x="176" y="440"/>
                    <a:pt x="178" y="441"/>
                  </a:cubicBezTo>
                  <a:cubicBezTo>
                    <a:pt x="185" y="444"/>
                    <a:pt x="183" y="450"/>
                    <a:pt x="183" y="456"/>
                  </a:cubicBezTo>
                  <a:cubicBezTo>
                    <a:pt x="181" y="469"/>
                    <a:pt x="180" y="481"/>
                    <a:pt x="179" y="494"/>
                  </a:cubicBezTo>
                  <a:cubicBezTo>
                    <a:pt x="171" y="478"/>
                    <a:pt x="163" y="462"/>
                    <a:pt x="155" y="447"/>
                  </a:cubicBezTo>
                  <a:cubicBezTo>
                    <a:pt x="154" y="447"/>
                    <a:pt x="153" y="447"/>
                    <a:pt x="152" y="448"/>
                  </a:cubicBezTo>
                  <a:cubicBezTo>
                    <a:pt x="156" y="456"/>
                    <a:pt x="158" y="465"/>
                    <a:pt x="162" y="473"/>
                  </a:cubicBezTo>
                  <a:cubicBezTo>
                    <a:pt x="170" y="491"/>
                    <a:pt x="177" y="508"/>
                    <a:pt x="175" y="528"/>
                  </a:cubicBezTo>
                  <a:cubicBezTo>
                    <a:pt x="175" y="529"/>
                    <a:pt x="175" y="530"/>
                    <a:pt x="174" y="531"/>
                  </a:cubicBezTo>
                  <a:cubicBezTo>
                    <a:pt x="168" y="522"/>
                    <a:pt x="162" y="513"/>
                    <a:pt x="156" y="504"/>
                  </a:cubicBezTo>
                  <a:cubicBezTo>
                    <a:pt x="153" y="499"/>
                    <a:pt x="152" y="494"/>
                    <a:pt x="149" y="490"/>
                  </a:cubicBezTo>
                  <a:cubicBezTo>
                    <a:pt x="135" y="471"/>
                    <a:pt x="138" y="450"/>
                    <a:pt x="141" y="429"/>
                  </a:cubicBezTo>
                  <a:cubicBezTo>
                    <a:pt x="144" y="413"/>
                    <a:pt x="149" y="398"/>
                    <a:pt x="157" y="384"/>
                  </a:cubicBezTo>
                  <a:cubicBezTo>
                    <a:pt x="162" y="375"/>
                    <a:pt x="166" y="366"/>
                    <a:pt x="168" y="357"/>
                  </a:cubicBezTo>
                  <a:cubicBezTo>
                    <a:pt x="173" y="334"/>
                    <a:pt x="184" y="313"/>
                    <a:pt x="181" y="287"/>
                  </a:cubicBezTo>
                  <a:cubicBezTo>
                    <a:pt x="178" y="299"/>
                    <a:pt x="176" y="310"/>
                    <a:pt x="174" y="320"/>
                  </a:cubicBezTo>
                  <a:cubicBezTo>
                    <a:pt x="171" y="331"/>
                    <a:pt x="167" y="341"/>
                    <a:pt x="163" y="352"/>
                  </a:cubicBezTo>
                  <a:cubicBezTo>
                    <a:pt x="160" y="362"/>
                    <a:pt x="156" y="372"/>
                    <a:pt x="152" y="383"/>
                  </a:cubicBezTo>
                  <a:cubicBezTo>
                    <a:pt x="151" y="382"/>
                    <a:pt x="150" y="382"/>
                    <a:pt x="150" y="382"/>
                  </a:cubicBezTo>
                  <a:cubicBezTo>
                    <a:pt x="151" y="372"/>
                    <a:pt x="151" y="363"/>
                    <a:pt x="153" y="353"/>
                  </a:cubicBezTo>
                  <a:cubicBezTo>
                    <a:pt x="157" y="328"/>
                    <a:pt x="161" y="303"/>
                    <a:pt x="165" y="279"/>
                  </a:cubicBezTo>
                  <a:cubicBezTo>
                    <a:pt x="165" y="275"/>
                    <a:pt x="164" y="272"/>
                    <a:pt x="164" y="269"/>
                  </a:cubicBezTo>
                  <a:cubicBezTo>
                    <a:pt x="163" y="268"/>
                    <a:pt x="162" y="268"/>
                    <a:pt x="161" y="268"/>
                  </a:cubicBezTo>
                  <a:cubicBezTo>
                    <a:pt x="160" y="271"/>
                    <a:pt x="159" y="273"/>
                    <a:pt x="159" y="275"/>
                  </a:cubicBezTo>
                  <a:cubicBezTo>
                    <a:pt x="153" y="314"/>
                    <a:pt x="147" y="354"/>
                    <a:pt x="141" y="393"/>
                  </a:cubicBezTo>
                  <a:cubicBezTo>
                    <a:pt x="140" y="400"/>
                    <a:pt x="138" y="407"/>
                    <a:pt x="136" y="415"/>
                  </a:cubicBezTo>
                  <a:cubicBezTo>
                    <a:pt x="134" y="426"/>
                    <a:pt x="132" y="436"/>
                    <a:pt x="130" y="447"/>
                  </a:cubicBezTo>
                  <a:cubicBezTo>
                    <a:pt x="121" y="437"/>
                    <a:pt x="113" y="406"/>
                    <a:pt x="116" y="390"/>
                  </a:cubicBezTo>
                  <a:cubicBezTo>
                    <a:pt x="120" y="369"/>
                    <a:pt x="125" y="348"/>
                    <a:pt x="129" y="326"/>
                  </a:cubicBezTo>
                  <a:cubicBezTo>
                    <a:pt x="134" y="302"/>
                    <a:pt x="139" y="278"/>
                    <a:pt x="143" y="254"/>
                  </a:cubicBezTo>
                  <a:cubicBezTo>
                    <a:pt x="144" y="246"/>
                    <a:pt x="144" y="238"/>
                    <a:pt x="144" y="230"/>
                  </a:cubicBezTo>
                  <a:cubicBezTo>
                    <a:pt x="137" y="281"/>
                    <a:pt x="123" y="331"/>
                    <a:pt x="108" y="381"/>
                  </a:cubicBezTo>
                  <a:cubicBezTo>
                    <a:pt x="106" y="368"/>
                    <a:pt x="104" y="356"/>
                    <a:pt x="104" y="344"/>
                  </a:cubicBezTo>
                  <a:cubicBezTo>
                    <a:pt x="102" y="322"/>
                    <a:pt x="104" y="301"/>
                    <a:pt x="109" y="280"/>
                  </a:cubicBezTo>
                  <a:cubicBezTo>
                    <a:pt x="112" y="271"/>
                    <a:pt x="111" y="261"/>
                    <a:pt x="111" y="252"/>
                  </a:cubicBezTo>
                  <a:cubicBezTo>
                    <a:pt x="111" y="251"/>
                    <a:pt x="110" y="251"/>
                    <a:pt x="109" y="251"/>
                  </a:cubicBezTo>
                  <a:cubicBezTo>
                    <a:pt x="108" y="253"/>
                    <a:pt x="105" y="256"/>
                    <a:pt x="105" y="258"/>
                  </a:cubicBezTo>
                  <a:cubicBezTo>
                    <a:pt x="104" y="284"/>
                    <a:pt x="94" y="308"/>
                    <a:pt x="96" y="334"/>
                  </a:cubicBezTo>
                  <a:cubicBezTo>
                    <a:pt x="98" y="345"/>
                    <a:pt x="98" y="356"/>
                    <a:pt x="98" y="367"/>
                  </a:cubicBezTo>
                  <a:cubicBezTo>
                    <a:pt x="79" y="340"/>
                    <a:pt x="76" y="308"/>
                    <a:pt x="73" y="276"/>
                  </a:cubicBezTo>
                  <a:cubicBezTo>
                    <a:pt x="72" y="276"/>
                    <a:pt x="71" y="276"/>
                    <a:pt x="71" y="276"/>
                  </a:cubicBezTo>
                  <a:cubicBezTo>
                    <a:pt x="71" y="283"/>
                    <a:pt x="70" y="289"/>
                    <a:pt x="71" y="295"/>
                  </a:cubicBezTo>
                  <a:cubicBezTo>
                    <a:pt x="72" y="306"/>
                    <a:pt x="73" y="316"/>
                    <a:pt x="75" y="326"/>
                  </a:cubicBezTo>
                  <a:cubicBezTo>
                    <a:pt x="79" y="343"/>
                    <a:pt x="84" y="359"/>
                    <a:pt x="93" y="374"/>
                  </a:cubicBezTo>
                  <a:cubicBezTo>
                    <a:pt x="98" y="382"/>
                    <a:pt x="101" y="391"/>
                    <a:pt x="104" y="400"/>
                  </a:cubicBezTo>
                  <a:cubicBezTo>
                    <a:pt x="112" y="421"/>
                    <a:pt x="119" y="443"/>
                    <a:pt x="126" y="463"/>
                  </a:cubicBezTo>
                  <a:cubicBezTo>
                    <a:pt x="108" y="452"/>
                    <a:pt x="89" y="443"/>
                    <a:pt x="79" y="420"/>
                  </a:cubicBezTo>
                  <a:cubicBezTo>
                    <a:pt x="67" y="393"/>
                    <a:pt x="56" y="366"/>
                    <a:pt x="48" y="338"/>
                  </a:cubicBezTo>
                  <a:cubicBezTo>
                    <a:pt x="45" y="330"/>
                    <a:pt x="41" y="322"/>
                    <a:pt x="38" y="314"/>
                  </a:cubicBezTo>
                  <a:cubicBezTo>
                    <a:pt x="38" y="315"/>
                    <a:pt x="37" y="315"/>
                    <a:pt x="36" y="315"/>
                  </a:cubicBezTo>
                  <a:cubicBezTo>
                    <a:pt x="41" y="334"/>
                    <a:pt x="45" y="353"/>
                    <a:pt x="51" y="371"/>
                  </a:cubicBezTo>
                  <a:cubicBezTo>
                    <a:pt x="57" y="389"/>
                    <a:pt x="65" y="406"/>
                    <a:pt x="72" y="424"/>
                  </a:cubicBezTo>
                  <a:cubicBezTo>
                    <a:pt x="45" y="404"/>
                    <a:pt x="29" y="374"/>
                    <a:pt x="14" y="344"/>
                  </a:cubicBezTo>
                  <a:cubicBezTo>
                    <a:pt x="13" y="345"/>
                    <a:pt x="12" y="345"/>
                    <a:pt x="11" y="346"/>
                  </a:cubicBezTo>
                  <a:cubicBezTo>
                    <a:pt x="11" y="348"/>
                    <a:pt x="10" y="351"/>
                    <a:pt x="11" y="353"/>
                  </a:cubicBezTo>
                  <a:cubicBezTo>
                    <a:pt x="24" y="379"/>
                    <a:pt x="38" y="404"/>
                    <a:pt x="61" y="422"/>
                  </a:cubicBezTo>
                  <a:cubicBezTo>
                    <a:pt x="66" y="426"/>
                    <a:pt x="70" y="431"/>
                    <a:pt x="74" y="436"/>
                  </a:cubicBezTo>
                  <a:cubicBezTo>
                    <a:pt x="64" y="435"/>
                    <a:pt x="56" y="431"/>
                    <a:pt x="50" y="424"/>
                  </a:cubicBezTo>
                  <a:cubicBezTo>
                    <a:pt x="39" y="412"/>
                    <a:pt x="30" y="400"/>
                    <a:pt x="20" y="387"/>
                  </a:cubicBezTo>
                  <a:cubicBezTo>
                    <a:pt x="17" y="383"/>
                    <a:pt x="14" y="379"/>
                    <a:pt x="10" y="374"/>
                  </a:cubicBezTo>
                  <a:cubicBezTo>
                    <a:pt x="9" y="373"/>
                    <a:pt x="7" y="371"/>
                    <a:pt x="6" y="370"/>
                  </a:cubicBezTo>
                  <a:cubicBezTo>
                    <a:pt x="5" y="370"/>
                    <a:pt x="4" y="371"/>
                    <a:pt x="4" y="371"/>
                  </a:cubicBezTo>
                  <a:cubicBezTo>
                    <a:pt x="8" y="379"/>
                    <a:pt x="12" y="387"/>
                    <a:pt x="17" y="395"/>
                  </a:cubicBezTo>
                  <a:cubicBezTo>
                    <a:pt x="25" y="405"/>
                    <a:pt x="32" y="415"/>
                    <a:pt x="40" y="424"/>
                  </a:cubicBezTo>
                  <a:cubicBezTo>
                    <a:pt x="49" y="434"/>
                    <a:pt x="59" y="441"/>
                    <a:pt x="72" y="444"/>
                  </a:cubicBezTo>
                  <a:cubicBezTo>
                    <a:pt x="82" y="446"/>
                    <a:pt x="91" y="449"/>
                    <a:pt x="98" y="456"/>
                  </a:cubicBezTo>
                  <a:cubicBezTo>
                    <a:pt x="106" y="462"/>
                    <a:pt x="114" y="467"/>
                    <a:pt x="123" y="472"/>
                  </a:cubicBezTo>
                  <a:cubicBezTo>
                    <a:pt x="130" y="476"/>
                    <a:pt x="136" y="482"/>
                    <a:pt x="140" y="489"/>
                  </a:cubicBezTo>
                  <a:cubicBezTo>
                    <a:pt x="149" y="506"/>
                    <a:pt x="159" y="522"/>
                    <a:pt x="169" y="539"/>
                  </a:cubicBezTo>
                  <a:cubicBezTo>
                    <a:pt x="163" y="538"/>
                    <a:pt x="158" y="537"/>
                    <a:pt x="153" y="536"/>
                  </a:cubicBezTo>
                  <a:cubicBezTo>
                    <a:pt x="137" y="533"/>
                    <a:pt x="122" y="526"/>
                    <a:pt x="110" y="513"/>
                  </a:cubicBezTo>
                  <a:cubicBezTo>
                    <a:pt x="100" y="501"/>
                    <a:pt x="89" y="491"/>
                    <a:pt x="79" y="479"/>
                  </a:cubicBezTo>
                  <a:cubicBezTo>
                    <a:pt x="69" y="466"/>
                    <a:pt x="55" y="457"/>
                    <a:pt x="40" y="449"/>
                  </a:cubicBezTo>
                  <a:cubicBezTo>
                    <a:pt x="39" y="449"/>
                    <a:pt x="37" y="448"/>
                    <a:pt x="35" y="449"/>
                  </a:cubicBezTo>
                  <a:cubicBezTo>
                    <a:pt x="67" y="468"/>
                    <a:pt x="86" y="501"/>
                    <a:pt x="113" y="526"/>
                  </a:cubicBezTo>
                  <a:cubicBezTo>
                    <a:pt x="94" y="522"/>
                    <a:pt x="78" y="512"/>
                    <a:pt x="63" y="502"/>
                  </a:cubicBezTo>
                  <a:cubicBezTo>
                    <a:pt x="48" y="491"/>
                    <a:pt x="34" y="478"/>
                    <a:pt x="20" y="466"/>
                  </a:cubicBezTo>
                  <a:cubicBezTo>
                    <a:pt x="20" y="467"/>
                    <a:pt x="19" y="467"/>
                    <a:pt x="19" y="467"/>
                  </a:cubicBezTo>
                  <a:cubicBezTo>
                    <a:pt x="20" y="470"/>
                    <a:pt x="21" y="474"/>
                    <a:pt x="23" y="476"/>
                  </a:cubicBezTo>
                  <a:cubicBezTo>
                    <a:pt x="45" y="502"/>
                    <a:pt x="73" y="520"/>
                    <a:pt x="105" y="531"/>
                  </a:cubicBezTo>
                  <a:cubicBezTo>
                    <a:pt x="123" y="537"/>
                    <a:pt x="142" y="540"/>
                    <a:pt x="161" y="544"/>
                  </a:cubicBezTo>
                  <a:cubicBezTo>
                    <a:pt x="170" y="546"/>
                    <a:pt x="177" y="550"/>
                    <a:pt x="184" y="557"/>
                  </a:cubicBezTo>
                  <a:cubicBezTo>
                    <a:pt x="206" y="581"/>
                    <a:pt x="229" y="605"/>
                    <a:pt x="251" y="628"/>
                  </a:cubicBezTo>
                  <a:cubicBezTo>
                    <a:pt x="256" y="633"/>
                    <a:pt x="262" y="637"/>
                    <a:pt x="268" y="640"/>
                  </a:cubicBezTo>
                  <a:cubicBezTo>
                    <a:pt x="273" y="643"/>
                    <a:pt x="276" y="646"/>
                    <a:pt x="277" y="651"/>
                  </a:cubicBezTo>
                  <a:cubicBezTo>
                    <a:pt x="284" y="683"/>
                    <a:pt x="292" y="715"/>
                    <a:pt x="304" y="746"/>
                  </a:cubicBezTo>
                  <a:cubicBezTo>
                    <a:pt x="321" y="793"/>
                    <a:pt x="340" y="839"/>
                    <a:pt x="362" y="883"/>
                  </a:cubicBezTo>
                  <a:cubicBezTo>
                    <a:pt x="371" y="901"/>
                    <a:pt x="382" y="918"/>
                    <a:pt x="390" y="936"/>
                  </a:cubicBezTo>
                  <a:cubicBezTo>
                    <a:pt x="404" y="966"/>
                    <a:pt x="413" y="998"/>
                    <a:pt x="413" y="1032"/>
                  </a:cubicBezTo>
                  <a:cubicBezTo>
                    <a:pt x="412" y="1086"/>
                    <a:pt x="414" y="1140"/>
                    <a:pt x="411" y="1194"/>
                  </a:cubicBezTo>
                  <a:cubicBezTo>
                    <a:pt x="407" y="1261"/>
                    <a:pt x="408" y="1327"/>
                    <a:pt x="406" y="1394"/>
                  </a:cubicBezTo>
                  <a:cubicBezTo>
                    <a:pt x="405" y="1426"/>
                    <a:pt x="401" y="1458"/>
                    <a:pt x="398" y="1490"/>
                  </a:cubicBezTo>
                  <a:cubicBezTo>
                    <a:pt x="396" y="1510"/>
                    <a:pt x="395" y="1531"/>
                    <a:pt x="393" y="1552"/>
                  </a:cubicBezTo>
                  <a:cubicBezTo>
                    <a:pt x="393" y="1553"/>
                    <a:pt x="393" y="1554"/>
                    <a:pt x="392" y="1556"/>
                  </a:cubicBezTo>
                  <a:cubicBezTo>
                    <a:pt x="390" y="1548"/>
                    <a:pt x="389" y="1541"/>
                    <a:pt x="386" y="1533"/>
                  </a:cubicBezTo>
                  <a:cubicBezTo>
                    <a:pt x="380" y="1512"/>
                    <a:pt x="374" y="1490"/>
                    <a:pt x="365" y="1469"/>
                  </a:cubicBezTo>
                  <a:cubicBezTo>
                    <a:pt x="353" y="1440"/>
                    <a:pt x="340" y="1412"/>
                    <a:pt x="321" y="1387"/>
                  </a:cubicBezTo>
                  <a:cubicBezTo>
                    <a:pt x="319" y="1384"/>
                    <a:pt x="319" y="1381"/>
                    <a:pt x="318" y="1378"/>
                  </a:cubicBezTo>
                  <a:cubicBezTo>
                    <a:pt x="318" y="1370"/>
                    <a:pt x="318" y="1362"/>
                    <a:pt x="317" y="1354"/>
                  </a:cubicBezTo>
                  <a:cubicBezTo>
                    <a:pt x="312" y="1329"/>
                    <a:pt x="324" y="1309"/>
                    <a:pt x="334" y="1289"/>
                  </a:cubicBezTo>
                  <a:cubicBezTo>
                    <a:pt x="339" y="1278"/>
                    <a:pt x="343" y="1266"/>
                    <a:pt x="349" y="1255"/>
                  </a:cubicBezTo>
                  <a:cubicBezTo>
                    <a:pt x="352" y="1248"/>
                    <a:pt x="355" y="1241"/>
                    <a:pt x="360" y="1235"/>
                  </a:cubicBezTo>
                  <a:cubicBezTo>
                    <a:pt x="373" y="1219"/>
                    <a:pt x="378" y="1201"/>
                    <a:pt x="382" y="1182"/>
                  </a:cubicBezTo>
                  <a:cubicBezTo>
                    <a:pt x="385" y="1167"/>
                    <a:pt x="388" y="1153"/>
                    <a:pt x="390" y="1138"/>
                  </a:cubicBezTo>
                  <a:cubicBezTo>
                    <a:pt x="375" y="1166"/>
                    <a:pt x="376" y="1200"/>
                    <a:pt x="358" y="1226"/>
                  </a:cubicBezTo>
                  <a:cubicBezTo>
                    <a:pt x="358" y="1226"/>
                    <a:pt x="357" y="1226"/>
                    <a:pt x="356" y="1226"/>
                  </a:cubicBezTo>
                  <a:cubicBezTo>
                    <a:pt x="359" y="1203"/>
                    <a:pt x="362" y="1181"/>
                    <a:pt x="365" y="1158"/>
                  </a:cubicBezTo>
                  <a:cubicBezTo>
                    <a:pt x="364" y="1158"/>
                    <a:pt x="363" y="1158"/>
                    <a:pt x="362" y="1157"/>
                  </a:cubicBezTo>
                  <a:cubicBezTo>
                    <a:pt x="360" y="1161"/>
                    <a:pt x="358" y="1164"/>
                    <a:pt x="357" y="1167"/>
                  </a:cubicBezTo>
                  <a:cubicBezTo>
                    <a:pt x="355" y="1182"/>
                    <a:pt x="353" y="1197"/>
                    <a:pt x="352" y="1211"/>
                  </a:cubicBezTo>
                  <a:cubicBezTo>
                    <a:pt x="351" y="1230"/>
                    <a:pt x="346" y="1247"/>
                    <a:pt x="338" y="1264"/>
                  </a:cubicBezTo>
                  <a:cubicBezTo>
                    <a:pt x="330" y="1278"/>
                    <a:pt x="323" y="1293"/>
                    <a:pt x="315" y="1308"/>
                  </a:cubicBezTo>
                  <a:cubicBezTo>
                    <a:pt x="315" y="1302"/>
                    <a:pt x="315" y="1297"/>
                    <a:pt x="315" y="1292"/>
                  </a:cubicBezTo>
                  <a:cubicBezTo>
                    <a:pt x="319" y="1263"/>
                    <a:pt x="323" y="1234"/>
                    <a:pt x="328" y="1205"/>
                  </a:cubicBezTo>
                  <a:cubicBezTo>
                    <a:pt x="328" y="1199"/>
                    <a:pt x="331" y="1193"/>
                    <a:pt x="334" y="1189"/>
                  </a:cubicBezTo>
                  <a:cubicBezTo>
                    <a:pt x="345" y="1174"/>
                    <a:pt x="351" y="1156"/>
                    <a:pt x="357" y="1138"/>
                  </a:cubicBezTo>
                  <a:cubicBezTo>
                    <a:pt x="363" y="1119"/>
                    <a:pt x="370" y="1099"/>
                    <a:pt x="375" y="1080"/>
                  </a:cubicBezTo>
                  <a:cubicBezTo>
                    <a:pt x="380" y="1060"/>
                    <a:pt x="384" y="1040"/>
                    <a:pt x="382" y="1019"/>
                  </a:cubicBezTo>
                  <a:cubicBezTo>
                    <a:pt x="382" y="1017"/>
                    <a:pt x="382" y="1016"/>
                    <a:pt x="381" y="1014"/>
                  </a:cubicBezTo>
                  <a:cubicBezTo>
                    <a:pt x="377" y="1048"/>
                    <a:pt x="371" y="1081"/>
                    <a:pt x="356" y="1113"/>
                  </a:cubicBezTo>
                  <a:cubicBezTo>
                    <a:pt x="356" y="1111"/>
                    <a:pt x="356" y="1109"/>
                    <a:pt x="356" y="1108"/>
                  </a:cubicBezTo>
                  <a:cubicBezTo>
                    <a:pt x="357" y="1081"/>
                    <a:pt x="358" y="1055"/>
                    <a:pt x="358" y="1028"/>
                  </a:cubicBezTo>
                  <a:cubicBezTo>
                    <a:pt x="358" y="1024"/>
                    <a:pt x="358" y="1020"/>
                    <a:pt x="358" y="1016"/>
                  </a:cubicBezTo>
                  <a:cubicBezTo>
                    <a:pt x="356" y="1016"/>
                    <a:pt x="355" y="1015"/>
                    <a:pt x="354" y="1015"/>
                  </a:cubicBezTo>
                  <a:cubicBezTo>
                    <a:pt x="353" y="1018"/>
                    <a:pt x="352" y="1021"/>
                    <a:pt x="352" y="1024"/>
                  </a:cubicBezTo>
                  <a:cubicBezTo>
                    <a:pt x="351" y="1055"/>
                    <a:pt x="350" y="1085"/>
                    <a:pt x="351" y="1116"/>
                  </a:cubicBezTo>
                  <a:cubicBezTo>
                    <a:pt x="351" y="1136"/>
                    <a:pt x="347" y="1154"/>
                    <a:pt x="337" y="1171"/>
                  </a:cubicBezTo>
                  <a:cubicBezTo>
                    <a:pt x="336" y="1173"/>
                    <a:pt x="334" y="1174"/>
                    <a:pt x="332" y="1176"/>
                  </a:cubicBezTo>
                  <a:cubicBezTo>
                    <a:pt x="333" y="1166"/>
                    <a:pt x="335" y="1157"/>
                    <a:pt x="335" y="1147"/>
                  </a:cubicBezTo>
                  <a:cubicBezTo>
                    <a:pt x="336" y="1123"/>
                    <a:pt x="336" y="1099"/>
                    <a:pt x="336" y="1075"/>
                  </a:cubicBezTo>
                  <a:cubicBezTo>
                    <a:pt x="336" y="1073"/>
                    <a:pt x="334" y="1071"/>
                    <a:pt x="333" y="1069"/>
                  </a:cubicBezTo>
                  <a:cubicBezTo>
                    <a:pt x="332" y="1071"/>
                    <a:pt x="330" y="1074"/>
                    <a:pt x="330" y="1076"/>
                  </a:cubicBezTo>
                  <a:cubicBezTo>
                    <a:pt x="329" y="1100"/>
                    <a:pt x="331" y="1124"/>
                    <a:pt x="328" y="1147"/>
                  </a:cubicBezTo>
                  <a:cubicBezTo>
                    <a:pt x="326" y="1176"/>
                    <a:pt x="321" y="1203"/>
                    <a:pt x="317" y="1231"/>
                  </a:cubicBezTo>
                  <a:cubicBezTo>
                    <a:pt x="316" y="1232"/>
                    <a:pt x="315" y="1232"/>
                    <a:pt x="315" y="1232"/>
                  </a:cubicBezTo>
                  <a:cubicBezTo>
                    <a:pt x="314" y="1230"/>
                    <a:pt x="313" y="1227"/>
                    <a:pt x="312" y="1225"/>
                  </a:cubicBezTo>
                  <a:cubicBezTo>
                    <a:pt x="308" y="1212"/>
                    <a:pt x="304" y="1199"/>
                    <a:pt x="301" y="1186"/>
                  </a:cubicBezTo>
                  <a:cubicBezTo>
                    <a:pt x="300" y="1183"/>
                    <a:pt x="300" y="1180"/>
                    <a:pt x="301" y="1177"/>
                  </a:cubicBezTo>
                  <a:cubicBezTo>
                    <a:pt x="310" y="1149"/>
                    <a:pt x="308" y="1119"/>
                    <a:pt x="308" y="1090"/>
                  </a:cubicBezTo>
                  <a:cubicBezTo>
                    <a:pt x="308" y="1089"/>
                    <a:pt x="308" y="1088"/>
                    <a:pt x="307" y="1087"/>
                  </a:cubicBezTo>
                  <a:cubicBezTo>
                    <a:pt x="307" y="1087"/>
                    <a:pt x="307" y="1086"/>
                    <a:pt x="305" y="1085"/>
                  </a:cubicBezTo>
                  <a:cubicBezTo>
                    <a:pt x="302" y="1113"/>
                    <a:pt x="300" y="1139"/>
                    <a:pt x="297" y="1166"/>
                  </a:cubicBezTo>
                  <a:cubicBezTo>
                    <a:pt x="296" y="1166"/>
                    <a:pt x="296" y="1166"/>
                    <a:pt x="295" y="1166"/>
                  </a:cubicBezTo>
                  <a:cubicBezTo>
                    <a:pt x="294" y="1164"/>
                    <a:pt x="293" y="1162"/>
                    <a:pt x="293" y="1160"/>
                  </a:cubicBezTo>
                  <a:cubicBezTo>
                    <a:pt x="288" y="1127"/>
                    <a:pt x="287" y="1094"/>
                    <a:pt x="291" y="1061"/>
                  </a:cubicBezTo>
                  <a:cubicBezTo>
                    <a:pt x="291" y="1058"/>
                    <a:pt x="292" y="1055"/>
                    <a:pt x="294" y="1054"/>
                  </a:cubicBezTo>
                  <a:cubicBezTo>
                    <a:pt x="316" y="1041"/>
                    <a:pt x="324" y="1020"/>
                    <a:pt x="326" y="996"/>
                  </a:cubicBezTo>
                  <a:cubicBezTo>
                    <a:pt x="327" y="977"/>
                    <a:pt x="328" y="958"/>
                    <a:pt x="329" y="939"/>
                  </a:cubicBezTo>
                  <a:cubicBezTo>
                    <a:pt x="329" y="936"/>
                    <a:pt x="328" y="932"/>
                    <a:pt x="328" y="929"/>
                  </a:cubicBezTo>
                  <a:cubicBezTo>
                    <a:pt x="327" y="929"/>
                    <a:pt x="326" y="929"/>
                    <a:pt x="326" y="928"/>
                  </a:cubicBezTo>
                  <a:cubicBezTo>
                    <a:pt x="325" y="936"/>
                    <a:pt x="324" y="945"/>
                    <a:pt x="323" y="953"/>
                  </a:cubicBezTo>
                  <a:cubicBezTo>
                    <a:pt x="321" y="974"/>
                    <a:pt x="318" y="995"/>
                    <a:pt x="314" y="1016"/>
                  </a:cubicBezTo>
                  <a:cubicBezTo>
                    <a:pt x="312" y="1028"/>
                    <a:pt x="305" y="1038"/>
                    <a:pt x="292" y="1045"/>
                  </a:cubicBezTo>
                  <a:cubicBezTo>
                    <a:pt x="294" y="1036"/>
                    <a:pt x="295" y="1029"/>
                    <a:pt x="295" y="1021"/>
                  </a:cubicBezTo>
                  <a:cubicBezTo>
                    <a:pt x="296" y="1007"/>
                    <a:pt x="297" y="993"/>
                    <a:pt x="298" y="979"/>
                  </a:cubicBezTo>
                  <a:cubicBezTo>
                    <a:pt x="298" y="977"/>
                    <a:pt x="296" y="975"/>
                    <a:pt x="295" y="974"/>
                  </a:cubicBezTo>
                  <a:cubicBezTo>
                    <a:pt x="294" y="975"/>
                    <a:pt x="292" y="977"/>
                    <a:pt x="292" y="979"/>
                  </a:cubicBezTo>
                  <a:cubicBezTo>
                    <a:pt x="293" y="1009"/>
                    <a:pt x="286" y="1039"/>
                    <a:pt x="284" y="1069"/>
                  </a:cubicBezTo>
                  <a:cubicBezTo>
                    <a:pt x="283" y="1074"/>
                    <a:pt x="283" y="1079"/>
                    <a:pt x="282" y="1086"/>
                  </a:cubicBezTo>
                  <a:cubicBezTo>
                    <a:pt x="279" y="1082"/>
                    <a:pt x="277" y="1080"/>
                    <a:pt x="276" y="1078"/>
                  </a:cubicBezTo>
                  <a:cubicBezTo>
                    <a:pt x="265" y="1061"/>
                    <a:pt x="263" y="1041"/>
                    <a:pt x="261" y="1021"/>
                  </a:cubicBezTo>
                  <a:cubicBezTo>
                    <a:pt x="260" y="992"/>
                    <a:pt x="262" y="963"/>
                    <a:pt x="267" y="935"/>
                  </a:cubicBezTo>
                  <a:cubicBezTo>
                    <a:pt x="268" y="930"/>
                    <a:pt x="267" y="926"/>
                    <a:pt x="267" y="921"/>
                  </a:cubicBezTo>
                  <a:cubicBezTo>
                    <a:pt x="267" y="920"/>
                    <a:pt x="265" y="919"/>
                    <a:pt x="264" y="918"/>
                  </a:cubicBezTo>
                  <a:cubicBezTo>
                    <a:pt x="263" y="919"/>
                    <a:pt x="261" y="920"/>
                    <a:pt x="261" y="921"/>
                  </a:cubicBezTo>
                  <a:cubicBezTo>
                    <a:pt x="257" y="961"/>
                    <a:pt x="250" y="1001"/>
                    <a:pt x="257" y="1041"/>
                  </a:cubicBezTo>
                  <a:cubicBezTo>
                    <a:pt x="260" y="1058"/>
                    <a:pt x="263" y="1075"/>
                    <a:pt x="276" y="1086"/>
                  </a:cubicBezTo>
                  <a:cubicBezTo>
                    <a:pt x="284" y="1094"/>
                    <a:pt x="283" y="1102"/>
                    <a:pt x="283" y="1111"/>
                  </a:cubicBezTo>
                  <a:cubicBezTo>
                    <a:pt x="284" y="1127"/>
                    <a:pt x="285" y="1144"/>
                    <a:pt x="286" y="1160"/>
                  </a:cubicBezTo>
                  <a:cubicBezTo>
                    <a:pt x="268" y="1145"/>
                    <a:pt x="261" y="1124"/>
                    <a:pt x="256" y="1102"/>
                  </a:cubicBezTo>
                  <a:cubicBezTo>
                    <a:pt x="255" y="1102"/>
                    <a:pt x="254" y="1102"/>
                    <a:pt x="253" y="1102"/>
                  </a:cubicBezTo>
                  <a:cubicBezTo>
                    <a:pt x="253" y="1106"/>
                    <a:pt x="252" y="1110"/>
                    <a:pt x="253" y="1114"/>
                  </a:cubicBezTo>
                  <a:cubicBezTo>
                    <a:pt x="255" y="1130"/>
                    <a:pt x="262" y="1145"/>
                    <a:pt x="273" y="1156"/>
                  </a:cubicBezTo>
                  <a:cubicBezTo>
                    <a:pt x="291" y="1175"/>
                    <a:pt x="300" y="1199"/>
                    <a:pt x="306" y="1223"/>
                  </a:cubicBezTo>
                  <a:cubicBezTo>
                    <a:pt x="312" y="1246"/>
                    <a:pt x="313" y="1269"/>
                    <a:pt x="309" y="1292"/>
                  </a:cubicBezTo>
                  <a:cubicBezTo>
                    <a:pt x="308" y="1297"/>
                    <a:pt x="308" y="1302"/>
                    <a:pt x="306" y="1307"/>
                  </a:cubicBezTo>
                  <a:cubicBezTo>
                    <a:pt x="305" y="1304"/>
                    <a:pt x="304" y="1300"/>
                    <a:pt x="303" y="1296"/>
                  </a:cubicBezTo>
                  <a:cubicBezTo>
                    <a:pt x="299" y="1277"/>
                    <a:pt x="295" y="1258"/>
                    <a:pt x="291" y="1239"/>
                  </a:cubicBezTo>
                  <a:cubicBezTo>
                    <a:pt x="287" y="1223"/>
                    <a:pt x="283" y="1207"/>
                    <a:pt x="278" y="1191"/>
                  </a:cubicBezTo>
                  <a:cubicBezTo>
                    <a:pt x="277" y="1188"/>
                    <a:pt x="275" y="1186"/>
                    <a:pt x="272" y="1184"/>
                  </a:cubicBezTo>
                  <a:cubicBezTo>
                    <a:pt x="276" y="1200"/>
                    <a:pt x="280" y="1215"/>
                    <a:pt x="284" y="1231"/>
                  </a:cubicBezTo>
                  <a:cubicBezTo>
                    <a:pt x="269" y="1212"/>
                    <a:pt x="261" y="1190"/>
                    <a:pt x="253" y="1168"/>
                  </a:cubicBezTo>
                  <a:cubicBezTo>
                    <a:pt x="252" y="1168"/>
                    <a:pt x="251" y="1168"/>
                    <a:pt x="250" y="1168"/>
                  </a:cubicBezTo>
                  <a:cubicBezTo>
                    <a:pt x="250" y="1171"/>
                    <a:pt x="250" y="1174"/>
                    <a:pt x="250" y="1176"/>
                  </a:cubicBezTo>
                  <a:cubicBezTo>
                    <a:pt x="255" y="1190"/>
                    <a:pt x="259" y="1203"/>
                    <a:pt x="266" y="1215"/>
                  </a:cubicBezTo>
                  <a:cubicBezTo>
                    <a:pt x="279" y="1238"/>
                    <a:pt x="287" y="1262"/>
                    <a:pt x="293" y="1288"/>
                  </a:cubicBezTo>
                  <a:cubicBezTo>
                    <a:pt x="295" y="1296"/>
                    <a:pt x="297" y="1305"/>
                    <a:pt x="301" y="1312"/>
                  </a:cubicBezTo>
                  <a:cubicBezTo>
                    <a:pt x="308" y="1324"/>
                    <a:pt x="308" y="1337"/>
                    <a:pt x="309" y="1350"/>
                  </a:cubicBezTo>
                  <a:cubicBezTo>
                    <a:pt x="309" y="1356"/>
                    <a:pt x="309" y="1362"/>
                    <a:pt x="310" y="1369"/>
                  </a:cubicBezTo>
                  <a:cubicBezTo>
                    <a:pt x="308" y="1366"/>
                    <a:pt x="307" y="1365"/>
                    <a:pt x="306" y="1363"/>
                  </a:cubicBezTo>
                  <a:cubicBezTo>
                    <a:pt x="287" y="1334"/>
                    <a:pt x="274" y="1302"/>
                    <a:pt x="262" y="1270"/>
                  </a:cubicBezTo>
                  <a:cubicBezTo>
                    <a:pt x="254" y="1249"/>
                    <a:pt x="247" y="1228"/>
                    <a:pt x="239" y="1208"/>
                  </a:cubicBezTo>
                  <a:cubicBezTo>
                    <a:pt x="232" y="1191"/>
                    <a:pt x="234" y="1174"/>
                    <a:pt x="235" y="1156"/>
                  </a:cubicBezTo>
                  <a:cubicBezTo>
                    <a:pt x="237" y="1133"/>
                    <a:pt x="236" y="1110"/>
                    <a:pt x="236" y="1088"/>
                  </a:cubicBezTo>
                  <a:cubicBezTo>
                    <a:pt x="235" y="1060"/>
                    <a:pt x="233" y="1033"/>
                    <a:pt x="233" y="1005"/>
                  </a:cubicBezTo>
                  <a:cubicBezTo>
                    <a:pt x="233" y="994"/>
                    <a:pt x="236" y="983"/>
                    <a:pt x="237" y="972"/>
                  </a:cubicBezTo>
                  <a:cubicBezTo>
                    <a:pt x="238" y="962"/>
                    <a:pt x="237" y="953"/>
                    <a:pt x="237" y="943"/>
                  </a:cubicBezTo>
                  <a:cubicBezTo>
                    <a:pt x="237" y="942"/>
                    <a:pt x="236" y="940"/>
                    <a:pt x="236" y="938"/>
                  </a:cubicBezTo>
                  <a:cubicBezTo>
                    <a:pt x="235" y="938"/>
                    <a:pt x="235" y="938"/>
                    <a:pt x="234" y="938"/>
                  </a:cubicBezTo>
                  <a:cubicBezTo>
                    <a:pt x="232" y="957"/>
                    <a:pt x="231" y="975"/>
                    <a:pt x="229" y="993"/>
                  </a:cubicBezTo>
                  <a:cubicBezTo>
                    <a:pt x="228" y="993"/>
                    <a:pt x="227" y="993"/>
                    <a:pt x="226" y="993"/>
                  </a:cubicBezTo>
                  <a:cubicBezTo>
                    <a:pt x="225" y="984"/>
                    <a:pt x="225" y="975"/>
                    <a:pt x="224" y="966"/>
                  </a:cubicBezTo>
                  <a:cubicBezTo>
                    <a:pt x="223" y="962"/>
                    <a:pt x="225" y="957"/>
                    <a:pt x="219" y="955"/>
                  </a:cubicBezTo>
                  <a:cubicBezTo>
                    <a:pt x="218" y="958"/>
                    <a:pt x="217" y="962"/>
                    <a:pt x="217" y="965"/>
                  </a:cubicBezTo>
                  <a:cubicBezTo>
                    <a:pt x="219" y="982"/>
                    <a:pt x="222" y="998"/>
                    <a:pt x="224" y="1014"/>
                  </a:cubicBezTo>
                  <a:cubicBezTo>
                    <a:pt x="227" y="1058"/>
                    <a:pt x="232" y="1101"/>
                    <a:pt x="229" y="1145"/>
                  </a:cubicBezTo>
                  <a:cubicBezTo>
                    <a:pt x="228" y="1150"/>
                    <a:pt x="227" y="1155"/>
                    <a:pt x="227" y="1161"/>
                  </a:cubicBezTo>
                  <a:cubicBezTo>
                    <a:pt x="226" y="1159"/>
                    <a:pt x="225" y="1158"/>
                    <a:pt x="225" y="1157"/>
                  </a:cubicBezTo>
                  <a:cubicBezTo>
                    <a:pt x="215" y="1121"/>
                    <a:pt x="205" y="1085"/>
                    <a:pt x="196" y="1049"/>
                  </a:cubicBezTo>
                  <a:cubicBezTo>
                    <a:pt x="191" y="1028"/>
                    <a:pt x="185" y="1007"/>
                    <a:pt x="187" y="985"/>
                  </a:cubicBezTo>
                  <a:cubicBezTo>
                    <a:pt x="188" y="978"/>
                    <a:pt x="188" y="970"/>
                    <a:pt x="189" y="963"/>
                  </a:cubicBezTo>
                  <a:cubicBezTo>
                    <a:pt x="190" y="958"/>
                    <a:pt x="192" y="953"/>
                    <a:pt x="195" y="951"/>
                  </a:cubicBezTo>
                  <a:cubicBezTo>
                    <a:pt x="218" y="932"/>
                    <a:pt x="226" y="907"/>
                    <a:pt x="225" y="878"/>
                  </a:cubicBezTo>
                  <a:cubicBezTo>
                    <a:pt x="224" y="853"/>
                    <a:pt x="222" y="829"/>
                    <a:pt x="221" y="804"/>
                  </a:cubicBezTo>
                  <a:cubicBezTo>
                    <a:pt x="221" y="803"/>
                    <a:pt x="221" y="802"/>
                    <a:pt x="220" y="801"/>
                  </a:cubicBezTo>
                  <a:cubicBezTo>
                    <a:pt x="220" y="801"/>
                    <a:pt x="219" y="801"/>
                    <a:pt x="218" y="801"/>
                  </a:cubicBezTo>
                  <a:cubicBezTo>
                    <a:pt x="218" y="809"/>
                    <a:pt x="218" y="816"/>
                    <a:pt x="218" y="823"/>
                  </a:cubicBezTo>
                  <a:cubicBezTo>
                    <a:pt x="218" y="851"/>
                    <a:pt x="221" y="878"/>
                    <a:pt x="215" y="905"/>
                  </a:cubicBezTo>
                  <a:cubicBezTo>
                    <a:pt x="211" y="922"/>
                    <a:pt x="205" y="931"/>
                    <a:pt x="195" y="939"/>
                  </a:cubicBezTo>
                  <a:cubicBezTo>
                    <a:pt x="195" y="918"/>
                    <a:pt x="197" y="897"/>
                    <a:pt x="196" y="876"/>
                  </a:cubicBezTo>
                  <a:cubicBezTo>
                    <a:pt x="195" y="856"/>
                    <a:pt x="192" y="836"/>
                    <a:pt x="190" y="816"/>
                  </a:cubicBezTo>
                  <a:cubicBezTo>
                    <a:pt x="190" y="815"/>
                    <a:pt x="189" y="813"/>
                    <a:pt x="188" y="812"/>
                  </a:cubicBezTo>
                  <a:cubicBezTo>
                    <a:pt x="187" y="810"/>
                    <a:pt x="185" y="808"/>
                    <a:pt x="183" y="807"/>
                  </a:cubicBezTo>
                  <a:cubicBezTo>
                    <a:pt x="182" y="809"/>
                    <a:pt x="181" y="811"/>
                    <a:pt x="181" y="813"/>
                  </a:cubicBezTo>
                  <a:cubicBezTo>
                    <a:pt x="187" y="841"/>
                    <a:pt x="189" y="870"/>
                    <a:pt x="188" y="899"/>
                  </a:cubicBezTo>
                  <a:cubicBezTo>
                    <a:pt x="188" y="913"/>
                    <a:pt x="186" y="927"/>
                    <a:pt x="185" y="941"/>
                  </a:cubicBezTo>
                  <a:cubicBezTo>
                    <a:pt x="183" y="962"/>
                    <a:pt x="182" y="983"/>
                    <a:pt x="180" y="1004"/>
                  </a:cubicBezTo>
                  <a:cubicBezTo>
                    <a:pt x="180" y="1009"/>
                    <a:pt x="180" y="1013"/>
                    <a:pt x="180" y="1017"/>
                  </a:cubicBezTo>
                  <a:cubicBezTo>
                    <a:pt x="179" y="1017"/>
                    <a:pt x="178" y="1017"/>
                    <a:pt x="178" y="1018"/>
                  </a:cubicBezTo>
                  <a:cubicBezTo>
                    <a:pt x="175" y="1005"/>
                    <a:pt x="172" y="993"/>
                    <a:pt x="170" y="981"/>
                  </a:cubicBezTo>
                  <a:cubicBezTo>
                    <a:pt x="168" y="961"/>
                    <a:pt x="168" y="940"/>
                    <a:pt x="164" y="920"/>
                  </a:cubicBezTo>
                  <a:cubicBezTo>
                    <a:pt x="160" y="905"/>
                    <a:pt x="153" y="890"/>
                    <a:pt x="148" y="875"/>
                  </a:cubicBezTo>
                  <a:cubicBezTo>
                    <a:pt x="145" y="865"/>
                    <a:pt x="143" y="855"/>
                    <a:pt x="140" y="845"/>
                  </a:cubicBezTo>
                  <a:cubicBezTo>
                    <a:pt x="139" y="843"/>
                    <a:pt x="137" y="841"/>
                    <a:pt x="136" y="839"/>
                  </a:cubicBezTo>
                  <a:cubicBezTo>
                    <a:pt x="135" y="842"/>
                    <a:pt x="133" y="845"/>
                    <a:pt x="133" y="847"/>
                  </a:cubicBezTo>
                  <a:cubicBezTo>
                    <a:pt x="139" y="867"/>
                    <a:pt x="146" y="888"/>
                    <a:pt x="152" y="908"/>
                  </a:cubicBezTo>
                  <a:cubicBezTo>
                    <a:pt x="154" y="915"/>
                    <a:pt x="157" y="922"/>
                    <a:pt x="159" y="928"/>
                  </a:cubicBezTo>
                  <a:cubicBezTo>
                    <a:pt x="158" y="929"/>
                    <a:pt x="157" y="929"/>
                    <a:pt x="157" y="929"/>
                  </a:cubicBezTo>
                  <a:cubicBezTo>
                    <a:pt x="147" y="915"/>
                    <a:pt x="136" y="900"/>
                    <a:pt x="127" y="885"/>
                  </a:cubicBezTo>
                  <a:cubicBezTo>
                    <a:pt x="115" y="867"/>
                    <a:pt x="108" y="846"/>
                    <a:pt x="104" y="825"/>
                  </a:cubicBezTo>
                  <a:cubicBezTo>
                    <a:pt x="102" y="816"/>
                    <a:pt x="100" y="807"/>
                    <a:pt x="97" y="798"/>
                  </a:cubicBezTo>
                  <a:cubicBezTo>
                    <a:pt x="96" y="797"/>
                    <a:pt x="94" y="796"/>
                    <a:pt x="93" y="794"/>
                  </a:cubicBezTo>
                  <a:cubicBezTo>
                    <a:pt x="92" y="796"/>
                    <a:pt x="90" y="798"/>
                    <a:pt x="91" y="800"/>
                  </a:cubicBezTo>
                  <a:cubicBezTo>
                    <a:pt x="97" y="823"/>
                    <a:pt x="102" y="847"/>
                    <a:pt x="111" y="869"/>
                  </a:cubicBezTo>
                  <a:cubicBezTo>
                    <a:pt x="121" y="890"/>
                    <a:pt x="135" y="909"/>
                    <a:pt x="148" y="927"/>
                  </a:cubicBezTo>
                  <a:cubicBezTo>
                    <a:pt x="157" y="938"/>
                    <a:pt x="162" y="949"/>
                    <a:pt x="162" y="963"/>
                  </a:cubicBezTo>
                  <a:cubicBezTo>
                    <a:pt x="161" y="989"/>
                    <a:pt x="169" y="1012"/>
                    <a:pt x="177" y="1036"/>
                  </a:cubicBezTo>
                  <a:cubicBezTo>
                    <a:pt x="183" y="1055"/>
                    <a:pt x="188" y="1074"/>
                    <a:pt x="194" y="1093"/>
                  </a:cubicBezTo>
                  <a:cubicBezTo>
                    <a:pt x="200" y="1115"/>
                    <a:pt x="206" y="1137"/>
                    <a:pt x="212" y="1159"/>
                  </a:cubicBezTo>
                  <a:cubicBezTo>
                    <a:pt x="212" y="1160"/>
                    <a:pt x="212" y="1161"/>
                    <a:pt x="213" y="1164"/>
                  </a:cubicBezTo>
                  <a:cubicBezTo>
                    <a:pt x="209" y="1160"/>
                    <a:pt x="206" y="1156"/>
                    <a:pt x="203" y="1154"/>
                  </a:cubicBezTo>
                  <a:cubicBezTo>
                    <a:pt x="192" y="1143"/>
                    <a:pt x="181" y="1131"/>
                    <a:pt x="169" y="1121"/>
                  </a:cubicBezTo>
                  <a:cubicBezTo>
                    <a:pt x="160" y="1113"/>
                    <a:pt x="156" y="1103"/>
                    <a:pt x="155" y="1091"/>
                  </a:cubicBezTo>
                  <a:cubicBezTo>
                    <a:pt x="152" y="1058"/>
                    <a:pt x="148" y="1025"/>
                    <a:pt x="148" y="992"/>
                  </a:cubicBezTo>
                  <a:cubicBezTo>
                    <a:pt x="148" y="979"/>
                    <a:pt x="144" y="965"/>
                    <a:pt x="141" y="952"/>
                  </a:cubicBezTo>
                  <a:cubicBezTo>
                    <a:pt x="141" y="949"/>
                    <a:pt x="139" y="946"/>
                    <a:pt x="136" y="943"/>
                  </a:cubicBezTo>
                  <a:cubicBezTo>
                    <a:pt x="138" y="964"/>
                    <a:pt x="141" y="986"/>
                    <a:pt x="143" y="1007"/>
                  </a:cubicBezTo>
                  <a:cubicBezTo>
                    <a:pt x="142" y="1007"/>
                    <a:pt x="141" y="1007"/>
                    <a:pt x="141" y="1008"/>
                  </a:cubicBezTo>
                  <a:cubicBezTo>
                    <a:pt x="134" y="996"/>
                    <a:pt x="138" y="980"/>
                    <a:pt x="127" y="970"/>
                  </a:cubicBezTo>
                  <a:cubicBezTo>
                    <a:pt x="126" y="970"/>
                    <a:pt x="126" y="970"/>
                    <a:pt x="125" y="970"/>
                  </a:cubicBezTo>
                  <a:cubicBezTo>
                    <a:pt x="125" y="972"/>
                    <a:pt x="125" y="974"/>
                    <a:pt x="125" y="976"/>
                  </a:cubicBezTo>
                  <a:cubicBezTo>
                    <a:pt x="130" y="992"/>
                    <a:pt x="135" y="1009"/>
                    <a:pt x="138" y="1026"/>
                  </a:cubicBezTo>
                  <a:cubicBezTo>
                    <a:pt x="143" y="1047"/>
                    <a:pt x="145" y="1068"/>
                    <a:pt x="148" y="1090"/>
                  </a:cubicBezTo>
                  <a:cubicBezTo>
                    <a:pt x="148" y="1090"/>
                    <a:pt x="147" y="1090"/>
                    <a:pt x="146" y="1091"/>
                  </a:cubicBezTo>
                  <a:cubicBezTo>
                    <a:pt x="142" y="1084"/>
                    <a:pt x="137" y="1077"/>
                    <a:pt x="134" y="1070"/>
                  </a:cubicBezTo>
                  <a:cubicBezTo>
                    <a:pt x="126" y="1056"/>
                    <a:pt x="119" y="1042"/>
                    <a:pt x="112" y="1028"/>
                  </a:cubicBezTo>
                  <a:cubicBezTo>
                    <a:pt x="110" y="1023"/>
                    <a:pt x="110" y="1017"/>
                    <a:pt x="110" y="1012"/>
                  </a:cubicBezTo>
                  <a:cubicBezTo>
                    <a:pt x="111" y="974"/>
                    <a:pt x="104" y="937"/>
                    <a:pt x="92" y="901"/>
                  </a:cubicBezTo>
                  <a:cubicBezTo>
                    <a:pt x="89" y="892"/>
                    <a:pt x="83" y="883"/>
                    <a:pt x="78" y="874"/>
                  </a:cubicBezTo>
                  <a:cubicBezTo>
                    <a:pt x="94" y="919"/>
                    <a:pt x="103" y="964"/>
                    <a:pt x="103" y="1011"/>
                  </a:cubicBezTo>
                  <a:cubicBezTo>
                    <a:pt x="102" y="1012"/>
                    <a:pt x="101" y="1012"/>
                    <a:pt x="100" y="1013"/>
                  </a:cubicBezTo>
                  <a:cubicBezTo>
                    <a:pt x="90" y="996"/>
                    <a:pt x="79" y="979"/>
                    <a:pt x="71" y="961"/>
                  </a:cubicBezTo>
                  <a:cubicBezTo>
                    <a:pt x="63" y="944"/>
                    <a:pt x="58" y="925"/>
                    <a:pt x="52" y="906"/>
                  </a:cubicBezTo>
                  <a:cubicBezTo>
                    <a:pt x="50" y="906"/>
                    <a:pt x="49" y="906"/>
                    <a:pt x="48" y="907"/>
                  </a:cubicBezTo>
                  <a:cubicBezTo>
                    <a:pt x="48" y="910"/>
                    <a:pt x="47" y="913"/>
                    <a:pt x="48" y="916"/>
                  </a:cubicBezTo>
                  <a:cubicBezTo>
                    <a:pt x="57" y="945"/>
                    <a:pt x="65" y="975"/>
                    <a:pt x="84" y="1000"/>
                  </a:cubicBezTo>
                  <a:cubicBezTo>
                    <a:pt x="44" y="982"/>
                    <a:pt x="28" y="944"/>
                    <a:pt x="13" y="907"/>
                  </a:cubicBezTo>
                  <a:cubicBezTo>
                    <a:pt x="12" y="908"/>
                    <a:pt x="11" y="908"/>
                    <a:pt x="10" y="908"/>
                  </a:cubicBezTo>
                  <a:cubicBezTo>
                    <a:pt x="10" y="911"/>
                    <a:pt x="10" y="913"/>
                    <a:pt x="11" y="916"/>
                  </a:cubicBezTo>
                  <a:cubicBezTo>
                    <a:pt x="19" y="942"/>
                    <a:pt x="31" y="966"/>
                    <a:pt x="51" y="987"/>
                  </a:cubicBezTo>
                  <a:cubicBezTo>
                    <a:pt x="62" y="999"/>
                    <a:pt x="76" y="1006"/>
                    <a:pt x="90" y="1013"/>
                  </a:cubicBezTo>
                  <a:cubicBezTo>
                    <a:pt x="93" y="1015"/>
                    <a:pt x="95" y="1016"/>
                    <a:pt x="96" y="1018"/>
                  </a:cubicBezTo>
                  <a:cubicBezTo>
                    <a:pt x="105" y="1034"/>
                    <a:pt x="114" y="1051"/>
                    <a:pt x="124" y="1067"/>
                  </a:cubicBezTo>
                  <a:cubicBezTo>
                    <a:pt x="131" y="1081"/>
                    <a:pt x="140" y="1095"/>
                    <a:pt x="149" y="1111"/>
                  </a:cubicBezTo>
                  <a:cubicBezTo>
                    <a:pt x="138" y="1104"/>
                    <a:pt x="128" y="1098"/>
                    <a:pt x="118" y="1092"/>
                  </a:cubicBezTo>
                  <a:cubicBezTo>
                    <a:pt x="101" y="1082"/>
                    <a:pt x="93" y="1064"/>
                    <a:pt x="81" y="1050"/>
                  </a:cubicBezTo>
                  <a:cubicBezTo>
                    <a:pt x="67" y="1031"/>
                    <a:pt x="52" y="1014"/>
                    <a:pt x="37" y="996"/>
                  </a:cubicBezTo>
                  <a:cubicBezTo>
                    <a:pt x="36" y="994"/>
                    <a:pt x="33" y="992"/>
                    <a:pt x="31" y="991"/>
                  </a:cubicBezTo>
                  <a:cubicBezTo>
                    <a:pt x="31" y="991"/>
                    <a:pt x="30" y="992"/>
                    <a:pt x="30" y="992"/>
                  </a:cubicBezTo>
                  <a:cubicBezTo>
                    <a:pt x="51" y="1020"/>
                    <a:pt x="71" y="1048"/>
                    <a:pt x="92" y="1076"/>
                  </a:cubicBezTo>
                  <a:cubicBezTo>
                    <a:pt x="91" y="1077"/>
                    <a:pt x="91" y="1078"/>
                    <a:pt x="90" y="1079"/>
                  </a:cubicBezTo>
                  <a:cubicBezTo>
                    <a:pt x="78" y="1069"/>
                    <a:pt x="64" y="1061"/>
                    <a:pt x="53" y="1051"/>
                  </a:cubicBezTo>
                  <a:cubicBezTo>
                    <a:pt x="42" y="1041"/>
                    <a:pt x="32" y="1029"/>
                    <a:pt x="22" y="1017"/>
                  </a:cubicBezTo>
                  <a:cubicBezTo>
                    <a:pt x="21" y="1017"/>
                    <a:pt x="21" y="1018"/>
                    <a:pt x="20" y="1018"/>
                  </a:cubicBezTo>
                  <a:cubicBezTo>
                    <a:pt x="21" y="1021"/>
                    <a:pt x="22" y="1024"/>
                    <a:pt x="23" y="1026"/>
                  </a:cubicBezTo>
                  <a:cubicBezTo>
                    <a:pt x="34" y="1046"/>
                    <a:pt x="51" y="1059"/>
                    <a:pt x="69" y="1071"/>
                  </a:cubicBezTo>
                  <a:cubicBezTo>
                    <a:pt x="77" y="1077"/>
                    <a:pt x="87" y="1082"/>
                    <a:pt x="95" y="1089"/>
                  </a:cubicBezTo>
                  <a:cubicBezTo>
                    <a:pt x="84" y="1086"/>
                    <a:pt x="73" y="1083"/>
                    <a:pt x="63" y="1079"/>
                  </a:cubicBezTo>
                  <a:cubicBezTo>
                    <a:pt x="52" y="1075"/>
                    <a:pt x="41" y="1071"/>
                    <a:pt x="30" y="1065"/>
                  </a:cubicBezTo>
                  <a:cubicBezTo>
                    <a:pt x="21" y="1059"/>
                    <a:pt x="12" y="1052"/>
                    <a:pt x="3" y="1045"/>
                  </a:cubicBezTo>
                  <a:close/>
                  <a:moveTo>
                    <a:pt x="497" y="375"/>
                  </a:moveTo>
                  <a:cubicBezTo>
                    <a:pt x="479" y="419"/>
                    <a:pt x="467" y="464"/>
                    <a:pt x="477" y="511"/>
                  </a:cubicBezTo>
                  <a:cubicBezTo>
                    <a:pt x="477" y="511"/>
                    <a:pt x="476" y="511"/>
                    <a:pt x="476" y="511"/>
                  </a:cubicBezTo>
                  <a:cubicBezTo>
                    <a:pt x="475" y="510"/>
                    <a:pt x="474" y="510"/>
                    <a:pt x="474" y="509"/>
                  </a:cubicBezTo>
                  <a:cubicBezTo>
                    <a:pt x="454" y="488"/>
                    <a:pt x="454" y="462"/>
                    <a:pt x="463" y="438"/>
                  </a:cubicBezTo>
                  <a:cubicBezTo>
                    <a:pt x="470" y="417"/>
                    <a:pt x="483" y="398"/>
                    <a:pt x="493" y="378"/>
                  </a:cubicBezTo>
                  <a:cubicBezTo>
                    <a:pt x="494" y="377"/>
                    <a:pt x="495" y="376"/>
                    <a:pt x="496" y="374"/>
                  </a:cubicBezTo>
                  <a:cubicBezTo>
                    <a:pt x="496" y="375"/>
                    <a:pt x="497" y="375"/>
                    <a:pt x="497" y="375"/>
                  </a:cubicBezTo>
                  <a:close/>
                  <a:moveTo>
                    <a:pt x="507" y="515"/>
                  </a:moveTo>
                  <a:cubicBezTo>
                    <a:pt x="526" y="479"/>
                    <a:pt x="524" y="442"/>
                    <a:pt x="520" y="404"/>
                  </a:cubicBezTo>
                  <a:cubicBezTo>
                    <a:pt x="534" y="432"/>
                    <a:pt x="538" y="461"/>
                    <a:pt x="529" y="491"/>
                  </a:cubicBezTo>
                  <a:cubicBezTo>
                    <a:pt x="526" y="503"/>
                    <a:pt x="518" y="510"/>
                    <a:pt x="507" y="515"/>
                  </a:cubicBezTo>
                  <a:close/>
                  <a:moveTo>
                    <a:pt x="498" y="509"/>
                  </a:moveTo>
                  <a:cubicBezTo>
                    <a:pt x="502" y="468"/>
                    <a:pt x="506" y="427"/>
                    <a:pt x="511" y="385"/>
                  </a:cubicBezTo>
                  <a:cubicBezTo>
                    <a:pt x="516" y="428"/>
                    <a:pt x="522" y="471"/>
                    <a:pt x="498" y="509"/>
                  </a:cubicBezTo>
                  <a:close/>
                  <a:moveTo>
                    <a:pt x="503" y="382"/>
                  </a:moveTo>
                  <a:cubicBezTo>
                    <a:pt x="502" y="388"/>
                    <a:pt x="501" y="394"/>
                    <a:pt x="501" y="400"/>
                  </a:cubicBezTo>
                  <a:cubicBezTo>
                    <a:pt x="498" y="424"/>
                    <a:pt x="496" y="449"/>
                    <a:pt x="493" y="473"/>
                  </a:cubicBezTo>
                  <a:cubicBezTo>
                    <a:pt x="492" y="483"/>
                    <a:pt x="489" y="492"/>
                    <a:pt x="487" y="502"/>
                  </a:cubicBezTo>
                  <a:cubicBezTo>
                    <a:pt x="486" y="502"/>
                    <a:pt x="485" y="502"/>
                    <a:pt x="483" y="502"/>
                  </a:cubicBezTo>
                  <a:cubicBezTo>
                    <a:pt x="477" y="460"/>
                    <a:pt x="487" y="420"/>
                    <a:pt x="503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875338" y="744538"/>
              <a:ext cx="1660525" cy="5803900"/>
            </a:xfrm>
            <a:custGeom>
              <a:avLst/>
              <a:gdLst>
                <a:gd name="T0" fmla="*/ 158 w 519"/>
                <a:gd name="T1" fmla="*/ 150 h 1817"/>
                <a:gd name="T2" fmla="*/ 35 w 519"/>
                <a:gd name="T3" fmla="*/ 59 h 1817"/>
                <a:gd name="T4" fmla="*/ 64 w 519"/>
                <a:gd name="T5" fmla="*/ 65 h 1817"/>
                <a:gd name="T6" fmla="*/ 147 w 519"/>
                <a:gd name="T7" fmla="*/ 125 h 1817"/>
                <a:gd name="T8" fmla="*/ 103 w 519"/>
                <a:gd name="T9" fmla="*/ 43 h 1817"/>
                <a:gd name="T10" fmla="*/ 160 w 519"/>
                <a:gd name="T11" fmla="*/ 104 h 1817"/>
                <a:gd name="T12" fmla="*/ 171 w 519"/>
                <a:gd name="T13" fmla="*/ 59 h 1817"/>
                <a:gd name="T14" fmla="*/ 183 w 519"/>
                <a:gd name="T15" fmla="*/ 118 h 1817"/>
                <a:gd name="T16" fmla="*/ 180 w 519"/>
                <a:gd name="T17" fmla="*/ 143 h 1817"/>
                <a:gd name="T18" fmla="*/ 219 w 519"/>
                <a:gd name="T19" fmla="*/ 0 h 1817"/>
                <a:gd name="T20" fmla="*/ 203 w 519"/>
                <a:gd name="T21" fmla="*/ 193 h 1817"/>
                <a:gd name="T22" fmla="*/ 216 w 519"/>
                <a:gd name="T23" fmla="*/ 184 h 1817"/>
                <a:gd name="T24" fmla="*/ 236 w 519"/>
                <a:gd name="T25" fmla="*/ 365 h 1817"/>
                <a:gd name="T26" fmla="*/ 228 w 519"/>
                <a:gd name="T27" fmla="*/ 882 h 1817"/>
                <a:gd name="T28" fmla="*/ 203 w 519"/>
                <a:gd name="T29" fmla="*/ 1376 h 1817"/>
                <a:gd name="T30" fmla="*/ 377 w 519"/>
                <a:gd name="T31" fmla="*/ 731 h 1817"/>
                <a:gd name="T32" fmla="*/ 343 w 519"/>
                <a:gd name="T33" fmla="*/ 595 h 1817"/>
                <a:gd name="T34" fmla="*/ 357 w 519"/>
                <a:gd name="T35" fmla="*/ 592 h 1817"/>
                <a:gd name="T36" fmla="*/ 336 w 519"/>
                <a:gd name="T37" fmla="*/ 574 h 1817"/>
                <a:gd name="T38" fmla="*/ 270 w 519"/>
                <a:gd name="T39" fmla="*/ 416 h 1817"/>
                <a:gd name="T40" fmla="*/ 312 w 519"/>
                <a:gd name="T41" fmla="*/ 514 h 1817"/>
                <a:gd name="T42" fmla="*/ 327 w 519"/>
                <a:gd name="T43" fmla="*/ 405 h 1817"/>
                <a:gd name="T44" fmla="*/ 356 w 519"/>
                <a:gd name="T45" fmla="*/ 495 h 1817"/>
                <a:gd name="T46" fmla="*/ 364 w 519"/>
                <a:gd name="T47" fmla="*/ 494 h 1817"/>
                <a:gd name="T48" fmla="*/ 403 w 519"/>
                <a:gd name="T49" fmla="*/ 416 h 1817"/>
                <a:gd name="T50" fmla="*/ 402 w 519"/>
                <a:gd name="T51" fmla="*/ 544 h 1817"/>
                <a:gd name="T52" fmla="*/ 421 w 519"/>
                <a:gd name="T53" fmla="*/ 545 h 1817"/>
                <a:gd name="T54" fmla="*/ 444 w 519"/>
                <a:gd name="T55" fmla="*/ 545 h 1817"/>
                <a:gd name="T56" fmla="*/ 451 w 519"/>
                <a:gd name="T57" fmla="*/ 558 h 1817"/>
                <a:gd name="T58" fmla="*/ 512 w 519"/>
                <a:gd name="T59" fmla="*/ 500 h 1817"/>
                <a:gd name="T60" fmla="*/ 437 w 519"/>
                <a:gd name="T61" fmla="*/ 619 h 1817"/>
                <a:gd name="T62" fmla="*/ 418 w 519"/>
                <a:gd name="T63" fmla="*/ 615 h 1817"/>
                <a:gd name="T64" fmla="*/ 400 w 519"/>
                <a:gd name="T65" fmla="*/ 580 h 1817"/>
                <a:gd name="T66" fmla="*/ 271 w 519"/>
                <a:gd name="T67" fmla="*/ 1145 h 1817"/>
                <a:gd name="T68" fmla="*/ 217 w 519"/>
                <a:gd name="T69" fmla="*/ 1553 h 1817"/>
                <a:gd name="T70" fmla="*/ 276 w 519"/>
                <a:gd name="T71" fmla="*/ 1267 h 1817"/>
                <a:gd name="T72" fmla="*/ 301 w 519"/>
                <a:gd name="T73" fmla="*/ 1337 h 1817"/>
                <a:gd name="T74" fmla="*/ 302 w 519"/>
                <a:gd name="T75" fmla="*/ 1145 h 1817"/>
                <a:gd name="T76" fmla="*/ 333 w 519"/>
                <a:gd name="T77" fmla="*/ 1118 h 1817"/>
                <a:gd name="T78" fmla="*/ 315 w 519"/>
                <a:gd name="T79" fmla="*/ 1280 h 1817"/>
                <a:gd name="T80" fmla="*/ 369 w 519"/>
                <a:gd name="T81" fmla="*/ 1145 h 1817"/>
                <a:gd name="T82" fmla="*/ 352 w 519"/>
                <a:gd name="T83" fmla="*/ 1040 h 1817"/>
                <a:gd name="T84" fmla="*/ 397 w 519"/>
                <a:gd name="T85" fmla="*/ 980 h 1817"/>
                <a:gd name="T86" fmla="*/ 402 w 519"/>
                <a:gd name="T87" fmla="*/ 1125 h 1817"/>
                <a:gd name="T88" fmla="*/ 444 w 519"/>
                <a:gd name="T89" fmla="*/ 925 h 1817"/>
                <a:gd name="T90" fmla="*/ 417 w 519"/>
                <a:gd name="T91" fmla="*/ 1124 h 1817"/>
                <a:gd name="T92" fmla="*/ 454 w 519"/>
                <a:gd name="T93" fmla="*/ 1079 h 1817"/>
                <a:gd name="T94" fmla="*/ 320 w 519"/>
                <a:gd name="T95" fmla="*/ 1395 h 1817"/>
                <a:gd name="T96" fmla="*/ 454 w 519"/>
                <a:gd name="T97" fmla="*/ 1104 h 1817"/>
                <a:gd name="T98" fmla="*/ 469 w 519"/>
                <a:gd name="T99" fmla="*/ 1182 h 1817"/>
                <a:gd name="T100" fmla="*/ 317 w 519"/>
                <a:gd name="T101" fmla="*/ 1411 h 1817"/>
                <a:gd name="T102" fmla="*/ 418 w 519"/>
                <a:gd name="T103" fmla="*/ 1317 h 1817"/>
                <a:gd name="T104" fmla="*/ 457 w 519"/>
                <a:gd name="T105" fmla="*/ 1270 h 1817"/>
                <a:gd name="T106" fmla="*/ 467 w 519"/>
                <a:gd name="T107" fmla="*/ 1319 h 1817"/>
                <a:gd name="T108" fmla="*/ 359 w 519"/>
                <a:gd name="T109" fmla="*/ 1415 h 1817"/>
                <a:gd name="T110" fmla="*/ 215 w 519"/>
                <a:gd name="T111" fmla="*/ 1608 h 1817"/>
                <a:gd name="T112" fmla="*/ 212 w 519"/>
                <a:gd name="T113" fmla="*/ 1817 h 1817"/>
                <a:gd name="T114" fmla="*/ 187 w 519"/>
                <a:gd name="T115" fmla="*/ 1419 h 1817"/>
                <a:gd name="T116" fmla="*/ 218 w 519"/>
                <a:gd name="T117" fmla="*/ 552 h 1817"/>
                <a:gd name="T118" fmla="*/ 169 w 519"/>
                <a:gd name="T119" fmla="*/ 158 h 1817"/>
                <a:gd name="T120" fmla="*/ 171 w 519"/>
                <a:gd name="T121" fmla="*/ 199 h 1817"/>
                <a:gd name="T122" fmla="*/ 110 w 519"/>
                <a:gd name="T123" fmla="*/ 164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9" h="1817">
                  <a:moveTo>
                    <a:pt x="6" y="57"/>
                  </a:moveTo>
                  <a:cubicBezTo>
                    <a:pt x="8" y="60"/>
                    <a:pt x="10" y="63"/>
                    <a:pt x="11" y="66"/>
                  </a:cubicBezTo>
                  <a:cubicBezTo>
                    <a:pt x="21" y="91"/>
                    <a:pt x="36" y="112"/>
                    <a:pt x="57" y="129"/>
                  </a:cubicBezTo>
                  <a:cubicBezTo>
                    <a:pt x="81" y="148"/>
                    <a:pt x="108" y="161"/>
                    <a:pt x="140" y="155"/>
                  </a:cubicBezTo>
                  <a:cubicBezTo>
                    <a:pt x="146" y="154"/>
                    <a:pt x="152" y="152"/>
                    <a:pt x="158" y="150"/>
                  </a:cubicBezTo>
                  <a:cubicBezTo>
                    <a:pt x="158" y="149"/>
                    <a:pt x="158" y="149"/>
                    <a:pt x="158" y="148"/>
                  </a:cubicBezTo>
                  <a:cubicBezTo>
                    <a:pt x="151" y="147"/>
                    <a:pt x="145" y="145"/>
                    <a:pt x="138" y="145"/>
                  </a:cubicBezTo>
                  <a:cubicBezTo>
                    <a:pt x="104" y="143"/>
                    <a:pt x="76" y="128"/>
                    <a:pt x="54" y="102"/>
                  </a:cubicBezTo>
                  <a:cubicBezTo>
                    <a:pt x="46" y="92"/>
                    <a:pt x="40" y="79"/>
                    <a:pt x="34" y="67"/>
                  </a:cubicBezTo>
                  <a:cubicBezTo>
                    <a:pt x="33" y="65"/>
                    <a:pt x="34" y="62"/>
                    <a:pt x="35" y="59"/>
                  </a:cubicBezTo>
                  <a:cubicBezTo>
                    <a:pt x="37" y="61"/>
                    <a:pt x="40" y="62"/>
                    <a:pt x="41" y="64"/>
                  </a:cubicBezTo>
                  <a:cubicBezTo>
                    <a:pt x="49" y="86"/>
                    <a:pt x="64" y="103"/>
                    <a:pt x="82" y="117"/>
                  </a:cubicBezTo>
                  <a:cubicBezTo>
                    <a:pt x="100" y="132"/>
                    <a:pt x="122" y="135"/>
                    <a:pt x="145" y="137"/>
                  </a:cubicBezTo>
                  <a:cubicBezTo>
                    <a:pt x="132" y="128"/>
                    <a:pt x="119" y="120"/>
                    <a:pt x="107" y="111"/>
                  </a:cubicBezTo>
                  <a:cubicBezTo>
                    <a:pt x="89" y="99"/>
                    <a:pt x="74" y="84"/>
                    <a:pt x="64" y="65"/>
                  </a:cubicBezTo>
                  <a:cubicBezTo>
                    <a:pt x="61" y="61"/>
                    <a:pt x="59" y="56"/>
                    <a:pt x="64" y="49"/>
                  </a:cubicBezTo>
                  <a:cubicBezTo>
                    <a:pt x="73" y="69"/>
                    <a:pt x="85" y="85"/>
                    <a:pt x="101" y="97"/>
                  </a:cubicBezTo>
                  <a:cubicBezTo>
                    <a:pt x="117" y="109"/>
                    <a:pt x="133" y="120"/>
                    <a:pt x="150" y="131"/>
                  </a:cubicBezTo>
                  <a:cubicBezTo>
                    <a:pt x="150" y="130"/>
                    <a:pt x="151" y="130"/>
                    <a:pt x="151" y="129"/>
                  </a:cubicBezTo>
                  <a:cubicBezTo>
                    <a:pt x="150" y="128"/>
                    <a:pt x="149" y="126"/>
                    <a:pt x="147" y="125"/>
                  </a:cubicBezTo>
                  <a:cubicBezTo>
                    <a:pt x="125" y="101"/>
                    <a:pt x="108" y="75"/>
                    <a:pt x="95" y="46"/>
                  </a:cubicBezTo>
                  <a:cubicBezTo>
                    <a:pt x="93" y="43"/>
                    <a:pt x="92" y="41"/>
                    <a:pt x="92" y="38"/>
                  </a:cubicBezTo>
                  <a:cubicBezTo>
                    <a:pt x="91" y="37"/>
                    <a:pt x="92" y="35"/>
                    <a:pt x="93" y="34"/>
                  </a:cubicBezTo>
                  <a:cubicBezTo>
                    <a:pt x="94" y="33"/>
                    <a:pt x="96" y="34"/>
                    <a:pt x="97" y="35"/>
                  </a:cubicBezTo>
                  <a:cubicBezTo>
                    <a:pt x="99" y="38"/>
                    <a:pt x="101" y="40"/>
                    <a:pt x="103" y="43"/>
                  </a:cubicBezTo>
                  <a:cubicBezTo>
                    <a:pt x="113" y="61"/>
                    <a:pt x="123" y="79"/>
                    <a:pt x="135" y="97"/>
                  </a:cubicBezTo>
                  <a:cubicBezTo>
                    <a:pt x="142" y="108"/>
                    <a:pt x="151" y="117"/>
                    <a:pt x="160" y="127"/>
                  </a:cubicBezTo>
                  <a:cubicBezTo>
                    <a:pt x="161" y="130"/>
                    <a:pt x="163" y="132"/>
                    <a:pt x="165" y="134"/>
                  </a:cubicBezTo>
                  <a:cubicBezTo>
                    <a:pt x="165" y="134"/>
                    <a:pt x="166" y="134"/>
                    <a:pt x="166" y="134"/>
                  </a:cubicBezTo>
                  <a:cubicBezTo>
                    <a:pt x="164" y="124"/>
                    <a:pt x="163" y="114"/>
                    <a:pt x="160" y="104"/>
                  </a:cubicBezTo>
                  <a:cubicBezTo>
                    <a:pt x="154" y="82"/>
                    <a:pt x="145" y="60"/>
                    <a:pt x="131" y="41"/>
                  </a:cubicBezTo>
                  <a:cubicBezTo>
                    <a:pt x="128" y="37"/>
                    <a:pt x="125" y="33"/>
                    <a:pt x="129" y="27"/>
                  </a:cubicBezTo>
                  <a:cubicBezTo>
                    <a:pt x="154" y="54"/>
                    <a:pt x="166" y="88"/>
                    <a:pt x="173" y="124"/>
                  </a:cubicBezTo>
                  <a:cubicBezTo>
                    <a:pt x="174" y="122"/>
                    <a:pt x="175" y="120"/>
                    <a:pt x="175" y="118"/>
                  </a:cubicBezTo>
                  <a:cubicBezTo>
                    <a:pt x="178" y="98"/>
                    <a:pt x="178" y="78"/>
                    <a:pt x="171" y="59"/>
                  </a:cubicBezTo>
                  <a:cubicBezTo>
                    <a:pt x="166" y="46"/>
                    <a:pt x="158" y="33"/>
                    <a:pt x="151" y="20"/>
                  </a:cubicBezTo>
                  <a:cubicBezTo>
                    <a:pt x="149" y="17"/>
                    <a:pt x="148" y="14"/>
                    <a:pt x="145" y="9"/>
                  </a:cubicBezTo>
                  <a:cubicBezTo>
                    <a:pt x="156" y="10"/>
                    <a:pt x="160" y="16"/>
                    <a:pt x="164" y="22"/>
                  </a:cubicBezTo>
                  <a:cubicBezTo>
                    <a:pt x="182" y="48"/>
                    <a:pt x="187" y="77"/>
                    <a:pt x="185" y="108"/>
                  </a:cubicBezTo>
                  <a:cubicBezTo>
                    <a:pt x="184" y="111"/>
                    <a:pt x="184" y="115"/>
                    <a:pt x="183" y="118"/>
                  </a:cubicBezTo>
                  <a:cubicBezTo>
                    <a:pt x="184" y="118"/>
                    <a:pt x="185" y="118"/>
                    <a:pt x="185" y="118"/>
                  </a:cubicBezTo>
                  <a:cubicBezTo>
                    <a:pt x="201" y="82"/>
                    <a:pt x="199" y="45"/>
                    <a:pt x="190" y="8"/>
                  </a:cubicBezTo>
                  <a:cubicBezTo>
                    <a:pt x="202" y="21"/>
                    <a:pt x="203" y="37"/>
                    <a:pt x="203" y="53"/>
                  </a:cubicBezTo>
                  <a:cubicBezTo>
                    <a:pt x="203" y="69"/>
                    <a:pt x="201" y="85"/>
                    <a:pt x="200" y="100"/>
                  </a:cubicBezTo>
                  <a:cubicBezTo>
                    <a:pt x="198" y="117"/>
                    <a:pt x="188" y="129"/>
                    <a:pt x="180" y="143"/>
                  </a:cubicBezTo>
                  <a:cubicBezTo>
                    <a:pt x="183" y="143"/>
                    <a:pt x="185" y="141"/>
                    <a:pt x="186" y="140"/>
                  </a:cubicBezTo>
                  <a:cubicBezTo>
                    <a:pt x="193" y="130"/>
                    <a:pt x="201" y="120"/>
                    <a:pt x="206" y="109"/>
                  </a:cubicBezTo>
                  <a:cubicBezTo>
                    <a:pt x="219" y="77"/>
                    <a:pt x="221" y="44"/>
                    <a:pt x="216" y="10"/>
                  </a:cubicBezTo>
                  <a:cubicBezTo>
                    <a:pt x="216" y="7"/>
                    <a:pt x="216" y="4"/>
                    <a:pt x="215" y="1"/>
                  </a:cubicBezTo>
                  <a:cubicBezTo>
                    <a:pt x="217" y="1"/>
                    <a:pt x="218" y="0"/>
                    <a:pt x="219" y="0"/>
                  </a:cubicBezTo>
                  <a:cubicBezTo>
                    <a:pt x="221" y="6"/>
                    <a:pt x="224" y="12"/>
                    <a:pt x="224" y="18"/>
                  </a:cubicBezTo>
                  <a:cubicBezTo>
                    <a:pt x="229" y="64"/>
                    <a:pt x="225" y="108"/>
                    <a:pt x="195" y="146"/>
                  </a:cubicBezTo>
                  <a:cubicBezTo>
                    <a:pt x="215" y="152"/>
                    <a:pt x="224" y="164"/>
                    <a:pt x="224" y="184"/>
                  </a:cubicBezTo>
                  <a:cubicBezTo>
                    <a:pt x="224" y="189"/>
                    <a:pt x="222" y="194"/>
                    <a:pt x="217" y="194"/>
                  </a:cubicBezTo>
                  <a:cubicBezTo>
                    <a:pt x="213" y="195"/>
                    <a:pt x="207" y="195"/>
                    <a:pt x="203" y="193"/>
                  </a:cubicBezTo>
                  <a:cubicBezTo>
                    <a:pt x="199" y="190"/>
                    <a:pt x="197" y="184"/>
                    <a:pt x="200" y="179"/>
                  </a:cubicBezTo>
                  <a:cubicBezTo>
                    <a:pt x="201" y="176"/>
                    <a:pt x="205" y="174"/>
                    <a:pt x="208" y="173"/>
                  </a:cubicBezTo>
                  <a:cubicBezTo>
                    <a:pt x="209" y="173"/>
                    <a:pt x="213" y="177"/>
                    <a:pt x="213" y="178"/>
                  </a:cubicBezTo>
                  <a:cubicBezTo>
                    <a:pt x="213" y="181"/>
                    <a:pt x="210" y="183"/>
                    <a:pt x="208" y="186"/>
                  </a:cubicBezTo>
                  <a:cubicBezTo>
                    <a:pt x="212" y="189"/>
                    <a:pt x="215" y="188"/>
                    <a:pt x="216" y="184"/>
                  </a:cubicBezTo>
                  <a:cubicBezTo>
                    <a:pt x="217" y="173"/>
                    <a:pt x="213" y="165"/>
                    <a:pt x="205" y="158"/>
                  </a:cubicBezTo>
                  <a:cubicBezTo>
                    <a:pt x="198" y="152"/>
                    <a:pt x="190" y="153"/>
                    <a:pt x="182" y="156"/>
                  </a:cubicBezTo>
                  <a:cubicBezTo>
                    <a:pt x="182" y="159"/>
                    <a:pt x="182" y="161"/>
                    <a:pt x="183" y="164"/>
                  </a:cubicBezTo>
                  <a:cubicBezTo>
                    <a:pt x="195" y="204"/>
                    <a:pt x="207" y="244"/>
                    <a:pt x="220" y="283"/>
                  </a:cubicBezTo>
                  <a:cubicBezTo>
                    <a:pt x="228" y="310"/>
                    <a:pt x="235" y="337"/>
                    <a:pt x="236" y="365"/>
                  </a:cubicBezTo>
                  <a:cubicBezTo>
                    <a:pt x="237" y="404"/>
                    <a:pt x="237" y="443"/>
                    <a:pt x="237" y="482"/>
                  </a:cubicBezTo>
                  <a:cubicBezTo>
                    <a:pt x="237" y="501"/>
                    <a:pt x="235" y="520"/>
                    <a:pt x="232" y="538"/>
                  </a:cubicBezTo>
                  <a:cubicBezTo>
                    <a:pt x="228" y="564"/>
                    <a:pt x="225" y="589"/>
                    <a:pt x="226" y="615"/>
                  </a:cubicBezTo>
                  <a:cubicBezTo>
                    <a:pt x="227" y="646"/>
                    <a:pt x="227" y="677"/>
                    <a:pt x="228" y="708"/>
                  </a:cubicBezTo>
                  <a:cubicBezTo>
                    <a:pt x="228" y="766"/>
                    <a:pt x="228" y="824"/>
                    <a:pt x="228" y="882"/>
                  </a:cubicBezTo>
                  <a:cubicBezTo>
                    <a:pt x="227" y="930"/>
                    <a:pt x="224" y="979"/>
                    <a:pt x="215" y="1026"/>
                  </a:cubicBezTo>
                  <a:cubicBezTo>
                    <a:pt x="205" y="1083"/>
                    <a:pt x="201" y="1141"/>
                    <a:pt x="199" y="1199"/>
                  </a:cubicBezTo>
                  <a:cubicBezTo>
                    <a:pt x="197" y="1261"/>
                    <a:pt x="198" y="1323"/>
                    <a:pt x="198" y="1385"/>
                  </a:cubicBezTo>
                  <a:cubicBezTo>
                    <a:pt x="198" y="1387"/>
                    <a:pt x="199" y="1390"/>
                    <a:pt x="200" y="1392"/>
                  </a:cubicBezTo>
                  <a:cubicBezTo>
                    <a:pt x="202" y="1387"/>
                    <a:pt x="202" y="1381"/>
                    <a:pt x="203" y="1376"/>
                  </a:cubicBezTo>
                  <a:cubicBezTo>
                    <a:pt x="209" y="1339"/>
                    <a:pt x="215" y="1302"/>
                    <a:pt x="223" y="1265"/>
                  </a:cubicBezTo>
                  <a:cubicBezTo>
                    <a:pt x="235" y="1209"/>
                    <a:pt x="252" y="1154"/>
                    <a:pt x="271" y="1100"/>
                  </a:cubicBezTo>
                  <a:cubicBezTo>
                    <a:pt x="290" y="1046"/>
                    <a:pt x="309" y="992"/>
                    <a:pt x="328" y="938"/>
                  </a:cubicBezTo>
                  <a:cubicBezTo>
                    <a:pt x="336" y="917"/>
                    <a:pt x="343" y="897"/>
                    <a:pt x="349" y="877"/>
                  </a:cubicBezTo>
                  <a:cubicBezTo>
                    <a:pt x="364" y="829"/>
                    <a:pt x="372" y="780"/>
                    <a:pt x="377" y="731"/>
                  </a:cubicBezTo>
                  <a:cubicBezTo>
                    <a:pt x="382" y="680"/>
                    <a:pt x="385" y="630"/>
                    <a:pt x="384" y="579"/>
                  </a:cubicBezTo>
                  <a:cubicBezTo>
                    <a:pt x="384" y="574"/>
                    <a:pt x="383" y="572"/>
                    <a:pt x="378" y="571"/>
                  </a:cubicBezTo>
                  <a:cubicBezTo>
                    <a:pt x="371" y="570"/>
                    <a:pt x="364" y="568"/>
                    <a:pt x="357" y="568"/>
                  </a:cubicBezTo>
                  <a:cubicBezTo>
                    <a:pt x="349" y="568"/>
                    <a:pt x="344" y="571"/>
                    <a:pt x="343" y="578"/>
                  </a:cubicBezTo>
                  <a:cubicBezTo>
                    <a:pt x="342" y="584"/>
                    <a:pt x="342" y="590"/>
                    <a:pt x="343" y="595"/>
                  </a:cubicBezTo>
                  <a:cubicBezTo>
                    <a:pt x="344" y="601"/>
                    <a:pt x="347" y="606"/>
                    <a:pt x="354" y="606"/>
                  </a:cubicBezTo>
                  <a:cubicBezTo>
                    <a:pt x="361" y="606"/>
                    <a:pt x="364" y="602"/>
                    <a:pt x="367" y="594"/>
                  </a:cubicBezTo>
                  <a:cubicBezTo>
                    <a:pt x="365" y="596"/>
                    <a:pt x="365" y="597"/>
                    <a:pt x="364" y="597"/>
                  </a:cubicBezTo>
                  <a:cubicBezTo>
                    <a:pt x="362" y="598"/>
                    <a:pt x="360" y="599"/>
                    <a:pt x="358" y="599"/>
                  </a:cubicBezTo>
                  <a:cubicBezTo>
                    <a:pt x="358" y="597"/>
                    <a:pt x="357" y="594"/>
                    <a:pt x="357" y="592"/>
                  </a:cubicBezTo>
                  <a:cubicBezTo>
                    <a:pt x="359" y="588"/>
                    <a:pt x="363" y="586"/>
                    <a:pt x="368" y="587"/>
                  </a:cubicBezTo>
                  <a:cubicBezTo>
                    <a:pt x="374" y="589"/>
                    <a:pt x="376" y="592"/>
                    <a:pt x="375" y="598"/>
                  </a:cubicBezTo>
                  <a:cubicBezTo>
                    <a:pt x="374" y="604"/>
                    <a:pt x="366" y="613"/>
                    <a:pt x="359" y="615"/>
                  </a:cubicBezTo>
                  <a:cubicBezTo>
                    <a:pt x="351" y="616"/>
                    <a:pt x="343" y="613"/>
                    <a:pt x="338" y="606"/>
                  </a:cubicBezTo>
                  <a:cubicBezTo>
                    <a:pt x="332" y="596"/>
                    <a:pt x="333" y="585"/>
                    <a:pt x="336" y="574"/>
                  </a:cubicBezTo>
                  <a:cubicBezTo>
                    <a:pt x="339" y="565"/>
                    <a:pt x="346" y="561"/>
                    <a:pt x="357" y="560"/>
                  </a:cubicBezTo>
                  <a:cubicBezTo>
                    <a:pt x="347" y="555"/>
                    <a:pt x="340" y="550"/>
                    <a:pt x="332" y="546"/>
                  </a:cubicBezTo>
                  <a:cubicBezTo>
                    <a:pt x="317" y="537"/>
                    <a:pt x="305" y="526"/>
                    <a:pt x="297" y="510"/>
                  </a:cubicBezTo>
                  <a:cubicBezTo>
                    <a:pt x="292" y="501"/>
                    <a:pt x="287" y="492"/>
                    <a:pt x="283" y="482"/>
                  </a:cubicBezTo>
                  <a:cubicBezTo>
                    <a:pt x="275" y="460"/>
                    <a:pt x="269" y="439"/>
                    <a:pt x="270" y="416"/>
                  </a:cubicBezTo>
                  <a:cubicBezTo>
                    <a:pt x="270" y="412"/>
                    <a:pt x="272" y="409"/>
                    <a:pt x="272" y="405"/>
                  </a:cubicBezTo>
                  <a:cubicBezTo>
                    <a:pt x="273" y="406"/>
                    <a:pt x="274" y="406"/>
                    <a:pt x="275" y="406"/>
                  </a:cubicBezTo>
                  <a:cubicBezTo>
                    <a:pt x="276" y="409"/>
                    <a:pt x="277" y="413"/>
                    <a:pt x="277" y="416"/>
                  </a:cubicBezTo>
                  <a:cubicBezTo>
                    <a:pt x="277" y="420"/>
                    <a:pt x="277" y="424"/>
                    <a:pt x="278" y="428"/>
                  </a:cubicBezTo>
                  <a:cubicBezTo>
                    <a:pt x="284" y="459"/>
                    <a:pt x="294" y="488"/>
                    <a:pt x="312" y="514"/>
                  </a:cubicBezTo>
                  <a:cubicBezTo>
                    <a:pt x="320" y="525"/>
                    <a:pt x="330" y="533"/>
                    <a:pt x="344" y="539"/>
                  </a:cubicBezTo>
                  <a:cubicBezTo>
                    <a:pt x="343" y="537"/>
                    <a:pt x="342" y="536"/>
                    <a:pt x="342" y="535"/>
                  </a:cubicBezTo>
                  <a:cubicBezTo>
                    <a:pt x="322" y="496"/>
                    <a:pt x="313" y="455"/>
                    <a:pt x="321" y="412"/>
                  </a:cubicBezTo>
                  <a:cubicBezTo>
                    <a:pt x="322" y="409"/>
                    <a:pt x="323" y="407"/>
                    <a:pt x="324" y="405"/>
                  </a:cubicBezTo>
                  <a:cubicBezTo>
                    <a:pt x="325" y="405"/>
                    <a:pt x="326" y="405"/>
                    <a:pt x="327" y="405"/>
                  </a:cubicBezTo>
                  <a:cubicBezTo>
                    <a:pt x="327" y="411"/>
                    <a:pt x="327" y="416"/>
                    <a:pt x="327" y="421"/>
                  </a:cubicBezTo>
                  <a:cubicBezTo>
                    <a:pt x="322" y="460"/>
                    <a:pt x="332" y="496"/>
                    <a:pt x="350" y="530"/>
                  </a:cubicBezTo>
                  <a:cubicBezTo>
                    <a:pt x="355" y="539"/>
                    <a:pt x="362" y="545"/>
                    <a:pt x="371" y="551"/>
                  </a:cubicBezTo>
                  <a:cubicBezTo>
                    <a:pt x="367" y="541"/>
                    <a:pt x="363" y="533"/>
                    <a:pt x="360" y="523"/>
                  </a:cubicBezTo>
                  <a:cubicBezTo>
                    <a:pt x="358" y="514"/>
                    <a:pt x="356" y="504"/>
                    <a:pt x="356" y="495"/>
                  </a:cubicBezTo>
                  <a:cubicBezTo>
                    <a:pt x="355" y="485"/>
                    <a:pt x="356" y="475"/>
                    <a:pt x="356" y="465"/>
                  </a:cubicBezTo>
                  <a:cubicBezTo>
                    <a:pt x="357" y="455"/>
                    <a:pt x="357" y="446"/>
                    <a:pt x="359" y="436"/>
                  </a:cubicBezTo>
                  <a:cubicBezTo>
                    <a:pt x="360" y="427"/>
                    <a:pt x="357" y="417"/>
                    <a:pt x="365" y="409"/>
                  </a:cubicBezTo>
                  <a:cubicBezTo>
                    <a:pt x="366" y="418"/>
                    <a:pt x="366" y="427"/>
                    <a:pt x="366" y="436"/>
                  </a:cubicBezTo>
                  <a:cubicBezTo>
                    <a:pt x="365" y="455"/>
                    <a:pt x="364" y="475"/>
                    <a:pt x="364" y="494"/>
                  </a:cubicBezTo>
                  <a:cubicBezTo>
                    <a:pt x="364" y="512"/>
                    <a:pt x="369" y="529"/>
                    <a:pt x="380" y="544"/>
                  </a:cubicBezTo>
                  <a:cubicBezTo>
                    <a:pt x="382" y="523"/>
                    <a:pt x="384" y="502"/>
                    <a:pt x="387" y="481"/>
                  </a:cubicBezTo>
                  <a:cubicBezTo>
                    <a:pt x="389" y="462"/>
                    <a:pt x="393" y="442"/>
                    <a:pt x="396" y="423"/>
                  </a:cubicBezTo>
                  <a:cubicBezTo>
                    <a:pt x="397" y="420"/>
                    <a:pt x="400" y="417"/>
                    <a:pt x="401" y="415"/>
                  </a:cubicBezTo>
                  <a:cubicBezTo>
                    <a:pt x="402" y="415"/>
                    <a:pt x="402" y="415"/>
                    <a:pt x="403" y="416"/>
                  </a:cubicBezTo>
                  <a:cubicBezTo>
                    <a:pt x="399" y="456"/>
                    <a:pt x="395" y="496"/>
                    <a:pt x="391" y="537"/>
                  </a:cubicBezTo>
                  <a:cubicBezTo>
                    <a:pt x="392" y="537"/>
                    <a:pt x="393" y="537"/>
                    <a:pt x="393" y="537"/>
                  </a:cubicBezTo>
                  <a:cubicBezTo>
                    <a:pt x="411" y="502"/>
                    <a:pt x="425" y="465"/>
                    <a:pt x="437" y="427"/>
                  </a:cubicBezTo>
                  <a:cubicBezTo>
                    <a:pt x="440" y="448"/>
                    <a:pt x="431" y="467"/>
                    <a:pt x="425" y="486"/>
                  </a:cubicBezTo>
                  <a:cubicBezTo>
                    <a:pt x="418" y="505"/>
                    <a:pt x="410" y="524"/>
                    <a:pt x="402" y="544"/>
                  </a:cubicBezTo>
                  <a:cubicBezTo>
                    <a:pt x="420" y="535"/>
                    <a:pt x="434" y="522"/>
                    <a:pt x="445" y="505"/>
                  </a:cubicBezTo>
                  <a:cubicBezTo>
                    <a:pt x="456" y="486"/>
                    <a:pt x="465" y="466"/>
                    <a:pt x="471" y="445"/>
                  </a:cubicBezTo>
                  <a:cubicBezTo>
                    <a:pt x="472" y="443"/>
                    <a:pt x="473" y="441"/>
                    <a:pt x="474" y="439"/>
                  </a:cubicBezTo>
                  <a:cubicBezTo>
                    <a:pt x="475" y="440"/>
                    <a:pt x="476" y="440"/>
                    <a:pt x="477" y="441"/>
                  </a:cubicBezTo>
                  <a:cubicBezTo>
                    <a:pt x="468" y="480"/>
                    <a:pt x="455" y="518"/>
                    <a:pt x="421" y="545"/>
                  </a:cubicBezTo>
                  <a:cubicBezTo>
                    <a:pt x="444" y="535"/>
                    <a:pt x="462" y="520"/>
                    <a:pt x="478" y="501"/>
                  </a:cubicBezTo>
                  <a:cubicBezTo>
                    <a:pt x="494" y="482"/>
                    <a:pt x="495" y="457"/>
                    <a:pt x="502" y="434"/>
                  </a:cubicBezTo>
                  <a:cubicBezTo>
                    <a:pt x="503" y="439"/>
                    <a:pt x="503" y="445"/>
                    <a:pt x="503" y="450"/>
                  </a:cubicBezTo>
                  <a:cubicBezTo>
                    <a:pt x="501" y="468"/>
                    <a:pt x="498" y="486"/>
                    <a:pt x="489" y="502"/>
                  </a:cubicBezTo>
                  <a:cubicBezTo>
                    <a:pt x="477" y="520"/>
                    <a:pt x="461" y="533"/>
                    <a:pt x="444" y="545"/>
                  </a:cubicBezTo>
                  <a:cubicBezTo>
                    <a:pt x="437" y="550"/>
                    <a:pt x="429" y="553"/>
                    <a:pt x="422" y="556"/>
                  </a:cubicBezTo>
                  <a:cubicBezTo>
                    <a:pt x="414" y="559"/>
                    <a:pt x="406" y="561"/>
                    <a:pt x="398" y="564"/>
                  </a:cubicBezTo>
                  <a:cubicBezTo>
                    <a:pt x="398" y="565"/>
                    <a:pt x="398" y="565"/>
                    <a:pt x="398" y="566"/>
                  </a:cubicBezTo>
                  <a:cubicBezTo>
                    <a:pt x="402" y="566"/>
                    <a:pt x="405" y="567"/>
                    <a:pt x="408" y="567"/>
                  </a:cubicBezTo>
                  <a:cubicBezTo>
                    <a:pt x="422" y="564"/>
                    <a:pt x="437" y="563"/>
                    <a:pt x="451" y="558"/>
                  </a:cubicBezTo>
                  <a:cubicBezTo>
                    <a:pt x="459" y="555"/>
                    <a:pt x="469" y="550"/>
                    <a:pt x="475" y="543"/>
                  </a:cubicBezTo>
                  <a:cubicBezTo>
                    <a:pt x="490" y="525"/>
                    <a:pt x="505" y="506"/>
                    <a:pt x="515" y="484"/>
                  </a:cubicBezTo>
                  <a:cubicBezTo>
                    <a:pt x="516" y="483"/>
                    <a:pt x="517" y="482"/>
                    <a:pt x="518" y="481"/>
                  </a:cubicBezTo>
                  <a:cubicBezTo>
                    <a:pt x="518" y="481"/>
                    <a:pt x="519" y="482"/>
                    <a:pt x="519" y="482"/>
                  </a:cubicBezTo>
                  <a:cubicBezTo>
                    <a:pt x="517" y="488"/>
                    <a:pt x="516" y="495"/>
                    <a:pt x="512" y="500"/>
                  </a:cubicBezTo>
                  <a:cubicBezTo>
                    <a:pt x="505" y="513"/>
                    <a:pt x="497" y="524"/>
                    <a:pt x="490" y="537"/>
                  </a:cubicBezTo>
                  <a:cubicBezTo>
                    <a:pt x="479" y="556"/>
                    <a:pt x="462" y="566"/>
                    <a:pt x="441" y="571"/>
                  </a:cubicBezTo>
                  <a:cubicBezTo>
                    <a:pt x="435" y="572"/>
                    <a:pt x="428" y="574"/>
                    <a:pt x="421" y="575"/>
                  </a:cubicBezTo>
                  <a:cubicBezTo>
                    <a:pt x="423" y="577"/>
                    <a:pt x="424" y="578"/>
                    <a:pt x="425" y="579"/>
                  </a:cubicBezTo>
                  <a:cubicBezTo>
                    <a:pt x="437" y="591"/>
                    <a:pt x="439" y="604"/>
                    <a:pt x="437" y="619"/>
                  </a:cubicBezTo>
                  <a:cubicBezTo>
                    <a:pt x="435" y="629"/>
                    <a:pt x="425" y="634"/>
                    <a:pt x="418" y="629"/>
                  </a:cubicBezTo>
                  <a:cubicBezTo>
                    <a:pt x="412" y="626"/>
                    <a:pt x="407" y="613"/>
                    <a:pt x="410" y="607"/>
                  </a:cubicBezTo>
                  <a:cubicBezTo>
                    <a:pt x="411" y="604"/>
                    <a:pt x="416" y="602"/>
                    <a:pt x="419" y="602"/>
                  </a:cubicBezTo>
                  <a:cubicBezTo>
                    <a:pt x="420" y="601"/>
                    <a:pt x="425" y="605"/>
                    <a:pt x="424" y="606"/>
                  </a:cubicBezTo>
                  <a:cubicBezTo>
                    <a:pt x="424" y="609"/>
                    <a:pt x="421" y="611"/>
                    <a:pt x="418" y="615"/>
                  </a:cubicBezTo>
                  <a:cubicBezTo>
                    <a:pt x="418" y="614"/>
                    <a:pt x="418" y="616"/>
                    <a:pt x="419" y="617"/>
                  </a:cubicBezTo>
                  <a:cubicBezTo>
                    <a:pt x="421" y="619"/>
                    <a:pt x="423" y="620"/>
                    <a:pt x="424" y="622"/>
                  </a:cubicBezTo>
                  <a:cubicBezTo>
                    <a:pt x="426" y="620"/>
                    <a:pt x="428" y="618"/>
                    <a:pt x="429" y="616"/>
                  </a:cubicBezTo>
                  <a:cubicBezTo>
                    <a:pt x="429" y="613"/>
                    <a:pt x="429" y="609"/>
                    <a:pt x="429" y="605"/>
                  </a:cubicBezTo>
                  <a:cubicBezTo>
                    <a:pt x="427" y="588"/>
                    <a:pt x="415" y="578"/>
                    <a:pt x="400" y="580"/>
                  </a:cubicBezTo>
                  <a:cubicBezTo>
                    <a:pt x="399" y="581"/>
                    <a:pt x="399" y="583"/>
                    <a:pt x="399" y="585"/>
                  </a:cubicBezTo>
                  <a:cubicBezTo>
                    <a:pt x="400" y="638"/>
                    <a:pt x="396" y="690"/>
                    <a:pt x="391" y="743"/>
                  </a:cubicBezTo>
                  <a:cubicBezTo>
                    <a:pt x="385" y="795"/>
                    <a:pt x="375" y="847"/>
                    <a:pt x="359" y="896"/>
                  </a:cubicBezTo>
                  <a:cubicBezTo>
                    <a:pt x="349" y="924"/>
                    <a:pt x="338" y="951"/>
                    <a:pt x="328" y="979"/>
                  </a:cubicBezTo>
                  <a:cubicBezTo>
                    <a:pt x="309" y="1034"/>
                    <a:pt x="290" y="1090"/>
                    <a:pt x="271" y="1145"/>
                  </a:cubicBezTo>
                  <a:cubicBezTo>
                    <a:pt x="252" y="1202"/>
                    <a:pt x="237" y="1259"/>
                    <a:pt x="225" y="1318"/>
                  </a:cubicBezTo>
                  <a:cubicBezTo>
                    <a:pt x="214" y="1368"/>
                    <a:pt x="210" y="1418"/>
                    <a:pt x="208" y="1469"/>
                  </a:cubicBezTo>
                  <a:cubicBezTo>
                    <a:pt x="207" y="1494"/>
                    <a:pt x="209" y="1518"/>
                    <a:pt x="210" y="1543"/>
                  </a:cubicBezTo>
                  <a:cubicBezTo>
                    <a:pt x="210" y="1548"/>
                    <a:pt x="210" y="1553"/>
                    <a:pt x="211" y="1559"/>
                  </a:cubicBezTo>
                  <a:cubicBezTo>
                    <a:pt x="214" y="1557"/>
                    <a:pt x="216" y="1555"/>
                    <a:pt x="217" y="1553"/>
                  </a:cubicBezTo>
                  <a:cubicBezTo>
                    <a:pt x="225" y="1544"/>
                    <a:pt x="233" y="1534"/>
                    <a:pt x="240" y="1524"/>
                  </a:cubicBezTo>
                  <a:cubicBezTo>
                    <a:pt x="264" y="1494"/>
                    <a:pt x="280" y="1459"/>
                    <a:pt x="295" y="1424"/>
                  </a:cubicBezTo>
                  <a:cubicBezTo>
                    <a:pt x="305" y="1401"/>
                    <a:pt x="308" y="1377"/>
                    <a:pt x="300" y="1353"/>
                  </a:cubicBezTo>
                  <a:cubicBezTo>
                    <a:pt x="297" y="1341"/>
                    <a:pt x="292" y="1330"/>
                    <a:pt x="286" y="1320"/>
                  </a:cubicBezTo>
                  <a:cubicBezTo>
                    <a:pt x="276" y="1304"/>
                    <a:pt x="275" y="1286"/>
                    <a:pt x="276" y="1267"/>
                  </a:cubicBezTo>
                  <a:cubicBezTo>
                    <a:pt x="276" y="1265"/>
                    <a:pt x="277" y="1263"/>
                    <a:pt x="278" y="1260"/>
                  </a:cubicBezTo>
                  <a:cubicBezTo>
                    <a:pt x="279" y="1260"/>
                    <a:pt x="279" y="1260"/>
                    <a:pt x="280" y="1260"/>
                  </a:cubicBezTo>
                  <a:cubicBezTo>
                    <a:pt x="281" y="1265"/>
                    <a:pt x="282" y="1270"/>
                    <a:pt x="282" y="1275"/>
                  </a:cubicBezTo>
                  <a:cubicBezTo>
                    <a:pt x="282" y="1290"/>
                    <a:pt x="284" y="1305"/>
                    <a:pt x="292" y="1318"/>
                  </a:cubicBezTo>
                  <a:cubicBezTo>
                    <a:pt x="296" y="1324"/>
                    <a:pt x="299" y="1330"/>
                    <a:pt x="301" y="1337"/>
                  </a:cubicBezTo>
                  <a:cubicBezTo>
                    <a:pt x="304" y="1343"/>
                    <a:pt x="306" y="1349"/>
                    <a:pt x="307" y="1355"/>
                  </a:cubicBezTo>
                  <a:cubicBezTo>
                    <a:pt x="309" y="1362"/>
                    <a:pt x="310" y="1368"/>
                    <a:pt x="311" y="1375"/>
                  </a:cubicBezTo>
                  <a:cubicBezTo>
                    <a:pt x="311" y="1330"/>
                    <a:pt x="311" y="1285"/>
                    <a:pt x="305" y="1240"/>
                  </a:cubicBezTo>
                  <a:cubicBezTo>
                    <a:pt x="300" y="1211"/>
                    <a:pt x="301" y="1182"/>
                    <a:pt x="300" y="1153"/>
                  </a:cubicBezTo>
                  <a:cubicBezTo>
                    <a:pt x="300" y="1151"/>
                    <a:pt x="301" y="1148"/>
                    <a:pt x="302" y="1145"/>
                  </a:cubicBezTo>
                  <a:cubicBezTo>
                    <a:pt x="303" y="1145"/>
                    <a:pt x="304" y="1145"/>
                    <a:pt x="305" y="1145"/>
                  </a:cubicBezTo>
                  <a:cubicBezTo>
                    <a:pt x="306" y="1149"/>
                    <a:pt x="307" y="1153"/>
                    <a:pt x="307" y="1157"/>
                  </a:cubicBezTo>
                  <a:cubicBezTo>
                    <a:pt x="308" y="1181"/>
                    <a:pt x="308" y="1204"/>
                    <a:pt x="309" y="1228"/>
                  </a:cubicBezTo>
                  <a:cubicBezTo>
                    <a:pt x="309" y="1237"/>
                    <a:pt x="312" y="1246"/>
                    <a:pt x="313" y="1255"/>
                  </a:cubicBezTo>
                  <a:cubicBezTo>
                    <a:pt x="333" y="1211"/>
                    <a:pt x="329" y="1164"/>
                    <a:pt x="333" y="1118"/>
                  </a:cubicBezTo>
                  <a:cubicBezTo>
                    <a:pt x="335" y="1122"/>
                    <a:pt x="335" y="1126"/>
                    <a:pt x="335" y="1130"/>
                  </a:cubicBezTo>
                  <a:cubicBezTo>
                    <a:pt x="336" y="1149"/>
                    <a:pt x="336" y="1168"/>
                    <a:pt x="336" y="1187"/>
                  </a:cubicBezTo>
                  <a:cubicBezTo>
                    <a:pt x="336" y="1192"/>
                    <a:pt x="336" y="1197"/>
                    <a:pt x="334" y="1202"/>
                  </a:cubicBezTo>
                  <a:cubicBezTo>
                    <a:pt x="328" y="1226"/>
                    <a:pt x="322" y="1250"/>
                    <a:pt x="316" y="1274"/>
                  </a:cubicBezTo>
                  <a:cubicBezTo>
                    <a:pt x="315" y="1276"/>
                    <a:pt x="315" y="1278"/>
                    <a:pt x="315" y="1280"/>
                  </a:cubicBezTo>
                  <a:cubicBezTo>
                    <a:pt x="316" y="1309"/>
                    <a:pt x="317" y="1338"/>
                    <a:pt x="318" y="1367"/>
                  </a:cubicBezTo>
                  <a:cubicBezTo>
                    <a:pt x="318" y="1368"/>
                    <a:pt x="318" y="1370"/>
                    <a:pt x="319" y="1373"/>
                  </a:cubicBezTo>
                  <a:cubicBezTo>
                    <a:pt x="320" y="1370"/>
                    <a:pt x="321" y="1369"/>
                    <a:pt x="322" y="1367"/>
                  </a:cubicBezTo>
                  <a:cubicBezTo>
                    <a:pt x="339" y="1317"/>
                    <a:pt x="361" y="1267"/>
                    <a:pt x="364" y="1212"/>
                  </a:cubicBezTo>
                  <a:cubicBezTo>
                    <a:pt x="365" y="1190"/>
                    <a:pt x="367" y="1167"/>
                    <a:pt x="369" y="1145"/>
                  </a:cubicBezTo>
                  <a:cubicBezTo>
                    <a:pt x="369" y="1143"/>
                    <a:pt x="369" y="1140"/>
                    <a:pt x="368" y="1139"/>
                  </a:cubicBezTo>
                  <a:cubicBezTo>
                    <a:pt x="360" y="1133"/>
                    <a:pt x="358" y="1123"/>
                    <a:pt x="357" y="1114"/>
                  </a:cubicBezTo>
                  <a:cubicBezTo>
                    <a:pt x="353" y="1091"/>
                    <a:pt x="351" y="1068"/>
                    <a:pt x="349" y="1045"/>
                  </a:cubicBezTo>
                  <a:cubicBezTo>
                    <a:pt x="348" y="1044"/>
                    <a:pt x="350" y="1042"/>
                    <a:pt x="350" y="1040"/>
                  </a:cubicBezTo>
                  <a:cubicBezTo>
                    <a:pt x="351" y="1040"/>
                    <a:pt x="351" y="1040"/>
                    <a:pt x="352" y="1040"/>
                  </a:cubicBezTo>
                  <a:cubicBezTo>
                    <a:pt x="361" y="1068"/>
                    <a:pt x="357" y="1098"/>
                    <a:pt x="369" y="1125"/>
                  </a:cubicBezTo>
                  <a:cubicBezTo>
                    <a:pt x="371" y="1111"/>
                    <a:pt x="372" y="1097"/>
                    <a:pt x="375" y="1083"/>
                  </a:cubicBezTo>
                  <a:cubicBezTo>
                    <a:pt x="380" y="1051"/>
                    <a:pt x="385" y="1020"/>
                    <a:pt x="391" y="988"/>
                  </a:cubicBezTo>
                  <a:cubicBezTo>
                    <a:pt x="392" y="985"/>
                    <a:pt x="393" y="982"/>
                    <a:pt x="394" y="980"/>
                  </a:cubicBezTo>
                  <a:cubicBezTo>
                    <a:pt x="395" y="980"/>
                    <a:pt x="396" y="980"/>
                    <a:pt x="397" y="980"/>
                  </a:cubicBezTo>
                  <a:cubicBezTo>
                    <a:pt x="398" y="1007"/>
                    <a:pt x="388" y="1032"/>
                    <a:pt x="385" y="1058"/>
                  </a:cubicBezTo>
                  <a:cubicBezTo>
                    <a:pt x="382" y="1084"/>
                    <a:pt x="378" y="1109"/>
                    <a:pt x="375" y="1135"/>
                  </a:cubicBezTo>
                  <a:cubicBezTo>
                    <a:pt x="373" y="1161"/>
                    <a:pt x="372" y="1187"/>
                    <a:pt x="370" y="1213"/>
                  </a:cubicBezTo>
                  <a:cubicBezTo>
                    <a:pt x="371" y="1211"/>
                    <a:pt x="372" y="1210"/>
                    <a:pt x="372" y="1208"/>
                  </a:cubicBezTo>
                  <a:cubicBezTo>
                    <a:pt x="382" y="1180"/>
                    <a:pt x="391" y="1152"/>
                    <a:pt x="402" y="1125"/>
                  </a:cubicBezTo>
                  <a:cubicBezTo>
                    <a:pt x="406" y="1114"/>
                    <a:pt x="408" y="1104"/>
                    <a:pt x="409" y="1093"/>
                  </a:cubicBezTo>
                  <a:cubicBezTo>
                    <a:pt x="411" y="1070"/>
                    <a:pt x="412" y="1048"/>
                    <a:pt x="416" y="1026"/>
                  </a:cubicBezTo>
                  <a:cubicBezTo>
                    <a:pt x="422" y="994"/>
                    <a:pt x="431" y="962"/>
                    <a:pt x="438" y="930"/>
                  </a:cubicBezTo>
                  <a:cubicBezTo>
                    <a:pt x="439" y="928"/>
                    <a:pt x="440" y="926"/>
                    <a:pt x="441" y="924"/>
                  </a:cubicBezTo>
                  <a:cubicBezTo>
                    <a:pt x="442" y="924"/>
                    <a:pt x="443" y="924"/>
                    <a:pt x="444" y="925"/>
                  </a:cubicBezTo>
                  <a:cubicBezTo>
                    <a:pt x="433" y="977"/>
                    <a:pt x="420" y="1029"/>
                    <a:pt x="419" y="1083"/>
                  </a:cubicBezTo>
                  <a:cubicBezTo>
                    <a:pt x="428" y="1061"/>
                    <a:pt x="437" y="1040"/>
                    <a:pt x="444" y="1018"/>
                  </a:cubicBezTo>
                  <a:cubicBezTo>
                    <a:pt x="452" y="996"/>
                    <a:pt x="457" y="973"/>
                    <a:pt x="463" y="951"/>
                  </a:cubicBezTo>
                  <a:cubicBezTo>
                    <a:pt x="457" y="1017"/>
                    <a:pt x="430" y="1076"/>
                    <a:pt x="406" y="1137"/>
                  </a:cubicBezTo>
                  <a:cubicBezTo>
                    <a:pt x="410" y="1133"/>
                    <a:pt x="414" y="1128"/>
                    <a:pt x="417" y="1124"/>
                  </a:cubicBezTo>
                  <a:cubicBezTo>
                    <a:pt x="433" y="1105"/>
                    <a:pt x="444" y="1085"/>
                    <a:pt x="453" y="1062"/>
                  </a:cubicBezTo>
                  <a:cubicBezTo>
                    <a:pt x="466" y="1028"/>
                    <a:pt x="481" y="995"/>
                    <a:pt x="495" y="961"/>
                  </a:cubicBezTo>
                  <a:cubicBezTo>
                    <a:pt x="497" y="957"/>
                    <a:pt x="498" y="953"/>
                    <a:pt x="500" y="949"/>
                  </a:cubicBezTo>
                  <a:cubicBezTo>
                    <a:pt x="500" y="952"/>
                    <a:pt x="500" y="954"/>
                    <a:pt x="499" y="957"/>
                  </a:cubicBezTo>
                  <a:cubicBezTo>
                    <a:pt x="484" y="998"/>
                    <a:pt x="469" y="1038"/>
                    <a:pt x="454" y="1079"/>
                  </a:cubicBezTo>
                  <a:cubicBezTo>
                    <a:pt x="445" y="1102"/>
                    <a:pt x="431" y="1121"/>
                    <a:pt x="415" y="1140"/>
                  </a:cubicBezTo>
                  <a:cubicBezTo>
                    <a:pt x="405" y="1150"/>
                    <a:pt x="394" y="1161"/>
                    <a:pt x="390" y="1175"/>
                  </a:cubicBezTo>
                  <a:cubicBezTo>
                    <a:pt x="383" y="1196"/>
                    <a:pt x="377" y="1217"/>
                    <a:pt x="371" y="1238"/>
                  </a:cubicBezTo>
                  <a:cubicBezTo>
                    <a:pt x="360" y="1272"/>
                    <a:pt x="351" y="1307"/>
                    <a:pt x="340" y="1342"/>
                  </a:cubicBezTo>
                  <a:cubicBezTo>
                    <a:pt x="334" y="1360"/>
                    <a:pt x="326" y="1377"/>
                    <a:pt x="320" y="1395"/>
                  </a:cubicBezTo>
                  <a:cubicBezTo>
                    <a:pt x="330" y="1385"/>
                    <a:pt x="340" y="1374"/>
                    <a:pt x="348" y="1363"/>
                  </a:cubicBezTo>
                  <a:cubicBezTo>
                    <a:pt x="368" y="1333"/>
                    <a:pt x="387" y="1303"/>
                    <a:pt x="405" y="1273"/>
                  </a:cubicBezTo>
                  <a:cubicBezTo>
                    <a:pt x="416" y="1255"/>
                    <a:pt x="424" y="1236"/>
                    <a:pt x="429" y="1215"/>
                  </a:cubicBezTo>
                  <a:cubicBezTo>
                    <a:pt x="435" y="1183"/>
                    <a:pt x="442" y="1150"/>
                    <a:pt x="449" y="1118"/>
                  </a:cubicBezTo>
                  <a:cubicBezTo>
                    <a:pt x="450" y="1113"/>
                    <a:pt x="452" y="1108"/>
                    <a:pt x="454" y="1104"/>
                  </a:cubicBezTo>
                  <a:cubicBezTo>
                    <a:pt x="455" y="1104"/>
                    <a:pt x="456" y="1105"/>
                    <a:pt x="457" y="1105"/>
                  </a:cubicBezTo>
                  <a:cubicBezTo>
                    <a:pt x="450" y="1150"/>
                    <a:pt x="437" y="1194"/>
                    <a:pt x="430" y="1239"/>
                  </a:cubicBezTo>
                  <a:cubicBezTo>
                    <a:pt x="462" y="1191"/>
                    <a:pt x="481" y="1137"/>
                    <a:pt x="503" y="1084"/>
                  </a:cubicBezTo>
                  <a:cubicBezTo>
                    <a:pt x="503" y="1085"/>
                    <a:pt x="503" y="1087"/>
                    <a:pt x="503" y="1088"/>
                  </a:cubicBezTo>
                  <a:cubicBezTo>
                    <a:pt x="496" y="1121"/>
                    <a:pt x="482" y="1152"/>
                    <a:pt x="469" y="1182"/>
                  </a:cubicBezTo>
                  <a:cubicBezTo>
                    <a:pt x="458" y="1206"/>
                    <a:pt x="448" y="1230"/>
                    <a:pt x="431" y="1250"/>
                  </a:cubicBezTo>
                  <a:cubicBezTo>
                    <a:pt x="425" y="1257"/>
                    <a:pt x="419" y="1263"/>
                    <a:pt x="414" y="1271"/>
                  </a:cubicBezTo>
                  <a:cubicBezTo>
                    <a:pt x="400" y="1293"/>
                    <a:pt x="386" y="1316"/>
                    <a:pt x="373" y="1338"/>
                  </a:cubicBezTo>
                  <a:cubicBezTo>
                    <a:pt x="368" y="1346"/>
                    <a:pt x="364" y="1356"/>
                    <a:pt x="358" y="1363"/>
                  </a:cubicBezTo>
                  <a:cubicBezTo>
                    <a:pt x="345" y="1380"/>
                    <a:pt x="331" y="1395"/>
                    <a:pt x="317" y="1411"/>
                  </a:cubicBezTo>
                  <a:cubicBezTo>
                    <a:pt x="315" y="1413"/>
                    <a:pt x="314" y="1415"/>
                    <a:pt x="312" y="1417"/>
                  </a:cubicBezTo>
                  <a:cubicBezTo>
                    <a:pt x="333" y="1412"/>
                    <a:pt x="354" y="1413"/>
                    <a:pt x="373" y="1402"/>
                  </a:cubicBezTo>
                  <a:cubicBezTo>
                    <a:pt x="383" y="1396"/>
                    <a:pt x="393" y="1391"/>
                    <a:pt x="404" y="1386"/>
                  </a:cubicBezTo>
                  <a:cubicBezTo>
                    <a:pt x="405" y="1385"/>
                    <a:pt x="407" y="1383"/>
                    <a:pt x="407" y="1381"/>
                  </a:cubicBezTo>
                  <a:cubicBezTo>
                    <a:pt x="411" y="1360"/>
                    <a:pt x="414" y="1338"/>
                    <a:pt x="418" y="1317"/>
                  </a:cubicBezTo>
                  <a:cubicBezTo>
                    <a:pt x="419" y="1310"/>
                    <a:pt x="420" y="1304"/>
                    <a:pt x="422" y="1297"/>
                  </a:cubicBezTo>
                  <a:cubicBezTo>
                    <a:pt x="423" y="1297"/>
                    <a:pt x="424" y="1298"/>
                    <a:pt x="425" y="1298"/>
                  </a:cubicBezTo>
                  <a:cubicBezTo>
                    <a:pt x="422" y="1323"/>
                    <a:pt x="419" y="1348"/>
                    <a:pt x="416" y="1373"/>
                  </a:cubicBezTo>
                  <a:cubicBezTo>
                    <a:pt x="429" y="1362"/>
                    <a:pt x="435" y="1347"/>
                    <a:pt x="439" y="1330"/>
                  </a:cubicBezTo>
                  <a:cubicBezTo>
                    <a:pt x="444" y="1310"/>
                    <a:pt x="451" y="1290"/>
                    <a:pt x="457" y="1270"/>
                  </a:cubicBezTo>
                  <a:cubicBezTo>
                    <a:pt x="458" y="1267"/>
                    <a:pt x="460" y="1264"/>
                    <a:pt x="462" y="1261"/>
                  </a:cubicBezTo>
                  <a:cubicBezTo>
                    <a:pt x="463" y="1262"/>
                    <a:pt x="464" y="1262"/>
                    <a:pt x="465" y="1263"/>
                  </a:cubicBezTo>
                  <a:cubicBezTo>
                    <a:pt x="457" y="1290"/>
                    <a:pt x="448" y="1317"/>
                    <a:pt x="440" y="1344"/>
                  </a:cubicBezTo>
                  <a:cubicBezTo>
                    <a:pt x="462" y="1321"/>
                    <a:pt x="476" y="1292"/>
                    <a:pt x="494" y="1266"/>
                  </a:cubicBezTo>
                  <a:cubicBezTo>
                    <a:pt x="486" y="1284"/>
                    <a:pt x="477" y="1302"/>
                    <a:pt x="467" y="1319"/>
                  </a:cubicBezTo>
                  <a:cubicBezTo>
                    <a:pt x="457" y="1336"/>
                    <a:pt x="444" y="1351"/>
                    <a:pt x="432" y="1368"/>
                  </a:cubicBezTo>
                  <a:cubicBezTo>
                    <a:pt x="453" y="1361"/>
                    <a:pt x="470" y="1349"/>
                    <a:pt x="487" y="1338"/>
                  </a:cubicBezTo>
                  <a:cubicBezTo>
                    <a:pt x="480" y="1352"/>
                    <a:pt x="468" y="1359"/>
                    <a:pt x="454" y="1365"/>
                  </a:cubicBezTo>
                  <a:cubicBezTo>
                    <a:pt x="439" y="1372"/>
                    <a:pt x="423" y="1378"/>
                    <a:pt x="409" y="1388"/>
                  </a:cubicBezTo>
                  <a:cubicBezTo>
                    <a:pt x="394" y="1399"/>
                    <a:pt x="376" y="1407"/>
                    <a:pt x="359" y="1415"/>
                  </a:cubicBezTo>
                  <a:cubicBezTo>
                    <a:pt x="356" y="1417"/>
                    <a:pt x="353" y="1417"/>
                    <a:pt x="349" y="1418"/>
                  </a:cubicBezTo>
                  <a:cubicBezTo>
                    <a:pt x="339" y="1420"/>
                    <a:pt x="328" y="1422"/>
                    <a:pt x="318" y="1424"/>
                  </a:cubicBezTo>
                  <a:cubicBezTo>
                    <a:pt x="310" y="1426"/>
                    <a:pt x="304" y="1431"/>
                    <a:pt x="300" y="1440"/>
                  </a:cubicBezTo>
                  <a:cubicBezTo>
                    <a:pt x="279" y="1484"/>
                    <a:pt x="254" y="1526"/>
                    <a:pt x="226" y="1567"/>
                  </a:cubicBezTo>
                  <a:cubicBezTo>
                    <a:pt x="218" y="1579"/>
                    <a:pt x="211" y="1592"/>
                    <a:pt x="215" y="1608"/>
                  </a:cubicBezTo>
                  <a:cubicBezTo>
                    <a:pt x="216" y="1612"/>
                    <a:pt x="216" y="1617"/>
                    <a:pt x="216" y="1622"/>
                  </a:cubicBezTo>
                  <a:cubicBezTo>
                    <a:pt x="217" y="1670"/>
                    <a:pt x="218" y="1717"/>
                    <a:pt x="219" y="1764"/>
                  </a:cubicBezTo>
                  <a:cubicBezTo>
                    <a:pt x="219" y="1772"/>
                    <a:pt x="220" y="1780"/>
                    <a:pt x="220" y="1788"/>
                  </a:cubicBezTo>
                  <a:cubicBezTo>
                    <a:pt x="220" y="1795"/>
                    <a:pt x="221" y="1801"/>
                    <a:pt x="221" y="1807"/>
                  </a:cubicBezTo>
                  <a:cubicBezTo>
                    <a:pt x="220" y="1812"/>
                    <a:pt x="218" y="1817"/>
                    <a:pt x="212" y="1817"/>
                  </a:cubicBezTo>
                  <a:cubicBezTo>
                    <a:pt x="206" y="1817"/>
                    <a:pt x="202" y="1814"/>
                    <a:pt x="201" y="1808"/>
                  </a:cubicBezTo>
                  <a:cubicBezTo>
                    <a:pt x="201" y="1806"/>
                    <a:pt x="200" y="1804"/>
                    <a:pt x="200" y="1801"/>
                  </a:cubicBezTo>
                  <a:cubicBezTo>
                    <a:pt x="200" y="1770"/>
                    <a:pt x="200" y="1739"/>
                    <a:pt x="199" y="1708"/>
                  </a:cubicBezTo>
                  <a:cubicBezTo>
                    <a:pt x="198" y="1670"/>
                    <a:pt x="196" y="1632"/>
                    <a:pt x="194" y="1594"/>
                  </a:cubicBezTo>
                  <a:cubicBezTo>
                    <a:pt x="191" y="1535"/>
                    <a:pt x="187" y="1477"/>
                    <a:pt x="187" y="1419"/>
                  </a:cubicBezTo>
                  <a:cubicBezTo>
                    <a:pt x="186" y="1330"/>
                    <a:pt x="183" y="1242"/>
                    <a:pt x="189" y="1154"/>
                  </a:cubicBezTo>
                  <a:cubicBezTo>
                    <a:pt x="191" y="1120"/>
                    <a:pt x="194" y="1086"/>
                    <a:pt x="199" y="1053"/>
                  </a:cubicBezTo>
                  <a:cubicBezTo>
                    <a:pt x="206" y="1005"/>
                    <a:pt x="214" y="957"/>
                    <a:pt x="214" y="908"/>
                  </a:cubicBezTo>
                  <a:cubicBezTo>
                    <a:pt x="215" y="823"/>
                    <a:pt x="214" y="737"/>
                    <a:pt x="214" y="652"/>
                  </a:cubicBezTo>
                  <a:cubicBezTo>
                    <a:pt x="214" y="619"/>
                    <a:pt x="211" y="585"/>
                    <a:pt x="218" y="552"/>
                  </a:cubicBezTo>
                  <a:cubicBezTo>
                    <a:pt x="224" y="522"/>
                    <a:pt x="225" y="491"/>
                    <a:pt x="225" y="460"/>
                  </a:cubicBezTo>
                  <a:cubicBezTo>
                    <a:pt x="224" y="436"/>
                    <a:pt x="225" y="412"/>
                    <a:pt x="225" y="388"/>
                  </a:cubicBezTo>
                  <a:cubicBezTo>
                    <a:pt x="225" y="352"/>
                    <a:pt x="219" y="318"/>
                    <a:pt x="207" y="284"/>
                  </a:cubicBezTo>
                  <a:cubicBezTo>
                    <a:pt x="199" y="262"/>
                    <a:pt x="191" y="239"/>
                    <a:pt x="184" y="216"/>
                  </a:cubicBezTo>
                  <a:cubicBezTo>
                    <a:pt x="179" y="197"/>
                    <a:pt x="174" y="177"/>
                    <a:pt x="169" y="158"/>
                  </a:cubicBezTo>
                  <a:cubicBezTo>
                    <a:pt x="160" y="157"/>
                    <a:pt x="154" y="162"/>
                    <a:pt x="154" y="172"/>
                  </a:cubicBezTo>
                  <a:cubicBezTo>
                    <a:pt x="152" y="188"/>
                    <a:pt x="155" y="196"/>
                    <a:pt x="162" y="197"/>
                  </a:cubicBezTo>
                  <a:cubicBezTo>
                    <a:pt x="163" y="194"/>
                    <a:pt x="163" y="192"/>
                    <a:pt x="164" y="189"/>
                  </a:cubicBezTo>
                  <a:cubicBezTo>
                    <a:pt x="164" y="189"/>
                    <a:pt x="169" y="189"/>
                    <a:pt x="169" y="190"/>
                  </a:cubicBezTo>
                  <a:cubicBezTo>
                    <a:pt x="170" y="193"/>
                    <a:pt x="172" y="196"/>
                    <a:pt x="171" y="199"/>
                  </a:cubicBezTo>
                  <a:cubicBezTo>
                    <a:pt x="171" y="201"/>
                    <a:pt x="167" y="204"/>
                    <a:pt x="165" y="205"/>
                  </a:cubicBezTo>
                  <a:cubicBezTo>
                    <a:pt x="158" y="207"/>
                    <a:pt x="153" y="204"/>
                    <a:pt x="150" y="197"/>
                  </a:cubicBezTo>
                  <a:cubicBezTo>
                    <a:pt x="144" y="186"/>
                    <a:pt x="145" y="175"/>
                    <a:pt x="147" y="163"/>
                  </a:cubicBezTo>
                  <a:cubicBezTo>
                    <a:pt x="144" y="164"/>
                    <a:pt x="142" y="164"/>
                    <a:pt x="139" y="164"/>
                  </a:cubicBezTo>
                  <a:cubicBezTo>
                    <a:pt x="130" y="164"/>
                    <a:pt x="120" y="166"/>
                    <a:pt x="110" y="164"/>
                  </a:cubicBezTo>
                  <a:cubicBezTo>
                    <a:pt x="84" y="158"/>
                    <a:pt x="60" y="147"/>
                    <a:pt x="40" y="126"/>
                  </a:cubicBezTo>
                  <a:cubicBezTo>
                    <a:pt x="25" y="110"/>
                    <a:pt x="12" y="93"/>
                    <a:pt x="4" y="72"/>
                  </a:cubicBezTo>
                  <a:cubicBezTo>
                    <a:pt x="2" y="67"/>
                    <a:pt x="0" y="62"/>
                    <a:pt x="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13363" y="277813"/>
              <a:ext cx="150813" cy="106363"/>
            </a:xfrm>
            <a:custGeom>
              <a:avLst/>
              <a:gdLst>
                <a:gd name="T0" fmla="*/ 14 w 47"/>
                <a:gd name="T1" fmla="*/ 1 h 33"/>
                <a:gd name="T2" fmla="*/ 18 w 47"/>
                <a:gd name="T3" fmla="*/ 0 h 33"/>
                <a:gd name="T4" fmla="*/ 42 w 47"/>
                <a:gd name="T5" fmla="*/ 13 h 33"/>
                <a:gd name="T6" fmla="*/ 33 w 47"/>
                <a:gd name="T7" fmla="*/ 32 h 33"/>
                <a:gd name="T8" fmla="*/ 8 w 47"/>
                <a:gd name="T9" fmla="*/ 23 h 33"/>
                <a:gd name="T10" fmla="*/ 2 w 47"/>
                <a:gd name="T11" fmla="*/ 10 h 33"/>
                <a:gd name="T12" fmla="*/ 14 w 47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14" y="1"/>
                  </a:moveTo>
                  <a:cubicBezTo>
                    <a:pt x="16" y="0"/>
                    <a:pt x="17" y="1"/>
                    <a:pt x="18" y="0"/>
                  </a:cubicBezTo>
                  <a:cubicBezTo>
                    <a:pt x="29" y="0"/>
                    <a:pt x="36" y="5"/>
                    <a:pt x="42" y="13"/>
                  </a:cubicBezTo>
                  <a:cubicBezTo>
                    <a:pt x="47" y="22"/>
                    <a:pt x="43" y="30"/>
                    <a:pt x="33" y="32"/>
                  </a:cubicBezTo>
                  <a:cubicBezTo>
                    <a:pt x="23" y="33"/>
                    <a:pt x="15" y="29"/>
                    <a:pt x="8" y="23"/>
                  </a:cubicBezTo>
                  <a:cubicBezTo>
                    <a:pt x="4" y="19"/>
                    <a:pt x="0" y="15"/>
                    <a:pt x="2" y="10"/>
                  </a:cubicBezTo>
                  <a:cubicBezTo>
                    <a:pt x="4" y="6"/>
                    <a:pt x="10" y="4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492750" y="287338"/>
              <a:ext cx="117475" cy="96838"/>
            </a:xfrm>
            <a:custGeom>
              <a:avLst/>
              <a:gdLst>
                <a:gd name="T0" fmla="*/ 16 w 37"/>
                <a:gd name="T1" fmla="*/ 1 h 30"/>
                <a:gd name="T2" fmla="*/ 36 w 37"/>
                <a:gd name="T3" fmla="*/ 17 h 30"/>
                <a:gd name="T4" fmla="*/ 21 w 37"/>
                <a:gd name="T5" fmla="*/ 30 h 30"/>
                <a:gd name="T6" fmla="*/ 0 w 37"/>
                <a:gd name="T7" fmla="*/ 12 h 30"/>
                <a:gd name="T8" fmla="*/ 16 w 37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0">
                  <a:moveTo>
                    <a:pt x="16" y="1"/>
                  </a:moveTo>
                  <a:cubicBezTo>
                    <a:pt x="27" y="0"/>
                    <a:pt x="36" y="8"/>
                    <a:pt x="36" y="17"/>
                  </a:cubicBezTo>
                  <a:cubicBezTo>
                    <a:pt x="37" y="25"/>
                    <a:pt x="31" y="30"/>
                    <a:pt x="21" y="30"/>
                  </a:cubicBezTo>
                  <a:cubicBezTo>
                    <a:pt x="10" y="30"/>
                    <a:pt x="0" y="21"/>
                    <a:pt x="0" y="12"/>
                  </a:cubicBezTo>
                  <a:cubicBezTo>
                    <a:pt x="0" y="5"/>
                    <a:pt x="6" y="1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6783388" y="1943101"/>
              <a:ext cx="103188" cy="88900"/>
            </a:xfrm>
            <a:custGeom>
              <a:avLst/>
              <a:gdLst>
                <a:gd name="T0" fmla="*/ 15 w 32"/>
                <a:gd name="T1" fmla="*/ 0 h 28"/>
                <a:gd name="T2" fmla="*/ 31 w 32"/>
                <a:gd name="T3" fmla="*/ 12 h 28"/>
                <a:gd name="T4" fmla="*/ 19 w 32"/>
                <a:gd name="T5" fmla="*/ 28 h 28"/>
                <a:gd name="T6" fmla="*/ 0 w 32"/>
                <a:gd name="T7" fmla="*/ 14 h 28"/>
                <a:gd name="T8" fmla="*/ 15 w 3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15" y="0"/>
                  </a:moveTo>
                  <a:cubicBezTo>
                    <a:pt x="25" y="0"/>
                    <a:pt x="31" y="5"/>
                    <a:pt x="31" y="12"/>
                  </a:cubicBezTo>
                  <a:cubicBezTo>
                    <a:pt x="32" y="21"/>
                    <a:pt x="26" y="28"/>
                    <a:pt x="19" y="28"/>
                  </a:cubicBezTo>
                  <a:cubicBezTo>
                    <a:pt x="10" y="28"/>
                    <a:pt x="0" y="21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751513" y="339726"/>
              <a:ext cx="92075" cy="88900"/>
            </a:xfrm>
            <a:custGeom>
              <a:avLst/>
              <a:gdLst>
                <a:gd name="T0" fmla="*/ 11 w 29"/>
                <a:gd name="T1" fmla="*/ 0 h 28"/>
                <a:gd name="T2" fmla="*/ 29 w 29"/>
                <a:gd name="T3" fmla="*/ 16 h 28"/>
                <a:gd name="T4" fmla="*/ 19 w 29"/>
                <a:gd name="T5" fmla="*/ 28 h 28"/>
                <a:gd name="T6" fmla="*/ 0 w 29"/>
                <a:gd name="T7" fmla="*/ 12 h 28"/>
                <a:gd name="T8" fmla="*/ 11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11" y="0"/>
                  </a:moveTo>
                  <a:cubicBezTo>
                    <a:pt x="19" y="0"/>
                    <a:pt x="29" y="8"/>
                    <a:pt x="29" y="16"/>
                  </a:cubicBezTo>
                  <a:cubicBezTo>
                    <a:pt x="29" y="23"/>
                    <a:pt x="25" y="28"/>
                    <a:pt x="19" y="28"/>
                  </a:cubicBezTo>
                  <a:cubicBezTo>
                    <a:pt x="9" y="28"/>
                    <a:pt x="0" y="20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5953125" y="811213"/>
              <a:ext cx="98425" cy="80963"/>
            </a:xfrm>
            <a:custGeom>
              <a:avLst/>
              <a:gdLst>
                <a:gd name="T0" fmla="*/ 19 w 31"/>
                <a:gd name="T1" fmla="*/ 0 h 25"/>
                <a:gd name="T2" fmla="*/ 31 w 31"/>
                <a:gd name="T3" fmla="*/ 12 h 25"/>
                <a:gd name="T4" fmla="*/ 18 w 31"/>
                <a:gd name="T5" fmla="*/ 25 h 25"/>
                <a:gd name="T6" fmla="*/ 1 w 31"/>
                <a:gd name="T7" fmla="*/ 12 h 25"/>
                <a:gd name="T8" fmla="*/ 19 w 3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19" y="0"/>
                  </a:moveTo>
                  <a:cubicBezTo>
                    <a:pt x="26" y="0"/>
                    <a:pt x="31" y="4"/>
                    <a:pt x="31" y="12"/>
                  </a:cubicBezTo>
                  <a:cubicBezTo>
                    <a:pt x="31" y="20"/>
                    <a:pt x="25" y="25"/>
                    <a:pt x="18" y="25"/>
                  </a:cubicBezTo>
                  <a:cubicBezTo>
                    <a:pt x="8" y="25"/>
                    <a:pt x="1" y="19"/>
                    <a:pt x="1" y="12"/>
                  </a:cubicBezTo>
                  <a:cubicBezTo>
                    <a:pt x="0" y="4"/>
                    <a:pt x="7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892800" y="527051"/>
              <a:ext cx="95250" cy="93663"/>
            </a:xfrm>
            <a:custGeom>
              <a:avLst/>
              <a:gdLst>
                <a:gd name="T0" fmla="*/ 7 w 30"/>
                <a:gd name="T1" fmla="*/ 2 h 29"/>
                <a:gd name="T2" fmla="*/ 26 w 30"/>
                <a:gd name="T3" fmla="*/ 8 h 29"/>
                <a:gd name="T4" fmla="*/ 27 w 30"/>
                <a:gd name="T5" fmla="*/ 23 h 29"/>
                <a:gd name="T6" fmla="*/ 20 w 30"/>
                <a:gd name="T7" fmla="*/ 29 h 29"/>
                <a:gd name="T8" fmla="*/ 0 w 30"/>
                <a:gd name="T9" fmla="*/ 11 h 29"/>
                <a:gd name="T10" fmla="*/ 7 w 30"/>
                <a:gd name="T1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7" y="2"/>
                  </a:moveTo>
                  <a:cubicBezTo>
                    <a:pt x="14" y="0"/>
                    <a:pt x="21" y="2"/>
                    <a:pt x="26" y="8"/>
                  </a:cubicBezTo>
                  <a:cubicBezTo>
                    <a:pt x="30" y="13"/>
                    <a:pt x="30" y="18"/>
                    <a:pt x="27" y="23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0" y="29"/>
                    <a:pt x="0" y="18"/>
                    <a:pt x="0" y="11"/>
                  </a:cubicBezTo>
                  <a:cubicBezTo>
                    <a:pt x="0" y="6"/>
                    <a:pt x="2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6196013" y="725488"/>
              <a:ext cx="82550" cy="92075"/>
            </a:xfrm>
            <a:custGeom>
              <a:avLst/>
              <a:gdLst>
                <a:gd name="T0" fmla="*/ 9 w 26"/>
                <a:gd name="T1" fmla="*/ 1 h 29"/>
                <a:gd name="T2" fmla="*/ 25 w 26"/>
                <a:gd name="T3" fmla="*/ 18 h 29"/>
                <a:gd name="T4" fmla="*/ 16 w 26"/>
                <a:gd name="T5" fmla="*/ 29 h 29"/>
                <a:gd name="T6" fmla="*/ 0 w 26"/>
                <a:gd name="T7" fmla="*/ 12 h 29"/>
                <a:gd name="T8" fmla="*/ 9 w 26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9">
                  <a:moveTo>
                    <a:pt x="9" y="1"/>
                  </a:moveTo>
                  <a:cubicBezTo>
                    <a:pt x="19" y="0"/>
                    <a:pt x="25" y="7"/>
                    <a:pt x="25" y="18"/>
                  </a:cubicBezTo>
                  <a:cubicBezTo>
                    <a:pt x="26" y="26"/>
                    <a:pt x="22" y="29"/>
                    <a:pt x="16" y="29"/>
                  </a:cubicBezTo>
                  <a:cubicBezTo>
                    <a:pt x="8" y="29"/>
                    <a:pt x="0" y="20"/>
                    <a:pt x="0" y="12"/>
                  </a:cubicBezTo>
                  <a:cubicBezTo>
                    <a:pt x="0" y="4"/>
                    <a:pt x="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7053263" y="1943101"/>
              <a:ext cx="79375" cy="85725"/>
            </a:xfrm>
            <a:custGeom>
              <a:avLst/>
              <a:gdLst>
                <a:gd name="T0" fmla="*/ 10 w 25"/>
                <a:gd name="T1" fmla="*/ 0 h 27"/>
                <a:gd name="T2" fmla="*/ 25 w 25"/>
                <a:gd name="T3" fmla="*/ 14 h 27"/>
                <a:gd name="T4" fmla="*/ 15 w 25"/>
                <a:gd name="T5" fmla="*/ 27 h 27"/>
                <a:gd name="T6" fmla="*/ 0 w 25"/>
                <a:gd name="T7" fmla="*/ 12 h 27"/>
                <a:gd name="T8" fmla="*/ 10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10" y="0"/>
                  </a:moveTo>
                  <a:cubicBezTo>
                    <a:pt x="19" y="0"/>
                    <a:pt x="25" y="6"/>
                    <a:pt x="25" y="14"/>
                  </a:cubicBezTo>
                  <a:cubicBezTo>
                    <a:pt x="25" y="22"/>
                    <a:pt x="21" y="27"/>
                    <a:pt x="15" y="27"/>
                  </a:cubicBezTo>
                  <a:cubicBezTo>
                    <a:pt x="7" y="27"/>
                    <a:pt x="0" y="20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275263" y="163513"/>
              <a:ext cx="85725" cy="79375"/>
            </a:xfrm>
            <a:custGeom>
              <a:avLst/>
              <a:gdLst>
                <a:gd name="T0" fmla="*/ 11 w 27"/>
                <a:gd name="T1" fmla="*/ 1 h 25"/>
                <a:gd name="T2" fmla="*/ 26 w 27"/>
                <a:gd name="T3" fmla="*/ 12 h 25"/>
                <a:gd name="T4" fmla="*/ 15 w 27"/>
                <a:gd name="T5" fmla="*/ 25 h 25"/>
                <a:gd name="T6" fmla="*/ 0 w 27"/>
                <a:gd name="T7" fmla="*/ 11 h 25"/>
                <a:gd name="T8" fmla="*/ 11 w 27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11" y="1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7" y="19"/>
                    <a:pt x="22" y="25"/>
                    <a:pt x="15" y="25"/>
                  </a:cubicBezTo>
                  <a:cubicBezTo>
                    <a:pt x="7" y="25"/>
                    <a:pt x="0" y="18"/>
                    <a:pt x="0" y="11"/>
                  </a:cubicBezTo>
                  <a:cubicBezTo>
                    <a:pt x="0" y="4"/>
                    <a:pt x="4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7451725" y="2000251"/>
              <a:ext cx="77788" cy="76200"/>
            </a:xfrm>
            <a:custGeom>
              <a:avLst/>
              <a:gdLst>
                <a:gd name="T0" fmla="*/ 11 w 24"/>
                <a:gd name="T1" fmla="*/ 1 h 24"/>
                <a:gd name="T2" fmla="*/ 24 w 24"/>
                <a:gd name="T3" fmla="*/ 14 h 24"/>
                <a:gd name="T4" fmla="*/ 14 w 24"/>
                <a:gd name="T5" fmla="*/ 24 h 24"/>
                <a:gd name="T6" fmla="*/ 0 w 24"/>
                <a:gd name="T7" fmla="*/ 11 h 24"/>
                <a:gd name="T8" fmla="*/ 11 w 24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1" y="1"/>
                  </a:moveTo>
                  <a:cubicBezTo>
                    <a:pt x="18" y="1"/>
                    <a:pt x="24" y="7"/>
                    <a:pt x="24" y="14"/>
                  </a:cubicBezTo>
                  <a:cubicBezTo>
                    <a:pt x="23" y="20"/>
                    <a:pt x="20" y="24"/>
                    <a:pt x="14" y="24"/>
                  </a:cubicBezTo>
                  <a:cubicBezTo>
                    <a:pt x="7" y="24"/>
                    <a:pt x="0" y="18"/>
                    <a:pt x="0" y="11"/>
                  </a:cubicBezTo>
                  <a:cubicBezTo>
                    <a:pt x="0" y="5"/>
                    <a:pt x="5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089650" y="630238"/>
              <a:ext cx="74613" cy="76200"/>
            </a:xfrm>
            <a:custGeom>
              <a:avLst/>
              <a:gdLst>
                <a:gd name="T0" fmla="*/ 11 w 23"/>
                <a:gd name="T1" fmla="*/ 0 h 24"/>
                <a:gd name="T2" fmla="*/ 23 w 23"/>
                <a:gd name="T3" fmla="*/ 13 h 24"/>
                <a:gd name="T4" fmla="*/ 14 w 23"/>
                <a:gd name="T5" fmla="*/ 23 h 24"/>
                <a:gd name="T6" fmla="*/ 0 w 23"/>
                <a:gd name="T7" fmla="*/ 10 h 24"/>
                <a:gd name="T8" fmla="*/ 11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1" y="0"/>
                  </a:moveTo>
                  <a:cubicBezTo>
                    <a:pt x="17" y="0"/>
                    <a:pt x="23" y="5"/>
                    <a:pt x="23" y="13"/>
                  </a:cubicBezTo>
                  <a:cubicBezTo>
                    <a:pt x="23" y="19"/>
                    <a:pt x="20" y="23"/>
                    <a:pt x="14" y="23"/>
                  </a:cubicBezTo>
                  <a:cubicBezTo>
                    <a:pt x="7" y="24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359525" y="574676"/>
              <a:ext cx="82550" cy="71438"/>
            </a:xfrm>
            <a:custGeom>
              <a:avLst/>
              <a:gdLst>
                <a:gd name="T0" fmla="*/ 9 w 26"/>
                <a:gd name="T1" fmla="*/ 0 h 22"/>
                <a:gd name="T2" fmla="*/ 26 w 26"/>
                <a:gd name="T3" fmla="*/ 11 h 22"/>
                <a:gd name="T4" fmla="*/ 14 w 26"/>
                <a:gd name="T5" fmla="*/ 22 h 22"/>
                <a:gd name="T6" fmla="*/ 0 w 26"/>
                <a:gd name="T7" fmla="*/ 10 h 22"/>
                <a:gd name="T8" fmla="*/ 9 w 2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9" y="0"/>
                  </a:moveTo>
                  <a:cubicBezTo>
                    <a:pt x="17" y="0"/>
                    <a:pt x="26" y="6"/>
                    <a:pt x="26" y="11"/>
                  </a:cubicBezTo>
                  <a:cubicBezTo>
                    <a:pt x="25" y="16"/>
                    <a:pt x="19" y="22"/>
                    <a:pt x="14" y="22"/>
                  </a:cubicBezTo>
                  <a:cubicBezTo>
                    <a:pt x="6" y="22"/>
                    <a:pt x="0" y="17"/>
                    <a:pt x="0" y="10"/>
                  </a:cubicBezTo>
                  <a:cubicBezTo>
                    <a:pt x="0" y="3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5127625" y="201613"/>
              <a:ext cx="69850" cy="76200"/>
            </a:xfrm>
            <a:custGeom>
              <a:avLst/>
              <a:gdLst>
                <a:gd name="T0" fmla="*/ 10 w 22"/>
                <a:gd name="T1" fmla="*/ 1 h 24"/>
                <a:gd name="T2" fmla="*/ 22 w 22"/>
                <a:gd name="T3" fmla="*/ 12 h 24"/>
                <a:gd name="T4" fmla="*/ 12 w 22"/>
                <a:gd name="T5" fmla="*/ 24 h 24"/>
                <a:gd name="T6" fmla="*/ 0 w 22"/>
                <a:gd name="T7" fmla="*/ 10 h 24"/>
                <a:gd name="T8" fmla="*/ 10 w 22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0" y="1"/>
                  </a:moveTo>
                  <a:cubicBezTo>
                    <a:pt x="17" y="0"/>
                    <a:pt x="22" y="5"/>
                    <a:pt x="22" y="12"/>
                  </a:cubicBezTo>
                  <a:cubicBezTo>
                    <a:pt x="22" y="18"/>
                    <a:pt x="17" y="24"/>
                    <a:pt x="12" y="24"/>
                  </a:cubicBezTo>
                  <a:cubicBezTo>
                    <a:pt x="6" y="23"/>
                    <a:pt x="0" y="16"/>
                    <a:pt x="0" y="10"/>
                  </a:cubicBezTo>
                  <a:cubicBezTo>
                    <a:pt x="0" y="4"/>
                    <a:pt x="4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5668963" y="377826"/>
              <a:ext cx="66675" cy="76200"/>
            </a:xfrm>
            <a:custGeom>
              <a:avLst/>
              <a:gdLst>
                <a:gd name="T0" fmla="*/ 8 w 21"/>
                <a:gd name="T1" fmla="*/ 0 h 24"/>
                <a:gd name="T2" fmla="*/ 21 w 21"/>
                <a:gd name="T3" fmla="*/ 15 h 24"/>
                <a:gd name="T4" fmla="*/ 14 w 21"/>
                <a:gd name="T5" fmla="*/ 24 h 24"/>
                <a:gd name="T6" fmla="*/ 0 w 21"/>
                <a:gd name="T7" fmla="*/ 8 h 24"/>
                <a:gd name="T8" fmla="*/ 8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8" y="0"/>
                  </a:moveTo>
                  <a:cubicBezTo>
                    <a:pt x="15" y="0"/>
                    <a:pt x="21" y="7"/>
                    <a:pt x="21" y="15"/>
                  </a:cubicBezTo>
                  <a:cubicBezTo>
                    <a:pt x="21" y="20"/>
                    <a:pt x="19" y="24"/>
                    <a:pt x="14" y="24"/>
                  </a:cubicBezTo>
                  <a:cubicBezTo>
                    <a:pt x="7" y="24"/>
                    <a:pt x="0" y="16"/>
                    <a:pt x="0" y="8"/>
                  </a:cubicBezTo>
                  <a:cubicBezTo>
                    <a:pt x="1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394450" y="671513"/>
              <a:ext cx="66675" cy="73025"/>
            </a:xfrm>
            <a:custGeom>
              <a:avLst/>
              <a:gdLst>
                <a:gd name="T0" fmla="*/ 9 w 21"/>
                <a:gd name="T1" fmla="*/ 0 h 23"/>
                <a:gd name="T2" fmla="*/ 21 w 21"/>
                <a:gd name="T3" fmla="*/ 12 h 23"/>
                <a:gd name="T4" fmla="*/ 12 w 21"/>
                <a:gd name="T5" fmla="*/ 23 h 23"/>
                <a:gd name="T6" fmla="*/ 0 w 21"/>
                <a:gd name="T7" fmla="*/ 11 h 23"/>
                <a:gd name="T8" fmla="*/ 9 w 2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9" y="0"/>
                  </a:moveTo>
                  <a:cubicBezTo>
                    <a:pt x="16" y="0"/>
                    <a:pt x="21" y="5"/>
                    <a:pt x="21" y="12"/>
                  </a:cubicBezTo>
                  <a:cubicBezTo>
                    <a:pt x="21" y="19"/>
                    <a:pt x="17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7258050" y="2003426"/>
              <a:ext cx="66675" cy="76200"/>
            </a:xfrm>
            <a:custGeom>
              <a:avLst/>
              <a:gdLst>
                <a:gd name="T0" fmla="*/ 7 w 21"/>
                <a:gd name="T1" fmla="*/ 0 h 24"/>
                <a:gd name="T2" fmla="*/ 21 w 21"/>
                <a:gd name="T3" fmla="*/ 13 h 24"/>
                <a:gd name="T4" fmla="*/ 13 w 21"/>
                <a:gd name="T5" fmla="*/ 23 h 24"/>
                <a:gd name="T6" fmla="*/ 0 w 21"/>
                <a:gd name="T7" fmla="*/ 9 h 24"/>
                <a:gd name="T8" fmla="*/ 7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7" y="0"/>
                  </a:moveTo>
                  <a:cubicBezTo>
                    <a:pt x="15" y="0"/>
                    <a:pt x="21" y="6"/>
                    <a:pt x="21" y="13"/>
                  </a:cubicBezTo>
                  <a:cubicBezTo>
                    <a:pt x="21" y="18"/>
                    <a:pt x="19" y="23"/>
                    <a:pt x="13" y="23"/>
                  </a:cubicBezTo>
                  <a:cubicBezTo>
                    <a:pt x="6" y="24"/>
                    <a:pt x="0" y="16"/>
                    <a:pt x="0" y="9"/>
                  </a:cubicBezTo>
                  <a:cubicBezTo>
                    <a:pt x="0" y="3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940550" y="1943101"/>
              <a:ext cx="63500" cy="76200"/>
            </a:xfrm>
            <a:custGeom>
              <a:avLst/>
              <a:gdLst>
                <a:gd name="T0" fmla="*/ 8 w 20"/>
                <a:gd name="T1" fmla="*/ 0 h 24"/>
                <a:gd name="T2" fmla="*/ 20 w 20"/>
                <a:gd name="T3" fmla="*/ 13 h 24"/>
                <a:gd name="T4" fmla="*/ 12 w 20"/>
                <a:gd name="T5" fmla="*/ 24 h 24"/>
                <a:gd name="T6" fmla="*/ 0 w 20"/>
                <a:gd name="T7" fmla="*/ 10 h 24"/>
                <a:gd name="T8" fmla="*/ 8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8" y="0"/>
                  </a:moveTo>
                  <a:cubicBezTo>
                    <a:pt x="14" y="0"/>
                    <a:pt x="20" y="6"/>
                    <a:pt x="20" y="13"/>
                  </a:cubicBezTo>
                  <a:cubicBezTo>
                    <a:pt x="20" y="18"/>
                    <a:pt x="18" y="23"/>
                    <a:pt x="12" y="24"/>
                  </a:cubicBezTo>
                  <a:cubicBezTo>
                    <a:pt x="6" y="24"/>
                    <a:pt x="0" y="17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994525" y="1846263"/>
              <a:ext cx="71438" cy="60325"/>
            </a:xfrm>
            <a:custGeom>
              <a:avLst/>
              <a:gdLst>
                <a:gd name="T0" fmla="*/ 8 w 22"/>
                <a:gd name="T1" fmla="*/ 0 h 19"/>
                <a:gd name="T2" fmla="*/ 22 w 22"/>
                <a:gd name="T3" fmla="*/ 11 h 19"/>
                <a:gd name="T4" fmla="*/ 14 w 22"/>
                <a:gd name="T5" fmla="*/ 19 h 19"/>
                <a:gd name="T6" fmla="*/ 1 w 22"/>
                <a:gd name="T7" fmla="*/ 8 h 19"/>
                <a:gd name="T8" fmla="*/ 8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8" y="0"/>
                  </a:moveTo>
                  <a:cubicBezTo>
                    <a:pt x="15" y="0"/>
                    <a:pt x="22" y="6"/>
                    <a:pt x="22" y="11"/>
                  </a:cubicBezTo>
                  <a:cubicBezTo>
                    <a:pt x="22" y="17"/>
                    <a:pt x="19" y="19"/>
                    <a:pt x="14" y="19"/>
                  </a:cubicBezTo>
                  <a:cubicBezTo>
                    <a:pt x="6" y="19"/>
                    <a:pt x="0" y="14"/>
                    <a:pt x="1" y="8"/>
                  </a:cubicBezTo>
                  <a:cubicBezTo>
                    <a:pt x="1" y="3"/>
                    <a:pt x="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7221538" y="1884363"/>
              <a:ext cx="65088" cy="65088"/>
            </a:xfrm>
            <a:custGeom>
              <a:avLst/>
              <a:gdLst>
                <a:gd name="T0" fmla="*/ 9 w 20"/>
                <a:gd name="T1" fmla="*/ 0 h 20"/>
                <a:gd name="T2" fmla="*/ 20 w 20"/>
                <a:gd name="T3" fmla="*/ 10 h 20"/>
                <a:gd name="T4" fmla="*/ 11 w 20"/>
                <a:gd name="T5" fmla="*/ 20 h 20"/>
                <a:gd name="T6" fmla="*/ 0 w 20"/>
                <a:gd name="T7" fmla="*/ 10 h 20"/>
                <a:gd name="T8" fmla="*/ 9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cubicBezTo>
                    <a:pt x="16" y="0"/>
                    <a:pt x="20" y="4"/>
                    <a:pt x="20" y="10"/>
                  </a:cubicBezTo>
                  <a:cubicBezTo>
                    <a:pt x="20" y="15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080125" y="754063"/>
              <a:ext cx="65088" cy="66675"/>
            </a:xfrm>
            <a:custGeom>
              <a:avLst/>
              <a:gdLst>
                <a:gd name="T0" fmla="*/ 8 w 20"/>
                <a:gd name="T1" fmla="*/ 1 h 21"/>
                <a:gd name="T2" fmla="*/ 19 w 20"/>
                <a:gd name="T3" fmla="*/ 10 h 21"/>
                <a:gd name="T4" fmla="*/ 10 w 20"/>
                <a:gd name="T5" fmla="*/ 20 h 21"/>
                <a:gd name="T6" fmla="*/ 0 w 20"/>
                <a:gd name="T7" fmla="*/ 10 h 21"/>
                <a:gd name="T8" fmla="*/ 8 w 20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8" y="1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20" y="16"/>
                    <a:pt x="16" y="20"/>
                    <a:pt x="10" y="20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4"/>
                    <a:pt x="2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5888038" y="393701"/>
              <a:ext cx="61913" cy="57150"/>
            </a:xfrm>
            <a:custGeom>
              <a:avLst/>
              <a:gdLst>
                <a:gd name="T0" fmla="*/ 6 w 19"/>
                <a:gd name="T1" fmla="*/ 0 h 18"/>
                <a:gd name="T2" fmla="*/ 19 w 19"/>
                <a:gd name="T3" fmla="*/ 10 h 18"/>
                <a:gd name="T4" fmla="*/ 11 w 19"/>
                <a:gd name="T5" fmla="*/ 18 h 18"/>
                <a:gd name="T6" fmla="*/ 0 w 19"/>
                <a:gd name="T7" fmla="*/ 7 h 18"/>
                <a:gd name="T8" fmla="*/ 6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cubicBezTo>
                    <a:pt x="13" y="0"/>
                    <a:pt x="19" y="5"/>
                    <a:pt x="19" y="10"/>
                  </a:cubicBezTo>
                  <a:cubicBezTo>
                    <a:pt x="19" y="15"/>
                    <a:pt x="17" y="18"/>
                    <a:pt x="11" y="18"/>
                  </a:cubicBezTo>
                  <a:cubicBezTo>
                    <a:pt x="5" y="18"/>
                    <a:pt x="0" y="13"/>
                    <a:pt x="0" y="7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7529513" y="2182813"/>
              <a:ext cx="53975" cy="57150"/>
            </a:xfrm>
            <a:custGeom>
              <a:avLst/>
              <a:gdLst>
                <a:gd name="T0" fmla="*/ 8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8 h 18"/>
                <a:gd name="T8" fmla="*/ 8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14" y="0"/>
                    <a:pt x="17" y="4"/>
                    <a:pt x="17" y="9"/>
                  </a:cubicBezTo>
                  <a:cubicBezTo>
                    <a:pt x="17" y="15"/>
                    <a:pt x="14" y="18"/>
                    <a:pt x="8" y="18"/>
                  </a:cubicBezTo>
                  <a:cubicBezTo>
                    <a:pt x="3" y="18"/>
                    <a:pt x="0" y="15"/>
                    <a:pt x="0" y="8"/>
                  </a:cubicBezTo>
                  <a:cubicBezTo>
                    <a:pt x="0" y="3"/>
                    <a:pt x="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5430838" y="211138"/>
              <a:ext cx="65088" cy="50800"/>
            </a:xfrm>
            <a:custGeom>
              <a:avLst/>
              <a:gdLst>
                <a:gd name="T0" fmla="*/ 9 w 20"/>
                <a:gd name="T1" fmla="*/ 0 h 16"/>
                <a:gd name="T2" fmla="*/ 20 w 20"/>
                <a:gd name="T3" fmla="*/ 9 h 16"/>
                <a:gd name="T4" fmla="*/ 13 w 20"/>
                <a:gd name="T5" fmla="*/ 16 h 16"/>
                <a:gd name="T6" fmla="*/ 0 w 20"/>
                <a:gd name="T7" fmla="*/ 7 h 16"/>
                <a:gd name="T8" fmla="*/ 9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9" y="0"/>
                  </a:moveTo>
                  <a:cubicBezTo>
                    <a:pt x="16" y="0"/>
                    <a:pt x="20" y="4"/>
                    <a:pt x="20" y="9"/>
                  </a:cubicBezTo>
                  <a:cubicBezTo>
                    <a:pt x="20" y="14"/>
                    <a:pt x="17" y="16"/>
                    <a:pt x="13" y="16"/>
                  </a:cubicBezTo>
                  <a:cubicBezTo>
                    <a:pt x="6" y="16"/>
                    <a:pt x="0" y="12"/>
                    <a:pt x="0" y="7"/>
                  </a:cubicBezTo>
                  <a:cubicBezTo>
                    <a:pt x="0" y="1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5224463" y="277813"/>
              <a:ext cx="50800" cy="55563"/>
            </a:xfrm>
            <a:custGeom>
              <a:avLst/>
              <a:gdLst>
                <a:gd name="T0" fmla="*/ 8 w 16"/>
                <a:gd name="T1" fmla="*/ 0 h 17"/>
                <a:gd name="T2" fmla="*/ 15 w 16"/>
                <a:gd name="T3" fmla="*/ 9 h 17"/>
                <a:gd name="T4" fmla="*/ 9 w 16"/>
                <a:gd name="T5" fmla="*/ 17 h 17"/>
                <a:gd name="T6" fmla="*/ 0 w 16"/>
                <a:gd name="T7" fmla="*/ 10 h 17"/>
                <a:gd name="T8" fmla="*/ 8 w 1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13" y="0"/>
                    <a:pt x="15" y="4"/>
                    <a:pt x="15" y="9"/>
                  </a:cubicBezTo>
                  <a:cubicBezTo>
                    <a:pt x="16" y="14"/>
                    <a:pt x="13" y="17"/>
                    <a:pt x="9" y="17"/>
                  </a:cubicBezTo>
                  <a:cubicBezTo>
                    <a:pt x="4" y="17"/>
                    <a:pt x="0" y="16"/>
                    <a:pt x="0" y="10"/>
                  </a:cubicBezTo>
                  <a:cubicBezTo>
                    <a:pt x="0" y="5"/>
                    <a:pt x="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5565775" y="182563"/>
              <a:ext cx="57150" cy="60325"/>
            </a:xfrm>
            <a:custGeom>
              <a:avLst/>
              <a:gdLst>
                <a:gd name="T0" fmla="*/ 7 w 18"/>
                <a:gd name="T1" fmla="*/ 2 h 19"/>
                <a:gd name="T2" fmla="*/ 18 w 18"/>
                <a:gd name="T3" fmla="*/ 10 h 19"/>
                <a:gd name="T4" fmla="*/ 12 w 18"/>
                <a:gd name="T5" fmla="*/ 18 h 19"/>
                <a:gd name="T6" fmla="*/ 0 w 18"/>
                <a:gd name="T7" fmla="*/ 8 h 19"/>
                <a:gd name="T8" fmla="*/ 7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7" y="2"/>
                  </a:moveTo>
                  <a:cubicBezTo>
                    <a:pt x="12" y="0"/>
                    <a:pt x="17" y="5"/>
                    <a:pt x="18" y="10"/>
                  </a:cubicBezTo>
                  <a:cubicBezTo>
                    <a:pt x="18" y="14"/>
                    <a:pt x="16" y="17"/>
                    <a:pt x="12" y="18"/>
                  </a:cubicBezTo>
                  <a:cubicBezTo>
                    <a:pt x="7" y="19"/>
                    <a:pt x="2" y="14"/>
                    <a:pt x="0" y="8"/>
                  </a:cubicBezTo>
                  <a:cubicBezTo>
                    <a:pt x="2" y="6"/>
                    <a:pt x="4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7372350" y="2044701"/>
              <a:ext cx="53975" cy="57150"/>
            </a:xfrm>
            <a:custGeom>
              <a:avLst/>
              <a:gdLst>
                <a:gd name="T0" fmla="*/ 7 w 17"/>
                <a:gd name="T1" fmla="*/ 1 h 18"/>
                <a:gd name="T2" fmla="*/ 16 w 17"/>
                <a:gd name="T3" fmla="*/ 11 h 18"/>
                <a:gd name="T4" fmla="*/ 12 w 17"/>
                <a:gd name="T5" fmla="*/ 18 h 18"/>
                <a:gd name="T6" fmla="*/ 0 w 17"/>
                <a:gd name="T7" fmla="*/ 8 h 18"/>
                <a:gd name="T8" fmla="*/ 7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7" y="1"/>
                  </a:moveTo>
                  <a:cubicBezTo>
                    <a:pt x="12" y="0"/>
                    <a:pt x="17" y="6"/>
                    <a:pt x="16" y="11"/>
                  </a:cubicBezTo>
                  <a:cubicBezTo>
                    <a:pt x="16" y="14"/>
                    <a:pt x="13" y="16"/>
                    <a:pt x="12" y="18"/>
                  </a:cubicBezTo>
                  <a:cubicBezTo>
                    <a:pt x="4" y="17"/>
                    <a:pt x="0" y="14"/>
                    <a:pt x="0" y="8"/>
                  </a:cubicBezTo>
                  <a:cubicBezTo>
                    <a:pt x="0" y="4"/>
                    <a:pt x="2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5773738" y="488951"/>
              <a:ext cx="57150" cy="47625"/>
            </a:xfrm>
            <a:custGeom>
              <a:avLst/>
              <a:gdLst>
                <a:gd name="T0" fmla="*/ 8 w 18"/>
                <a:gd name="T1" fmla="*/ 0 h 15"/>
                <a:gd name="T2" fmla="*/ 18 w 18"/>
                <a:gd name="T3" fmla="*/ 9 h 15"/>
                <a:gd name="T4" fmla="*/ 13 w 18"/>
                <a:gd name="T5" fmla="*/ 15 h 15"/>
                <a:gd name="T6" fmla="*/ 1 w 18"/>
                <a:gd name="T7" fmla="*/ 6 h 15"/>
                <a:gd name="T8" fmla="*/ 8 w 18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8" y="0"/>
                  </a:moveTo>
                  <a:cubicBezTo>
                    <a:pt x="13" y="1"/>
                    <a:pt x="18" y="3"/>
                    <a:pt x="18" y="9"/>
                  </a:cubicBezTo>
                  <a:cubicBezTo>
                    <a:pt x="18" y="12"/>
                    <a:pt x="14" y="14"/>
                    <a:pt x="13" y="15"/>
                  </a:cubicBezTo>
                  <a:cubicBezTo>
                    <a:pt x="5" y="15"/>
                    <a:pt x="0" y="10"/>
                    <a:pt x="1" y="6"/>
                  </a:cubicBezTo>
                  <a:cubicBezTo>
                    <a:pt x="1" y="1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5648325" y="265113"/>
              <a:ext cx="49213" cy="52388"/>
            </a:xfrm>
            <a:custGeom>
              <a:avLst/>
              <a:gdLst>
                <a:gd name="T0" fmla="*/ 7 w 15"/>
                <a:gd name="T1" fmla="*/ 1 h 16"/>
                <a:gd name="T2" fmla="*/ 15 w 15"/>
                <a:gd name="T3" fmla="*/ 12 h 16"/>
                <a:gd name="T4" fmla="*/ 8 w 15"/>
                <a:gd name="T5" fmla="*/ 16 h 16"/>
                <a:gd name="T6" fmla="*/ 0 w 15"/>
                <a:gd name="T7" fmla="*/ 7 h 16"/>
                <a:gd name="T8" fmla="*/ 7 w 15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7" y="1"/>
                  </a:moveTo>
                  <a:cubicBezTo>
                    <a:pt x="12" y="0"/>
                    <a:pt x="15" y="4"/>
                    <a:pt x="15" y="12"/>
                  </a:cubicBezTo>
                  <a:cubicBezTo>
                    <a:pt x="14" y="13"/>
                    <a:pt x="11" y="16"/>
                    <a:pt x="8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5"/>
                    <a:pt x="4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6873875" y="1868488"/>
              <a:ext cx="53975" cy="52388"/>
            </a:xfrm>
            <a:custGeom>
              <a:avLst/>
              <a:gdLst>
                <a:gd name="T0" fmla="*/ 8 w 17"/>
                <a:gd name="T1" fmla="*/ 0 h 16"/>
                <a:gd name="T2" fmla="*/ 16 w 17"/>
                <a:gd name="T3" fmla="*/ 8 h 16"/>
                <a:gd name="T4" fmla="*/ 11 w 17"/>
                <a:gd name="T5" fmla="*/ 16 h 16"/>
                <a:gd name="T6" fmla="*/ 7 w 17"/>
                <a:gd name="T7" fmla="*/ 16 h 16"/>
                <a:gd name="T8" fmla="*/ 1 w 17"/>
                <a:gd name="T9" fmla="*/ 7 h 16"/>
                <a:gd name="T10" fmla="*/ 8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8" y="0"/>
                  </a:moveTo>
                  <a:cubicBezTo>
                    <a:pt x="13" y="0"/>
                    <a:pt x="17" y="3"/>
                    <a:pt x="16" y="8"/>
                  </a:cubicBezTo>
                  <a:cubicBezTo>
                    <a:pt x="16" y="11"/>
                    <a:pt x="13" y="13"/>
                    <a:pt x="11" y="16"/>
                  </a:cubicBezTo>
                  <a:cubicBezTo>
                    <a:pt x="10" y="16"/>
                    <a:pt x="8" y="16"/>
                    <a:pt x="7" y="16"/>
                  </a:cubicBezTo>
                  <a:cubicBezTo>
                    <a:pt x="5" y="13"/>
                    <a:pt x="2" y="10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7366000" y="1955801"/>
              <a:ext cx="44450" cy="47625"/>
            </a:xfrm>
            <a:custGeom>
              <a:avLst/>
              <a:gdLst>
                <a:gd name="T0" fmla="*/ 5 w 14"/>
                <a:gd name="T1" fmla="*/ 0 h 15"/>
                <a:gd name="T2" fmla="*/ 8 w 14"/>
                <a:gd name="T3" fmla="*/ 0 h 15"/>
                <a:gd name="T4" fmla="*/ 14 w 14"/>
                <a:gd name="T5" fmla="*/ 9 h 15"/>
                <a:gd name="T6" fmla="*/ 8 w 14"/>
                <a:gd name="T7" fmla="*/ 15 h 15"/>
                <a:gd name="T8" fmla="*/ 0 w 14"/>
                <a:gd name="T9" fmla="*/ 7 h 15"/>
                <a:gd name="T10" fmla="*/ 5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5" y="0"/>
                  </a:moveTo>
                  <a:cubicBezTo>
                    <a:pt x="6" y="0"/>
                    <a:pt x="7" y="0"/>
                    <a:pt x="8" y="0"/>
                  </a:cubicBezTo>
                  <a:cubicBezTo>
                    <a:pt x="10" y="3"/>
                    <a:pt x="13" y="6"/>
                    <a:pt x="14" y="9"/>
                  </a:cubicBezTo>
                  <a:cubicBezTo>
                    <a:pt x="14" y="11"/>
                    <a:pt x="10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4"/>
                    <a:pt x="3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6000750" y="719138"/>
              <a:ext cx="44450" cy="53975"/>
            </a:xfrm>
            <a:custGeom>
              <a:avLst/>
              <a:gdLst>
                <a:gd name="T0" fmla="*/ 6 w 14"/>
                <a:gd name="T1" fmla="*/ 0 h 17"/>
                <a:gd name="T2" fmla="*/ 14 w 14"/>
                <a:gd name="T3" fmla="*/ 9 h 17"/>
                <a:gd name="T4" fmla="*/ 8 w 14"/>
                <a:gd name="T5" fmla="*/ 17 h 17"/>
                <a:gd name="T6" fmla="*/ 0 w 14"/>
                <a:gd name="T7" fmla="*/ 6 h 17"/>
                <a:gd name="T8" fmla="*/ 6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6" y="0"/>
                  </a:moveTo>
                  <a:cubicBezTo>
                    <a:pt x="9" y="3"/>
                    <a:pt x="12" y="6"/>
                    <a:pt x="14" y="9"/>
                  </a:cubicBezTo>
                  <a:cubicBezTo>
                    <a:pt x="14" y="10"/>
                    <a:pt x="11" y="13"/>
                    <a:pt x="8" y="17"/>
                  </a:cubicBezTo>
                  <a:cubicBezTo>
                    <a:pt x="4" y="12"/>
                    <a:pt x="2" y="9"/>
                    <a:pt x="0" y="6"/>
                  </a:cubicBezTo>
                  <a:cubicBezTo>
                    <a:pt x="0" y="5"/>
                    <a:pt x="4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6297613" y="700088"/>
              <a:ext cx="41275" cy="50800"/>
            </a:xfrm>
            <a:custGeom>
              <a:avLst/>
              <a:gdLst>
                <a:gd name="T0" fmla="*/ 4 w 13"/>
                <a:gd name="T1" fmla="*/ 1 h 16"/>
                <a:gd name="T2" fmla="*/ 13 w 13"/>
                <a:gd name="T3" fmla="*/ 9 h 16"/>
                <a:gd name="T4" fmla="*/ 10 w 13"/>
                <a:gd name="T5" fmla="*/ 16 h 16"/>
                <a:gd name="T6" fmla="*/ 7 w 13"/>
                <a:gd name="T7" fmla="*/ 16 h 16"/>
                <a:gd name="T8" fmla="*/ 0 w 13"/>
                <a:gd name="T9" fmla="*/ 6 h 16"/>
                <a:gd name="T10" fmla="*/ 4 w 13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4" y="1"/>
                  </a:moveTo>
                  <a:cubicBezTo>
                    <a:pt x="10" y="0"/>
                    <a:pt x="13" y="4"/>
                    <a:pt x="13" y="9"/>
                  </a:cubicBezTo>
                  <a:cubicBezTo>
                    <a:pt x="13" y="11"/>
                    <a:pt x="11" y="13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5" y="13"/>
                    <a:pt x="2" y="10"/>
                    <a:pt x="0" y="6"/>
                  </a:cubicBezTo>
                  <a:cubicBezTo>
                    <a:pt x="0" y="5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6499225" y="658813"/>
              <a:ext cx="41275" cy="50800"/>
            </a:xfrm>
            <a:custGeom>
              <a:avLst/>
              <a:gdLst>
                <a:gd name="T0" fmla="*/ 13 w 13"/>
                <a:gd name="T1" fmla="*/ 10 h 16"/>
                <a:gd name="T2" fmla="*/ 7 w 13"/>
                <a:gd name="T3" fmla="*/ 16 h 16"/>
                <a:gd name="T4" fmla="*/ 0 w 13"/>
                <a:gd name="T5" fmla="*/ 8 h 16"/>
                <a:gd name="T6" fmla="*/ 7 w 13"/>
                <a:gd name="T7" fmla="*/ 0 h 16"/>
                <a:gd name="T8" fmla="*/ 13 w 13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13" y="10"/>
                  </a:moveTo>
                  <a:cubicBezTo>
                    <a:pt x="13" y="12"/>
                    <a:pt x="9" y="14"/>
                    <a:pt x="7" y="16"/>
                  </a:cubicBezTo>
                  <a:cubicBezTo>
                    <a:pt x="5" y="13"/>
                    <a:pt x="2" y="11"/>
                    <a:pt x="0" y="8"/>
                  </a:cubicBezTo>
                  <a:cubicBezTo>
                    <a:pt x="0" y="7"/>
                    <a:pt x="3" y="4"/>
                    <a:pt x="7" y="0"/>
                  </a:cubicBezTo>
                  <a:cubicBezTo>
                    <a:pt x="10" y="5"/>
                    <a:pt x="13" y="7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6227763" y="630238"/>
              <a:ext cx="44450" cy="44450"/>
            </a:xfrm>
            <a:custGeom>
              <a:avLst/>
              <a:gdLst>
                <a:gd name="T0" fmla="*/ 7 w 14"/>
                <a:gd name="T1" fmla="*/ 1 h 14"/>
                <a:gd name="T2" fmla="*/ 13 w 14"/>
                <a:gd name="T3" fmla="*/ 8 h 14"/>
                <a:gd name="T4" fmla="*/ 8 w 14"/>
                <a:gd name="T5" fmla="*/ 14 h 14"/>
                <a:gd name="T6" fmla="*/ 0 w 14"/>
                <a:gd name="T7" fmla="*/ 9 h 14"/>
                <a:gd name="T8" fmla="*/ 0 w 14"/>
                <a:gd name="T9" fmla="*/ 6 h 14"/>
                <a:gd name="T10" fmla="*/ 7 w 14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"/>
                  </a:moveTo>
                  <a:cubicBezTo>
                    <a:pt x="9" y="2"/>
                    <a:pt x="12" y="5"/>
                    <a:pt x="13" y="8"/>
                  </a:cubicBezTo>
                  <a:cubicBezTo>
                    <a:pt x="14" y="9"/>
                    <a:pt x="10" y="14"/>
                    <a:pt x="8" y="14"/>
                  </a:cubicBezTo>
                  <a:cubicBezTo>
                    <a:pt x="5" y="13"/>
                    <a:pt x="3" y="10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2" y="4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7177088" y="1990726"/>
              <a:ext cx="38100" cy="50800"/>
            </a:xfrm>
            <a:custGeom>
              <a:avLst/>
              <a:gdLst>
                <a:gd name="T0" fmla="*/ 11 w 12"/>
                <a:gd name="T1" fmla="*/ 9 h 16"/>
                <a:gd name="T2" fmla="*/ 6 w 12"/>
                <a:gd name="T3" fmla="*/ 16 h 16"/>
                <a:gd name="T4" fmla="*/ 0 w 12"/>
                <a:gd name="T5" fmla="*/ 9 h 16"/>
                <a:gd name="T6" fmla="*/ 5 w 12"/>
                <a:gd name="T7" fmla="*/ 0 h 16"/>
                <a:gd name="T8" fmla="*/ 11 w 12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1" y="9"/>
                  </a:moveTo>
                  <a:cubicBezTo>
                    <a:pt x="11" y="12"/>
                    <a:pt x="8" y="14"/>
                    <a:pt x="6" y="16"/>
                  </a:cubicBezTo>
                  <a:cubicBezTo>
                    <a:pt x="4" y="14"/>
                    <a:pt x="0" y="12"/>
                    <a:pt x="0" y="9"/>
                  </a:cubicBezTo>
                  <a:cubicBezTo>
                    <a:pt x="0" y="7"/>
                    <a:pt x="3" y="5"/>
                    <a:pt x="5" y="0"/>
                  </a:cubicBezTo>
                  <a:cubicBezTo>
                    <a:pt x="8" y="4"/>
                    <a:pt x="12" y="7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7526338" y="2111376"/>
              <a:ext cx="44450" cy="44450"/>
            </a:xfrm>
            <a:custGeom>
              <a:avLst/>
              <a:gdLst>
                <a:gd name="T0" fmla="*/ 5 w 14"/>
                <a:gd name="T1" fmla="*/ 0 h 14"/>
                <a:gd name="T2" fmla="*/ 14 w 14"/>
                <a:gd name="T3" fmla="*/ 7 h 14"/>
                <a:gd name="T4" fmla="*/ 7 w 14"/>
                <a:gd name="T5" fmla="*/ 14 h 14"/>
                <a:gd name="T6" fmla="*/ 0 w 14"/>
                <a:gd name="T7" fmla="*/ 6 h 14"/>
                <a:gd name="T8" fmla="*/ 5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5" y="0"/>
                  </a:moveTo>
                  <a:cubicBezTo>
                    <a:pt x="8" y="1"/>
                    <a:pt x="10" y="4"/>
                    <a:pt x="14" y="7"/>
                  </a:cubicBezTo>
                  <a:cubicBezTo>
                    <a:pt x="11" y="10"/>
                    <a:pt x="9" y="14"/>
                    <a:pt x="7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0" y="4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7126288" y="1878013"/>
              <a:ext cx="44450" cy="39688"/>
            </a:xfrm>
            <a:custGeom>
              <a:avLst/>
              <a:gdLst>
                <a:gd name="T0" fmla="*/ 7 w 14"/>
                <a:gd name="T1" fmla="*/ 0 h 12"/>
                <a:gd name="T2" fmla="*/ 14 w 14"/>
                <a:gd name="T3" fmla="*/ 7 h 12"/>
                <a:gd name="T4" fmla="*/ 9 w 14"/>
                <a:gd name="T5" fmla="*/ 12 h 12"/>
                <a:gd name="T6" fmla="*/ 0 w 14"/>
                <a:gd name="T7" fmla="*/ 7 h 12"/>
                <a:gd name="T8" fmla="*/ 1 w 14"/>
                <a:gd name="T9" fmla="*/ 4 h 12"/>
                <a:gd name="T10" fmla="*/ 7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10" y="2"/>
                    <a:pt x="12" y="5"/>
                    <a:pt x="14" y="7"/>
                  </a:cubicBezTo>
                  <a:cubicBezTo>
                    <a:pt x="14" y="8"/>
                    <a:pt x="10" y="12"/>
                    <a:pt x="9" y="12"/>
                  </a:cubicBezTo>
                  <a:cubicBezTo>
                    <a:pt x="6" y="11"/>
                    <a:pt x="3" y="9"/>
                    <a:pt x="0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3" y="3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椭圆 51"/>
          <p:cNvSpPr/>
          <p:nvPr/>
        </p:nvSpPr>
        <p:spPr>
          <a:xfrm>
            <a:off x="1371600" y="6515100"/>
            <a:ext cx="3600450" cy="523875"/>
          </a:xfrm>
          <a:prstGeom prst="ellipse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74" cy="685800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9791131" y="1009650"/>
            <a:ext cx="2676525" cy="5848350"/>
          </a:xfrm>
          <a:prstGeom prst="rect">
            <a:avLst/>
          </a:prstGeom>
        </p:spPr>
      </p:pic>
      <p:grpSp>
        <p:nvGrpSpPr>
          <p:cNvPr id="139" name="组合 138"/>
          <p:cNvGrpSpPr/>
          <p:nvPr/>
        </p:nvGrpSpPr>
        <p:grpSpPr>
          <a:xfrm>
            <a:off x="3049579" y="1220053"/>
            <a:ext cx="6311543" cy="4457859"/>
            <a:chOff x="3049579" y="1220053"/>
            <a:chExt cx="6311543" cy="4457859"/>
          </a:xfrm>
        </p:grpSpPr>
        <p:grpSp>
          <p:nvGrpSpPr>
            <p:cNvPr id="138" name="组合 137"/>
            <p:cNvGrpSpPr/>
            <p:nvPr/>
          </p:nvGrpSpPr>
          <p:grpSpPr>
            <a:xfrm>
              <a:off x="3049579" y="1220053"/>
              <a:ext cx="6311543" cy="4457859"/>
              <a:chOff x="3049579" y="1220053"/>
              <a:chExt cx="6311543" cy="4457859"/>
            </a:xfrm>
          </p:grpSpPr>
          <p:sp>
            <p:nvSpPr>
              <p:cNvPr id="16" name="Freeform 9"/>
              <p:cNvSpPr>
                <a:spLocks/>
              </p:cNvSpPr>
              <p:nvPr/>
            </p:nvSpPr>
            <p:spPr bwMode="auto">
              <a:xfrm rot="287899">
                <a:off x="3049579" y="1220053"/>
                <a:ext cx="6311543" cy="4457859"/>
              </a:xfrm>
              <a:custGeom>
                <a:avLst/>
                <a:gdLst>
                  <a:gd name="T0" fmla="*/ 1073 w 1201"/>
                  <a:gd name="T1" fmla="*/ 381 h 847"/>
                  <a:gd name="T2" fmla="*/ 1098 w 1201"/>
                  <a:gd name="T3" fmla="*/ 180 h 847"/>
                  <a:gd name="T4" fmla="*/ 1154 w 1201"/>
                  <a:gd name="T5" fmla="*/ 160 h 847"/>
                  <a:gd name="T6" fmla="*/ 1083 w 1201"/>
                  <a:gd name="T7" fmla="*/ 155 h 847"/>
                  <a:gd name="T8" fmla="*/ 1078 w 1201"/>
                  <a:gd name="T9" fmla="*/ 59 h 847"/>
                  <a:gd name="T10" fmla="*/ 1121 w 1201"/>
                  <a:gd name="T11" fmla="*/ 79 h 847"/>
                  <a:gd name="T12" fmla="*/ 1032 w 1201"/>
                  <a:gd name="T13" fmla="*/ 128 h 847"/>
                  <a:gd name="T14" fmla="*/ 1020 w 1201"/>
                  <a:gd name="T15" fmla="*/ 60 h 847"/>
                  <a:gd name="T16" fmla="*/ 1026 w 1201"/>
                  <a:gd name="T17" fmla="*/ 101 h 847"/>
                  <a:gd name="T18" fmla="*/ 581 w 1201"/>
                  <a:gd name="T19" fmla="*/ 102 h 847"/>
                  <a:gd name="T20" fmla="*/ 561 w 1201"/>
                  <a:gd name="T21" fmla="*/ 5 h 847"/>
                  <a:gd name="T22" fmla="*/ 588 w 1201"/>
                  <a:gd name="T23" fmla="*/ 74 h 847"/>
                  <a:gd name="T24" fmla="*/ 124 w 1201"/>
                  <a:gd name="T25" fmla="*/ 183 h 847"/>
                  <a:gd name="T26" fmla="*/ 123 w 1201"/>
                  <a:gd name="T27" fmla="*/ 141 h 847"/>
                  <a:gd name="T28" fmla="*/ 123 w 1201"/>
                  <a:gd name="T29" fmla="*/ 210 h 847"/>
                  <a:gd name="T30" fmla="*/ 27 w 1201"/>
                  <a:gd name="T31" fmla="*/ 178 h 847"/>
                  <a:gd name="T32" fmla="*/ 65 w 1201"/>
                  <a:gd name="T33" fmla="*/ 150 h 847"/>
                  <a:gd name="T34" fmla="*/ 78 w 1201"/>
                  <a:gd name="T35" fmla="*/ 246 h 847"/>
                  <a:gd name="T36" fmla="*/ 9 w 1201"/>
                  <a:gd name="T37" fmla="*/ 263 h 847"/>
                  <a:gd name="T38" fmla="*/ 67 w 1201"/>
                  <a:gd name="T39" fmla="*/ 273 h 847"/>
                  <a:gd name="T40" fmla="*/ 128 w 1201"/>
                  <a:gd name="T41" fmla="*/ 466 h 847"/>
                  <a:gd name="T42" fmla="*/ 103 w 1201"/>
                  <a:gd name="T43" fmla="*/ 667 h 847"/>
                  <a:gd name="T44" fmla="*/ 47 w 1201"/>
                  <a:gd name="T45" fmla="*/ 687 h 847"/>
                  <a:gd name="T46" fmla="*/ 118 w 1201"/>
                  <a:gd name="T47" fmla="*/ 691 h 847"/>
                  <a:gd name="T48" fmla="*/ 123 w 1201"/>
                  <a:gd name="T49" fmla="*/ 788 h 847"/>
                  <a:gd name="T50" fmla="*/ 80 w 1201"/>
                  <a:gd name="T51" fmla="*/ 767 h 847"/>
                  <a:gd name="T52" fmla="*/ 169 w 1201"/>
                  <a:gd name="T53" fmla="*/ 719 h 847"/>
                  <a:gd name="T54" fmla="*/ 181 w 1201"/>
                  <a:gd name="T55" fmla="*/ 787 h 847"/>
                  <a:gd name="T56" fmla="*/ 174 w 1201"/>
                  <a:gd name="T57" fmla="*/ 745 h 847"/>
                  <a:gd name="T58" fmla="*/ 620 w 1201"/>
                  <a:gd name="T59" fmla="*/ 745 h 847"/>
                  <a:gd name="T60" fmla="*/ 640 w 1201"/>
                  <a:gd name="T61" fmla="*/ 842 h 847"/>
                  <a:gd name="T62" fmla="*/ 613 w 1201"/>
                  <a:gd name="T63" fmla="*/ 773 h 847"/>
                  <a:gd name="T64" fmla="*/ 1077 w 1201"/>
                  <a:gd name="T65" fmla="*/ 664 h 847"/>
                  <a:gd name="T66" fmla="*/ 1078 w 1201"/>
                  <a:gd name="T67" fmla="*/ 706 h 847"/>
                  <a:gd name="T68" fmla="*/ 1078 w 1201"/>
                  <a:gd name="T69" fmla="*/ 637 h 847"/>
                  <a:gd name="T70" fmla="*/ 1174 w 1201"/>
                  <a:gd name="T71" fmla="*/ 669 h 847"/>
                  <a:gd name="T72" fmla="*/ 1136 w 1201"/>
                  <a:gd name="T73" fmla="*/ 697 h 847"/>
                  <a:gd name="T74" fmla="*/ 1123 w 1201"/>
                  <a:gd name="T75" fmla="*/ 601 h 847"/>
                  <a:gd name="T76" fmla="*/ 1192 w 1201"/>
                  <a:gd name="T77" fmla="*/ 583 h 847"/>
                  <a:gd name="T78" fmla="*/ 1134 w 1201"/>
                  <a:gd name="T79" fmla="*/ 574 h 847"/>
                  <a:gd name="T80" fmla="*/ 1073 w 1201"/>
                  <a:gd name="T81" fmla="*/ 38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01" h="847">
                    <a:moveTo>
                      <a:pt x="1073" y="381"/>
                    </a:moveTo>
                    <a:cubicBezTo>
                      <a:pt x="1065" y="291"/>
                      <a:pt x="1086" y="211"/>
                      <a:pt x="1098" y="180"/>
                    </a:cubicBezTo>
                    <a:cubicBezTo>
                      <a:pt x="1111" y="149"/>
                      <a:pt x="1153" y="130"/>
                      <a:pt x="1154" y="160"/>
                    </a:cubicBezTo>
                    <a:cubicBezTo>
                      <a:pt x="1154" y="191"/>
                      <a:pt x="1097" y="173"/>
                      <a:pt x="1083" y="155"/>
                    </a:cubicBezTo>
                    <a:cubicBezTo>
                      <a:pt x="1061" y="129"/>
                      <a:pt x="1059" y="109"/>
                      <a:pt x="1078" y="59"/>
                    </a:cubicBezTo>
                    <a:cubicBezTo>
                      <a:pt x="1098" y="9"/>
                      <a:pt x="1140" y="32"/>
                      <a:pt x="1121" y="79"/>
                    </a:cubicBezTo>
                    <a:cubicBezTo>
                      <a:pt x="1102" y="127"/>
                      <a:pt x="1061" y="141"/>
                      <a:pt x="1032" y="128"/>
                    </a:cubicBezTo>
                    <a:cubicBezTo>
                      <a:pt x="991" y="99"/>
                      <a:pt x="1003" y="61"/>
                      <a:pt x="1020" y="60"/>
                    </a:cubicBezTo>
                    <a:cubicBezTo>
                      <a:pt x="1032" y="60"/>
                      <a:pt x="1048" y="74"/>
                      <a:pt x="1026" y="101"/>
                    </a:cubicBezTo>
                    <a:cubicBezTo>
                      <a:pt x="958" y="209"/>
                      <a:pt x="677" y="155"/>
                      <a:pt x="581" y="102"/>
                    </a:cubicBezTo>
                    <a:cubicBezTo>
                      <a:pt x="510" y="63"/>
                      <a:pt x="533" y="11"/>
                      <a:pt x="561" y="5"/>
                    </a:cubicBezTo>
                    <a:cubicBezTo>
                      <a:pt x="585" y="0"/>
                      <a:pt x="613" y="19"/>
                      <a:pt x="588" y="74"/>
                    </a:cubicBezTo>
                    <a:cubicBezTo>
                      <a:pt x="564" y="141"/>
                      <a:pt x="224" y="291"/>
                      <a:pt x="124" y="183"/>
                    </a:cubicBezTo>
                    <a:cubicBezTo>
                      <a:pt x="98" y="160"/>
                      <a:pt x="111" y="143"/>
                      <a:pt x="123" y="141"/>
                    </a:cubicBezTo>
                    <a:cubicBezTo>
                      <a:pt x="140" y="139"/>
                      <a:pt x="158" y="174"/>
                      <a:pt x="123" y="210"/>
                    </a:cubicBezTo>
                    <a:cubicBezTo>
                      <a:pt x="97" y="228"/>
                      <a:pt x="54" y="222"/>
                      <a:pt x="27" y="178"/>
                    </a:cubicBezTo>
                    <a:cubicBezTo>
                      <a:pt x="0" y="134"/>
                      <a:pt x="37" y="104"/>
                      <a:pt x="65" y="150"/>
                    </a:cubicBezTo>
                    <a:cubicBezTo>
                      <a:pt x="93" y="196"/>
                      <a:pt x="95" y="216"/>
                      <a:pt x="78" y="246"/>
                    </a:cubicBezTo>
                    <a:cubicBezTo>
                      <a:pt x="67" y="265"/>
                      <a:pt x="15" y="293"/>
                      <a:pt x="9" y="263"/>
                    </a:cubicBezTo>
                    <a:cubicBezTo>
                      <a:pt x="4" y="234"/>
                      <a:pt x="49" y="245"/>
                      <a:pt x="67" y="273"/>
                    </a:cubicBezTo>
                    <a:cubicBezTo>
                      <a:pt x="85" y="301"/>
                      <a:pt x="121" y="391"/>
                      <a:pt x="128" y="466"/>
                    </a:cubicBezTo>
                    <a:cubicBezTo>
                      <a:pt x="135" y="544"/>
                      <a:pt x="115" y="636"/>
                      <a:pt x="103" y="667"/>
                    </a:cubicBezTo>
                    <a:cubicBezTo>
                      <a:pt x="90" y="697"/>
                      <a:pt x="48" y="716"/>
                      <a:pt x="47" y="687"/>
                    </a:cubicBezTo>
                    <a:cubicBezTo>
                      <a:pt x="47" y="656"/>
                      <a:pt x="104" y="674"/>
                      <a:pt x="118" y="691"/>
                    </a:cubicBezTo>
                    <a:cubicBezTo>
                      <a:pt x="140" y="718"/>
                      <a:pt x="142" y="737"/>
                      <a:pt x="123" y="788"/>
                    </a:cubicBezTo>
                    <a:cubicBezTo>
                      <a:pt x="103" y="838"/>
                      <a:pt x="61" y="815"/>
                      <a:pt x="80" y="767"/>
                    </a:cubicBezTo>
                    <a:cubicBezTo>
                      <a:pt x="99" y="719"/>
                      <a:pt x="140" y="706"/>
                      <a:pt x="169" y="719"/>
                    </a:cubicBezTo>
                    <a:cubicBezTo>
                      <a:pt x="210" y="748"/>
                      <a:pt x="198" y="786"/>
                      <a:pt x="181" y="787"/>
                    </a:cubicBezTo>
                    <a:cubicBezTo>
                      <a:pt x="169" y="787"/>
                      <a:pt x="153" y="773"/>
                      <a:pt x="174" y="745"/>
                    </a:cubicBezTo>
                    <a:cubicBezTo>
                      <a:pt x="243" y="638"/>
                      <a:pt x="524" y="692"/>
                      <a:pt x="620" y="745"/>
                    </a:cubicBezTo>
                    <a:cubicBezTo>
                      <a:pt x="691" y="784"/>
                      <a:pt x="668" y="836"/>
                      <a:pt x="640" y="842"/>
                    </a:cubicBezTo>
                    <a:cubicBezTo>
                      <a:pt x="616" y="847"/>
                      <a:pt x="588" y="828"/>
                      <a:pt x="613" y="773"/>
                    </a:cubicBezTo>
                    <a:cubicBezTo>
                      <a:pt x="637" y="706"/>
                      <a:pt x="977" y="555"/>
                      <a:pt x="1077" y="664"/>
                    </a:cubicBezTo>
                    <a:cubicBezTo>
                      <a:pt x="1103" y="687"/>
                      <a:pt x="1090" y="704"/>
                      <a:pt x="1078" y="706"/>
                    </a:cubicBezTo>
                    <a:cubicBezTo>
                      <a:pt x="1061" y="708"/>
                      <a:pt x="1043" y="673"/>
                      <a:pt x="1078" y="637"/>
                    </a:cubicBezTo>
                    <a:cubicBezTo>
                      <a:pt x="1104" y="619"/>
                      <a:pt x="1147" y="625"/>
                      <a:pt x="1174" y="669"/>
                    </a:cubicBezTo>
                    <a:cubicBezTo>
                      <a:pt x="1201" y="713"/>
                      <a:pt x="1164" y="743"/>
                      <a:pt x="1136" y="697"/>
                    </a:cubicBezTo>
                    <a:cubicBezTo>
                      <a:pt x="1108" y="650"/>
                      <a:pt x="1106" y="631"/>
                      <a:pt x="1123" y="601"/>
                    </a:cubicBezTo>
                    <a:cubicBezTo>
                      <a:pt x="1134" y="582"/>
                      <a:pt x="1186" y="554"/>
                      <a:pt x="1192" y="583"/>
                    </a:cubicBezTo>
                    <a:cubicBezTo>
                      <a:pt x="1197" y="613"/>
                      <a:pt x="1152" y="602"/>
                      <a:pt x="1134" y="574"/>
                    </a:cubicBezTo>
                    <a:cubicBezTo>
                      <a:pt x="1116" y="546"/>
                      <a:pt x="1080" y="458"/>
                      <a:pt x="1073" y="381"/>
                    </a:cubicBezTo>
                    <a:close/>
                  </a:path>
                </a:pathLst>
              </a:custGeom>
              <a:solidFill>
                <a:srgbClr val="CEE0D9"/>
              </a:solidFill>
              <a:ln w="22225" cap="flat">
                <a:solidFill>
                  <a:srgbClr val="60381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 rot="287899">
                <a:off x="3681101" y="2002152"/>
                <a:ext cx="5008477" cy="2878503"/>
              </a:xfrm>
              <a:custGeom>
                <a:avLst/>
                <a:gdLst>
                  <a:gd name="T0" fmla="*/ 459 w 953"/>
                  <a:gd name="T1" fmla="*/ 0 h 547"/>
                  <a:gd name="T2" fmla="*/ 0 w 953"/>
                  <a:gd name="T3" fmla="*/ 105 h 547"/>
                  <a:gd name="T4" fmla="*/ 39 w 953"/>
                  <a:gd name="T5" fmla="*/ 529 h 547"/>
                  <a:gd name="T6" fmla="*/ 503 w 953"/>
                  <a:gd name="T7" fmla="*/ 547 h 547"/>
                  <a:gd name="T8" fmla="*/ 953 w 953"/>
                  <a:gd name="T9" fmla="*/ 435 h 547"/>
                  <a:gd name="T10" fmla="*/ 920 w 953"/>
                  <a:gd name="T11" fmla="*/ 20 h 547"/>
                  <a:gd name="T12" fmla="*/ 459 w 953"/>
                  <a:gd name="T13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3" h="547">
                    <a:moveTo>
                      <a:pt x="459" y="0"/>
                    </a:moveTo>
                    <a:cubicBezTo>
                      <a:pt x="440" y="31"/>
                      <a:pt x="290" y="169"/>
                      <a:pt x="0" y="105"/>
                    </a:cubicBezTo>
                    <a:cubicBezTo>
                      <a:pt x="0" y="105"/>
                      <a:pt x="104" y="436"/>
                      <a:pt x="39" y="529"/>
                    </a:cubicBezTo>
                    <a:cubicBezTo>
                      <a:pt x="39" y="529"/>
                      <a:pt x="323" y="413"/>
                      <a:pt x="503" y="547"/>
                    </a:cubicBezTo>
                    <a:cubicBezTo>
                      <a:pt x="503" y="547"/>
                      <a:pt x="689" y="405"/>
                      <a:pt x="953" y="435"/>
                    </a:cubicBezTo>
                    <a:cubicBezTo>
                      <a:pt x="953" y="435"/>
                      <a:pt x="833" y="216"/>
                      <a:pt x="920" y="20"/>
                    </a:cubicBezTo>
                    <a:cubicBezTo>
                      <a:pt x="920" y="20"/>
                      <a:pt x="603" y="159"/>
                      <a:pt x="459" y="0"/>
                    </a:cubicBezTo>
                    <a:close/>
                  </a:path>
                </a:pathLst>
              </a:custGeom>
              <a:solidFill>
                <a:srgbClr val="F0F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Freeform 11"/>
            <p:cNvSpPr>
              <a:spLocks/>
            </p:cNvSpPr>
            <p:nvPr/>
          </p:nvSpPr>
          <p:spPr bwMode="auto">
            <a:xfrm rot="287899">
              <a:off x="3659786" y="1980772"/>
              <a:ext cx="5055505" cy="2915733"/>
            </a:xfrm>
            <a:custGeom>
              <a:avLst/>
              <a:gdLst>
                <a:gd name="T0" fmla="*/ 459 w 962"/>
                <a:gd name="T1" fmla="*/ 4 h 554"/>
                <a:gd name="T2" fmla="*/ 335 w 962"/>
                <a:gd name="T3" fmla="*/ 90 h 554"/>
                <a:gd name="T4" fmla="*/ 7 w 962"/>
                <a:gd name="T5" fmla="*/ 107 h 554"/>
                <a:gd name="T6" fmla="*/ 1 w 962"/>
                <a:gd name="T7" fmla="*/ 110 h 554"/>
                <a:gd name="T8" fmla="*/ 43 w 962"/>
                <a:gd name="T9" fmla="*/ 283 h 554"/>
                <a:gd name="T10" fmla="*/ 60 w 962"/>
                <a:gd name="T11" fmla="*/ 426 h 554"/>
                <a:gd name="T12" fmla="*/ 39 w 962"/>
                <a:gd name="T13" fmla="*/ 533 h 554"/>
                <a:gd name="T14" fmla="*/ 45 w 962"/>
                <a:gd name="T15" fmla="*/ 535 h 554"/>
                <a:gd name="T16" fmla="*/ 205 w 962"/>
                <a:gd name="T17" fmla="*/ 494 h 554"/>
                <a:gd name="T18" fmla="*/ 504 w 962"/>
                <a:gd name="T19" fmla="*/ 553 h 554"/>
                <a:gd name="T20" fmla="*/ 510 w 962"/>
                <a:gd name="T21" fmla="*/ 553 h 554"/>
                <a:gd name="T22" fmla="*/ 631 w 962"/>
                <a:gd name="T23" fmla="*/ 487 h 554"/>
                <a:gd name="T24" fmla="*/ 956 w 962"/>
                <a:gd name="T25" fmla="*/ 441 h 554"/>
                <a:gd name="T26" fmla="*/ 961 w 962"/>
                <a:gd name="T27" fmla="*/ 437 h 554"/>
                <a:gd name="T28" fmla="*/ 927 w 962"/>
                <a:gd name="T29" fmla="*/ 25 h 554"/>
                <a:gd name="T30" fmla="*/ 922 w 962"/>
                <a:gd name="T31" fmla="*/ 23 h 554"/>
                <a:gd name="T32" fmla="*/ 752 w 962"/>
                <a:gd name="T33" fmla="*/ 71 h 554"/>
                <a:gd name="T34" fmla="*/ 467 w 962"/>
                <a:gd name="T35" fmla="*/ 3 h 554"/>
                <a:gd name="T36" fmla="*/ 460 w 962"/>
                <a:gd name="T37" fmla="*/ 6 h 554"/>
                <a:gd name="T38" fmla="*/ 882 w 962"/>
                <a:gd name="T39" fmla="*/ 43 h 554"/>
                <a:gd name="T40" fmla="*/ 925 w 962"/>
                <a:gd name="T41" fmla="*/ 26 h 554"/>
                <a:gd name="T42" fmla="*/ 920 w 962"/>
                <a:gd name="T43" fmla="*/ 24 h 554"/>
                <a:gd name="T44" fmla="*/ 954 w 962"/>
                <a:gd name="T45" fmla="*/ 440 h 554"/>
                <a:gd name="T46" fmla="*/ 959 w 962"/>
                <a:gd name="T47" fmla="*/ 436 h 554"/>
                <a:gd name="T48" fmla="*/ 529 w 962"/>
                <a:gd name="T49" fmla="*/ 534 h 554"/>
                <a:gd name="T50" fmla="*/ 511 w 962"/>
                <a:gd name="T51" fmla="*/ 545 h 554"/>
                <a:gd name="T52" fmla="*/ 507 w 962"/>
                <a:gd name="T53" fmla="*/ 548 h 554"/>
                <a:gd name="T54" fmla="*/ 506 w 962"/>
                <a:gd name="T55" fmla="*/ 546 h 554"/>
                <a:gd name="T56" fmla="*/ 453 w 962"/>
                <a:gd name="T57" fmla="*/ 516 h 554"/>
                <a:gd name="T58" fmla="*/ 395 w 962"/>
                <a:gd name="T59" fmla="*/ 496 h 554"/>
                <a:gd name="T60" fmla="*/ 171 w 962"/>
                <a:gd name="T61" fmla="*/ 495 h 554"/>
                <a:gd name="T62" fmla="*/ 41 w 962"/>
                <a:gd name="T63" fmla="*/ 531 h 554"/>
                <a:gd name="T64" fmla="*/ 47 w 962"/>
                <a:gd name="T65" fmla="*/ 533 h 554"/>
                <a:gd name="T66" fmla="*/ 63 w 962"/>
                <a:gd name="T67" fmla="*/ 353 h 554"/>
                <a:gd name="T68" fmla="*/ 21 w 962"/>
                <a:gd name="T69" fmla="*/ 152 h 554"/>
                <a:gd name="T70" fmla="*/ 8 w 962"/>
                <a:gd name="T71" fmla="*/ 108 h 554"/>
                <a:gd name="T72" fmla="*/ 2 w 962"/>
                <a:gd name="T73" fmla="*/ 111 h 554"/>
                <a:gd name="T74" fmla="*/ 335 w 962"/>
                <a:gd name="T75" fmla="*/ 95 h 554"/>
                <a:gd name="T76" fmla="*/ 467 w 962"/>
                <a:gd name="T77" fmla="*/ 4 h 554"/>
                <a:gd name="T78" fmla="*/ 459 w 962"/>
                <a:gd name="T79" fmla="*/ 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2" h="554">
                  <a:moveTo>
                    <a:pt x="459" y="4"/>
                  </a:moveTo>
                  <a:cubicBezTo>
                    <a:pt x="434" y="45"/>
                    <a:pt x="378" y="72"/>
                    <a:pt x="335" y="90"/>
                  </a:cubicBezTo>
                  <a:cubicBezTo>
                    <a:pt x="231" y="132"/>
                    <a:pt x="115" y="130"/>
                    <a:pt x="7" y="107"/>
                  </a:cubicBezTo>
                  <a:cubicBezTo>
                    <a:pt x="5" y="106"/>
                    <a:pt x="0" y="107"/>
                    <a:pt x="1" y="110"/>
                  </a:cubicBezTo>
                  <a:cubicBezTo>
                    <a:pt x="18" y="167"/>
                    <a:pt x="32" y="224"/>
                    <a:pt x="43" y="283"/>
                  </a:cubicBezTo>
                  <a:cubicBezTo>
                    <a:pt x="52" y="330"/>
                    <a:pt x="59" y="378"/>
                    <a:pt x="60" y="426"/>
                  </a:cubicBezTo>
                  <a:cubicBezTo>
                    <a:pt x="61" y="461"/>
                    <a:pt x="60" y="502"/>
                    <a:pt x="39" y="533"/>
                  </a:cubicBezTo>
                  <a:cubicBezTo>
                    <a:pt x="37" y="536"/>
                    <a:pt x="43" y="535"/>
                    <a:pt x="45" y="535"/>
                  </a:cubicBezTo>
                  <a:cubicBezTo>
                    <a:pt x="95" y="514"/>
                    <a:pt x="151" y="502"/>
                    <a:pt x="205" y="494"/>
                  </a:cubicBezTo>
                  <a:cubicBezTo>
                    <a:pt x="308" y="480"/>
                    <a:pt x="418" y="490"/>
                    <a:pt x="504" y="553"/>
                  </a:cubicBezTo>
                  <a:cubicBezTo>
                    <a:pt x="506" y="554"/>
                    <a:pt x="509" y="554"/>
                    <a:pt x="510" y="553"/>
                  </a:cubicBezTo>
                  <a:cubicBezTo>
                    <a:pt x="546" y="525"/>
                    <a:pt x="589" y="504"/>
                    <a:pt x="631" y="487"/>
                  </a:cubicBezTo>
                  <a:cubicBezTo>
                    <a:pt x="734" y="445"/>
                    <a:pt x="845" y="429"/>
                    <a:pt x="956" y="441"/>
                  </a:cubicBezTo>
                  <a:cubicBezTo>
                    <a:pt x="958" y="441"/>
                    <a:pt x="962" y="440"/>
                    <a:pt x="961" y="437"/>
                  </a:cubicBezTo>
                  <a:cubicBezTo>
                    <a:pt x="894" y="315"/>
                    <a:pt x="872" y="153"/>
                    <a:pt x="927" y="25"/>
                  </a:cubicBezTo>
                  <a:cubicBezTo>
                    <a:pt x="929" y="21"/>
                    <a:pt x="924" y="22"/>
                    <a:pt x="922" y="23"/>
                  </a:cubicBezTo>
                  <a:cubicBezTo>
                    <a:pt x="868" y="46"/>
                    <a:pt x="810" y="61"/>
                    <a:pt x="752" y="71"/>
                  </a:cubicBezTo>
                  <a:cubicBezTo>
                    <a:pt x="653" y="86"/>
                    <a:pt x="539" y="81"/>
                    <a:pt x="467" y="3"/>
                  </a:cubicBezTo>
                  <a:cubicBezTo>
                    <a:pt x="465" y="0"/>
                    <a:pt x="457" y="3"/>
                    <a:pt x="460" y="6"/>
                  </a:cubicBezTo>
                  <a:cubicBezTo>
                    <a:pt x="565" y="120"/>
                    <a:pt x="751" y="87"/>
                    <a:pt x="882" y="43"/>
                  </a:cubicBezTo>
                  <a:cubicBezTo>
                    <a:pt x="896" y="38"/>
                    <a:pt x="911" y="32"/>
                    <a:pt x="925" y="26"/>
                  </a:cubicBezTo>
                  <a:cubicBezTo>
                    <a:pt x="924" y="26"/>
                    <a:pt x="922" y="25"/>
                    <a:pt x="920" y="24"/>
                  </a:cubicBezTo>
                  <a:cubicBezTo>
                    <a:pt x="864" y="155"/>
                    <a:pt x="887" y="317"/>
                    <a:pt x="954" y="440"/>
                  </a:cubicBezTo>
                  <a:cubicBezTo>
                    <a:pt x="955" y="439"/>
                    <a:pt x="957" y="438"/>
                    <a:pt x="959" y="436"/>
                  </a:cubicBezTo>
                  <a:cubicBezTo>
                    <a:pt x="810" y="420"/>
                    <a:pt x="656" y="454"/>
                    <a:pt x="529" y="534"/>
                  </a:cubicBezTo>
                  <a:cubicBezTo>
                    <a:pt x="523" y="537"/>
                    <a:pt x="517" y="542"/>
                    <a:pt x="511" y="545"/>
                  </a:cubicBezTo>
                  <a:cubicBezTo>
                    <a:pt x="510" y="546"/>
                    <a:pt x="508" y="548"/>
                    <a:pt x="507" y="548"/>
                  </a:cubicBezTo>
                  <a:cubicBezTo>
                    <a:pt x="500" y="550"/>
                    <a:pt x="514" y="550"/>
                    <a:pt x="506" y="546"/>
                  </a:cubicBezTo>
                  <a:cubicBezTo>
                    <a:pt x="488" y="538"/>
                    <a:pt x="471" y="524"/>
                    <a:pt x="453" y="516"/>
                  </a:cubicBezTo>
                  <a:cubicBezTo>
                    <a:pt x="434" y="507"/>
                    <a:pt x="415" y="501"/>
                    <a:pt x="395" y="496"/>
                  </a:cubicBezTo>
                  <a:cubicBezTo>
                    <a:pt x="322" y="478"/>
                    <a:pt x="245" y="481"/>
                    <a:pt x="171" y="495"/>
                  </a:cubicBezTo>
                  <a:cubicBezTo>
                    <a:pt x="127" y="503"/>
                    <a:pt x="83" y="514"/>
                    <a:pt x="41" y="531"/>
                  </a:cubicBezTo>
                  <a:cubicBezTo>
                    <a:pt x="43" y="532"/>
                    <a:pt x="45" y="532"/>
                    <a:pt x="47" y="533"/>
                  </a:cubicBezTo>
                  <a:cubicBezTo>
                    <a:pt x="80" y="484"/>
                    <a:pt x="70" y="409"/>
                    <a:pt x="63" y="353"/>
                  </a:cubicBezTo>
                  <a:cubicBezTo>
                    <a:pt x="54" y="285"/>
                    <a:pt x="39" y="218"/>
                    <a:pt x="21" y="152"/>
                  </a:cubicBezTo>
                  <a:cubicBezTo>
                    <a:pt x="17" y="137"/>
                    <a:pt x="13" y="123"/>
                    <a:pt x="8" y="108"/>
                  </a:cubicBezTo>
                  <a:cubicBezTo>
                    <a:pt x="6" y="109"/>
                    <a:pt x="4" y="110"/>
                    <a:pt x="2" y="111"/>
                  </a:cubicBezTo>
                  <a:cubicBezTo>
                    <a:pt x="112" y="135"/>
                    <a:pt x="229" y="137"/>
                    <a:pt x="335" y="95"/>
                  </a:cubicBezTo>
                  <a:cubicBezTo>
                    <a:pt x="381" y="77"/>
                    <a:pt x="439" y="48"/>
                    <a:pt x="467" y="4"/>
                  </a:cubicBezTo>
                  <a:cubicBezTo>
                    <a:pt x="469" y="1"/>
                    <a:pt x="461" y="1"/>
                    <a:pt x="459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33117" y="1009650"/>
            <a:ext cx="1195387" cy="1185863"/>
            <a:chOff x="7272338" y="868363"/>
            <a:chExt cx="1195387" cy="1185863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7272338" y="868363"/>
              <a:ext cx="992187" cy="925513"/>
            </a:xfrm>
            <a:custGeom>
              <a:avLst/>
              <a:gdLst>
                <a:gd name="T0" fmla="*/ 233 w 233"/>
                <a:gd name="T1" fmla="*/ 96 h 217"/>
                <a:gd name="T2" fmla="*/ 170 w 233"/>
                <a:gd name="T3" fmla="*/ 71 h 217"/>
                <a:gd name="T4" fmla="*/ 24 w 233"/>
                <a:gd name="T5" fmla="*/ 73 h 217"/>
                <a:gd name="T6" fmla="*/ 82 w 233"/>
                <a:gd name="T7" fmla="*/ 198 h 217"/>
                <a:gd name="T8" fmla="*/ 233 w 233"/>
                <a:gd name="T9" fmla="*/ 9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233" y="96"/>
                  </a:moveTo>
                  <a:cubicBezTo>
                    <a:pt x="233" y="96"/>
                    <a:pt x="202" y="95"/>
                    <a:pt x="170" y="71"/>
                  </a:cubicBezTo>
                  <a:cubicBezTo>
                    <a:pt x="137" y="47"/>
                    <a:pt x="48" y="0"/>
                    <a:pt x="24" y="73"/>
                  </a:cubicBezTo>
                  <a:cubicBezTo>
                    <a:pt x="4" y="133"/>
                    <a:pt x="0" y="180"/>
                    <a:pt x="82" y="198"/>
                  </a:cubicBezTo>
                  <a:cubicBezTo>
                    <a:pt x="163" y="217"/>
                    <a:pt x="225" y="150"/>
                    <a:pt x="233" y="96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272338" y="877888"/>
              <a:ext cx="987425" cy="920750"/>
            </a:xfrm>
            <a:custGeom>
              <a:avLst/>
              <a:gdLst>
                <a:gd name="T0" fmla="*/ 232 w 232"/>
                <a:gd name="T1" fmla="*/ 95 h 216"/>
                <a:gd name="T2" fmla="*/ 169 w 232"/>
                <a:gd name="T3" fmla="*/ 70 h 216"/>
                <a:gd name="T4" fmla="*/ 24 w 232"/>
                <a:gd name="T5" fmla="*/ 72 h 216"/>
                <a:gd name="T6" fmla="*/ 81 w 232"/>
                <a:gd name="T7" fmla="*/ 198 h 216"/>
                <a:gd name="T8" fmla="*/ 232 w 232"/>
                <a:gd name="T9" fmla="*/ 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6">
                  <a:moveTo>
                    <a:pt x="232" y="95"/>
                  </a:moveTo>
                  <a:cubicBezTo>
                    <a:pt x="232" y="95"/>
                    <a:pt x="202" y="94"/>
                    <a:pt x="169" y="70"/>
                  </a:cubicBezTo>
                  <a:cubicBezTo>
                    <a:pt x="137" y="47"/>
                    <a:pt x="48" y="0"/>
                    <a:pt x="24" y="72"/>
                  </a:cubicBezTo>
                  <a:cubicBezTo>
                    <a:pt x="4" y="133"/>
                    <a:pt x="0" y="179"/>
                    <a:pt x="81" y="198"/>
                  </a:cubicBezTo>
                  <a:cubicBezTo>
                    <a:pt x="163" y="216"/>
                    <a:pt x="225" y="149"/>
                    <a:pt x="232" y="95"/>
                  </a:cubicBezTo>
                  <a:close/>
                </a:path>
              </a:pathLst>
            </a:cu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488238" y="1146175"/>
              <a:ext cx="68262" cy="63500"/>
            </a:xfrm>
            <a:custGeom>
              <a:avLst/>
              <a:gdLst>
                <a:gd name="T0" fmla="*/ 2 w 16"/>
                <a:gd name="T1" fmla="*/ 4 h 15"/>
                <a:gd name="T2" fmla="*/ 5 w 16"/>
                <a:gd name="T3" fmla="*/ 14 h 15"/>
                <a:gd name="T4" fmla="*/ 14 w 16"/>
                <a:gd name="T5" fmla="*/ 10 h 15"/>
                <a:gd name="T6" fmla="*/ 11 w 16"/>
                <a:gd name="T7" fmla="*/ 1 h 15"/>
                <a:gd name="T8" fmla="*/ 2 w 16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4"/>
                  </a:moveTo>
                  <a:cubicBezTo>
                    <a:pt x="0" y="8"/>
                    <a:pt x="2" y="12"/>
                    <a:pt x="5" y="14"/>
                  </a:cubicBezTo>
                  <a:cubicBezTo>
                    <a:pt x="9" y="15"/>
                    <a:pt x="13" y="14"/>
                    <a:pt x="14" y="10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7523163" y="1704975"/>
              <a:ext cx="46037" cy="349250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740650" y="1725613"/>
              <a:ext cx="20637" cy="328613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693025" y="1222375"/>
              <a:ext cx="68262" cy="65088"/>
            </a:xfrm>
            <a:custGeom>
              <a:avLst/>
              <a:gdLst>
                <a:gd name="T0" fmla="*/ 12 w 16"/>
                <a:gd name="T1" fmla="*/ 0 h 15"/>
                <a:gd name="T2" fmla="*/ 0 w 16"/>
                <a:gd name="T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2" y="0"/>
                    <a:pt x="16" y="15"/>
                    <a:pt x="0" y="5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7685088" y="1260475"/>
              <a:ext cx="63500" cy="68263"/>
            </a:xfrm>
            <a:custGeom>
              <a:avLst/>
              <a:gdLst>
                <a:gd name="T0" fmla="*/ 10 w 15"/>
                <a:gd name="T1" fmla="*/ 0 h 16"/>
                <a:gd name="T2" fmla="*/ 0 w 15"/>
                <a:gd name="T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cubicBezTo>
                    <a:pt x="10" y="0"/>
                    <a:pt x="15" y="16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710488" y="1308100"/>
              <a:ext cx="50800" cy="47625"/>
            </a:xfrm>
            <a:custGeom>
              <a:avLst/>
              <a:gdLst>
                <a:gd name="T0" fmla="*/ 2 w 12"/>
                <a:gd name="T1" fmla="*/ 0 h 11"/>
                <a:gd name="T2" fmla="*/ 0 w 1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6" y="3"/>
                    <a:pt x="12" y="11"/>
                    <a:pt x="0" y="11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7727950" y="1252538"/>
              <a:ext cx="63500" cy="47625"/>
            </a:xfrm>
            <a:custGeom>
              <a:avLst/>
              <a:gdLst>
                <a:gd name="T0" fmla="*/ 4 w 15"/>
                <a:gd name="T1" fmla="*/ 0 h 11"/>
                <a:gd name="T2" fmla="*/ 0 w 15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1">
                  <a:moveTo>
                    <a:pt x="4" y="0"/>
                  </a:moveTo>
                  <a:cubicBezTo>
                    <a:pt x="9" y="3"/>
                    <a:pt x="15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735888" y="1290638"/>
              <a:ext cx="50800" cy="47625"/>
            </a:xfrm>
            <a:custGeom>
              <a:avLst/>
              <a:gdLst>
                <a:gd name="T0" fmla="*/ 4 w 12"/>
                <a:gd name="T1" fmla="*/ 0 h 11"/>
                <a:gd name="T2" fmla="*/ 0 w 12"/>
                <a:gd name="T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7" y="1"/>
                    <a:pt x="12" y="11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761288" y="1257300"/>
              <a:ext cx="30162" cy="30163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0" y="2"/>
                    <a:pt x="7" y="7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7740650" y="1346200"/>
              <a:ext cx="76200" cy="50800"/>
            </a:xfrm>
            <a:custGeom>
              <a:avLst/>
              <a:gdLst>
                <a:gd name="T0" fmla="*/ 0 w 18"/>
                <a:gd name="T1" fmla="*/ 0 h 12"/>
                <a:gd name="T2" fmla="*/ 3 w 18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0" y="0"/>
                    <a:pt x="18" y="12"/>
                    <a:pt x="3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7761288" y="1325563"/>
              <a:ext cx="68262" cy="58738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2" y="0"/>
                    <a:pt x="16" y="14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7769225" y="1274763"/>
              <a:ext cx="47625" cy="7143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cubicBezTo>
                    <a:pt x="11" y="8"/>
                    <a:pt x="11" y="17"/>
                    <a:pt x="0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7808913" y="1308100"/>
              <a:ext cx="46037" cy="50800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7" y="12"/>
                    <a:pt x="11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786688" y="1333500"/>
              <a:ext cx="80962" cy="809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0" y="0"/>
                    <a:pt x="19" y="19"/>
                    <a:pt x="0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7773988" y="1368425"/>
              <a:ext cx="60325" cy="68263"/>
            </a:xfrm>
            <a:custGeom>
              <a:avLst/>
              <a:gdLst>
                <a:gd name="T0" fmla="*/ 9 w 14"/>
                <a:gd name="T1" fmla="*/ 0 h 16"/>
                <a:gd name="T2" fmla="*/ 0 w 14"/>
                <a:gd name="T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6">
                  <a:moveTo>
                    <a:pt x="9" y="0"/>
                  </a:moveTo>
                  <a:cubicBezTo>
                    <a:pt x="13" y="5"/>
                    <a:pt x="14" y="16"/>
                    <a:pt x="0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824788" y="1355725"/>
              <a:ext cx="50800" cy="71438"/>
            </a:xfrm>
            <a:custGeom>
              <a:avLst/>
              <a:gdLst>
                <a:gd name="T0" fmla="*/ 3 w 12"/>
                <a:gd name="T1" fmla="*/ 0 h 17"/>
                <a:gd name="T2" fmla="*/ 0 w 12"/>
                <a:gd name="T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7">
                  <a:moveTo>
                    <a:pt x="3" y="0"/>
                  </a:moveTo>
                  <a:cubicBezTo>
                    <a:pt x="10" y="4"/>
                    <a:pt x="12" y="17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7854950" y="1368425"/>
              <a:ext cx="38100" cy="38100"/>
            </a:xfrm>
            <a:custGeom>
              <a:avLst/>
              <a:gdLst>
                <a:gd name="T0" fmla="*/ 0 w 9"/>
                <a:gd name="T1" fmla="*/ 1 h 9"/>
                <a:gd name="T2" fmla="*/ 7 w 9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cubicBezTo>
                    <a:pt x="0" y="1"/>
                    <a:pt x="9" y="9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7821613" y="1406525"/>
              <a:ext cx="33337" cy="46038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7" y="4"/>
                    <a:pt x="8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7850188" y="1397000"/>
              <a:ext cx="55562" cy="60325"/>
            </a:xfrm>
            <a:custGeom>
              <a:avLst/>
              <a:gdLst>
                <a:gd name="T0" fmla="*/ 3 w 13"/>
                <a:gd name="T1" fmla="*/ 0 h 14"/>
                <a:gd name="T2" fmla="*/ 0 w 13"/>
                <a:gd name="T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cubicBezTo>
                    <a:pt x="13" y="4"/>
                    <a:pt x="10" y="14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7885113" y="1409700"/>
              <a:ext cx="33337" cy="555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8" y="13"/>
                    <a:pt x="8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7880350" y="1439863"/>
              <a:ext cx="34925" cy="30163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8" y="4"/>
                    <a:pt x="3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7280275" y="1098550"/>
              <a:ext cx="111125" cy="158750"/>
            </a:xfrm>
            <a:custGeom>
              <a:avLst/>
              <a:gdLst>
                <a:gd name="T0" fmla="*/ 70 w 70"/>
                <a:gd name="T1" fmla="*/ 38 h 100"/>
                <a:gd name="T2" fmla="*/ 24 w 70"/>
                <a:gd name="T3" fmla="*/ 0 h 100"/>
                <a:gd name="T4" fmla="*/ 43 w 70"/>
                <a:gd name="T5" fmla="*/ 65 h 100"/>
                <a:gd name="T6" fmla="*/ 0 w 70"/>
                <a:gd name="T7" fmla="*/ 81 h 100"/>
                <a:gd name="T8" fmla="*/ 46 w 70"/>
                <a:gd name="T9" fmla="*/ 100 h 100"/>
                <a:gd name="T10" fmla="*/ 70 w 70"/>
                <a:gd name="T11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00">
                  <a:moveTo>
                    <a:pt x="70" y="38"/>
                  </a:moveTo>
                  <a:lnTo>
                    <a:pt x="24" y="0"/>
                  </a:lnTo>
                  <a:lnTo>
                    <a:pt x="43" y="65"/>
                  </a:lnTo>
                  <a:lnTo>
                    <a:pt x="0" y="81"/>
                  </a:lnTo>
                  <a:lnTo>
                    <a:pt x="46" y="100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8196263" y="1047750"/>
              <a:ext cx="271462" cy="234950"/>
            </a:xfrm>
            <a:custGeom>
              <a:avLst/>
              <a:gdLst>
                <a:gd name="T0" fmla="*/ 15 w 64"/>
                <a:gd name="T1" fmla="*/ 55 h 55"/>
                <a:gd name="T2" fmla="*/ 15 w 64"/>
                <a:gd name="T3" fmla="*/ 11 h 55"/>
                <a:gd name="T4" fmla="*/ 5 w 64"/>
                <a:gd name="T5" fmla="*/ 32 h 55"/>
                <a:gd name="T6" fmla="*/ 23 w 64"/>
                <a:gd name="T7" fmla="*/ 33 h 55"/>
                <a:gd name="T8" fmla="*/ 12 w 64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15" y="55"/>
                  </a:moveTo>
                  <a:cubicBezTo>
                    <a:pt x="64" y="48"/>
                    <a:pt x="42" y="0"/>
                    <a:pt x="15" y="11"/>
                  </a:cubicBezTo>
                  <a:cubicBezTo>
                    <a:pt x="6" y="15"/>
                    <a:pt x="0" y="24"/>
                    <a:pt x="5" y="32"/>
                  </a:cubicBezTo>
                  <a:cubicBezTo>
                    <a:pt x="13" y="43"/>
                    <a:pt x="23" y="33"/>
                    <a:pt x="23" y="33"/>
                  </a:cubicBezTo>
                  <a:cubicBezTo>
                    <a:pt x="27" y="30"/>
                    <a:pt x="20" y="17"/>
                    <a:pt x="12" y="25"/>
                  </a:cubicBezTo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94" y="1963134"/>
            <a:ext cx="1482906" cy="4735731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4076807" y="2745713"/>
            <a:ext cx="41344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60381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小清新手绘插画</a:t>
            </a:r>
            <a:endParaRPr lang="en-US" altLang="zh-CN" sz="4400" dirty="0">
              <a:solidFill>
                <a:srgbClr val="60381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pPr algn="ctr"/>
            <a:r>
              <a:rPr lang="zh-CN" altLang="en-US" sz="4400" dirty="0">
                <a:solidFill>
                  <a:srgbClr val="60381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动态</a:t>
            </a:r>
            <a:r>
              <a:rPr lang="en-US" altLang="zh-CN" sz="4400" dirty="0">
                <a:solidFill>
                  <a:srgbClr val="60381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PPT</a:t>
            </a:r>
            <a:r>
              <a:rPr lang="zh-CN" altLang="en-US" sz="4400" dirty="0">
                <a:solidFill>
                  <a:srgbClr val="60381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0188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74" cy="685800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791131" y="1009650"/>
            <a:ext cx="2676525" cy="58483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049579" y="1220053"/>
            <a:ext cx="6311543" cy="4457859"/>
            <a:chOff x="3049579" y="1220053"/>
            <a:chExt cx="6311543" cy="4457859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 rot="287899">
              <a:off x="3049579" y="1220053"/>
              <a:ext cx="6311543" cy="4457859"/>
            </a:xfrm>
            <a:custGeom>
              <a:avLst/>
              <a:gdLst>
                <a:gd name="T0" fmla="*/ 1073 w 1201"/>
                <a:gd name="T1" fmla="*/ 381 h 847"/>
                <a:gd name="T2" fmla="*/ 1098 w 1201"/>
                <a:gd name="T3" fmla="*/ 180 h 847"/>
                <a:gd name="T4" fmla="*/ 1154 w 1201"/>
                <a:gd name="T5" fmla="*/ 160 h 847"/>
                <a:gd name="T6" fmla="*/ 1083 w 1201"/>
                <a:gd name="T7" fmla="*/ 155 h 847"/>
                <a:gd name="T8" fmla="*/ 1078 w 1201"/>
                <a:gd name="T9" fmla="*/ 59 h 847"/>
                <a:gd name="T10" fmla="*/ 1121 w 1201"/>
                <a:gd name="T11" fmla="*/ 79 h 847"/>
                <a:gd name="T12" fmla="*/ 1032 w 1201"/>
                <a:gd name="T13" fmla="*/ 128 h 847"/>
                <a:gd name="T14" fmla="*/ 1020 w 1201"/>
                <a:gd name="T15" fmla="*/ 60 h 847"/>
                <a:gd name="T16" fmla="*/ 1026 w 1201"/>
                <a:gd name="T17" fmla="*/ 101 h 847"/>
                <a:gd name="T18" fmla="*/ 581 w 1201"/>
                <a:gd name="T19" fmla="*/ 102 h 847"/>
                <a:gd name="T20" fmla="*/ 561 w 1201"/>
                <a:gd name="T21" fmla="*/ 5 h 847"/>
                <a:gd name="T22" fmla="*/ 588 w 1201"/>
                <a:gd name="T23" fmla="*/ 74 h 847"/>
                <a:gd name="T24" fmla="*/ 124 w 1201"/>
                <a:gd name="T25" fmla="*/ 183 h 847"/>
                <a:gd name="T26" fmla="*/ 123 w 1201"/>
                <a:gd name="T27" fmla="*/ 141 h 847"/>
                <a:gd name="T28" fmla="*/ 123 w 1201"/>
                <a:gd name="T29" fmla="*/ 210 h 847"/>
                <a:gd name="T30" fmla="*/ 27 w 1201"/>
                <a:gd name="T31" fmla="*/ 178 h 847"/>
                <a:gd name="T32" fmla="*/ 65 w 1201"/>
                <a:gd name="T33" fmla="*/ 150 h 847"/>
                <a:gd name="T34" fmla="*/ 78 w 1201"/>
                <a:gd name="T35" fmla="*/ 246 h 847"/>
                <a:gd name="T36" fmla="*/ 9 w 1201"/>
                <a:gd name="T37" fmla="*/ 263 h 847"/>
                <a:gd name="T38" fmla="*/ 67 w 1201"/>
                <a:gd name="T39" fmla="*/ 273 h 847"/>
                <a:gd name="T40" fmla="*/ 128 w 1201"/>
                <a:gd name="T41" fmla="*/ 466 h 847"/>
                <a:gd name="T42" fmla="*/ 103 w 1201"/>
                <a:gd name="T43" fmla="*/ 667 h 847"/>
                <a:gd name="T44" fmla="*/ 47 w 1201"/>
                <a:gd name="T45" fmla="*/ 687 h 847"/>
                <a:gd name="T46" fmla="*/ 118 w 1201"/>
                <a:gd name="T47" fmla="*/ 691 h 847"/>
                <a:gd name="T48" fmla="*/ 123 w 1201"/>
                <a:gd name="T49" fmla="*/ 788 h 847"/>
                <a:gd name="T50" fmla="*/ 80 w 1201"/>
                <a:gd name="T51" fmla="*/ 767 h 847"/>
                <a:gd name="T52" fmla="*/ 169 w 1201"/>
                <a:gd name="T53" fmla="*/ 719 h 847"/>
                <a:gd name="T54" fmla="*/ 181 w 1201"/>
                <a:gd name="T55" fmla="*/ 787 h 847"/>
                <a:gd name="T56" fmla="*/ 174 w 1201"/>
                <a:gd name="T57" fmla="*/ 745 h 847"/>
                <a:gd name="T58" fmla="*/ 620 w 1201"/>
                <a:gd name="T59" fmla="*/ 745 h 847"/>
                <a:gd name="T60" fmla="*/ 640 w 1201"/>
                <a:gd name="T61" fmla="*/ 842 h 847"/>
                <a:gd name="T62" fmla="*/ 613 w 1201"/>
                <a:gd name="T63" fmla="*/ 773 h 847"/>
                <a:gd name="T64" fmla="*/ 1077 w 1201"/>
                <a:gd name="T65" fmla="*/ 664 h 847"/>
                <a:gd name="T66" fmla="*/ 1078 w 1201"/>
                <a:gd name="T67" fmla="*/ 706 h 847"/>
                <a:gd name="T68" fmla="*/ 1078 w 1201"/>
                <a:gd name="T69" fmla="*/ 637 h 847"/>
                <a:gd name="T70" fmla="*/ 1174 w 1201"/>
                <a:gd name="T71" fmla="*/ 669 h 847"/>
                <a:gd name="T72" fmla="*/ 1136 w 1201"/>
                <a:gd name="T73" fmla="*/ 697 h 847"/>
                <a:gd name="T74" fmla="*/ 1123 w 1201"/>
                <a:gd name="T75" fmla="*/ 601 h 847"/>
                <a:gd name="T76" fmla="*/ 1192 w 1201"/>
                <a:gd name="T77" fmla="*/ 583 h 847"/>
                <a:gd name="T78" fmla="*/ 1134 w 1201"/>
                <a:gd name="T79" fmla="*/ 574 h 847"/>
                <a:gd name="T80" fmla="*/ 1073 w 1201"/>
                <a:gd name="T81" fmla="*/ 38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1" h="847">
                  <a:moveTo>
                    <a:pt x="1073" y="381"/>
                  </a:moveTo>
                  <a:cubicBezTo>
                    <a:pt x="1065" y="291"/>
                    <a:pt x="1086" y="211"/>
                    <a:pt x="1098" y="180"/>
                  </a:cubicBezTo>
                  <a:cubicBezTo>
                    <a:pt x="1111" y="149"/>
                    <a:pt x="1153" y="130"/>
                    <a:pt x="1154" y="160"/>
                  </a:cubicBezTo>
                  <a:cubicBezTo>
                    <a:pt x="1154" y="191"/>
                    <a:pt x="1097" y="173"/>
                    <a:pt x="1083" y="155"/>
                  </a:cubicBezTo>
                  <a:cubicBezTo>
                    <a:pt x="1061" y="129"/>
                    <a:pt x="1059" y="109"/>
                    <a:pt x="1078" y="59"/>
                  </a:cubicBezTo>
                  <a:cubicBezTo>
                    <a:pt x="1098" y="9"/>
                    <a:pt x="1140" y="32"/>
                    <a:pt x="1121" y="79"/>
                  </a:cubicBezTo>
                  <a:cubicBezTo>
                    <a:pt x="1102" y="127"/>
                    <a:pt x="1061" y="141"/>
                    <a:pt x="1032" y="128"/>
                  </a:cubicBezTo>
                  <a:cubicBezTo>
                    <a:pt x="991" y="99"/>
                    <a:pt x="1003" y="61"/>
                    <a:pt x="1020" y="60"/>
                  </a:cubicBezTo>
                  <a:cubicBezTo>
                    <a:pt x="1032" y="60"/>
                    <a:pt x="1048" y="74"/>
                    <a:pt x="1026" y="101"/>
                  </a:cubicBezTo>
                  <a:cubicBezTo>
                    <a:pt x="958" y="209"/>
                    <a:pt x="677" y="155"/>
                    <a:pt x="581" y="102"/>
                  </a:cubicBezTo>
                  <a:cubicBezTo>
                    <a:pt x="510" y="63"/>
                    <a:pt x="533" y="11"/>
                    <a:pt x="561" y="5"/>
                  </a:cubicBezTo>
                  <a:cubicBezTo>
                    <a:pt x="585" y="0"/>
                    <a:pt x="613" y="19"/>
                    <a:pt x="588" y="74"/>
                  </a:cubicBezTo>
                  <a:cubicBezTo>
                    <a:pt x="564" y="141"/>
                    <a:pt x="224" y="291"/>
                    <a:pt x="124" y="183"/>
                  </a:cubicBezTo>
                  <a:cubicBezTo>
                    <a:pt x="98" y="160"/>
                    <a:pt x="111" y="143"/>
                    <a:pt x="123" y="141"/>
                  </a:cubicBezTo>
                  <a:cubicBezTo>
                    <a:pt x="140" y="139"/>
                    <a:pt x="158" y="174"/>
                    <a:pt x="123" y="210"/>
                  </a:cubicBezTo>
                  <a:cubicBezTo>
                    <a:pt x="97" y="228"/>
                    <a:pt x="54" y="222"/>
                    <a:pt x="27" y="178"/>
                  </a:cubicBezTo>
                  <a:cubicBezTo>
                    <a:pt x="0" y="134"/>
                    <a:pt x="37" y="104"/>
                    <a:pt x="65" y="150"/>
                  </a:cubicBezTo>
                  <a:cubicBezTo>
                    <a:pt x="93" y="196"/>
                    <a:pt x="95" y="216"/>
                    <a:pt x="78" y="246"/>
                  </a:cubicBezTo>
                  <a:cubicBezTo>
                    <a:pt x="67" y="265"/>
                    <a:pt x="15" y="293"/>
                    <a:pt x="9" y="263"/>
                  </a:cubicBezTo>
                  <a:cubicBezTo>
                    <a:pt x="4" y="234"/>
                    <a:pt x="49" y="245"/>
                    <a:pt x="67" y="273"/>
                  </a:cubicBezTo>
                  <a:cubicBezTo>
                    <a:pt x="85" y="301"/>
                    <a:pt x="121" y="391"/>
                    <a:pt x="128" y="466"/>
                  </a:cubicBezTo>
                  <a:cubicBezTo>
                    <a:pt x="135" y="544"/>
                    <a:pt x="115" y="636"/>
                    <a:pt x="103" y="667"/>
                  </a:cubicBezTo>
                  <a:cubicBezTo>
                    <a:pt x="90" y="697"/>
                    <a:pt x="48" y="716"/>
                    <a:pt x="47" y="687"/>
                  </a:cubicBezTo>
                  <a:cubicBezTo>
                    <a:pt x="47" y="656"/>
                    <a:pt x="104" y="674"/>
                    <a:pt x="118" y="691"/>
                  </a:cubicBezTo>
                  <a:cubicBezTo>
                    <a:pt x="140" y="718"/>
                    <a:pt x="142" y="737"/>
                    <a:pt x="123" y="788"/>
                  </a:cubicBezTo>
                  <a:cubicBezTo>
                    <a:pt x="103" y="838"/>
                    <a:pt x="61" y="815"/>
                    <a:pt x="80" y="767"/>
                  </a:cubicBezTo>
                  <a:cubicBezTo>
                    <a:pt x="99" y="719"/>
                    <a:pt x="140" y="706"/>
                    <a:pt x="169" y="719"/>
                  </a:cubicBezTo>
                  <a:cubicBezTo>
                    <a:pt x="210" y="748"/>
                    <a:pt x="198" y="786"/>
                    <a:pt x="181" y="787"/>
                  </a:cubicBezTo>
                  <a:cubicBezTo>
                    <a:pt x="169" y="787"/>
                    <a:pt x="153" y="773"/>
                    <a:pt x="174" y="745"/>
                  </a:cubicBezTo>
                  <a:cubicBezTo>
                    <a:pt x="243" y="638"/>
                    <a:pt x="524" y="692"/>
                    <a:pt x="620" y="745"/>
                  </a:cubicBezTo>
                  <a:cubicBezTo>
                    <a:pt x="691" y="784"/>
                    <a:pt x="668" y="836"/>
                    <a:pt x="640" y="842"/>
                  </a:cubicBezTo>
                  <a:cubicBezTo>
                    <a:pt x="616" y="847"/>
                    <a:pt x="588" y="828"/>
                    <a:pt x="613" y="773"/>
                  </a:cubicBezTo>
                  <a:cubicBezTo>
                    <a:pt x="637" y="706"/>
                    <a:pt x="977" y="555"/>
                    <a:pt x="1077" y="664"/>
                  </a:cubicBezTo>
                  <a:cubicBezTo>
                    <a:pt x="1103" y="687"/>
                    <a:pt x="1090" y="704"/>
                    <a:pt x="1078" y="706"/>
                  </a:cubicBezTo>
                  <a:cubicBezTo>
                    <a:pt x="1061" y="708"/>
                    <a:pt x="1043" y="673"/>
                    <a:pt x="1078" y="637"/>
                  </a:cubicBezTo>
                  <a:cubicBezTo>
                    <a:pt x="1104" y="619"/>
                    <a:pt x="1147" y="625"/>
                    <a:pt x="1174" y="669"/>
                  </a:cubicBezTo>
                  <a:cubicBezTo>
                    <a:pt x="1201" y="713"/>
                    <a:pt x="1164" y="743"/>
                    <a:pt x="1136" y="697"/>
                  </a:cubicBezTo>
                  <a:cubicBezTo>
                    <a:pt x="1108" y="650"/>
                    <a:pt x="1106" y="631"/>
                    <a:pt x="1123" y="601"/>
                  </a:cubicBezTo>
                  <a:cubicBezTo>
                    <a:pt x="1134" y="582"/>
                    <a:pt x="1186" y="554"/>
                    <a:pt x="1192" y="583"/>
                  </a:cubicBezTo>
                  <a:cubicBezTo>
                    <a:pt x="1197" y="613"/>
                    <a:pt x="1152" y="602"/>
                    <a:pt x="1134" y="574"/>
                  </a:cubicBezTo>
                  <a:cubicBezTo>
                    <a:pt x="1116" y="546"/>
                    <a:pt x="1080" y="458"/>
                    <a:pt x="1073" y="381"/>
                  </a:cubicBezTo>
                  <a:close/>
                </a:path>
              </a:pathLst>
            </a:custGeom>
            <a:solidFill>
              <a:srgbClr val="CEE0D9"/>
            </a:solidFill>
            <a:ln w="22225" cap="flat">
              <a:solidFill>
                <a:srgbClr val="60381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 rot="287899">
              <a:off x="3681101" y="2002152"/>
              <a:ext cx="5008477" cy="2878503"/>
            </a:xfrm>
            <a:custGeom>
              <a:avLst/>
              <a:gdLst>
                <a:gd name="T0" fmla="*/ 459 w 953"/>
                <a:gd name="T1" fmla="*/ 0 h 547"/>
                <a:gd name="T2" fmla="*/ 0 w 953"/>
                <a:gd name="T3" fmla="*/ 105 h 547"/>
                <a:gd name="T4" fmla="*/ 39 w 953"/>
                <a:gd name="T5" fmla="*/ 529 h 547"/>
                <a:gd name="T6" fmla="*/ 503 w 953"/>
                <a:gd name="T7" fmla="*/ 547 h 547"/>
                <a:gd name="T8" fmla="*/ 953 w 953"/>
                <a:gd name="T9" fmla="*/ 435 h 547"/>
                <a:gd name="T10" fmla="*/ 920 w 953"/>
                <a:gd name="T11" fmla="*/ 20 h 547"/>
                <a:gd name="T12" fmla="*/ 459 w 953"/>
                <a:gd name="T1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547">
                  <a:moveTo>
                    <a:pt x="459" y="0"/>
                  </a:moveTo>
                  <a:cubicBezTo>
                    <a:pt x="440" y="31"/>
                    <a:pt x="290" y="169"/>
                    <a:pt x="0" y="105"/>
                  </a:cubicBezTo>
                  <a:cubicBezTo>
                    <a:pt x="0" y="105"/>
                    <a:pt x="104" y="436"/>
                    <a:pt x="39" y="529"/>
                  </a:cubicBezTo>
                  <a:cubicBezTo>
                    <a:pt x="39" y="529"/>
                    <a:pt x="323" y="413"/>
                    <a:pt x="503" y="547"/>
                  </a:cubicBezTo>
                  <a:cubicBezTo>
                    <a:pt x="503" y="547"/>
                    <a:pt x="689" y="405"/>
                    <a:pt x="953" y="435"/>
                  </a:cubicBezTo>
                  <a:cubicBezTo>
                    <a:pt x="953" y="435"/>
                    <a:pt x="833" y="216"/>
                    <a:pt x="920" y="20"/>
                  </a:cubicBezTo>
                  <a:cubicBezTo>
                    <a:pt x="920" y="20"/>
                    <a:pt x="603" y="159"/>
                    <a:pt x="459" y="0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287899">
              <a:off x="3659786" y="1980772"/>
              <a:ext cx="5055505" cy="2915733"/>
            </a:xfrm>
            <a:custGeom>
              <a:avLst/>
              <a:gdLst>
                <a:gd name="T0" fmla="*/ 459 w 962"/>
                <a:gd name="T1" fmla="*/ 4 h 554"/>
                <a:gd name="T2" fmla="*/ 335 w 962"/>
                <a:gd name="T3" fmla="*/ 90 h 554"/>
                <a:gd name="T4" fmla="*/ 7 w 962"/>
                <a:gd name="T5" fmla="*/ 107 h 554"/>
                <a:gd name="T6" fmla="*/ 1 w 962"/>
                <a:gd name="T7" fmla="*/ 110 h 554"/>
                <a:gd name="T8" fmla="*/ 43 w 962"/>
                <a:gd name="T9" fmla="*/ 283 h 554"/>
                <a:gd name="T10" fmla="*/ 60 w 962"/>
                <a:gd name="T11" fmla="*/ 426 h 554"/>
                <a:gd name="T12" fmla="*/ 39 w 962"/>
                <a:gd name="T13" fmla="*/ 533 h 554"/>
                <a:gd name="T14" fmla="*/ 45 w 962"/>
                <a:gd name="T15" fmla="*/ 535 h 554"/>
                <a:gd name="T16" fmla="*/ 205 w 962"/>
                <a:gd name="T17" fmla="*/ 494 h 554"/>
                <a:gd name="T18" fmla="*/ 504 w 962"/>
                <a:gd name="T19" fmla="*/ 553 h 554"/>
                <a:gd name="T20" fmla="*/ 510 w 962"/>
                <a:gd name="T21" fmla="*/ 553 h 554"/>
                <a:gd name="T22" fmla="*/ 631 w 962"/>
                <a:gd name="T23" fmla="*/ 487 h 554"/>
                <a:gd name="T24" fmla="*/ 956 w 962"/>
                <a:gd name="T25" fmla="*/ 441 h 554"/>
                <a:gd name="T26" fmla="*/ 961 w 962"/>
                <a:gd name="T27" fmla="*/ 437 h 554"/>
                <a:gd name="T28" fmla="*/ 927 w 962"/>
                <a:gd name="T29" fmla="*/ 25 h 554"/>
                <a:gd name="T30" fmla="*/ 922 w 962"/>
                <a:gd name="T31" fmla="*/ 23 h 554"/>
                <a:gd name="T32" fmla="*/ 752 w 962"/>
                <a:gd name="T33" fmla="*/ 71 h 554"/>
                <a:gd name="T34" fmla="*/ 467 w 962"/>
                <a:gd name="T35" fmla="*/ 3 h 554"/>
                <a:gd name="T36" fmla="*/ 460 w 962"/>
                <a:gd name="T37" fmla="*/ 6 h 554"/>
                <a:gd name="T38" fmla="*/ 882 w 962"/>
                <a:gd name="T39" fmla="*/ 43 h 554"/>
                <a:gd name="T40" fmla="*/ 925 w 962"/>
                <a:gd name="T41" fmla="*/ 26 h 554"/>
                <a:gd name="T42" fmla="*/ 920 w 962"/>
                <a:gd name="T43" fmla="*/ 24 h 554"/>
                <a:gd name="T44" fmla="*/ 954 w 962"/>
                <a:gd name="T45" fmla="*/ 440 h 554"/>
                <a:gd name="T46" fmla="*/ 959 w 962"/>
                <a:gd name="T47" fmla="*/ 436 h 554"/>
                <a:gd name="T48" fmla="*/ 529 w 962"/>
                <a:gd name="T49" fmla="*/ 534 h 554"/>
                <a:gd name="T50" fmla="*/ 511 w 962"/>
                <a:gd name="T51" fmla="*/ 545 h 554"/>
                <a:gd name="T52" fmla="*/ 507 w 962"/>
                <a:gd name="T53" fmla="*/ 548 h 554"/>
                <a:gd name="T54" fmla="*/ 506 w 962"/>
                <a:gd name="T55" fmla="*/ 546 h 554"/>
                <a:gd name="T56" fmla="*/ 453 w 962"/>
                <a:gd name="T57" fmla="*/ 516 h 554"/>
                <a:gd name="T58" fmla="*/ 395 w 962"/>
                <a:gd name="T59" fmla="*/ 496 h 554"/>
                <a:gd name="T60" fmla="*/ 171 w 962"/>
                <a:gd name="T61" fmla="*/ 495 h 554"/>
                <a:gd name="T62" fmla="*/ 41 w 962"/>
                <a:gd name="T63" fmla="*/ 531 h 554"/>
                <a:gd name="T64" fmla="*/ 47 w 962"/>
                <a:gd name="T65" fmla="*/ 533 h 554"/>
                <a:gd name="T66" fmla="*/ 63 w 962"/>
                <a:gd name="T67" fmla="*/ 353 h 554"/>
                <a:gd name="T68" fmla="*/ 21 w 962"/>
                <a:gd name="T69" fmla="*/ 152 h 554"/>
                <a:gd name="T70" fmla="*/ 8 w 962"/>
                <a:gd name="T71" fmla="*/ 108 h 554"/>
                <a:gd name="T72" fmla="*/ 2 w 962"/>
                <a:gd name="T73" fmla="*/ 111 h 554"/>
                <a:gd name="T74" fmla="*/ 335 w 962"/>
                <a:gd name="T75" fmla="*/ 95 h 554"/>
                <a:gd name="T76" fmla="*/ 467 w 962"/>
                <a:gd name="T77" fmla="*/ 4 h 554"/>
                <a:gd name="T78" fmla="*/ 459 w 962"/>
                <a:gd name="T79" fmla="*/ 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2" h="554">
                  <a:moveTo>
                    <a:pt x="459" y="4"/>
                  </a:moveTo>
                  <a:cubicBezTo>
                    <a:pt x="434" y="45"/>
                    <a:pt x="378" y="72"/>
                    <a:pt x="335" y="90"/>
                  </a:cubicBezTo>
                  <a:cubicBezTo>
                    <a:pt x="231" y="132"/>
                    <a:pt x="115" y="130"/>
                    <a:pt x="7" y="107"/>
                  </a:cubicBezTo>
                  <a:cubicBezTo>
                    <a:pt x="5" y="106"/>
                    <a:pt x="0" y="107"/>
                    <a:pt x="1" y="110"/>
                  </a:cubicBezTo>
                  <a:cubicBezTo>
                    <a:pt x="18" y="167"/>
                    <a:pt x="32" y="224"/>
                    <a:pt x="43" y="283"/>
                  </a:cubicBezTo>
                  <a:cubicBezTo>
                    <a:pt x="52" y="330"/>
                    <a:pt x="59" y="378"/>
                    <a:pt x="60" y="426"/>
                  </a:cubicBezTo>
                  <a:cubicBezTo>
                    <a:pt x="61" y="461"/>
                    <a:pt x="60" y="502"/>
                    <a:pt x="39" y="533"/>
                  </a:cubicBezTo>
                  <a:cubicBezTo>
                    <a:pt x="37" y="536"/>
                    <a:pt x="43" y="535"/>
                    <a:pt x="45" y="535"/>
                  </a:cubicBezTo>
                  <a:cubicBezTo>
                    <a:pt x="95" y="514"/>
                    <a:pt x="151" y="502"/>
                    <a:pt x="205" y="494"/>
                  </a:cubicBezTo>
                  <a:cubicBezTo>
                    <a:pt x="308" y="480"/>
                    <a:pt x="418" y="490"/>
                    <a:pt x="504" y="553"/>
                  </a:cubicBezTo>
                  <a:cubicBezTo>
                    <a:pt x="506" y="554"/>
                    <a:pt x="509" y="554"/>
                    <a:pt x="510" y="553"/>
                  </a:cubicBezTo>
                  <a:cubicBezTo>
                    <a:pt x="546" y="525"/>
                    <a:pt x="589" y="504"/>
                    <a:pt x="631" y="487"/>
                  </a:cubicBezTo>
                  <a:cubicBezTo>
                    <a:pt x="734" y="445"/>
                    <a:pt x="845" y="429"/>
                    <a:pt x="956" y="441"/>
                  </a:cubicBezTo>
                  <a:cubicBezTo>
                    <a:pt x="958" y="441"/>
                    <a:pt x="962" y="440"/>
                    <a:pt x="961" y="437"/>
                  </a:cubicBezTo>
                  <a:cubicBezTo>
                    <a:pt x="894" y="315"/>
                    <a:pt x="872" y="153"/>
                    <a:pt x="927" y="25"/>
                  </a:cubicBezTo>
                  <a:cubicBezTo>
                    <a:pt x="929" y="21"/>
                    <a:pt x="924" y="22"/>
                    <a:pt x="922" y="23"/>
                  </a:cubicBezTo>
                  <a:cubicBezTo>
                    <a:pt x="868" y="46"/>
                    <a:pt x="810" y="61"/>
                    <a:pt x="752" y="71"/>
                  </a:cubicBezTo>
                  <a:cubicBezTo>
                    <a:pt x="653" y="86"/>
                    <a:pt x="539" y="81"/>
                    <a:pt x="467" y="3"/>
                  </a:cubicBezTo>
                  <a:cubicBezTo>
                    <a:pt x="465" y="0"/>
                    <a:pt x="457" y="3"/>
                    <a:pt x="460" y="6"/>
                  </a:cubicBezTo>
                  <a:cubicBezTo>
                    <a:pt x="565" y="120"/>
                    <a:pt x="751" y="87"/>
                    <a:pt x="882" y="43"/>
                  </a:cubicBezTo>
                  <a:cubicBezTo>
                    <a:pt x="896" y="38"/>
                    <a:pt x="911" y="32"/>
                    <a:pt x="925" y="26"/>
                  </a:cubicBezTo>
                  <a:cubicBezTo>
                    <a:pt x="924" y="26"/>
                    <a:pt x="922" y="25"/>
                    <a:pt x="920" y="24"/>
                  </a:cubicBezTo>
                  <a:cubicBezTo>
                    <a:pt x="864" y="155"/>
                    <a:pt x="887" y="317"/>
                    <a:pt x="954" y="440"/>
                  </a:cubicBezTo>
                  <a:cubicBezTo>
                    <a:pt x="955" y="439"/>
                    <a:pt x="957" y="438"/>
                    <a:pt x="959" y="436"/>
                  </a:cubicBezTo>
                  <a:cubicBezTo>
                    <a:pt x="810" y="420"/>
                    <a:pt x="656" y="454"/>
                    <a:pt x="529" y="534"/>
                  </a:cubicBezTo>
                  <a:cubicBezTo>
                    <a:pt x="523" y="537"/>
                    <a:pt x="517" y="542"/>
                    <a:pt x="511" y="545"/>
                  </a:cubicBezTo>
                  <a:cubicBezTo>
                    <a:pt x="510" y="546"/>
                    <a:pt x="508" y="548"/>
                    <a:pt x="507" y="548"/>
                  </a:cubicBezTo>
                  <a:cubicBezTo>
                    <a:pt x="500" y="550"/>
                    <a:pt x="514" y="550"/>
                    <a:pt x="506" y="546"/>
                  </a:cubicBezTo>
                  <a:cubicBezTo>
                    <a:pt x="488" y="538"/>
                    <a:pt x="471" y="524"/>
                    <a:pt x="453" y="516"/>
                  </a:cubicBezTo>
                  <a:cubicBezTo>
                    <a:pt x="434" y="507"/>
                    <a:pt x="415" y="501"/>
                    <a:pt x="395" y="496"/>
                  </a:cubicBezTo>
                  <a:cubicBezTo>
                    <a:pt x="322" y="478"/>
                    <a:pt x="245" y="481"/>
                    <a:pt x="171" y="495"/>
                  </a:cubicBezTo>
                  <a:cubicBezTo>
                    <a:pt x="127" y="503"/>
                    <a:pt x="83" y="514"/>
                    <a:pt x="41" y="531"/>
                  </a:cubicBezTo>
                  <a:cubicBezTo>
                    <a:pt x="43" y="532"/>
                    <a:pt x="45" y="532"/>
                    <a:pt x="47" y="533"/>
                  </a:cubicBezTo>
                  <a:cubicBezTo>
                    <a:pt x="80" y="484"/>
                    <a:pt x="70" y="409"/>
                    <a:pt x="63" y="353"/>
                  </a:cubicBezTo>
                  <a:cubicBezTo>
                    <a:pt x="54" y="285"/>
                    <a:pt x="39" y="218"/>
                    <a:pt x="21" y="152"/>
                  </a:cubicBezTo>
                  <a:cubicBezTo>
                    <a:pt x="17" y="137"/>
                    <a:pt x="13" y="123"/>
                    <a:pt x="8" y="108"/>
                  </a:cubicBezTo>
                  <a:cubicBezTo>
                    <a:pt x="6" y="109"/>
                    <a:pt x="4" y="110"/>
                    <a:pt x="2" y="111"/>
                  </a:cubicBezTo>
                  <a:cubicBezTo>
                    <a:pt x="112" y="135"/>
                    <a:pt x="229" y="137"/>
                    <a:pt x="335" y="95"/>
                  </a:cubicBezTo>
                  <a:cubicBezTo>
                    <a:pt x="381" y="77"/>
                    <a:pt x="439" y="48"/>
                    <a:pt x="467" y="4"/>
                  </a:cubicBezTo>
                  <a:cubicBezTo>
                    <a:pt x="469" y="1"/>
                    <a:pt x="461" y="1"/>
                    <a:pt x="459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33117" y="1009650"/>
            <a:ext cx="1195387" cy="1185863"/>
            <a:chOff x="7272338" y="868363"/>
            <a:chExt cx="1195387" cy="1185863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7272338" y="868363"/>
              <a:ext cx="992187" cy="925513"/>
            </a:xfrm>
            <a:custGeom>
              <a:avLst/>
              <a:gdLst>
                <a:gd name="T0" fmla="*/ 233 w 233"/>
                <a:gd name="T1" fmla="*/ 96 h 217"/>
                <a:gd name="T2" fmla="*/ 170 w 233"/>
                <a:gd name="T3" fmla="*/ 71 h 217"/>
                <a:gd name="T4" fmla="*/ 24 w 233"/>
                <a:gd name="T5" fmla="*/ 73 h 217"/>
                <a:gd name="T6" fmla="*/ 82 w 233"/>
                <a:gd name="T7" fmla="*/ 198 h 217"/>
                <a:gd name="T8" fmla="*/ 233 w 233"/>
                <a:gd name="T9" fmla="*/ 9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233" y="96"/>
                  </a:moveTo>
                  <a:cubicBezTo>
                    <a:pt x="233" y="96"/>
                    <a:pt x="202" y="95"/>
                    <a:pt x="170" y="71"/>
                  </a:cubicBezTo>
                  <a:cubicBezTo>
                    <a:pt x="137" y="47"/>
                    <a:pt x="48" y="0"/>
                    <a:pt x="24" y="73"/>
                  </a:cubicBezTo>
                  <a:cubicBezTo>
                    <a:pt x="4" y="133"/>
                    <a:pt x="0" y="180"/>
                    <a:pt x="82" y="198"/>
                  </a:cubicBezTo>
                  <a:cubicBezTo>
                    <a:pt x="163" y="217"/>
                    <a:pt x="225" y="150"/>
                    <a:pt x="233" y="96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272338" y="877888"/>
              <a:ext cx="987425" cy="920750"/>
            </a:xfrm>
            <a:custGeom>
              <a:avLst/>
              <a:gdLst>
                <a:gd name="T0" fmla="*/ 232 w 232"/>
                <a:gd name="T1" fmla="*/ 95 h 216"/>
                <a:gd name="T2" fmla="*/ 169 w 232"/>
                <a:gd name="T3" fmla="*/ 70 h 216"/>
                <a:gd name="T4" fmla="*/ 24 w 232"/>
                <a:gd name="T5" fmla="*/ 72 h 216"/>
                <a:gd name="T6" fmla="*/ 81 w 232"/>
                <a:gd name="T7" fmla="*/ 198 h 216"/>
                <a:gd name="T8" fmla="*/ 232 w 232"/>
                <a:gd name="T9" fmla="*/ 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6">
                  <a:moveTo>
                    <a:pt x="232" y="95"/>
                  </a:moveTo>
                  <a:cubicBezTo>
                    <a:pt x="232" y="95"/>
                    <a:pt x="202" y="94"/>
                    <a:pt x="169" y="70"/>
                  </a:cubicBezTo>
                  <a:cubicBezTo>
                    <a:pt x="137" y="47"/>
                    <a:pt x="48" y="0"/>
                    <a:pt x="24" y="72"/>
                  </a:cubicBezTo>
                  <a:cubicBezTo>
                    <a:pt x="4" y="133"/>
                    <a:pt x="0" y="179"/>
                    <a:pt x="81" y="198"/>
                  </a:cubicBezTo>
                  <a:cubicBezTo>
                    <a:pt x="163" y="216"/>
                    <a:pt x="225" y="149"/>
                    <a:pt x="232" y="95"/>
                  </a:cubicBezTo>
                  <a:close/>
                </a:path>
              </a:pathLst>
            </a:cu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488238" y="1146175"/>
              <a:ext cx="68262" cy="63500"/>
            </a:xfrm>
            <a:custGeom>
              <a:avLst/>
              <a:gdLst>
                <a:gd name="T0" fmla="*/ 2 w 16"/>
                <a:gd name="T1" fmla="*/ 4 h 15"/>
                <a:gd name="T2" fmla="*/ 5 w 16"/>
                <a:gd name="T3" fmla="*/ 14 h 15"/>
                <a:gd name="T4" fmla="*/ 14 w 16"/>
                <a:gd name="T5" fmla="*/ 10 h 15"/>
                <a:gd name="T6" fmla="*/ 11 w 16"/>
                <a:gd name="T7" fmla="*/ 1 h 15"/>
                <a:gd name="T8" fmla="*/ 2 w 16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4"/>
                  </a:moveTo>
                  <a:cubicBezTo>
                    <a:pt x="0" y="8"/>
                    <a:pt x="2" y="12"/>
                    <a:pt x="5" y="14"/>
                  </a:cubicBezTo>
                  <a:cubicBezTo>
                    <a:pt x="9" y="15"/>
                    <a:pt x="13" y="14"/>
                    <a:pt x="14" y="10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7523163" y="1704975"/>
              <a:ext cx="46037" cy="349250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740650" y="1725613"/>
              <a:ext cx="20637" cy="328613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693025" y="1222375"/>
              <a:ext cx="68262" cy="65088"/>
            </a:xfrm>
            <a:custGeom>
              <a:avLst/>
              <a:gdLst>
                <a:gd name="T0" fmla="*/ 12 w 16"/>
                <a:gd name="T1" fmla="*/ 0 h 15"/>
                <a:gd name="T2" fmla="*/ 0 w 16"/>
                <a:gd name="T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2" y="0"/>
                    <a:pt x="16" y="15"/>
                    <a:pt x="0" y="5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7685088" y="1260475"/>
              <a:ext cx="63500" cy="68263"/>
            </a:xfrm>
            <a:custGeom>
              <a:avLst/>
              <a:gdLst>
                <a:gd name="T0" fmla="*/ 10 w 15"/>
                <a:gd name="T1" fmla="*/ 0 h 16"/>
                <a:gd name="T2" fmla="*/ 0 w 15"/>
                <a:gd name="T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cubicBezTo>
                    <a:pt x="10" y="0"/>
                    <a:pt x="15" y="16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710488" y="1308100"/>
              <a:ext cx="50800" cy="47625"/>
            </a:xfrm>
            <a:custGeom>
              <a:avLst/>
              <a:gdLst>
                <a:gd name="T0" fmla="*/ 2 w 12"/>
                <a:gd name="T1" fmla="*/ 0 h 11"/>
                <a:gd name="T2" fmla="*/ 0 w 1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6" y="3"/>
                    <a:pt x="12" y="11"/>
                    <a:pt x="0" y="11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7727950" y="1252538"/>
              <a:ext cx="63500" cy="47625"/>
            </a:xfrm>
            <a:custGeom>
              <a:avLst/>
              <a:gdLst>
                <a:gd name="T0" fmla="*/ 4 w 15"/>
                <a:gd name="T1" fmla="*/ 0 h 11"/>
                <a:gd name="T2" fmla="*/ 0 w 15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1">
                  <a:moveTo>
                    <a:pt x="4" y="0"/>
                  </a:moveTo>
                  <a:cubicBezTo>
                    <a:pt x="9" y="3"/>
                    <a:pt x="15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735888" y="1290638"/>
              <a:ext cx="50800" cy="47625"/>
            </a:xfrm>
            <a:custGeom>
              <a:avLst/>
              <a:gdLst>
                <a:gd name="T0" fmla="*/ 4 w 12"/>
                <a:gd name="T1" fmla="*/ 0 h 11"/>
                <a:gd name="T2" fmla="*/ 0 w 12"/>
                <a:gd name="T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7" y="1"/>
                    <a:pt x="12" y="11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761288" y="1257300"/>
              <a:ext cx="30162" cy="30163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0" y="2"/>
                    <a:pt x="7" y="7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7740650" y="1346200"/>
              <a:ext cx="76200" cy="50800"/>
            </a:xfrm>
            <a:custGeom>
              <a:avLst/>
              <a:gdLst>
                <a:gd name="T0" fmla="*/ 0 w 18"/>
                <a:gd name="T1" fmla="*/ 0 h 12"/>
                <a:gd name="T2" fmla="*/ 3 w 18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0" y="0"/>
                    <a:pt x="18" y="12"/>
                    <a:pt x="3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7761288" y="1325563"/>
              <a:ext cx="68262" cy="58738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2" y="0"/>
                    <a:pt x="16" y="14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7769225" y="1274763"/>
              <a:ext cx="47625" cy="7143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cubicBezTo>
                    <a:pt x="11" y="8"/>
                    <a:pt x="11" y="17"/>
                    <a:pt x="0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7808913" y="1308100"/>
              <a:ext cx="46037" cy="50800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7" y="12"/>
                    <a:pt x="11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786688" y="1333500"/>
              <a:ext cx="80962" cy="809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0" y="0"/>
                    <a:pt x="19" y="19"/>
                    <a:pt x="0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7773988" y="1368425"/>
              <a:ext cx="60325" cy="68263"/>
            </a:xfrm>
            <a:custGeom>
              <a:avLst/>
              <a:gdLst>
                <a:gd name="T0" fmla="*/ 9 w 14"/>
                <a:gd name="T1" fmla="*/ 0 h 16"/>
                <a:gd name="T2" fmla="*/ 0 w 14"/>
                <a:gd name="T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6">
                  <a:moveTo>
                    <a:pt x="9" y="0"/>
                  </a:moveTo>
                  <a:cubicBezTo>
                    <a:pt x="13" y="5"/>
                    <a:pt x="14" y="16"/>
                    <a:pt x="0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824788" y="1355725"/>
              <a:ext cx="50800" cy="71438"/>
            </a:xfrm>
            <a:custGeom>
              <a:avLst/>
              <a:gdLst>
                <a:gd name="T0" fmla="*/ 3 w 12"/>
                <a:gd name="T1" fmla="*/ 0 h 17"/>
                <a:gd name="T2" fmla="*/ 0 w 12"/>
                <a:gd name="T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7">
                  <a:moveTo>
                    <a:pt x="3" y="0"/>
                  </a:moveTo>
                  <a:cubicBezTo>
                    <a:pt x="10" y="4"/>
                    <a:pt x="12" y="17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7854950" y="1368425"/>
              <a:ext cx="38100" cy="38100"/>
            </a:xfrm>
            <a:custGeom>
              <a:avLst/>
              <a:gdLst>
                <a:gd name="T0" fmla="*/ 0 w 9"/>
                <a:gd name="T1" fmla="*/ 1 h 9"/>
                <a:gd name="T2" fmla="*/ 7 w 9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cubicBezTo>
                    <a:pt x="0" y="1"/>
                    <a:pt x="9" y="9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7821613" y="1406525"/>
              <a:ext cx="33337" cy="46038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7" y="4"/>
                    <a:pt x="8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7850188" y="1397000"/>
              <a:ext cx="55562" cy="60325"/>
            </a:xfrm>
            <a:custGeom>
              <a:avLst/>
              <a:gdLst>
                <a:gd name="T0" fmla="*/ 3 w 13"/>
                <a:gd name="T1" fmla="*/ 0 h 14"/>
                <a:gd name="T2" fmla="*/ 0 w 13"/>
                <a:gd name="T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cubicBezTo>
                    <a:pt x="13" y="4"/>
                    <a:pt x="10" y="14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7885113" y="1409700"/>
              <a:ext cx="33337" cy="555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8" y="13"/>
                    <a:pt x="8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7880350" y="1439863"/>
              <a:ext cx="34925" cy="30163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8" y="4"/>
                    <a:pt x="3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7280275" y="1098550"/>
              <a:ext cx="111125" cy="158750"/>
            </a:xfrm>
            <a:custGeom>
              <a:avLst/>
              <a:gdLst>
                <a:gd name="T0" fmla="*/ 70 w 70"/>
                <a:gd name="T1" fmla="*/ 38 h 100"/>
                <a:gd name="T2" fmla="*/ 24 w 70"/>
                <a:gd name="T3" fmla="*/ 0 h 100"/>
                <a:gd name="T4" fmla="*/ 43 w 70"/>
                <a:gd name="T5" fmla="*/ 65 h 100"/>
                <a:gd name="T6" fmla="*/ 0 w 70"/>
                <a:gd name="T7" fmla="*/ 81 h 100"/>
                <a:gd name="T8" fmla="*/ 46 w 70"/>
                <a:gd name="T9" fmla="*/ 100 h 100"/>
                <a:gd name="T10" fmla="*/ 70 w 70"/>
                <a:gd name="T11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00">
                  <a:moveTo>
                    <a:pt x="70" y="38"/>
                  </a:moveTo>
                  <a:lnTo>
                    <a:pt x="24" y="0"/>
                  </a:lnTo>
                  <a:lnTo>
                    <a:pt x="43" y="65"/>
                  </a:lnTo>
                  <a:lnTo>
                    <a:pt x="0" y="81"/>
                  </a:lnTo>
                  <a:lnTo>
                    <a:pt x="46" y="100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8196263" y="1047750"/>
              <a:ext cx="271462" cy="234950"/>
            </a:xfrm>
            <a:custGeom>
              <a:avLst/>
              <a:gdLst>
                <a:gd name="T0" fmla="*/ 15 w 64"/>
                <a:gd name="T1" fmla="*/ 55 h 55"/>
                <a:gd name="T2" fmla="*/ 15 w 64"/>
                <a:gd name="T3" fmla="*/ 11 h 55"/>
                <a:gd name="T4" fmla="*/ 5 w 64"/>
                <a:gd name="T5" fmla="*/ 32 h 55"/>
                <a:gd name="T6" fmla="*/ 23 w 64"/>
                <a:gd name="T7" fmla="*/ 33 h 55"/>
                <a:gd name="T8" fmla="*/ 12 w 64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15" y="55"/>
                  </a:moveTo>
                  <a:cubicBezTo>
                    <a:pt x="64" y="48"/>
                    <a:pt x="42" y="0"/>
                    <a:pt x="15" y="11"/>
                  </a:cubicBezTo>
                  <a:cubicBezTo>
                    <a:pt x="6" y="15"/>
                    <a:pt x="0" y="24"/>
                    <a:pt x="5" y="32"/>
                  </a:cubicBezTo>
                  <a:cubicBezTo>
                    <a:pt x="13" y="43"/>
                    <a:pt x="23" y="33"/>
                    <a:pt x="23" y="33"/>
                  </a:cubicBezTo>
                  <a:cubicBezTo>
                    <a:pt x="27" y="30"/>
                    <a:pt x="20" y="17"/>
                    <a:pt x="12" y="25"/>
                  </a:cubicBezTo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195324" y="2418538"/>
            <a:ext cx="19800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02 </a:t>
            </a: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8413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8172101" y="2446936"/>
            <a:ext cx="1738382" cy="690194"/>
            <a:chOff x="9028198" y="2103916"/>
            <a:chExt cx="2317843" cy="920258"/>
          </a:xfrm>
        </p:grpSpPr>
        <p:sp>
          <p:nvSpPr>
            <p:cNvPr id="3" name="TextBox 59"/>
            <p:cNvSpPr txBox="1"/>
            <p:nvPr/>
          </p:nvSpPr>
          <p:spPr>
            <a:xfrm>
              <a:off x="9120383" y="2470177"/>
              <a:ext cx="2225658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4" name="TextBox 60"/>
            <p:cNvSpPr txBox="1"/>
            <p:nvPr/>
          </p:nvSpPr>
          <p:spPr>
            <a:xfrm>
              <a:off x="9028198" y="2103916"/>
              <a:ext cx="17627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Price</a:t>
              </a:r>
            </a:p>
          </p:txBody>
        </p:sp>
      </p:grpSp>
      <p:grpSp>
        <p:nvGrpSpPr>
          <p:cNvPr id="5" name="Group 61"/>
          <p:cNvGrpSpPr/>
          <p:nvPr/>
        </p:nvGrpSpPr>
        <p:grpSpPr>
          <a:xfrm>
            <a:off x="8172101" y="3787084"/>
            <a:ext cx="1738382" cy="690194"/>
            <a:chOff x="9028198" y="2103916"/>
            <a:chExt cx="2317843" cy="920258"/>
          </a:xfrm>
        </p:grpSpPr>
        <p:sp>
          <p:nvSpPr>
            <p:cNvPr id="6" name="TextBox 62"/>
            <p:cNvSpPr txBox="1"/>
            <p:nvPr/>
          </p:nvSpPr>
          <p:spPr>
            <a:xfrm>
              <a:off x="9120385" y="2470177"/>
              <a:ext cx="2225656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7" name="TextBox 63"/>
            <p:cNvSpPr txBox="1"/>
            <p:nvPr/>
          </p:nvSpPr>
          <p:spPr>
            <a:xfrm>
              <a:off x="9028198" y="2103916"/>
              <a:ext cx="20047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Distribution</a:t>
              </a:r>
            </a:p>
          </p:txBody>
        </p:sp>
      </p:grpSp>
      <p:grpSp>
        <p:nvGrpSpPr>
          <p:cNvPr id="8" name="Group 3"/>
          <p:cNvGrpSpPr/>
          <p:nvPr/>
        </p:nvGrpSpPr>
        <p:grpSpPr>
          <a:xfrm>
            <a:off x="3922001" y="2549091"/>
            <a:ext cx="540725" cy="540725"/>
            <a:chOff x="3324335" y="2585988"/>
            <a:chExt cx="720966" cy="720966"/>
          </a:xfrm>
        </p:grpSpPr>
        <p:sp>
          <p:nvSpPr>
            <p:cNvPr id="9" name="Rounded Rectangle 53"/>
            <p:cNvSpPr/>
            <p:nvPr/>
          </p:nvSpPr>
          <p:spPr>
            <a:xfrm>
              <a:off x="3324335" y="2585988"/>
              <a:ext cx="720966" cy="720966"/>
            </a:xfrm>
            <a:prstGeom prst="roundRect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0" name="AutoShape 125"/>
            <p:cNvSpPr/>
            <p:nvPr/>
          </p:nvSpPr>
          <p:spPr bwMode="auto">
            <a:xfrm>
              <a:off x="3482683" y="2734261"/>
              <a:ext cx="422477" cy="42078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8575" tIns="28575" rIns="28575" bIns="28575" anchor="ctr"/>
            <a:lstStyle/>
            <a:p>
              <a:endParaRPr lang="en-US" sz="1013"/>
            </a:p>
          </p:txBody>
        </p:sp>
      </p:grpSp>
      <p:grpSp>
        <p:nvGrpSpPr>
          <p:cNvPr id="11" name="Group 4"/>
          <p:cNvGrpSpPr/>
          <p:nvPr/>
        </p:nvGrpSpPr>
        <p:grpSpPr>
          <a:xfrm>
            <a:off x="7548153" y="2552137"/>
            <a:ext cx="540725" cy="540725"/>
            <a:chOff x="8159204" y="2590050"/>
            <a:chExt cx="720966" cy="720966"/>
          </a:xfrm>
        </p:grpSpPr>
        <p:sp>
          <p:nvSpPr>
            <p:cNvPr id="12" name="Rounded Rectangle 65"/>
            <p:cNvSpPr/>
            <p:nvPr/>
          </p:nvSpPr>
          <p:spPr>
            <a:xfrm>
              <a:off x="8159204" y="2590050"/>
              <a:ext cx="720966" cy="720966"/>
            </a:xfrm>
            <a:prstGeom prst="roundRect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3" name="AutoShape 15"/>
            <p:cNvSpPr/>
            <p:nvPr/>
          </p:nvSpPr>
          <p:spPr bwMode="auto">
            <a:xfrm>
              <a:off x="8348665" y="2789086"/>
              <a:ext cx="336036" cy="327677"/>
            </a:xfrm>
            <a:custGeom>
              <a:avLst/>
              <a:gdLst>
                <a:gd name="T0" fmla="+- 0 10782 53"/>
                <a:gd name="T1" fmla="*/ T0 w 21459"/>
                <a:gd name="T2" fmla="+- 0 10819 39"/>
                <a:gd name="T3" fmla="*/ 10819 h 21561"/>
                <a:gd name="T4" fmla="+- 0 10782 53"/>
                <a:gd name="T5" fmla="*/ T4 w 21459"/>
                <a:gd name="T6" fmla="+- 0 10819 39"/>
                <a:gd name="T7" fmla="*/ 10819 h 21561"/>
                <a:gd name="T8" fmla="+- 0 10782 53"/>
                <a:gd name="T9" fmla="*/ T8 w 21459"/>
                <a:gd name="T10" fmla="+- 0 10819 39"/>
                <a:gd name="T11" fmla="*/ 10819 h 21561"/>
                <a:gd name="T12" fmla="+- 0 10782 53"/>
                <a:gd name="T13" fmla="*/ T12 w 21459"/>
                <a:gd name="T14" fmla="+- 0 10819 39"/>
                <a:gd name="T15" fmla="*/ 10819 h 215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59" h="21561">
                  <a:moveTo>
                    <a:pt x="20359" y="4319"/>
                  </a:moveTo>
                  <a:cubicBezTo>
                    <a:pt x="20703" y="4451"/>
                    <a:pt x="20960" y="4653"/>
                    <a:pt x="21125" y="4923"/>
                  </a:cubicBezTo>
                  <a:cubicBezTo>
                    <a:pt x="21468" y="5418"/>
                    <a:pt x="21546" y="6025"/>
                    <a:pt x="21363" y="6735"/>
                  </a:cubicBezTo>
                  <a:lnTo>
                    <a:pt x="17812" y="19432"/>
                  </a:lnTo>
                  <a:cubicBezTo>
                    <a:pt x="17663" y="20051"/>
                    <a:pt x="17338" y="20561"/>
                    <a:pt x="16840" y="20960"/>
                  </a:cubicBezTo>
                  <a:cubicBezTo>
                    <a:pt x="16342" y="21361"/>
                    <a:pt x="15810" y="21560"/>
                    <a:pt x="15242" y="21560"/>
                  </a:cubicBezTo>
                  <a:lnTo>
                    <a:pt x="3374" y="21560"/>
                  </a:lnTo>
                  <a:cubicBezTo>
                    <a:pt x="3031" y="21560"/>
                    <a:pt x="2698" y="21496"/>
                    <a:pt x="2378" y="21358"/>
                  </a:cubicBezTo>
                  <a:cubicBezTo>
                    <a:pt x="2056" y="21223"/>
                    <a:pt x="1747" y="21042"/>
                    <a:pt x="1456" y="20810"/>
                  </a:cubicBezTo>
                  <a:cubicBezTo>
                    <a:pt x="1162" y="20581"/>
                    <a:pt x="906" y="20312"/>
                    <a:pt x="683" y="19998"/>
                  </a:cubicBezTo>
                  <a:cubicBezTo>
                    <a:pt x="463" y="19685"/>
                    <a:pt x="287" y="19345"/>
                    <a:pt x="161" y="18978"/>
                  </a:cubicBezTo>
                  <a:cubicBezTo>
                    <a:pt x="-46" y="18345"/>
                    <a:pt x="-53" y="17750"/>
                    <a:pt x="138" y="17199"/>
                  </a:cubicBezTo>
                  <a:cubicBezTo>
                    <a:pt x="156" y="17049"/>
                    <a:pt x="172" y="16900"/>
                    <a:pt x="188" y="16759"/>
                  </a:cubicBezTo>
                  <a:cubicBezTo>
                    <a:pt x="206" y="16613"/>
                    <a:pt x="222" y="16449"/>
                    <a:pt x="237" y="16273"/>
                  </a:cubicBezTo>
                  <a:cubicBezTo>
                    <a:pt x="237" y="16179"/>
                    <a:pt x="222" y="16082"/>
                    <a:pt x="188" y="15985"/>
                  </a:cubicBezTo>
                  <a:cubicBezTo>
                    <a:pt x="156" y="15889"/>
                    <a:pt x="146" y="15792"/>
                    <a:pt x="161" y="15695"/>
                  </a:cubicBezTo>
                  <a:cubicBezTo>
                    <a:pt x="180" y="15549"/>
                    <a:pt x="245" y="15402"/>
                    <a:pt x="358" y="15256"/>
                  </a:cubicBezTo>
                  <a:cubicBezTo>
                    <a:pt x="471" y="15109"/>
                    <a:pt x="578" y="14942"/>
                    <a:pt x="678" y="14757"/>
                  </a:cubicBezTo>
                  <a:cubicBezTo>
                    <a:pt x="872" y="14411"/>
                    <a:pt x="1060" y="13986"/>
                    <a:pt x="1249" y="13485"/>
                  </a:cubicBezTo>
                  <a:cubicBezTo>
                    <a:pt x="1438" y="12987"/>
                    <a:pt x="1574" y="12553"/>
                    <a:pt x="1655" y="12190"/>
                  </a:cubicBezTo>
                  <a:cubicBezTo>
                    <a:pt x="1689" y="12040"/>
                    <a:pt x="1686" y="11896"/>
                    <a:pt x="1642" y="11762"/>
                  </a:cubicBezTo>
                  <a:cubicBezTo>
                    <a:pt x="1603" y="11627"/>
                    <a:pt x="1597" y="11504"/>
                    <a:pt x="1631" y="11389"/>
                  </a:cubicBezTo>
                  <a:cubicBezTo>
                    <a:pt x="1665" y="11240"/>
                    <a:pt x="1734" y="11111"/>
                    <a:pt x="1838" y="11005"/>
                  </a:cubicBezTo>
                  <a:cubicBezTo>
                    <a:pt x="1943" y="10897"/>
                    <a:pt x="2027" y="10788"/>
                    <a:pt x="2095" y="10671"/>
                  </a:cubicBezTo>
                  <a:cubicBezTo>
                    <a:pt x="2179" y="10507"/>
                    <a:pt x="2268" y="10308"/>
                    <a:pt x="2365" y="10082"/>
                  </a:cubicBezTo>
                  <a:cubicBezTo>
                    <a:pt x="2459" y="9859"/>
                    <a:pt x="2551" y="9628"/>
                    <a:pt x="2635" y="9390"/>
                  </a:cubicBezTo>
                  <a:cubicBezTo>
                    <a:pt x="2719" y="9150"/>
                    <a:pt x="2784" y="8918"/>
                    <a:pt x="2837" y="8690"/>
                  </a:cubicBezTo>
                  <a:cubicBezTo>
                    <a:pt x="2887" y="8461"/>
                    <a:pt x="2918" y="8271"/>
                    <a:pt x="2936" y="8118"/>
                  </a:cubicBezTo>
                  <a:cubicBezTo>
                    <a:pt x="2952" y="7972"/>
                    <a:pt x="2944" y="7816"/>
                    <a:pt x="2910" y="7655"/>
                  </a:cubicBezTo>
                  <a:cubicBezTo>
                    <a:pt x="2876" y="7497"/>
                    <a:pt x="2876" y="7365"/>
                    <a:pt x="2910" y="7248"/>
                  </a:cubicBezTo>
                  <a:cubicBezTo>
                    <a:pt x="2960" y="7101"/>
                    <a:pt x="3046" y="6978"/>
                    <a:pt x="3167" y="6878"/>
                  </a:cubicBezTo>
                  <a:cubicBezTo>
                    <a:pt x="3288" y="6778"/>
                    <a:pt x="3390" y="6664"/>
                    <a:pt x="3476" y="6532"/>
                  </a:cubicBezTo>
                  <a:cubicBezTo>
                    <a:pt x="3557" y="6421"/>
                    <a:pt x="3649" y="6263"/>
                    <a:pt x="3746" y="6049"/>
                  </a:cubicBezTo>
                  <a:cubicBezTo>
                    <a:pt x="3840" y="5841"/>
                    <a:pt x="3937" y="5609"/>
                    <a:pt x="4034" y="5354"/>
                  </a:cubicBezTo>
                  <a:cubicBezTo>
                    <a:pt x="4129" y="5102"/>
                    <a:pt x="4210" y="4856"/>
                    <a:pt x="4278" y="4618"/>
                  </a:cubicBezTo>
                  <a:cubicBezTo>
                    <a:pt x="4344" y="4381"/>
                    <a:pt x="4385" y="4170"/>
                    <a:pt x="4404" y="3979"/>
                  </a:cubicBezTo>
                  <a:cubicBezTo>
                    <a:pt x="4420" y="3868"/>
                    <a:pt x="4404" y="3754"/>
                    <a:pt x="4354" y="3636"/>
                  </a:cubicBezTo>
                  <a:cubicBezTo>
                    <a:pt x="4304" y="3519"/>
                    <a:pt x="4294" y="3390"/>
                    <a:pt x="4328" y="3249"/>
                  </a:cubicBezTo>
                  <a:cubicBezTo>
                    <a:pt x="4362" y="3120"/>
                    <a:pt x="4438" y="2980"/>
                    <a:pt x="4561" y="2836"/>
                  </a:cubicBezTo>
                  <a:cubicBezTo>
                    <a:pt x="4682" y="2692"/>
                    <a:pt x="4792" y="2543"/>
                    <a:pt x="4894" y="2393"/>
                  </a:cubicBezTo>
                  <a:cubicBezTo>
                    <a:pt x="5025" y="2159"/>
                    <a:pt x="5145" y="1886"/>
                    <a:pt x="5250" y="1573"/>
                  </a:cubicBezTo>
                  <a:cubicBezTo>
                    <a:pt x="5355" y="1262"/>
                    <a:pt x="5481" y="975"/>
                    <a:pt x="5625" y="717"/>
                  </a:cubicBezTo>
                  <a:cubicBezTo>
                    <a:pt x="5772" y="462"/>
                    <a:pt x="5966" y="259"/>
                    <a:pt x="6204" y="116"/>
                  </a:cubicBezTo>
                  <a:cubicBezTo>
                    <a:pt x="6440" y="-31"/>
                    <a:pt x="6767" y="-39"/>
                    <a:pt x="7176" y="92"/>
                  </a:cubicBezTo>
                  <a:lnTo>
                    <a:pt x="7150" y="151"/>
                  </a:lnTo>
                  <a:cubicBezTo>
                    <a:pt x="7409" y="54"/>
                    <a:pt x="7635" y="10"/>
                    <a:pt x="7829" y="10"/>
                  </a:cubicBezTo>
                  <a:lnTo>
                    <a:pt x="17613" y="10"/>
                  </a:lnTo>
                  <a:cubicBezTo>
                    <a:pt x="18266" y="10"/>
                    <a:pt x="18764" y="277"/>
                    <a:pt x="19107" y="805"/>
                  </a:cubicBezTo>
                  <a:cubicBezTo>
                    <a:pt x="19448" y="1303"/>
                    <a:pt x="19524" y="1904"/>
                    <a:pt x="19330" y="2616"/>
                  </a:cubicBezTo>
                  <a:lnTo>
                    <a:pt x="15782" y="15329"/>
                  </a:lnTo>
                  <a:cubicBezTo>
                    <a:pt x="15630" y="15918"/>
                    <a:pt x="15307" y="16419"/>
                    <a:pt x="14809" y="16829"/>
                  </a:cubicBezTo>
                  <a:cubicBezTo>
                    <a:pt x="14312" y="17243"/>
                    <a:pt x="13782" y="17448"/>
                    <a:pt x="13221" y="17448"/>
                  </a:cubicBezTo>
                  <a:lnTo>
                    <a:pt x="2019" y="17448"/>
                  </a:lnTo>
                  <a:cubicBezTo>
                    <a:pt x="1935" y="17448"/>
                    <a:pt x="1852" y="17460"/>
                    <a:pt x="1762" y="17477"/>
                  </a:cubicBezTo>
                  <a:cubicBezTo>
                    <a:pt x="1676" y="17495"/>
                    <a:pt x="1597" y="17551"/>
                    <a:pt x="1529" y="17644"/>
                  </a:cubicBezTo>
                  <a:cubicBezTo>
                    <a:pt x="1430" y="17832"/>
                    <a:pt x="1430" y="18096"/>
                    <a:pt x="1529" y="18430"/>
                  </a:cubicBezTo>
                  <a:cubicBezTo>
                    <a:pt x="1665" y="18834"/>
                    <a:pt x="1914" y="19186"/>
                    <a:pt x="2284" y="19488"/>
                  </a:cubicBezTo>
                  <a:cubicBezTo>
                    <a:pt x="2651" y="19796"/>
                    <a:pt x="3015" y="19945"/>
                    <a:pt x="3374" y="19945"/>
                  </a:cubicBezTo>
                  <a:lnTo>
                    <a:pt x="15242" y="19945"/>
                  </a:lnTo>
                  <a:cubicBezTo>
                    <a:pt x="15485" y="19945"/>
                    <a:pt x="15724" y="19846"/>
                    <a:pt x="15962" y="19643"/>
                  </a:cubicBezTo>
                  <a:cubicBezTo>
                    <a:pt x="16201" y="19444"/>
                    <a:pt x="16358" y="19221"/>
                    <a:pt x="16434" y="18975"/>
                  </a:cubicBezTo>
                  <a:lnTo>
                    <a:pt x="20310" y="5128"/>
                  </a:lnTo>
                  <a:cubicBezTo>
                    <a:pt x="20344" y="4979"/>
                    <a:pt x="20365" y="4841"/>
                    <a:pt x="20373" y="4715"/>
                  </a:cubicBezTo>
                  <a:cubicBezTo>
                    <a:pt x="20378" y="4592"/>
                    <a:pt x="20373" y="4460"/>
                    <a:pt x="20359" y="4319"/>
                  </a:cubicBezTo>
                  <a:moveTo>
                    <a:pt x="6285" y="8083"/>
                  </a:moveTo>
                  <a:cubicBezTo>
                    <a:pt x="6201" y="8446"/>
                    <a:pt x="6311" y="8628"/>
                    <a:pt x="6610" y="8628"/>
                  </a:cubicBezTo>
                  <a:lnTo>
                    <a:pt x="14325" y="8628"/>
                  </a:lnTo>
                  <a:cubicBezTo>
                    <a:pt x="14461" y="8628"/>
                    <a:pt x="14587" y="8578"/>
                    <a:pt x="14707" y="8473"/>
                  </a:cubicBezTo>
                  <a:cubicBezTo>
                    <a:pt x="14830" y="8370"/>
                    <a:pt x="14906" y="8238"/>
                    <a:pt x="14940" y="8083"/>
                  </a:cubicBezTo>
                  <a:lnTo>
                    <a:pt x="15242" y="7028"/>
                  </a:lnTo>
                  <a:cubicBezTo>
                    <a:pt x="15276" y="6881"/>
                    <a:pt x="15263" y="6752"/>
                    <a:pt x="15205" y="6641"/>
                  </a:cubicBezTo>
                  <a:cubicBezTo>
                    <a:pt x="15145" y="6535"/>
                    <a:pt x="15051" y="6483"/>
                    <a:pt x="14914" y="6483"/>
                  </a:cubicBezTo>
                  <a:lnTo>
                    <a:pt x="7202" y="6483"/>
                  </a:lnTo>
                  <a:cubicBezTo>
                    <a:pt x="7066" y="6483"/>
                    <a:pt x="6935" y="6532"/>
                    <a:pt x="6807" y="6638"/>
                  </a:cubicBezTo>
                  <a:cubicBezTo>
                    <a:pt x="6676" y="6740"/>
                    <a:pt x="6594" y="6869"/>
                    <a:pt x="6560" y="7028"/>
                  </a:cubicBezTo>
                  <a:lnTo>
                    <a:pt x="6285" y="8083"/>
                  </a:lnTo>
                  <a:close/>
                  <a:moveTo>
                    <a:pt x="7150" y="4867"/>
                  </a:moveTo>
                  <a:cubicBezTo>
                    <a:pt x="7116" y="5017"/>
                    <a:pt x="7132" y="5140"/>
                    <a:pt x="7195" y="5240"/>
                  </a:cubicBezTo>
                  <a:cubicBezTo>
                    <a:pt x="7257" y="5336"/>
                    <a:pt x="7354" y="5386"/>
                    <a:pt x="7488" y="5386"/>
                  </a:cubicBezTo>
                  <a:lnTo>
                    <a:pt x="15192" y="5386"/>
                  </a:lnTo>
                  <a:cubicBezTo>
                    <a:pt x="15326" y="5386"/>
                    <a:pt x="15451" y="5336"/>
                    <a:pt x="15575" y="5240"/>
                  </a:cubicBezTo>
                  <a:cubicBezTo>
                    <a:pt x="15695" y="5140"/>
                    <a:pt x="15784" y="5017"/>
                    <a:pt x="15845" y="4867"/>
                  </a:cubicBezTo>
                  <a:lnTo>
                    <a:pt x="16120" y="3771"/>
                  </a:lnTo>
                  <a:cubicBezTo>
                    <a:pt x="16154" y="3622"/>
                    <a:pt x="16141" y="3493"/>
                    <a:pt x="16083" y="3387"/>
                  </a:cubicBezTo>
                  <a:cubicBezTo>
                    <a:pt x="16023" y="3279"/>
                    <a:pt x="15923" y="3223"/>
                    <a:pt x="15782" y="3223"/>
                  </a:cubicBezTo>
                  <a:lnTo>
                    <a:pt x="8078" y="3223"/>
                  </a:lnTo>
                  <a:cubicBezTo>
                    <a:pt x="7944" y="3223"/>
                    <a:pt x="7818" y="3279"/>
                    <a:pt x="7695" y="3387"/>
                  </a:cubicBezTo>
                  <a:cubicBezTo>
                    <a:pt x="7575" y="3493"/>
                    <a:pt x="7488" y="3622"/>
                    <a:pt x="7438" y="3771"/>
                  </a:cubicBezTo>
                  <a:lnTo>
                    <a:pt x="7150" y="48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8575" tIns="28575" rIns="28575" bIns="28575" anchor="ctr"/>
            <a:lstStyle/>
            <a:p>
              <a:pPr defTabSz="256699">
                <a:defRPr/>
              </a:pPr>
              <a:endParaRPr lang="es-ES" sz="1575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4" name="Group 5"/>
          <p:cNvGrpSpPr/>
          <p:nvPr/>
        </p:nvGrpSpPr>
        <p:grpSpPr>
          <a:xfrm>
            <a:off x="7548153" y="3890475"/>
            <a:ext cx="540725" cy="540725"/>
            <a:chOff x="8159204" y="4374500"/>
            <a:chExt cx="720966" cy="720966"/>
          </a:xfrm>
        </p:grpSpPr>
        <p:sp>
          <p:nvSpPr>
            <p:cNvPr id="15" name="Rounded Rectangle 68"/>
            <p:cNvSpPr/>
            <p:nvPr/>
          </p:nvSpPr>
          <p:spPr>
            <a:xfrm>
              <a:off x="8159204" y="4374500"/>
              <a:ext cx="720966" cy="720966"/>
            </a:xfrm>
            <a:prstGeom prst="roundRect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6" name="Freeform 328"/>
            <p:cNvSpPr>
              <a:spLocks noChangeAspect="1" noChangeArrowheads="1"/>
            </p:cNvSpPr>
            <p:nvPr/>
          </p:nvSpPr>
          <p:spPr bwMode="auto">
            <a:xfrm>
              <a:off x="8280400" y="4633093"/>
              <a:ext cx="442401" cy="246812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82839" tIns="91419" rIns="182839" bIns="91419" anchor="ctr"/>
            <a:lstStyle/>
            <a:p>
              <a:pPr>
                <a:defRPr/>
              </a:pPr>
              <a:endParaRPr lang="en-US" sz="18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2"/>
          <p:cNvGrpSpPr/>
          <p:nvPr/>
        </p:nvGrpSpPr>
        <p:grpSpPr>
          <a:xfrm>
            <a:off x="3922001" y="3887428"/>
            <a:ext cx="540725" cy="540725"/>
            <a:chOff x="3324335" y="4370438"/>
            <a:chExt cx="720966" cy="720966"/>
          </a:xfrm>
        </p:grpSpPr>
        <p:sp>
          <p:nvSpPr>
            <p:cNvPr id="18" name="Rounded Rectangle 56"/>
            <p:cNvSpPr/>
            <p:nvPr/>
          </p:nvSpPr>
          <p:spPr>
            <a:xfrm>
              <a:off x="3324335" y="4370438"/>
              <a:ext cx="720966" cy="720966"/>
            </a:xfrm>
            <a:prstGeom prst="roundRect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19" name="Group 457"/>
            <p:cNvGrpSpPr/>
            <p:nvPr/>
          </p:nvGrpSpPr>
          <p:grpSpPr bwMode="auto">
            <a:xfrm>
              <a:off x="3442740" y="4573738"/>
              <a:ext cx="485876" cy="306168"/>
              <a:chOff x="0" y="0"/>
              <a:chExt cx="575" cy="363"/>
            </a:xfrm>
            <a:solidFill>
              <a:schemeClr val="bg1"/>
            </a:solidFill>
          </p:grpSpPr>
          <p:sp>
            <p:nvSpPr>
              <p:cNvPr id="20" name="AutoShape 455"/>
              <p:cNvSpPr/>
              <p:nvPr/>
            </p:nvSpPr>
            <p:spPr bwMode="auto">
              <a:xfrm>
                <a:off x="0" y="104"/>
                <a:ext cx="205" cy="259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w 2147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470" h="21600">
                    <a:moveTo>
                      <a:pt x="13938" y="18089"/>
                    </a:moveTo>
                    <a:lnTo>
                      <a:pt x="13938" y="18075"/>
                    </a:lnTo>
                    <a:cubicBezTo>
                      <a:pt x="13949" y="17312"/>
                      <a:pt x="14370" y="14919"/>
                      <a:pt x="18829" y="12741"/>
                    </a:cubicBezTo>
                    <a:cubicBezTo>
                      <a:pt x="19646" y="11856"/>
                      <a:pt x="20317" y="10649"/>
                      <a:pt x="21003" y="9256"/>
                    </a:cubicBezTo>
                    <a:cubicBezTo>
                      <a:pt x="21476" y="8293"/>
                      <a:pt x="21396" y="7471"/>
                      <a:pt x="21396" y="6302"/>
                    </a:cubicBezTo>
                    <a:cubicBezTo>
                      <a:pt x="21396" y="5437"/>
                      <a:pt x="21600" y="4050"/>
                      <a:pt x="21332" y="3287"/>
                    </a:cubicBezTo>
                    <a:cubicBezTo>
                      <a:pt x="20424" y="712"/>
                      <a:pt x="18134" y="0"/>
                      <a:pt x="15449" y="0"/>
                    </a:cubicBezTo>
                    <a:cubicBezTo>
                      <a:pt x="12764" y="0"/>
                      <a:pt x="10471" y="714"/>
                      <a:pt x="9566" y="3295"/>
                    </a:cubicBezTo>
                    <a:cubicBezTo>
                      <a:pt x="9299" y="4054"/>
                      <a:pt x="9504" y="5439"/>
                      <a:pt x="9504" y="6301"/>
                    </a:cubicBezTo>
                    <a:cubicBezTo>
                      <a:pt x="9504" y="7473"/>
                      <a:pt x="9424" y="8297"/>
                      <a:pt x="9900" y="9263"/>
                    </a:cubicBezTo>
                    <a:cubicBezTo>
                      <a:pt x="10724" y="10935"/>
                      <a:pt x="11509" y="12336"/>
                      <a:pt x="12556" y="13231"/>
                    </a:cubicBezTo>
                    <a:cubicBezTo>
                      <a:pt x="8479" y="13828"/>
                      <a:pt x="5724" y="15525"/>
                      <a:pt x="3865" y="16187"/>
                    </a:cubicBezTo>
                    <a:cubicBezTo>
                      <a:pt x="18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0"/>
                    </a:lnTo>
                    <a:lnTo>
                      <a:pt x="13940" y="18089"/>
                    </a:lnTo>
                    <a:lnTo>
                      <a:pt x="13938" y="18089"/>
                    </a:lnTo>
                    <a:close/>
                    <a:moveTo>
                      <a:pt x="13938" y="1808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456724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AutoShape 456"/>
              <p:cNvSpPr/>
              <p:nvPr/>
            </p:nvSpPr>
            <p:spPr bwMode="auto">
              <a:xfrm>
                <a:off x="168" y="0"/>
                <a:ext cx="407" cy="3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2"/>
                    </a:moveTo>
                    <a:cubicBezTo>
                      <a:pt x="17591" y="15518"/>
                      <a:pt x="15655" y="13809"/>
                      <a:pt x="12789" y="13222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8"/>
                      <a:pt x="14876" y="3287"/>
                    </a:cubicBezTo>
                    <a:cubicBezTo>
                      <a:pt x="14244" y="710"/>
                      <a:pt x="12647" y="0"/>
                      <a:pt x="10775" y="0"/>
                    </a:cubicBezTo>
                    <a:cubicBezTo>
                      <a:pt x="8902" y="0"/>
                      <a:pt x="7303" y="714"/>
                      <a:pt x="6672" y="3294"/>
                    </a:cubicBezTo>
                    <a:cubicBezTo>
                      <a:pt x="6486" y="4054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2"/>
                    </a:cubicBezTo>
                    <a:cubicBezTo>
                      <a:pt x="7479" y="10934"/>
                      <a:pt x="8026" y="12336"/>
                      <a:pt x="8756" y="13231"/>
                    </a:cubicBezTo>
                    <a:cubicBezTo>
                      <a:pt x="5913" y="13828"/>
                      <a:pt x="3991" y="15526"/>
                      <a:pt x="2695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2"/>
                    </a:cubicBezTo>
                    <a:close/>
                    <a:moveTo>
                      <a:pt x="18895" y="1618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456724"/>
                <a:endParaRPr lang="en-US" sz="18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Group 1"/>
          <p:cNvGrpSpPr/>
          <p:nvPr/>
        </p:nvGrpSpPr>
        <p:grpSpPr>
          <a:xfrm>
            <a:off x="4637300" y="2065729"/>
            <a:ext cx="2799367" cy="2774643"/>
            <a:chOff x="4240051" y="1903405"/>
            <a:chExt cx="3732489" cy="3699524"/>
          </a:xfrm>
        </p:grpSpPr>
        <p:grpSp>
          <p:nvGrpSpPr>
            <p:cNvPr id="23" name="Group 82"/>
            <p:cNvGrpSpPr/>
            <p:nvPr/>
          </p:nvGrpSpPr>
          <p:grpSpPr>
            <a:xfrm>
              <a:off x="4240051" y="1903405"/>
              <a:ext cx="3732489" cy="3699524"/>
              <a:chOff x="4039911" y="1848202"/>
              <a:chExt cx="4108611" cy="4072324"/>
            </a:xfrm>
          </p:grpSpPr>
          <p:sp>
            <p:nvSpPr>
              <p:cNvPr id="28" name="Block Arc 83"/>
              <p:cNvSpPr/>
              <p:nvPr/>
            </p:nvSpPr>
            <p:spPr>
              <a:xfrm rot="210717">
                <a:off x="4264764" y="2073054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D0BB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Block Arc 84"/>
              <p:cNvSpPr/>
              <p:nvPr/>
            </p:nvSpPr>
            <p:spPr>
              <a:xfrm rot="5610717">
                <a:off x="4261195" y="2073053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9E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85"/>
              <p:cNvSpPr/>
              <p:nvPr/>
            </p:nvSpPr>
            <p:spPr>
              <a:xfrm rot="11010717">
                <a:off x="4261194" y="2033199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D0BB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86"/>
              <p:cNvSpPr/>
              <p:nvPr/>
            </p:nvSpPr>
            <p:spPr>
              <a:xfrm rot="16410717">
                <a:off x="4264763" y="2078584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9E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87"/>
              <p:cNvSpPr/>
              <p:nvPr/>
            </p:nvSpPr>
            <p:spPr>
              <a:xfrm rot="5400000">
                <a:off x="5615079" y="2090661"/>
                <a:ext cx="1399318" cy="914400"/>
              </a:xfrm>
              <a:prstGeom prst="triangle">
                <a:avLst/>
              </a:prstGeom>
              <a:solidFill>
                <a:srgbClr val="D0BB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3" name="Isosceles Triangle 88"/>
              <p:cNvSpPr/>
              <p:nvPr/>
            </p:nvSpPr>
            <p:spPr>
              <a:xfrm rot="10800000">
                <a:off x="6749204" y="3665827"/>
                <a:ext cx="1399318" cy="914400"/>
              </a:xfrm>
              <a:prstGeom prst="triangle">
                <a:avLst/>
              </a:prstGeom>
              <a:solidFill>
                <a:srgbClr val="9E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4" name="Isosceles Triangle 89"/>
              <p:cNvSpPr/>
              <p:nvPr/>
            </p:nvSpPr>
            <p:spPr>
              <a:xfrm rot="16200000">
                <a:off x="5174036" y="4763667"/>
                <a:ext cx="1399318" cy="914400"/>
              </a:xfrm>
              <a:prstGeom prst="triangle">
                <a:avLst/>
              </a:prstGeom>
              <a:solidFill>
                <a:srgbClr val="D0BB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35" name="Isosceles Triangle 90"/>
              <p:cNvSpPr/>
              <p:nvPr/>
            </p:nvSpPr>
            <p:spPr>
              <a:xfrm>
                <a:off x="4039911" y="3233885"/>
                <a:ext cx="1399318" cy="914400"/>
              </a:xfrm>
              <a:prstGeom prst="triangle">
                <a:avLst/>
              </a:prstGeom>
              <a:solidFill>
                <a:srgbClr val="9E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24" name="TextBox 72"/>
            <p:cNvSpPr txBox="1"/>
            <p:nvPr/>
          </p:nvSpPr>
          <p:spPr>
            <a:xfrm>
              <a:off x="5846331" y="2333576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01</a:t>
              </a:r>
            </a:p>
          </p:txBody>
        </p:sp>
        <p:sp>
          <p:nvSpPr>
            <p:cNvPr id="25" name="TextBox 73"/>
            <p:cNvSpPr txBox="1"/>
            <p:nvPr/>
          </p:nvSpPr>
          <p:spPr>
            <a:xfrm>
              <a:off x="7066343" y="3592817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02</a:t>
              </a:r>
            </a:p>
          </p:txBody>
        </p:sp>
        <p:sp>
          <p:nvSpPr>
            <p:cNvPr id="26" name="TextBox 74"/>
            <p:cNvSpPr txBox="1"/>
            <p:nvPr/>
          </p:nvSpPr>
          <p:spPr>
            <a:xfrm>
              <a:off x="5846331" y="4757382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03</a:t>
              </a:r>
            </a:p>
          </p:txBody>
        </p:sp>
        <p:sp>
          <p:nvSpPr>
            <p:cNvPr id="27" name="TextBox 75"/>
            <p:cNvSpPr txBox="1"/>
            <p:nvPr/>
          </p:nvSpPr>
          <p:spPr>
            <a:xfrm>
              <a:off x="4605072" y="3592817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04</a:t>
              </a:r>
            </a:p>
          </p:txBody>
        </p:sp>
      </p:grpSp>
      <p:grpSp>
        <p:nvGrpSpPr>
          <p:cNvPr id="36" name="Group 58"/>
          <p:cNvGrpSpPr/>
          <p:nvPr/>
        </p:nvGrpSpPr>
        <p:grpSpPr>
          <a:xfrm>
            <a:off x="2009828" y="2416192"/>
            <a:ext cx="1738382" cy="690194"/>
            <a:chOff x="9028198" y="2103916"/>
            <a:chExt cx="2317843" cy="920258"/>
          </a:xfrm>
        </p:grpSpPr>
        <p:sp>
          <p:nvSpPr>
            <p:cNvPr id="37" name="TextBox 59"/>
            <p:cNvSpPr txBox="1"/>
            <p:nvPr/>
          </p:nvSpPr>
          <p:spPr>
            <a:xfrm>
              <a:off x="9120383" y="2470177"/>
              <a:ext cx="2225658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38" name="TextBox 60"/>
            <p:cNvSpPr txBox="1"/>
            <p:nvPr/>
          </p:nvSpPr>
          <p:spPr>
            <a:xfrm>
              <a:off x="9028198" y="2103916"/>
              <a:ext cx="17627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Price</a:t>
              </a:r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2009828" y="3756340"/>
            <a:ext cx="1738382" cy="690194"/>
            <a:chOff x="9028198" y="2103916"/>
            <a:chExt cx="2317843" cy="920258"/>
          </a:xfrm>
        </p:grpSpPr>
        <p:sp>
          <p:nvSpPr>
            <p:cNvPr id="40" name="TextBox 62"/>
            <p:cNvSpPr txBox="1"/>
            <p:nvPr/>
          </p:nvSpPr>
          <p:spPr>
            <a:xfrm>
              <a:off x="9120385" y="2470177"/>
              <a:ext cx="2225656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41" name="TextBox 63"/>
            <p:cNvSpPr txBox="1"/>
            <p:nvPr/>
          </p:nvSpPr>
          <p:spPr>
            <a:xfrm>
              <a:off x="9028198" y="2103916"/>
              <a:ext cx="20047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7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28888" y="1965325"/>
            <a:ext cx="2647950" cy="1401763"/>
            <a:chOff x="1008063" y="1635125"/>
            <a:chExt cx="2647950" cy="140176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1200150" y="1965325"/>
              <a:ext cx="434975" cy="1071563"/>
              <a:chOff x="0" y="0"/>
              <a:chExt cx="274" cy="675"/>
            </a:xfrm>
            <a:solidFill>
              <a:schemeClr val="accent1"/>
            </a:solidFill>
          </p:grpSpPr>
          <p:sp>
            <p:nvSpPr>
              <p:cNvPr id="33" name="Freeform 10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Oval 13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7"/>
            <p:cNvGrpSpPr/>
            <p:nvPr/>
          </p:nvGrpSpPr>
          <p:grpSpPr bwMode="auto">
            <a:xfrm>
              <a:off x="1800225" y="1965325"/>
              <a:ext cx="434975" cy="1071563"/>
              <a:chOff x="0" y="0"/>
              <a:chExt cx="274" cy="675"/>
            </a:xfrm>
            <a:solidFill>
              <a:schemeClr val="accent1"/>
            </a:solidFill>
          </p:grpSpPr>
          <p:sp>
            <p:nvSpPr>
              <p:cNvPr id="31" name="Freeform 18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Oval 19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3"/>
            <p:cNvGrpSpPr/>
            <p:nvPr/>
          </p:nvGrpSpPr>
          <p:grpSpPr bwMode="auto">
            <a:xfrm>
              <a:off x="2400300" y="1965325"/>
              <a:ext cx="434975" cy="1071563"/>
              <a:chOff x="0" y="0"/>
              <a:chExt cx="274" cy="675"/>
            </a:xfrm>
            <a:solidFill>
              <a:schemeClr val="accent1"/>
            </a:solidFill>
          </p:grpSpPr>
          <p:sp>
            <p:nvSpPr>
              <p:cNvPr id="29" name="Freeform 24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9"/>
            <p:cNvGrpSpPr/>
            <p:nvPr/>
          </p:nvGrpSpPr>
          <p:grpSpPr bwMode="auto">
            <a:xfrm>
              <a:off x="3000375" y="1965325"/>
              <a:ext cx="434975" cy="1071563"/>
              <a:chOff x="0" y="0"/>
              <a:chExt cx="274" cy="675"/>
            </a:xfrm>
            <a:solidFill>
              <a:schemeClr val="accent1"/>
            </a:solidFill>
          </p:grpSpPr>
          <p:sp>
            <p:nvSpPr>
              <p:cNvPr id="27" name="Freeform 30"/>
              <p:cNvSpPr/>
              <p:nvPr/>
            </p:nvSpPr>
            <p:spPr bwMode="auto">
              <a:xfrm>
                <a:off x="0" y="134"/>
                <a:ext cx="274" cy="541"/>
              </a:xfrm>
              <a:custGeom>
                <a:avLst/>
                <a:gdLst>
                  <a:gd name="T0" fmla="*/ 115 w 116"/>
                  <a:gd name="T1" fmla="*/ 82 h 229"/>
                  <a:gd name="T2" fmla="*/ 115 w 116"/>
                  <a:gd name="T3" fmla="*/ 37 h 229"/>
                  <a:gd name="T4" fmla="*/ 115 w 116"/>
                  <a:gd name="T5" fmla="*/ 15 h 229"/>
                  <a:gd name="T6" fmla="*/ 97 w 116"/>
                  <a:gd name="T7" fmla="*/ 0 h 229"/>
                  <a:gd name="T8" fmla="*/ 63 w 116"/>
                  <a:gd name="T9" fmla="*/ 0 h 229"/>
                  <a:gd name="T10" fmla="*/ 26 w 116"/>
                  <a:gd name="T11" fmla="*/ 0 h 229"/>
                  <a:gd name="T12" fmla="*/ 9 w 116"/>
                  <a:gd name="T13" fmla="*/ 5 h 229"/>
                  <a:gd name="T14" fmla="*/ 2 w 116"/>
                  <a:gd name="T15" fmla="*/ 38 h 229"/>
                  <a:gd name="T16" fmla="*/ 2 w 116"/>
                  <a:gd name="T17" fmla="*/ 83 h 229"/>
                  <a:gd name="T18" fmla="*/ 12 w 116"/>
                  <a:gd name="T19" fmla="*/ 113 h 229"/>
                  <a:gd name="T20" fmla="*/ 23 w 116"/>
                  <a:gd name="T21" fmla="*/ 93 h 229"/>
                  <a:gd name="T22" fmla="*/ 23 w 116"/>
                  <a:gd name="T23" fmla="*/ 62 h 229"/>
                  <a:gd name="T24" fmla="*/ 24 w 116"/>
                  <a:gd name="T25" fmla="*/ 50 h 229"/>
                  <a:gd name="T26" fmla="*/ 26 w 116"/>
                  <a:gd name="T27" fmla="*/ 61 h 229"/>
                  <a:gd name="T28" fmla="*/ 26 w 116"/>
                  <a:gd name="T29" fmla="*/ 213 h 229"/>
                  <a:gd name="T30" fmla="*/ 41 w 116"/>
                  <a:gd name="T31" fmla="*/ 228 h 229"/>
                  <a:gd name="T32" fmla="*/ 57 w 116"/>
                  <a:gd name="T33" fmla="*/ 214 h 229"/>
                  <a:gd name="T34" fmla="*/ 57 w 116"/>
                  <a:gd name="T35" fmla="*/ 153 h 229"/>
                  <a:gd name="T36" fmla="*/ 59 w 116"/>
                  <a:gd name="T37" fmla="*/ 142 h 229"/>
                  <a:gd name="T38" fmla="*/ 61 w 116"/>
                  <a:gd name="T39" fmla="*/ 153 h 229"/>
                  <a:gd name="T40" fmla="*/ 61 w 116"/>
                  <a:gd name="T41" fmla="*/ 214 h 229"/>
                  <a:gd name="T42" fmla="*/ 77 w 116"/>
                  <a:gd name="T43" fmla="*/ 229 h 229"/>
                  <a:gd name="T44" fmla="*/ 91 w 116"/>
                  <a:gd name="T45" fmla="*/ 215 h 229"/>
                  <a:gd name="T46" fmla="*/ 91 w 116"/>
                  <a:gd name="T47" fmla="*/ 61 h 229"/>
                  <a:gd name="T48" fmla="*/ 93 w 116"/>
                  <a:gd name="T49" fmla="*/ 49 h 229"/>
                  <a:gd name="T50" fmla="*/ 94 w 116"/>
                  <a:gd name="T51" fmla="*/ 58 h 229"/>
                  <a:gd name="T52" fmla="*/ 94 w 116"/>
                  <a:gd name="T53" fmla="*/ 87 h 229"/>
                  <a:gd name="T54" fmla="*/ 105 w 116"/>
                  <a:gd name="T55" fmla="*/ 111 h 229"/>
                  <a:gd name="T56" fmla="*/ 115 w 116"/>
                  <a:gd name="T57" fmla="*/ 8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229">
                    <a:moveTo>
                      <a:pt x="115" y="82"/>
                    </a:moveTo>
                    <a:cubicBezTo>
                      <a:pt x="115" y="67"/>
                      <a:pt x="115" y="52"/>
                      <a:pt x="115" y="37"/>
                    </a:cubicBezTo>
                    <a:cubicBezTo>
                      <a:pt x="115" y="23"/>
                      <a:pt x="116" y="24"/>
                      <a:pt x="115" y="15"/>
                    </a:cubicBezTo>
                    <a:cubicBezTo>
                      <a:pt x="111" y="4"/>
                      <a:pt x="104" y="0"/>
                      <a:pt x="97" y="0"/>
                    </a:cubicBezTo>
                    <a:cubicBezTo>
                      <a:pt x="81" y="0"/>
                      <a:pt x="75" y="0"/>
                      <a:pt x="63" y="0"/>
                    </a:cubicBezTo>
                    <a:cubicBezTo>
                      <a:pt x="48" y="0"/>
                      <a:pt x="41" y="0"/>
                      <a:pt x="26" y="0"/>
                    </a:cubicBezTo>
                    <a:cubicBezTo>
                      <a:pt x="19" y="0"/>
                      <a:pt x="14" y="0"/>
                      <a:pt x="9" y="5"/>
                    </a:cubicBezTo>
                    <a:cubicBezTo>
                      <a:pt x="1" y="13"/>
                      <a:pt x="2" y="14"/>
                      <a:pt x="2" y="38"/>
                    </a:cubicBezTo>
                    <a:cubicBezTo>
                      <a:pt x="2" y="49"/>
                      <a:pt x="2" y="70"/>
                      <a:pt x="2" y="83"/>
                    </a:cubicBezTo>
                    <a:cubicBezTo>
                      <a:pt x="2" y="95"/>
                      <a:pt x="0" y="113"/>
                      <a:pt x="12" y="113"/>
                    </a:cubicBezTo>
                    <a:cubicBezTo>
                      <a:pt x="23" y="113"/>
                      <a:pt x="23" y="105"/>
                      <a:pt x="23" y="93"/>
                    </a:cubicBezTo>
                    <a:cubicBezTo>
                      <a:pt x="23" y="76"/>
                      <a:pt x="23" y="72"/>
                      <a:pt x="23" y="62"/>
                    </a:cubicBezTo>
                    <a:cubicBezTo>
                      <a:pt x="23" y="51"/>
                      <a:pt x="22" y="50"/>
                      <a:pt x="24" y="50"/>
                    </a:cubicBezTo>
                    <a:cubicBezTo>
                      <a:pt x="26" y="50"/>
                      <a:pt x="26" y="50"/>
                      <a:pt x="26" y="61"/>
                    </a:cubicBezTo>
                    <a:cubicBezTo>
                      <a:pt x="26" y="72"/>
                      <a:pt x="26" y="204"/>
                      <a:pt x="26" y="213"/>
                    </a:cubicBezTo>
                    <a:cubicBezTo>
                      <a:pt x="26" y="220"/>
                      <a:pt x="30" y="228"/>
                      <a:pt x="41" y="228"/>
                    </a:cubicBezTo>
                    <a:cubicBezTo>
                      <a:pt x="52" y="228"/>
                      <a:pt x="57" y="222"/>
                      <a:pt x="57" y="214"/>
                    </a:cubicBezTo>
                    <a:cubicBezTo>
                      <a:pt x="57" y="201"/>
                      <a:pt x="57" y="160"/>
                      <a:pt x="57" y="153"/>
                    </a:cubicBezTo>
                    <a:cubicBezTo>
                      <a:pt x="57" y="146"/>
                      <a:pt x="57" y="142"/>
                      <a:pt x="59" y="142"/>
                    </a:cubicBezTo>
                    <a:cubicBezTo>
                      <a:pt x="61" y="142"/>
                      <a:pt x="61" y="146"/>
                      <a:pt x="61" y="153"/>
                    </a:cubicBezTo>
                    <a:cubicBezTo>
                      <a:pt x="61" y="160"/>
                      <a:pt x="61" y="201"/>
                      <a:pt x="61" y="214"/>
                    </a:cubicBezTo>
                    <a:cubicBezTo>
                      <a:pt x="61" y="219"/>
                      <a:pt x="66" y="229"/>
                      <a:pt x="77" y="229"/>
                    </a:cubicBezTo>
                    <a:cubicBezTo>
                      <a:pt x="84" y="229"/>
                      <a:pt x="91" y="220"/>
                      <a:pt x="91" y="215"/>
                    </a:cubicBezTo>
                    <a:cubicBezTo>
                      <a:pt x="91" y="185"/>
                      <a:pt x="91" y="70"/>
                      <a:pt x="91" y="61"/>
                    </a:cubicBezTo>
                    <a:cubicBezTo>
                      <a:pt x="91" y="56"/>
                      <a:pt x="91" y="49"/>
                      <a:pt x="93" y="49"/>
                    </a:cubicBezTo>
                    <a:cubicBezTo>
                      <a:pt x="94" y="49"/>
                      <a:pt x="94" y="51"/>
                      <a:pt x="94" y="58"/>
                    </a:cubicBezTo>
                    <a:cubicBezTo>
                      <a:pt x="94" y="67"/>
                      <a:pt x="94" y="75"/>
                      <a:pt x="94" y="87"/>
                    </a:cubicBezTo>
                    <a:cubicBezTo>
                      <a:pt x="94" y="106"/>
                      <a:pt x="97" y="111"/>
                      <a:pt x="105" y="111"/>
                    </a:cubicBezTo>
                    <a:cubicBezTo>
                      <a:pt x="116" y="111"/>
                      <a:pt x="115" y="92"/>
                      <a:pt x="115" y="82"/>
                    </a:cubicBezTo>
                    <a:close/>
                  </a:path>
                </a:pathLst>
              </a:cu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Oval 31"/>
              <p:cNvSpPr>
                <a:spLocks noChangeArrowheads="1"/>
              </p:cNvSpPr>
              <p:nvPr/>
            </p:nvSpPr>
            <p:spPr bwMode="auto">
              <a:xfrm>
                <a:off x="82" y="0"/>
                <a:ext cx="114" cy="113"/>
              </a:xfrm>
              <a:prstGeom prst="ellipse">
                <a:avLst/>
              </a:pr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93"/>
            <p:cNvGrpSpPr/>
            <p:nvPr/>
          </p:nvGrpSpPr>
          <p:grpSpPr bwMode="auto">
            <a:xfrm>
              <a:off x="1008063" y="1635125"/>
              <a:ext cx="349250" cy="295275"/>
              <a:chOff x="635" y="1030"/>
              <a:chExt cx="220" cy="186"/>
            </a:xfrm>
          </p:grpSpPr>
          <p:sp>
            <p:nvSpPr>
              <p:cNvPr id="23" name="Freeform 56"/>
              <p:cNvSpPr/>
              <p:nvPr/>
            </p:nvSpPr>
            <p:spPr bwMode="auto">
              <a:xfrm>
                <a:off x="635" y="1030"/>
                <a:ext cx="220" cy="186"/>
              </a:xfrm>
              <a:custGeom>
                <a:avLst/>
                <a:gdLst>
                  <a:gd name="T0" fmla="*/ 81 w 93"/>
                  <a:gd name="T1" fmla="*/ 0 h 79"/>
                  <a:gd name="T2" fmla="*/ 11 w 93"/>
                  <a:gd name="T3" fmla="*/ 0 h 79"/>
                  <a:gd name="T4" fmla="*/ 0 w 93"/>
                  <a:gd name="T5" fmla="*/ 11 h 79"/>
                  <a:gd name="T6" fmla="*/ 0 w 93"/>
                  <a:gd name="T7" fmla="*/ 55 h 79"/>
                  <a:gd name="T8" fmla="*/ 11 w 93"/>
                  <a:gd name="T9" fmla="*/ 67 h 79"/>
                  <a:gd name="T10" fmla="*/ 67 w 93"/>
                  <a:gd name="T11" fmla="*/ 67 h 79"/>
                  <a:gd name="T12" fmla="*/ 83 w 93"/>
                  <a:gd name="T13" fmla="*/ 79 h 79"/>
                  <a:gd name="T14" fmla="*/ 85 w 93"/>
                  <a:gd name="T15" fmla="*/ 66 h 79"/>
                  <a:gd name="T16" fmla="*/ 93 w 93"/>
                  <a:gd name="T17" fmla="*/ 55 h 79"/>
                  <a:gd name="T18" fmla="*/ 93 w 93"/>
                  <a:gd name="T19" fmla="*/ 11 h 79"/>
                  <a:gd name="T20" fmla="*/ 81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9" y="65"/>
                      <a:pt x="93" y="60"/>
                      <a:pt x="93" y="55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Oval 57"/>
              <p:cNvSpPr>
                <a:spLocks noChangeArrowheads="1"/>
              </p:cNvSpPr>
              <p:nvPr/>
            </p:nvSpPr>
            <p:spPr bwMode="auto">
              <a:xfrm>
                <a:off x="699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73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763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92"/>
            <p:cNvGrpSpPr/>
            <p:nvPr/>
          </p:nvGrpSpPr>
          <p:grpSpPr bwMode="auto">
            <a:xfrm>
              <a:off x="1619250" y="1635125"/>
              <a:ext cx="346075" cy="295275"/>
              <a:chOff x="1020" y="1030"/>
              <a:chExt cx="218" cy="186"/>
            </a:xfrm>
          </p:grpSpPr>
          <p:sp>
            <p:nvSpPr>
              <p:cNvPr id="19" name="Freeform 61"/>
              <p:cNvSpPr/>
              <p:nvPr/>
            </p:nvSpPr>
            <p:spPr bwMode="auto">
              <a:xfrm>
                <a:off x="1020" y="1030"/>
                <a:ext cx="218" cy="186"/>
              </a:xfrm>
              <a:custGeom>
                <a:avLst/>
                <a:gdLst>
                  <a:gd name="T0" fmla="*/ 81 w 92"/>
                  <a:gd name="T1" fmla="*/ 0 h 79"/>
                  <a:gd name="T2" fmla="*/ 11 w 92"/>
                  <a:gd name="T3" fmla="*/ 0 h 79"/>
                  <a:gd name="T4" fmla="*/ 0 w 92"/>
                  <a:gd name="T5" fmla="*/ 11 h 79"/>
                  <a:gd name="T6" fmla="*/ 0 w 92"/>
                  <a:gd name="T7" fmla="*/ 55 h 79"/>
                  <a:gd name="T8" fmla="*/ 11 w 92"/>
                  <a:gd name="T9" fmla="*/ 67 h 79"/>
                  <a:gd name="T10" fmla="*/ 66 w 92"/>
                  <a:gd name="T11" fmla="*/ 67 h 79"/>
                  <a:gd name="T12" fmla="*/ 83 w 92"/>
                  <a:gd name="T13" fmla="*/ 79 h 79"/>
                  <a:gd name="T14" fmla="*/ 84 w 92"/>
                  <a:gd name="T15" fmla="*/ 66 h 79"/>
                  <a:gd name="T16" fmla="*/ 92 w 92"/>
                  <a:gd name="T17" fmla="*/ 55 h 79"/>
                  <a:gd name="T18" fmla="*/ 92 w 92"/>
                  <a:gd name="T19" fmla="*/ 11 h 79"/>
                  <a:gd name="T20" fmla="*/ 8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9" y="65"/>
                      <a:pt x="92" y="60"/>
                      <a:pt x="92" y="5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Oval 62"/>
              <p:cNvSpPr>
                <a:spLocks noChangeArrowheads="1"/>
              </p:cNvSpPr>
              <p:nvPr/>
            </p:nvSpPr>
            <p:spPr bwMode="auto">
              <a:xfrm>
                <a:off x="1084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Oval 63"/>
              <p:cNvSpPr>
                <a:spLocks noChangeArrowheads="1"/>
              </p:cNvSpPr>
              <p:nvPr/>
            </p:nvSpPr>
            <p:spPr bwMode="auto">
              <a:xfrm>
                <a:off x="1117" y="1096"/>
                <a:ext cx="17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Oval 64"/>
              <p:cNvSpPr>
                <a:spLocks noChangeArrowheads="1"/>
              </p:cNvSpPr>
              <p:nvPr/>
            </p:nvSpPr>
            <p:spPr bwMode="auto">
              <a:xfrm>
                <a:off x="1148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90"/>
            <p:cNvGrpSpPr/>
            <p:nvPr/>
          </p:nvGrpSpPr>
          <p:grpSpPr bwMode="auto">
            <a:xfrm>
              <a:off x="3306763" y="1635125"/>
              <a:ext cx="349250" cy="295275"/>
              <a:chOff x="2083" y="1030"/>
              <a:chExt cx="220" cy="186"/>
            </a:xfrm>
          </p:grpSpPr>
          <p:sp>
            <p:nvSpPr>
              <p:cNvPr id="15" name="Freeform 66"/>
              <p:cNvSpPr/>
              <p:nvPr/>
            </p:nvSpPr>
            <p:spPr bwMode="auto">
              <a:xfrm>
                <a:off x="2083" y="1030"/>
                <a:ext cx="220" cy="186"/>
              </a:xfrm>
              <a:custGeom>
                <a:avLst/>
                <a:gdLst>
                  <a:gd name="T0" fmla="*/ 12 w 93"/>
                  <a:gd name="T1" fmla="*/ 0 h 79"/>
                  <a:gd name="T2" fmla="*/ 82 w 93"/>
                  <a:gd name="T3" fmla="*/ 0 h 79"/>
                  <a:gd name="T4" fmla="*/ 93 w 93"/>
                  <a:gd name="T5" fmla="*/ 11 h 79"/>
                  <a:gd name="T6" fmla="*/ 93 w 93"/>
                  <a:gd name="T7" fmla="*/ 55 h 79"/>
                  <a:gd name="T8" fmla="*/ 82 w 93"/>
                  <a:gd name="T9" fmla="*/ 67 h 79"/>
                  <a:gd name="T10" fmla="*/ 26 w 93"/>
                  <a:gd name="T11" fmla="*/ 67 h 79"/>
                  <a:gd name="T12" fmla="*/ 10 w 93"/>
                  <a:gd name="T13" fmla="*/ 79 h 79"/>
                  <a:gd name="T14" fmla="*/ 8 w 93"/>
                  <a:gd name="T15" fmla="*/ 66 h 79"/>
                  <a:gd name="T16" fmla="*/ 0 w 93"/>
                  <a:gd name="T17" fmla="*/ 55 h 79"/>
                  <a:gd name="T18" fmla="*/ 0 w 93"/>
                  <a:gd name="T19" fmla="*/ 11 h 79"/>
                  <a:gd name="T20" fmla="*/ 12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1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3" y="5"/>
                      <a:pt x="93" y="11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62"/>
                      <a:pt x="88" y="67"/>
                      <a:pt x="82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4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Oval 67"/>
              <p:cNvSpPr>
                <a:spLocks noChangeArrowheads="1"/>
              </p:cNvSpPr>
              <p:nvPr/>
            </p:nvSpPr>
            <p:spPr bwMode="auto">
              <a:xfrm>
                <a:off x="2220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Oval 68"/>
              <p:cNvSpPr>
                <a:spLocks noChangeArrowheads="1"/>
              </p:cNvSpPr>
              <p:nvPr/>
            </p:nvSpPr>
            <p:spPr bwMode="auto">
              <a:xfrm>
                <a:off x="218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Oval 69"/>
              <p:cNvSpPr>
                <a:spLocks noChangeArrowheads="1"/>
              </p:cNvSpPr>
              <p:nvPr/>
            </p:nvSpPr>
            <p:spPr bwMode="auto">
              <a:xfrm>
                <a:off x="2157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91"/>
            <p:cNvGrpSpPr/>
            <p:nvPr/>
          </p:nvGrpSpPr>
          <p:grpSpPr bwMode="auto">
            <a:xfrm>
              <a:off x="2700338" y="1635125"/>
              <a:ext cx="344487" cy="295275"/>
              <a:chOff x="1701" y="1030"/>
              <a:chExt cx="217" cy="186"/>
            </a:xfrm>
          </p:grpSpPr>
          <p:sp>
            <p:nvSpPr>
              <p:cNvPr id="11" name="Freeform 71"/>
              <p:cNvSpPr/>
              <p:nvPr/>
            </p:nvSpPr>
            <p:spPr bwMode="auto">
              <a:xfrm>
                <a:off x="1701" y="1030"/>
                <a:ext cx="217" cy="186"/>
              </a:xfrm>
              <a:custGeom>
                <a:avLst/>
                <a:gdLst>
                  <a:gd name="T0" fmla="*/ 11 w 92"/>
                  <a:gd name="T1" fmla="*/ 0 h 79"/>
                  <a:gd name="T2" fmla="*/ 81 w 92"/>
                  <a:gd name="T3" fmla="*/ 0 h 79"/>
                  <a:gd name="T4" fmla="*/ 92 w 92"/>
                  <a:gd name="T5" fmla="*/ 11 h 79"/>
                  <a:gd name="T6" fmla="*/ 92 w 92"/>
                  <a:gd name="T7" fmla="*/ 55 h 79"/>
                  <a:gd name="T8" fmla="*/ 81 w 92"/>
                  <a:gd name="T9" fmla="*/ 67 h 79"/>
                  <a:gd name="T10" fmla="*/ 26 w 92"/>
                  <a:gd name="T11" fmla="*/ 67 h 79"/>
                  <a:gd name="T12" fmla="*/ 9 w 92"/>
                  <a:gd name="T13" fmla="*/ 79 h 79"/>
                  <a:gd name="T14" fmla="*/ 8 w 92"/>
                  <a:gd name="T15" fmla="*/ 66 h 79"/>
                  <a:gd name="T16" fmla="*/ 0 w 92"/>
                  <a:gd name="T17" fmla="*/ 55 h 79"/>
                  <a:gd name="T18" fmla="*/ 0 w 92"/>
                  <a:gd name="T19" fmla="*/ 11 h 79"/>
                  <a:gd name="T20" fmla="*/ 1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11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62"/>
                      <a:pt x="87" y="67"/>
                      <a:pt x="8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3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D0BB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Oval 72"/>
              <p:cNvSpPr>
                <a:spLocks noChangeArrowheads="1"/>
              </p:cNvSpPr>
              <p:nvPr/>
            </p:nvSpPr>
            <p:spPr bwMode="auto">
              <a:xfrm>
                <a:off x="1835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Oval 73"/>
              <p:cNvSpPr>
                <a:spLocks noChangeArrowheads="1"/>
              </p:cNvSpPr>
              <p:nvPr/>
            </p:nvSpPr>
            <p:spPr bwMode="auto">
              <a:xfrm>
                <a:off x="1802" y="109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Oval 74"/>
              <p:cNvSpPr>
                <a:spLocks noChangeArrowheads="1"/>
              </p:cNvSpPr>
              <p:nvPr/>
            </p:nvSpPr>
            <p:spPr bwMode="auto">
              <a:xfrm>
                <a:off x="1772" y="1096"/>
                <a:ext cx="18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5497513" y="2544763"/>
            <a:ext cx="1189037" cy="569912"/>
            <a:chOff x="3976688" y="2214563"/>
            <a:chExt cx="1189037" cy="569912"/>
          </a:xfrm>
        </p:grpSpPr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3976688" y="2498725"/>
              <a:ext cx="1189037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76"/>
            <p:cNvSpPr>
              <a:spLocks noChangeArrowheads="1"/>
            </p:cNvSpPr>
            <p:nvPr/>
          </p:nvSpPr>
          <p:spPr bwMode="auto">
            <a:xfrm>
              <a:off x="4287838" y="2214563"/>
              <a:ext cx="566737" cy="5699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77"/>
            <p:cNvSpPr txBox="1">
              <a:spLocks noChangeArrowheads="1"/>
            </p:cNvSpPr>
            <p:nvPr/>
          </p:nvSpPr>
          <p:spPr bwMode="auto">
            <a:xfrm>
              <a:off x="4359449" y="2322513"/>
              <a:ext cx="42351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Impact" pitchFamily="34" charset="0"/>
                </a:rPr>
                <a:t>VS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78650" y="1965325"/>
            <a:ext cx="2647950" cy="1395413"/>
            <a:chOff x="5457825" y="1635125"/>
            <a:chExt cx="2647950" cy="1395413"/>
          </a:xfrm>
          <a:solidFill>
            <a:srgbClr val="ADA095"/>
          </a:solidFill>
        </p:grpSpPr>
        <p:grpSp>
          <p:nvGrpSpPr>
            <p:cNvPr id="42" name="Group 14"/>
            <p:cNvGrpSpPr/>
            <p:nvPr/>
          </p:nvGrpSpPr>
          <p:grpSpPr bwMode="auto">
            <a:xfrm>
              <a:off x="5618163" y="1957388"/>
              <a:ext cx="565150" cy="1073150"/>
              <a:chOff x="0" y="0"/>
              <a:chExt cx="356" cy="676"/>
            </a:xfrm>
            <a:grpFill/>
          </p:grpSpPr>
          <p:sp>
            <p:nvSpPr>
              <p:cNvPr id="72" name="Freeform 15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Oval 16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" name="Group 20"/>
            <p:cNvGrpSpPr/>
            <p:nvPr/>
          </p:nvGrpSpPr>
          <p:grpSpPr bwMode="auto">
            <a:xfrm>
              <a:off x="6218238" y="1957388"/>
              <a:ext cx="565150" cy="1073150"/>
              <a:chOff x="0" y="0"/>
              <a:chExt cx="356" cy="676"/>
            </a:xfrm>
            <a:grpFill/>
          </p:grpSpPr>
          <p:sp>
            <p:nvSpPr>
              <p:cNvPr id="70" name="Freeform 21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Oval 22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" name="Group 26"/>
            <p:cNvGrpSpPr/>
            <p:nvPr/>
          </p:nvGrpSpPr>
          <p:grpSpPr bwMode="auto">
            <a:xfrm>
              <a:off x="6818313" y="1957388"/>
              <a:ext cx="565150" cy="1073150"/>
              <a:chOff x="0" y="0"/>
              <a:chExt cx="356" cy="676"/>
            </a:xfrm>
            <a:grpFill/>
          </p:grpSpPr>
          <p:sp>
            <p:nvSpPr>
              <p:cNvPr id="68" name="Freeform 27"/>
              <p:cNvSpPr/>
              <p:nvPr/>
            </p:nvSpPr>
            <p:spPr bwMode="auto">
              <a:xfrm>
                <a:off x="0" y="137"/>
                <a:ext cx="356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Oval 28"/>
              <p:cNvSpPr>
                <a:spLocks noChangeArrowheads="1"/>
              </p:cNvSpPr>
              <p:nvPr/>
            </p:nvSpPr>
            <p:spPr bwMode="auto">
              <a:xfrm>
                <a:off x="122" y="0"/>
                <a:ext cx="114" cy="111"/>
              </a:xfrm>
              <a:prstGeom prst="ellipse">
                <a:avLst/>
              </a:pr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" name="Group 32"/>
            <p:cNvGrpSpPr/>
            <p:nvPr/>
          </p:nvGrpSpPr>
          <p:grpSpPr bwMode="auto">
            <a:xfrm>
              <a:off x="7416800" y="1957388"/>
              <a:ext cx="566738" cy="1073150"/>
              <a:chOff x="0" y="0"/>
              <a:chExt cx="357" cy="676"/>
            </a:xfrm>
            <a:grpFill/>
          </p:grpSpPr>
          <p:sp>
            <p:nvSpPr>
              <p:cNvPr id="66" name="Freeform 33"/>
              <p:cNvSpPr/>
              <p:nvPr/>
            </p:nvSpPr>
            <p:spPr bwMode="auto">
              <a:xfrm>
                <a:off x="0" y="137"/>
                <a:ext cx="357" cy="539"/>
              </a:xfrm>
              <a:custGeom>
                <a:avLst/>
                <a:gdLst>
                  <a:gd name="T0" fmla="*/ 144 w 151"/>
                  <a:gd name="T1" fmla="*/ 82 h 228"/>
                  <a:gd name="T2" fmla="*/ 129 w 151"/>
                  <a:gd name="T3" fmla="*/ 37 h 228"/>
                  <a:gd name="T4" fmla="*/ 122 w 151"/>
                  <a:gd name="T5" fmla="*/ 15 h 228"/>
                  <a:gd name="T6" fmla="*/ 103 w 151"/>
                  <a:gd name="T7" fmla="*/ 0 h 228"/>
                  <a:gd name="T8" fmla="*/ 85 w 151"/>
                  <a:gd name="T9" fmla="*/ 0 h 228"/>
                  <a:gd name="T10" fmla="*/ 55 w 151"/>
                  <a:gd name="T11" fmla="*/ 0 h 228"/>
                  <a:gd name="T12" fmla="*/ 33 w 151"/>
                  <a:gd name="T13" fmla="*/ 15 h 228"/>
                  <a:gd name="T14" fmla="*/ 25 w 151"/>
                  <a:gd name="T15" fmla="*/ 37 h 228"/>
                  <a:gd name="T16" fmla="*/ 11 w 151"/>
                  <a:gd name="T17" fmla="*/ 82 h 228"/>
                  <a:gd name="T18" fmla="*/ 11 w 151"/>
                  <a:gd name="T19" fmla="*/ 111 h 228"/>
                  <a:gd name="T20" fmla="*/ 33 w 151"/>
                  <a:gd name="T21" fmla="*/ 82 h 228"/>
                  <a:gd name="T22" fmla="*/ 40 w 151"/>
                  <a:gd name="T23" fmla="*/ 59 h 228"/>
                  <a:gd name="T24" fmla="*/ 45 w 151"/>
                  <a:gd name="T25" fmla="*/ 52 h 228"/>
                  <a:gd name="T26" fmla="*/ 44 w 151"/>
                  <a:gd name="T27" fmla="*/ 59 h 228"/>
                  <a:gd name="T28" fmla="*/ 18 w 151"/>
                  <a:gd name="T29" fmla="*/ 141 h 228"/>
                  <a:gd name="T30" fmla="*/ 48 w 151"/>
                  <a:gd name="T31" fmla="*/ 141 h 228"/>
                  <a:gd name="T32" fmla="*/ 48 w 151"/>
                  <a:gd name="T33" fmla="*/ 213 h 228"/>
                  <a:gd name="T34" fmla="*/ 60 w 151"/>
                  <a:gd name="T35" fmla="*/ 228 h 228"/>
                  <a:gd name="T36" fmla="*/ 74 w 151"/>
                  <a:gd name="T37" fmla="*/ 213 h 228"/>
                  <a:gd name="T38" fmla="*/ 74 w 151"/>
                  <a:gd name="T39" fmla="*/ 152 h 228"/>
                  <a:gd name="T40" fmla="*/ 76 w 151"/>
                  <a:gd name="T41" fmla="*/ 141 h 228"/>
                  <a:gd name="T42" fmla="*/ 77 w 151"/>
                  <a:gd name="T43" fmla="*/ 152 h 228"/>
                  <a:gd name="T44" fmla="*/ 77 w 151"/>
                  <a:gd name="T45" fmla="*/ 213 h 228"/>
                  <a:gd name="T46" fmla="*/ 90 w 151"/>
                  <a:gd name="T47" fmla="*/ 228 h 228"/>
                  <a:gd name="T48" fmla="*/ 103 w 151"/>
                  <a:gd name="T49" fmla="*/ 213 h 228"/>
                  <a:gd name="T50" fmla="*/ 103 w 151"/>
                  <a:gd name="T51" fmla="*/ 141 h 228"/>
                  <a:gd name="T52" fmla="*/ 133 w 151"/>
                  <a:gd name="T53" fmla="*/ 141 h 228"/>
                  <a:gd name="T54" fmla="*/ 110 w 151"/>
                  <a:gd name="T55" fmla="*/ 59 h 228"/>
                  <a:gd name="T56" fmla="*/ 109 w 151"/>
                  <a:gd name="T57" fmla="*/ 51 h 228"/>
                  <a:gd name="T58" fmla="*/ 114 w 151"/>
                  <a:gd name="T59" fmla="*/ 63 h 228"/>
                  <a:gd name="T60" fmla="*/ 122 w 151"/>
                  <a:gd name="T61" fmla="*/ 85 h 228"/>
                  <a:gd name="T62" fmla="*/ 136 w 151"/>
                  <a:gd name="T63" fmla="*/ 111 h 228"/>
                  <a:gd name="T64" fmla="*/ 144 w 151"/>
                  <a:gd name="T65" fmla="*/ 8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1" h="228">
                    <a:moveTo>
                      <a:pt x="144" y="82"/>
                    </a:moveTo>
                    <a:cubicBezTo>
                      <a:pt x="136" y="58"/>
                      <a:pt x="133" y="48"/>
                      <a:pt x="129" y="37"/>
                    </a:cubicBezTo>
                    <a:cubicBezTo>
                      <a:pt x="125" y="22"/>
                      <a:pt x="125" y="26"/>
                      <a:pt x="122" y="15"/>
                    </a:cubicBezTo>
                    <a:cubicBezTo>
                      <a:pt x="118" y="4"/>
                      <a:pt x="110" y="0"/>
                      <a:pt x="103" y="0"/>
                    </a:cubicBezTo>
                    <a:cubicBezTo>
                      <a:pt x="87" y="0"/>
                      <a:pt x="97" y="0"/>
                      <a:pt x="85" y="0"/>
                    </a:cubicBezTo>
                    <a:cubicBezTo>
                      <a:pt x="70" y="0"/>
                      <a:pt x="70" y="0"/>
                      <a:pt x="55" y="0"/>
                    </a:cubicBezTo>
                    <a:cubicBezTo>
                      <a:pt x="48" y="0"/>
                      <a:pt x="37" y="4"/>
                      <a:pt x="33" y="15"/>
                    </a:cubicBezTo>
                    <a:cubicBezTo>
                      <a:pt x="29" y="26"/>
                      <a:pt x="29" y="26"/>
                      <a:pt x="25" y="37"/>
                    </a:cubicBezTo>
                    <a:cubicBezTo>
                      <a:pt x="22" y="48"/>
                      <a:pt x="14" y="70"/>
                      <a:pt x="11" y="82"/>
                    </a:cubicBezTo>
                    <a:cubicBezTo>
                      <a:pt x="7" y="93"/>
                      <a:pt x="0" y="107"/>
                      <a:pt x="11" y="111"/>
                    </a:cubicBezTo>
                    <a:cubicBezTo>
                      <a:pt x="22" y="115"/>
                      <a:pt x="29" y="93"/>
                      <a:pt x="33" y="82"/>
                    </a:cubicBezTo>
                    <a:cubicBezTo>
                      <a:pt x="37" y="70"/>
                      <a:pt x="37" y="70"/>
                      <a:pt x="40" y="59"/>
                    </a:cubicBezTo>
                    <a:cubicBezTo>
                      <a:pt x="41" y="57"/>
                      <a:pt x="43" y="51"/>
                      <a:pt x="45" y="52"/>
                    </a:cubicBezTo>
                    <a:cubicBezTo>
                      <a:pt x="47" y="53"/>
                      <a:pt x="45" y="55"/>
                      <a:pt x="44" y="59"/>
                    </a:cubicBezTo>
                    <a:cubicBezTo>
                      <a:pt x="41" y="70"/>
                      <a:pt x="18" y="141"/>
                      <a:pt x="18" y="141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8" y="141"/>
                      <a:pt x="48" y="204"/>
                      <a:pt x="48" y="213"/>
                    </a:cubicBezTo>
                    <a:cubicBezTo>
                      <a:pt x="48" y="220"/>
                      <a:pt x="50" y="228"/>
                      <a:pt x="60" y="228"/>
                    </a:cubicBezTo>
                    <a:cubicBezTo>
                      <a:pt x="70" y="228"/>
                      <a:pt x="74" y="220"/>
                      <a:pt x="74" y="213"/>
                    </a:cubicBezTo>
                    <a:cubicBezTo>
                      <a:pt x="74" y="200"/>
                      <a:pt x="74" y="158"/>
                      <a:pt x="74" y="152"/>
                    </a:cubicBezTo>
                    <a:cubicBezTo>
                      <a:pt x="74" y="144"/>
                      <a:pt x="74" y="141"/>
                      <a:pt x="76" y="141"/>
                    </a:cubicBezTo>
                    <a:cubicBezTo>
                      <a:pt x="77" y="141"/>
                      <a:pt x="77" y="144"/>
                      <a:pt x="77" y="152"/>
                    </a:cubicBezTo>
                    <a:cubicBezTo>
                      <a:pt x="77" y="159"/>
                      <a:pt x="77" y="199"/>
                      <a:pt x="77" y="213"/>
                    </a:cubicBezTo>
                    <a:cubicBezTo>
                      <a:pt x="77" y="218"/>
                      <a:pt x="80" y="228"/>
                      <a:pt x="90" y="228"/>
                    </a:cubicBezTo>
                    <a:cubicBezTo>
                      <a:pt x="100" y="228"/>
                      <a:pt x="103" y="218"/>
                      <a:pt x="103" y="213"/>
                    </a:cubicBezTo>
                    <a:cubicBezTo>
                      <a:pt x="103" y="183"/>
                      <a:pt x="103" y="141"/>
                      <a:pt x="103" y="141"/>
                    </a:cubicBezTo>
                    <a:cubicBezTo>
                      <a:pt x="133" y="141"/>
                      <a:pt x="133" y="141"/>
                      <a:pt x="133" y="141"/>
                    </a:cubicBezTo>
                    <a:cubicBezTo>
                      <a:pt x="133" y="141"/>
                      <a:pt x="113" y="71"/>
                      <a:pt x="110" y="59"/>
                    </a:cubicBezTo>
                    <a:cubicBezTo>
                      <a:pt x="109" y="54"/>
                      <a:pt x="107" y="52"/>
                      <a:pt x="109" y="51"/>
                    </a:cubicBezTo>
                    <a:cubicBezTo>
                      <a:pt x="112" y="50"/>
                      <a:pt x="110" y="51"/>
                      <a:pt x="114" y="63"/>
                    </a:cubicBezTo>
                    <a:cubicBezTo>
                      <a:pt x="118" y="74"/>
                      <a:pt x="118" y="74"/>
                      <a:pt x="122" y="85"/>
                    </a:cubicBezTo>
                    <a:cubicBezTo>
                      <a:pt x="124" y="93"/>
                      <a:pt x="129" y="111"/>
                      <a:pt x="136" y="111"/>
                    </a:cubicBezTo>
                    <a:cubicBezTo>
                      <a:pt x="147" y="111"/>
                      <a:pt x="151" y="104"/>
                      <a:pt x="144" y="82"/>
                    </a:cubicBezTo>
                    <a:close/>
                  </a:path>
                </a:pathLst>
              </a:cu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34"/>
              <p:cNvSpPr>
                <a:spLocks noChangeArrowheads="1"/>
              </p:cNvSpPr>
              <p:nvPr/>
            </p:nvSpPr>
            <p:spPr bwMode="auto">
              <a:xfrm>
                <a:off x="123" y="0"/>
                <a:ext cx="114" cy="111"/>
              </a:xfrm>
              <a:prstGeom prst="ellipse">
                <a:avLst/>
              </a:pr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" name="Group 94"/>
            <p:cNvGrpSpPr/>
            <p:nvPr/>
          </p:nvGrpSpPr>
          <p:grpSpPr bwMode="auto">
            <a:xfrm>
              <a:off x="5457825" y="1635125"/>
              <a:ext cx="349250" cy="295275"/>
              <a:chOff x="635" y="1030"/>
              <a:chExt cx="220" cy="186"/>
            </a:xfrm>
            <a:grpFill/>
          </p:grpSpPr>
          <p:sp>
            <p:nvSpPr>
              <p:cNvPr id="62" name="Freeform 95"/>
              <p:cNvSpPr/>
              <p:nvPr/>
            </p:nvSpPr>
            <p:spPr bwMode="auto">
              <a:xfrm>
                <a:off x="635" y="1030"/>
                <a:ext cx="220" cy="186"/>
              </a:xfrm>
              <a:custGeom>
                <a:avLst/>
                <a:gdLst>
                  <a:gd name="T0" fmla="*/ 81 w 93"/>
                  <a:gd name="T1" fmla="*/ 0 h 79"/>
                  <a:gd name="T2" fmla="*/ 11 w 93"/>
                  <a:gd name="T3" fmla="*/ 0 h 79"/>
                  <a:gd name="T4" fmla="*/ 0 w 93"/>
                  <a:gd name="T5" fmla="*/ 11 h 79"/>
                  <a:gd name="T6" fmla="*/ 0 w 93"/>
                  <a:gd name="T7" fmla="*/ 55 h 79"/>
                  <a:gd name="T8" fmla="*/ 11 w 93"/>
                  <a:gd name="T9" fmla="*/ 67 h 79"/>
                  <a:gd name="T10" fmla="*/ 67 w 93"/>
                  <a:gd name="T11" fmla="*/ 67 h 79"/>
                  <a:gd name="T12" fmla="*/ 83 w 93"/>
                  <a:gd name="T13" fmla="*/ 79 h 79"/>
                  <a:gd name="T14" fmla="*/ 85 w 93"/>
                  <a:gd name="T15" fmla="*/ 66 h 79"/>
                  <a:gd name="T16" fmla="*/ 93 w 93"/>
                  <a:gd name="T17" fmla="*/ 55 h 79"/>
                  <a:gd name="T18" fmla="*/ 93 w 93"/>
                  <a:gd name="T19" fmla="*/ 11 h 79"/>
                  <a:gd name="T20" fmla="*/ 81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9" y="65"/>
                      <a:pt x="93" y="60"/>
                      <a:pt x="93" y="55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Oval 96"/>
              <p:cNvSpPr>
                <a:spLocks noChangeArrowheads="1"/>
              </p:cNvSpPr>
              <p:nvPr/>
            </p:nvSpPr>
            <p:spPr bwMode="auto">
              <a:xfrm>
                <a:off x="699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97"/>
              <p:cNvSpPr>
                <a:spLocks noChangeArrowheads="1"/>
              </p:cNvSpPr>
              <p:nvPr/>
            </p:nvSpPr>
            <p:spPr bwMode="auto">
              <a:xfrm>
                <a:off x="732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Oval 98"/>
              <p:cNvSpPr>
                <a:spLocks noChangeArrowheads="1"/>
              </p:cNvSpPr>
              <p:nvPr/>
            </p:nvSpPr>
            <p:spPr bwMode="auto">
              <a:xfrm>
                <a:off x="763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" name="Group 99"/>
            <p:cNvGrpSpPr/>
            <p:nvPr/>
          </p:nvGrpSpPr>
          <p:grpSpPr bwMode="auto">
            <a:xfrm>
              <a:off x="6069013" y="1635125"/>
              <a:ext cx="346075" cy="295275"/>
              <a:chOff x="1020" y="1030"/>
              <a:chExt cx="218" cy="186"/>
            </a:xfrm>
            <a:grpFill/>
          </p:grpSpPr>
          <p:sp>
            <p:nvSpPr>
              <p:cNvPr id="58" name="Freeform 100"/>
              <p:cNvSpPr/>
              <p:nvPr/>
            </p:nvSpPr>
            <p:spPr bwMode="auto">
              <a:xfrm>
                <a:off x="1020" y="1030"/>
                <a:ext cx="218" cy="186"/>
              </a:xfrm>
              <a:custGeom>
                <a:avLst/>
                <a:gdLst>
                  <a:gd name="T0" fmla="*/ 81 w 92"/>
                  <a:gd name="T1" fmla="*/ 0 h 79"/>
                  <a:gd name="T2" fmla="*/ 11 w 92"/>
                  <a:gd name="T3" fmla="*/ 0 h 79"/>
                  <a:gd name="T4" fmla="*/ 0 w 92"/>
                  <a:gd name="T5" fmla="*/ 11 h 79"/>
                  <a:gd name="T6" fmla="*/ 0 w 92"/>
                  <a:gd name="T7" fmla="*/ 55 h 79"/>
                  <a:gd name="T8" fmla="*/ 11 w 92"/>
                  <a:gd name="T9" fmla="*/ 67 h 79"/>
                  <a:gd name="T10" fmla="*/ 66 w 92"/>
                  <a:gd name="T11" fmla="*/ 67 h 79"/>
                  <a:gd name="T12" fmla="*/ 83 w 92"/>
                  <a:gd name="T13" fmla="*/ 79 h 79"/>
                  <a:gd name="T14" fmla="*/ 84 w 92"/>
                  <a:gd name="T15" fmla="*/ 66 h 79"/>
                  <a:gd name="T16" fmla="*/ 92 w 92"/>
                  <a:gd name="T17" fmla="*/ 55 h 79"/>
                  <a:gd name="T18" fmla="*/ 92 w 92"/>
                  <a:gd name="T19" fmla="*/ 11 h 79"/>
                  <a:gd name="T20" fmla="*/ 8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8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7"/>
                      <a:pt x="11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9" y="65"/>
                      <a:pt x="92" y="60"/>
                      <a:pt x="92" y="55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Oval 101"/>
              <p:cNvSpPr>
                <a:spLocks noChangeArrowheads="1"/>
              </p:cNvSpPr>
              <p:nvPr/>
            </p:nvSpPr>
            <p:spPr bwMode="auto">
              <a:xfrm>
                <a:off x="1084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Oval 102"/>
              <p:cNvSpPr>
                <a:spLocks noChangeArrowheads="1"/>
              </p:cNvSpPr>
              <p:nvPr/>
            </p:nvSpPr>
            <p:spPr bwMode="auto">
              <a:xfrm>
                <a:off x="1117" y="1096"/>
                <a:ext cx="17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103"/>
              <p:cNvSpPr>
                <a:spLocks noChangeArrowheads="1"/>
              </p:cNvSpPr>
              <p:nvPr/>
            </p:nvSpPr>
            <p:spPr bwMode="auto">
              <a:xfrm>
                <a:off x="1148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104"/>
            <p:cNvGrpSpPr/>
            <p:nvPr/>
          </p:nvGrpSpPr>
          <p:grpSpPr bwMode="auto">
            <a:xfrm>
              <a:off x="7756525" y="1635125"/>
              <a:ext cx="349250" cy="295275"/>
              <a:chOff x="2083" y="1030"/>
              <a:chExt cx="220" cy="186"/>
            </a:xfrm>
            <a:grpFill/>
          </p:grpSpPr>
          <p:sp>
            <p:nvSpPr>
              <p:cNvPr id="54" name="Freeform 105"/>
              <p:cNvSpPr/>
              <p:nvPr/>
            </p:nvSpPr>
            <p:spPr bwMode="auto">
              <a:xfrm>
                <a:off x="2083" y="1030"/>
                <a:ext cx="220" cy="186"/>
              </a:xfrm>
              <a:custGeom>
                <a:avLst/>
                <a:gdLst>
                  <a:gd name="T0" fmla="*/ 12 w 93"/>
                  <a:gd name="T1" fmla="*/ 0 h 79"/>
                  <a:gd name="T2" fmla="*/ 82 w 93"/>
                  <a:gd name="T3" fmla="*/ 0 h 79"/>
                  <a:gd name="T4" fmla="*/ 93 w 93"/>
                  <a:gd name="T5" fmla="*/ 11 h 79"/>
                  <a:gd name="T6" fmla="*/ 93 w 93"/>
                  <a:gd name="T7" fmla="*/ 55 h 79"/>
                  <a:gd name="T8" fmla="*/ 82 w 93"/>
                  <a:gd name="T9" fmla="*/ 67 h 79"/>
                  <a:gd name="T10" fmla="*/ 26 w 93"/>
                  <a:gd name="T11" fmla="*/ 67 h 79"/>
                  <a:gd name="T12" fmla="*/ 10 w 93"/>
                  <a:gd name="T13" fmla="*/ 79 h 79"/>
                  <a:gd name="T14" fmla="*/ 8 w 93"/>
                  <a:gd name="T15" fmla="*/ 66 h 79"/>
                  <a:gd name="T16" fmla="*/ 0 w 93"/>
                  <a:gd name="T17" fmla="*/ 55 h 79"/>
                  <a:gd name="T18" fmla="*/ 0 w 93"/>
                  <a:gd name="T19" fmla="*/ 11 h 79"/>
                  <a:gd name="T20" fmla="*/ 12 w 93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79">
                    <a:moveTo>
                      <a:pt x="1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8" y="0"/>
                      <a:pt x="93" y="5"/>
                      <a:pt x="93" y="11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62"/>
                      <a:pt x="88" y="67"/>
                      <a:pt x="82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4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106"/>
              <p:cNvSpPr>
                <a:spLocks noChangeArrowheads="1"/>
              </p:cNvSpPr>
              <p:nvPr/>
            </p:nvSpPr>
            <p:spPr bwMode="auto">
              <a:xfrm>
                <a:off x="2220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Oval 107"/>
              <p:cNvSpPr>
                <a:spLocks noChangeArrowheads="1"/>
              </p:cNvSpPr>
              <p:nvPr/>
            </p:nvSpPr>
            <p:spPr bwMode="auto">
              <a:xfrm>
                <a:off x="2187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Oval 108"/>
              <p:cNvSpPr>
                <a:spLocks noChangeArrowheads="1"/>
              </p:cNvSpPr>
              <p:nvPr/>
            </p:nvSpPr>
            <p:spPr bwMode="auto">
              <a:xfrm>
                <a:off x="2157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" name="Group 109"/>
            <p:cNvGrpSpPr/>
            <p:nvPr/>
          </p:nvGrpSpPr>
          <p:grpSpPr bwMode="auto">
            <a:xfrm>
              <a:off x="7150100" y="1635125"/>
              <a:ext cx="344488" cy="295275"/>
              <a:chOff x="1701" y="1030"/>
              <a:chExt cx="217" cy="186"/>
            </a:xfrm>
            <a:grpFill/>
          </p:grpSpPr>
          <p:sp>
            <p:nvSpPr>
              <p:cNvPr id="50" name="Freeform 110"/>
              <p:cNvSpPr/>
              <p:nvPr/>
            </p:nvSpPr>
            <p:spPr bwMode="auto">
              <a:xfrm>
                <a:off x="1701" y="1030"/>
                <a:ext cx="217" cy="186"/>
              </a:xfrm>
              <a:custGeom>
                <a:avLst/>
                <a:gdLst>
                  <a:gd name="T0" fmla="*/ 11 w 92"/>
                  <a:gd name="T1" fmla="*/ 0 h 79"/>
                  <a:gd name="T2" fmla="*/ 81 w 92"/>
                  <a:gd name="T3" fmla="*/ 0 h 79"/>
                  <a:gd name="T4" fmla="*/ 92 w 92"/>
                  <a:gd name="T5" fmla="*/ 11 h 79"/>
                  <a:gd name="T6" fmla="*/ 92 w 92"/>
                  <a:gd name="T7" fmla="*/ 55 h 79"/>
                  <a:gd name="T8" fmla="*/ 81 w 92"/>
                  <a:gd name="T9" fmla="*/ 67 h 79"/>
                  <a:gd name="T10" fmla="*/ 26 w 92"/>
                  <a:gd name="T11" fmla="*/ 67 h 79"/>
                  <a:gd name="T12" fmla="*/ 9 w 92"/>
                  <a:gd name="T13" fmla="*/ 79 h 79"/>
                  <a:gd name="T14" fmla="*/ 8 w 92"/>
                  <a:gd name="T15" fmla="*/ 66 h 79"/>
                  <a:gd name="T16" fmla="*/ 0 w 92"/>
                  <a:gd name="T17" fmla="*/ 55 h 79"/>
                  <a:gd name="T18" fmla="*/ 0 w 92"/>
                  <a:gd name="T19" fmla="*/ 11 h 79"/>
                  <a:gd name="T20" fmla="*/ 11 w 92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79">
                    <a:moveTo>
                      <a:pt x="11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7" y="0"/>
                      <a:pt x="92" y="5"/>
                      <a:pt x="92" y="11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62"/>
                      <a:pt x="87" y="67"/>
                      <a:pt x="81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3" y="65"/>
                      <a:pt x="0" y="60"/>
                      <a:pt x="0" y="5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9EC2B3"/>
              </a:solidFill>
              <a:ln w="9525">
                <a:noFill/>
                <a:rou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Oval 111"/>
              <p:cNvSpPr>
                <a:spLocks noChangeArrowheads="1"/>
              </p:cNvSpPr>
              <p:nvPr/>
            </p:nvSpPr>
            <p:spPr bwMode="auto">
              <a:xfrm>
                <a:off x="1835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Oval 112"/>
              <p:cNvSpPr>
                <a:spLocks noChangeArrowheads="1"/>
              </p:cNvSpPr>
              <p:nvPr/>
            </p:nvSpPr>
            <p:spPr bwMode="auto">
              <a:xfrm>
                <a:off x="1802" y="1096"/>
                <a:ext cx="19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13"/>
              <p:cNvSpPr>
                <a:spLocks noChangeArrowheads="1"/>
              </p:cNvSpPr>
              <p:nvPr/>
            </p:nvSpPr>
            <p:spPr bwMode="auto">
              <a:xfrm>
                <a:off x="1772" y="1096"/>
                <a:ext cx="18" cy="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2218385" y="3784600"/>
            <a:ext cx="3279128" cy="989008"/>
            <a:chOff x="697560" y="3454400"/>
            <a:chExt cx="3279128" cy="989008"/>
          </a:xfrm>
        </p:grpSpPr>
        <p:sp>
          <p:nvSpPr>
            <p:cNvPr id="75" name="Text Box 78"/>
            <p:cNvSpPr txBox="1">
              <a:spLocks noChangeArrowheads="1"/>
            </p:cNvSpPr>
            <p:nvPr/>
          </p:nvSpPr>
          <p:spPr bwMode="auto">
            <a:xfrm>
              <a:off x="1705982" y="3454400"/>
              <a:ext cx="12362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Impact" pitchFamily="34" charset="0"/>
                </a:rPr>
                <a:t>35,216,840</a:t>
              </a:r>
            </a:p>
          </p:txBody>
        </p:sp>
        <p:sp>
          <p:nvSpPr>
            <p:cNvPr id="76" name="Line 82"/>
            <p:cNvSpPr>
              <a:spLocks noChangeShapeType="1"/>
            </p:cNvSpPr>
            <p:nvPr/>
          </p:nvSpPr>
          <p:spPr bwMode="auto">
            <a:xfrm>
              <a:off x="1363663" y="3846513"/>
              <a:ext cx="1944687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Rectangle 167"/>
            <p:cNvSpPr>
              <a:spLocks noChangeArrowheads="1"/>
            </p:cNvSpPr>
            <p:nvPr/>
          </p:nvSpPr>
          <p:spPr bwMode="auto">
            <a:xfrm>
              <a:off x="697560" y="3958660"/>
              <a:ext cx="3279128" cy="48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沧桑实际一直没有离开过我们，不管是过去，不管是将来，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我们走的每一步，都有沧桑的痕迹，只不过当时步履匆匆而忘记了品读，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也只有在夜深人静的时候，才拿出来细细品味，而让记忆的叶片纷纷落入心里。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664649" y="3784600"/>
            <a:ext cx="3279128" cy="989008"/>
            <a:chOff x="5143824" y="3454400"/>
            <a:chExt cx="3279128" cy="989008"/>
          </a:xfrm>
        </p:grpSpPr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6221623" y="3454400"/>
              <a:ext cx="11711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Impact" pitchFamily="34" charset="0"/>
                </a:rPr>
                <a:t>61,478,900</a:t>
              </a: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5827713" y="3846513"/>
              <a:ext cx="1944687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1" name="Rectangle 167"/>
            <p:cNvSpPr>
              <a:spLocks noChangeArrowheads="1"/>
            </p:cNvSpPr>
            <p:nvPr/>
          </p:nvSpPr>
          <p:spPr bwMode="auto">
            <a:xfrm>
              <a:off x="5143824" y="3958660"/>
              <a:ext cx="3279128" cy="48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沧桑实际一直没有离开过我们，不管是过去，不管是将来，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我们走的每一步，都有沧桑的痕迹，只不过当时步履匆匆而忘记了品读，</a:t>
              </a:r>
              <a:endParaRPr lang="en-US" altLang="zh-CN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buFont typeface="Arial" charset="0"/>
                <a:buNone/>
              </a:pPr>
              <a:r>
                <a:rPr lang="zh-CN" altLang="en-US" sz="7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也只有在夜深人静的时候，才拿出来细细品味，而让记忆的叶片纷纷落入心里。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0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80"/>
          <p:cNvCxnSpPr/>
          <p:nvPr/>
        </p:nvCxnSpPr>
        <p:spPr>
          <a:xfrm>
            <a:off x="4537810" y="2737910"/>
            <a:ext cx="111961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81"/>
          <p:cNvCxnSpPr/>
          <p:nvPr/>
        </p:nvCxnSpPr>
        <p:spPr>
          <a:xfrm>
            <a:off x="6378123" y="2119604"/>
            <a:ext cx="120140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90"/>
          <p:cNvCxnSpPr/>
          <p:nvPr/>
        </p:nvCxnSpPr>
        <p:spPr>
          <a:xfrm>
            <a:off x="6918408" y="3763978"/>
            <a:ext cx="111961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91"/>
          <p:cNvCxnSpPr/>
          <p:nvPr/>
        </p:nvCxnSpPr>
        <p:spPr>
          <a:xfrm>
            <a:off x="4912350" y="4457314"/>
            <a:ext cx="120140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/>
          <p:cNvGrpSpPr/>
          <p:nvPr/>
        </p:nvGrpSpPr>
        <p:grpSpPr>
          <a:xfrm>
            <a:off x="2694428" y="2402934"/>
            <a:ext cx="1654880" cy="669953"/>
            <a:chOff x="1679271" y="2220559"/>
            <a:chExt cx="2206507" cy="893271"/>
          </a:xfrm>
        </p:grpSpPr>
        <p:sp>
          <p:nvSpPr>
            <p:cNvPr id="7" name="Text Placeholder 2"/>
            <p:cNvSpPr txBox="1"/>
            <p:nvPr/>
          </p:nvSpPr>
          <p:spPr>
            <a:xfrm>
              <a:off x="1872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Puzzle 01</a:t>
              </a:r>
            </a:p>
          </p:txBody>
        </p:sp>
        <p:sp>
          <p:nvSpPr>
            <p:cNvPr id="8" name="TextBox 36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3048388" y="4122337"/>
            <a:ext cx="1654880" cy="669953"/>
            <a:chOff x="1679271" y="2220559"/>
            <a:chExt cx="2206507" cy="893271"/>
          </a:xfrm>
        </p:grpSpPr>
        <p:sp>
          <p:nvSpPr>
            <p:cNvPr id="10" name="Text Placeholder 2"/>
            <p:cNvSpPr txBox="1"/>
            <p:nvPr/>
          </p:nvSpPr>
          <p:spPr>
            <a:xfrm>
              <a:off x="1872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Puzzle 03</a:t>
              </a:r>
            </a:p>
          </p:txBody>
        </p:sp>
        <p:sp>
          <p:nvSpPr>
            <p:cNvPr id="11" name="TextBox 39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2" name="Group 40"/>
          <p:cNvGrpSpPr/>
          <p:nvPr/>
        </p:nvGrpSpPr>
        <p:grpSpPr>
          <a:xfrm>
            <a:off x="7789293" y="1787638"/>
            <a:ext cx="1650249" cy="669953"/>
            <a:chOff x="1618318" y="2220559"/>
            <a:chExt cx="2200332" cy="893271"/>
          </a:xfrm>
        </p:grpSpPr>
        <p:sp>
          <p:nvSpPr>
            <p:cNvPr id="13" name="Text Placeholder 2"/>
            <p:cNvSpPr txBox="1"/>
            <p:nvPr/>
          </p:nvSpPr>
          <p:spPr>
            <a:xfrm>
              <a:off x="1618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Puzzle 02</a:t>
              </a: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5" name="Group 43"/>
          <p:cNvGrpSpPr/>
          <p:nvPr/>
        </p:nvGrpSpPr>
        <p:grpSpPr>
          <a:xfrm>
            <a:off x="8231745" y="3440062"/>
            <a:ext cx="1650249" cy="669953"/>
            <a:chOff x="1618318" y="2220559"/>
            <a:chExt cx="2200332" cy="893271"/>
          </a:xfrm>
        </p:grpSpPr>
        <p:sp>
          <p:nvSpPr>
            <p:cNvPr id="16" name="Text Placeholder 2"/>
            <p:cNvSpPr txBox="1"/>
            <p:nvPr/>
          </p:nvSpPr>
          <p:spPr>
            <a:xfrm>
              <a:off x="1618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Puzzle 04</a:t>
              </a:r>
            </a:p>
          </p:txBody>
        </p:sp>
        <p:sp>
          <p:nvSpPr>
            <p:cNvPr id="17" name="TextBox 45"/>
            <p:cNvSpPr txBox="1"/>
            <p:nvPr/>
          </p:nvSpPr>
          <p:spPr>
            <a:xfrm>
              <a:off x="1679271" y="2559832"/>
              <a:ext cx="213937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8" name="Group 2"/>
          <p:cNvGrpSpPr/>
          <p:nvPr/>
        </p:nvGrpSpPr>
        <p:grpSpPr>
          <a:xfrm>
            <a:off x="4813596" y="1850171"/>
            <a:ext cx="2900254" cy="2900543"/>
            <a:chOff x="4166340" y="1869735"/>
            <a:chExt cx="3867005" cy="3867390"/>
          </a:xfrm>
        </p:grpSpPr>
        <p:sp>
          <p:nvSpPr>
            <p:cNvPr id="19" name="Freeform 5"/>
            <p:cNvSpPr/>
            <p:nvPr/>
          </p:nvSpPr>
          <p:spPr bwMode="auto">
            <a:xfrm rot="3221378">
              <a:off x="5169712" y="2306297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D0BB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 dirty="0"/>
            </a:p>
          </p:txBody>
        </p:sp>
        <p:sp>
          <p:nvSpPr>
            <p:cNvPr id="20" name="Freeform 272"/>
            <p:cNvSpPr/>
            <p:nvPr/>
          </p:nvSpPr>
          <p:spPr bwMode="auto">
            <a:xfrm rot="8621378">
              <a:off x="5909858" y="3311518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9EC2B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21" name="Freeform 5"/>
            <p:cNvSpPr/>
            <p:nvPr/>
          </p:nvSpPr>
          <p:spPr bwMode="auto">
            <a:xfrm rot="3221378">
              <a:off x="4906560" y="4050199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D0BB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22" name="Freeform 274"/>
            <p:cNvSpPr/>
            <p:nvPr/>
          </p:nvSpPr>
          <p:spPr bwMode="auto">
            <a:xfrm rot="8621378">
              <a:off x="4166340" y="3043625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9EC2B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  <p:sp>
          <p:nvSpPr>
            <p:cNvPr id="23" name="TextBox 275"/>
            <p:cNvSpPr txBox="1"/>
            <p:nvPr/>
          </p:nvSpPr>
          <p:spPr>
            <a:xfrm rot="3141781">
              <a:off x="5623507" y="2746811"/>
              <a:ext cx="1212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Dark Green</a:t>
              </a:r>
              <a:endParaRPr lang="id-ID" sz="12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TextBox 276"/>
            <p:cNvSpPr txBox="1"/>
            <p:nvPr/>
          </p:nvSpPr>
          <p:spPr>
            <a:xfrm rot="19519074">
              <a:off x="6677324" y="3761465"/>
              <a:ext cx="572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Red</a:t>
              </a:r>
              <a:endParaRPr lang="id-ID" sz="12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77"/>
            <p:cNvSpPr txBox="1"/>
            <p:nvPr/>
          </p:nvSpPr>
          <p:spPr>
            <a:xfrm rot="3141781">
              <a:off x="5649757" y="4490711"/>
              <a:ext cx="62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Blue</a:t>
              </a:r>
              <a:endParaRPr lang="id-ID" sz="12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278"/>
            <p:cNvSpPr txBox="1"/>
            <p:nvPr/>
          </p:nvSpPr>
          <p:spPr>
            <a:xfrm rot="19519074">
              <a:off x="4845516" y="3491616"/>
              <a:ext cx="763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Green</a:t>
              </a:r>
              <a:endParaRPr lang="id-ID" sz="12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10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36710" y="2141398"/>
            <a:ext cx="2399528" cy="2402223"/>
            <a:chOff x="1903413" y="1601788"/>
            <a:chExt cx="1949450" cy="1951038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rgbClr val="9EC2B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rgbClr val="D0BB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rgbClr val="9EC2B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rgbClr val="D0BB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50163" y="1914663"/>
            <a:ext cx="1690220" cy="1428824"/>
            <a:chOff x="1508126" y="1417638"/>
            <a:chExt cx="1373187" cy="1160463"/>
          </a:xfrm>
        </p:grpSpPr>
        <p:sp>
          <p:nvSpPr>
            <p:cNvPr id="9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rgbClr val="9EC2B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 dirty="0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rgbClr val="D0BBA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0204" y="2146074"/>
            <a:ext cx="2732195" cy="378159"/>
            <a:chOff x="6196397" y="2067273"/>
            <a:chExt cx="3642927" cy="504212"/>
          </a:xfrm>
        </p:grpSpPr>
        <p:sp>
          <p:nvSpPr>
            <p:cNvPr id="15" name="椭圆 14"/>
            <p:cNvSpPr/>
            <p:nvPr/>
          </p:nvSpPr>
          <p:spPr>
            <a:xfrm>
              <a:off x="6196397" y="2067273"/>
              <a:ext cx="504056" cy="504212"/>
            </a:xfrm>
            <a:prstGeom prst="ellipse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3" dirty="0"/>
                <a:t>01</a:t>
              </a:r>
              <a:endParaRPr lang="zh-CN" altLang="en-US" sz="1013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39825" y="2076676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88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90204" y="2787346"/>
            <a:ext cx="2732195" cy="378159"/>
            <a:chOff x="6196397" y="2922302"/>
            <a:chExt cx="3642927" cy="504212"/>
          </a:xfrm>
        </p:grpSpPr>
        <p:sp>
          <p:nvSpPr>
            <p:cNvPr id="18" name="椭圆 17"/>
            <p:cNvSpPr/>
            <p:nvPr/>
          </p:nvSpPr>
          <p:spPr>
            <a:xfrm>
              <a:off x="6196397" y="2922302"/>
              <a:ext cx="504056" cy="504212"/>
            </a:xfrm>
            <a:prstGeom prst="ellipse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3" dirty="0"/>
                <a:t>02</a:t>
              </a:r>
              <a:endParaRPr lang="zh-CN" altLang="en-US" sz="1013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39825" y="2958826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88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0204" y="3423647"/>
            <a:ext cx="2732195" cy="378159"/>
            <a:chOff x="6196397" y="3770704"/>
            <a:chExt cx="3642927" cy="504212"/>
          </a:xfrm>
        </p:grpSpPr>
        <p:sp>
          <p:nvSpPr>
            <p:cNvPr id="21" name="椭圆 20"/>
            <p:cNvSpPr/>
            <p:nvPr/>
          </p:nvSpPr>
          <p:spPr>
            <a:xfrm>
              <a:off x="6196397" y="3770704"/>
              <a:ext cx="504056" cy="504212"/>
            </a:xfrm>
            <a:prstGeom prst="ellipse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3" dirty="0"/>
                <a:t>03</a:t>
              </a:r>
              <a:endParaRPr lang="zh-CN" altLang="en-US" sz="1013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39825" y="3770704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88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0204" y="4064918"/>
            <a:ext cx="2732195" cy="378159"/>
            <a:chOff x="6196397" y="4625732"/>
            <a:chExt cx="3642926" cy="504212"/>
          </a:xfrm>
        </p:grpSpPr>
        <p:sp>
          <p:nvSpPr>
            <p:cNvPr id="24" name="椭圆 23"/>
            <p:cNvSpPr/>
            <p:nvPr/>
          </p:nvSpPr>
          <p:spPr>
            <a:xfrm>
              <a:off x="6196397" y="4625732"/>
              <a:ext cx="504056" cy="504212"/>
            </a:xfrm>
            <a:prstGeom prst="ellipse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3" dirty="0"/>
                <a:t>04</a:t>
              </a:r>
              <a:endParaRPr lang="zh-CN" altLang="en-US" sz="1013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39824" y="4670089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88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4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5283761" y="4639877"/>
            <a:ext cx="855154" cy="427532"/>
          </a:xfrm>
          <a:custGeom>
            <a:avLst/>
            <a:gdLst>
              <a:gd name="connsiteX0" fmla="*/ 0 w 1140205"/>
              <a:gd name="connsiteY0" fmla="*/ 0 h 570043"/>
              <a:gd name="connsiteX1" fmla="*/ 1140205 w 1140205"/>
              <a:gd name="connsiteY1" fmla="*/ 0 h 570043"/>
              <a:gd name="connsiteX2" fmla="*/ 1140205 w 1140205"/>
              <a:gd name="connsiteY2" fmla="*/ 570043 h 570043"/>
              <a:gd name="connsiteX3" fmla="*/ 0 w 1140205"/>
              <a:gd name="connsiteY3" fmla="*/ 570043 h 570043"/>
              <a:gd name="connsiteX4" fmla="*/ 0 w 1140205"/>
              <a:gd name="connsiteY4" fmla="*/ 0 h 57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205" h="570043">
                <a:moveTo>
                  <a:pt x="0" y="0"/>
                </a:moveTo>
                <a:lnTo>
                  <a:pt x="1140205" y="0"/>
                </a:lnTo>
                <a:lnTo>
                  <a:pt x="1140205" y="570043"/>
                </a:lnTo>
                <a:lnTo>
                  <a:pt x="0" y="570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/>
          <p:cNvGrpSpPr/>
          <p:nvPr/>
        </p:nvGrpSpPr>
        <p:grpSpPr>
          <a:xfrm>
            <a:off x="3248640" y="1994567"/>
            <a:ext cx="1733561" cy="1688932"/>
            <a:chOff x="906051" y="2039682"/>
            <a:chExt cx="2311414" cy="2251909"/>
          </a:xfrm>
        </p:grpSpPr>
        <p:sp>
          <p:nvSpPr>
            <p:cNvPr id="4" name="文本框 80"/>
            <p:cNvSpPr txBox="1"/>
            <p:nvPr/>
          </p:nvSpPr>
          <p:spPr>
            <a:xfrm>
              <a:off x="1550786" y="2117215"/>
              <a:ext cx="1569660" cy="36933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标题文本预设</a:t>
              </a:r>
            </a:p>
          </p:txBody>
        </p: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906051" y="2616905"/>
              <a:ext cx="2311413" cy="0"/>
            </a:xfrm>
            <a:prstGeom prst="line">
              <a:avLst/>
            </a:prstGeom>
            <a:ln w="12700" cap="flat" cmpd="sng" algn="ctr">
              <a:solidFill>
                <a:schemeClr val="dk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多边形: 形状 5"/>
            <p:cNvSpPr>
              <a:spLocks/>
            </p:cNvSpPr>
            <p:nvPr/>
          </p:nvSpPr>
          <p:spPr bwMode="auto">
            <a:xfrm>
              <a:off x="908845" y="2833545"/>
              <a:ext cx="169409" cy="399662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rgbClr val="ADA09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任意多边形: 形状 6"/>
            <p:cNvSpPr>
              <a:spLocks/>
            </p:cNvSpPr>
            <p:nvPr/>
          </p:nvSpPr>
          <p:spPr bwMode="auto">
            <a:xfrm>
              <a:off x="906970" y="3588463"/>
              <a:ext cx="171284" cy="399662"/>
            </a:xfrm>
            <a:custGeom>
              <a:avLst/>
              <a:gdLst>
                <a:gd name="connsiteX0" fmla="*/ 585642 w 1431418"/>
                <a:gd name="connsiteY0" fmla="*/ 601663 h 3098801"/>
                <a:gd name="connsiteX1" fmla="*/ 692790 w 1431418"/>
                <a:gd name="connsiteY1" fmla="*/ 601663 h 3098801"/>
                <a:gd name="connsiteX2" fmla="*/ 738710 w 1431418"/>
                <a:gd name="connsiteY2" fmla="*/ 601663 h 3098801"/>
                <a:gd name="connsiteX3" fmla="*/ 845858 w 1431418"/>
                <a:gd name="connsiteY3" fmla="*/ 601663 h 3098801"/>
                <a:gd name="connsiteX4" fmla="*/ 1197916 w 1431418"/>
                <a:gd name="connsiteY4" fmla="*/ 872437 h 3098801"/>
                <a:gd name="connsiteX5" fmla="*/ 1213223 w 1431418"/>
                <a:gd name="connsiteY5" fmla="*/ 872437 h 3098801"/>
                <a:gd name="connsiteX6" fmla="*/ 1427518 w 1431418"/>
                <a:gd name="connsiteY6" fmla="*/ 1549372 h 3098801"/>
                <a:gd name="connsiteX7" fmla="*/ 1350984 w 1431418"/>
                <a:gd name="connsiteY7" fmla="*/ 1699802 h 3098801"/>
                <a:gd name="connsiteX8" fmla="*/ 1213223 w 1431418"/>
                <a:gd name="connsiteY8" fmla="*/ 1624587 h 3098801"/>
                <a:gd name="connsiteX9" fmla="*/ 998927 w 1431418"/>
                <a:gd name="connsiteY9" fmla="*/ 977738 h 3098801"/>
                <a:gd name="connsiteX10" fmla="*/ 953006 w 1431418"/>
                <a:gd name="connsiteY10" fmla="*/ 977738 h 3098801"/>
                <a:gd name="connsiteX11" fmla="*/ 1320370 w 1431418"/>
                <a:gd name="connsiteY11" fmla="*/ 2090920 h 3098801"/>
                <a:gd name="connsiteX12" fmla="*/ 1029540 w 1431418"/>
                <a:gd name="connsiteY12" fmla="*/ 2090920 h 3098801"/>
                <a:gd name="connsiteX13" fmla="*/ 1029540 w 1431418"/>
                <a:gd name="connsiteY13" fmla="*/ 2978457 h 3098801"/>
                <a:gd name="connsiteX14" fmla="*/ 891779 w 1431418"/>
                <a:gd name="connsiteY14" fmla="*/ 3098801 h 3098801"/>
                <a:gd name="connsiteX15" fmla="*/ 769324 w 1431418"/>
                <a:gd name="connsiteY15" fmla="*/ 2978457 h 3098801"/>
                <a:gd name="connsiteX16" fmla="*/ 769324 w 1431418"/>
                <a:gd name="connsiteY16" fmla="*/ 2090920 h 3098801"/>
                <a:gd name="connsiteX17" fmla="*/ 662176 w 1431418"/>
                <a:gd name="connsiteY17" fmla="*/ 2090920 h 3098801"/>
                <a:gd name="connsiteX18" fmla="*/ 662176 w 1431418"/>
                <a:gd name="connsiteY18" fmla="*/ 2978457 h 3098801"/>
                <a:gd name="connsiteX19" fmla="*/ 539722 w 1431418"/>
                <a:gd name="connsiteY19" fmla="*/ 3098801 h 3098801"/>
                <a:gd name="connsiteX20" fmla="*/ 401960 w 1431418"/>
                <a:gd name="connsiteY20" fmla="*/ 2978457 h 3098801"/>
                <a:gd name="connsiteX21" fmla="*/ 401960 w 1431418"/>
                <a:gd name="connsiteY21" fmla="*/ 2090920 h 3098801"/>
                <a:gd name="connsiteX22" fmla="*/ 111130 w 1431418"/>
                <a:gd name="connsiteY22" fmla="*/ 2090920 h 3098801"/>
                <a:gd name="connsiteX23" fmla="*/ 478494 w 1431418"/>
                <a:gd name="connsiteY23" fmla="*/ 977738 h 3098801"/>
                <a:gd name="connsiteX24" fmla="*/ 417267 w 1431418"/>
                <a:gd name="connsiteY24" fmla="*/ 977738 h 3098801"/>
                <a:gd name="connsiteX25" fmla="*/ 202971 w 1431418"/>
                <a:gd name="connsiteY25" fmla="*/ 1624587 h 3098801"/>
                <a:gd name="connsiteX26" fmla="*/ 65209 w 1431418"/>
                <a:gd name="connsiteY26" fmla="*/ 1699802 h 3098801"/>
                <a:gd name="connsiteX27" fmla="*/ 3982 w 1431418"/>
                <a:gd name="connsiteY27" fmla="*/ 1549372 h 3098801"/>
                <a:gd name="connsiteX28" fmla="*/ 218278 w 1431418"/>
                <a:gd name="connsiteY28" fmla="*/ 872437 h 3098801"/>
                <a:gd name="connsiteX29" fmla="*/ 233585 w 1431418"/>
                <a:gd name="connsiteY29" fmla="*/ 872437 h 3098801"/>
                <a:gd name="connsiteX30" fmla="*/ 585642 w 1431418"/>
                <a:gd name="connsiteY30" fmla="*/ 601663 h 3098801"/>
                <a:gd name="connsiteX31" fmla="*/ 715750 w 1431418"/>
                <a:gd name="connsiteY31" fmla="*/ 0 h 3098801"/>
                <a:gd name="connsiteX32" fmla="*/ 998325 w 1431418"/>
                <a:gd name="connsiteY32" fmla="*/ 270669 h 3098801"/>
                <a:gd name="connsiteX33" fmla="*/ 715750 w 1431418"/>
                <a:gd name="connsiteY33" fmla="*/ 541338 h 3098801"/>
                <a:gd name="connsiteX34" fmla="*/ 433175 w 1431418"/>
                <a:gd name="connsiteY34" fmla="*/ 270669 h 3098801"/>
                <a:gd name="connsiteX35" fmla="*/ 715750 w 1431418"/>
                <a:gd name="connsiteY35" fmla="*/ 0 h 309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31418" h="3098801">
                  <a:moveTo>
                    <a:pt x="585642" y="601663"/>
                  </a:moveTo>
                  <a:cubicBezTo>
                    <a:pt x="646869" y="601663"/>
                    <a:pt x="631563" y="601663"/>
                    <a:pt x="692790" y="601663"/>
                  </a:cubicBezTo>
                  <a:cubicBezTo>
                    <a:pt x="708097" y="601663"/>
                    <a:pt x="723404" y="601663"/>
                    <a:pt x="738710" y="601663"/>
                  </a:cubicBezTo>
                  <a:cubicBezTo>
                    <a:pt x="799938" y="601663"/>
                    <a:pt x="784631" y="601663"/>
                    <a:pt x="845858" y="601663"/>
                  </a:cubicBezTo>
                  <a:cubicBezTo>
                    <a:pt x="922393" y="601663"/>
                    <a:pt x="1106075" y="646792"/>
                    <a:pt x="1197916" y="872437"/>
                  </a:cubicBezTo>
                  <a:cubicBezTo>
                    <a:pt x="1197916" y="872437"/>
                    <a:pt x="1197916" y="872437"/>
                    <a:pt x="1213223" y="872437"/>
                  </a:cubicBezTo>
                  <a:cubicBezTo>
                    <a:pt x="1213223" y="872437"/>
                    <a:pt x="1213223" y="872437"/>
                    <a:pt x="1427518" y="1549372"/>
                  </a:cubicBezTo>
                  <a:cubicBezTo>
                    <a:pt x="1442825" y="1609544"/>
                    <a:pt x="1412212" y="1669716"/>
                    <a:pt x="1350984" y="1699802"/>
                  </a:cubicBezTo>
                  <a:cubicBezTo>
                    <a:pt x="1305064" y="1714845"/>
                    <a:pt x="1243836" y="1684759"/>
                    <a:pt x="1213223" y="1624587"/>
                  </a:cubicBezTo>
                  <a:cubicBezTo>
                    <a:pt x="1213223" y="1624587"/>
                    <a:pt x="1213223" y="1624587"/>
                    <a:pt x="998927" y="977738"/>
                  </a:cubicBezTo>
                  <a:cubicBezTo>
                    <a:pt x="998927" y="977738"/>
                    <a:pt x="998927" y="977738"/>
                    <a:pt x="953006" y="977738"/>
                  </a:cubicBezTo>
                  <a:cubicBezTo>
                    <a:pt x="953006" y="977738"/>
                    <a:pt x="953006" y="977738"/>
                    <a:pt x="1320370" y="2090920"/>
                  </a:cubicBezTo>
                  <a:cubicBezTo>
                    <a:pt x="1320370" y="2090920"/>
                    <a:pt x="1320370" y="2090920"/>
                    <a:pt x="1029540" y="2090920"/>
                  </a:cubicBezTo>
                  <a:cubicBezTo>
                    <a:pt x="1029540" y="2090920"/>
                    <a:pt x="1029540" y="2090920"/>
                    <a:pt x="1029540" y="2978457"/>
                  </a:cubicBezTo>
                  <a:cubicBezTo>
                    <a:pt x="1029540" y="3053672"/>
                    <a:pt x="968313" y="3098801"/>
                    <a:pt x="891779" y="3098801"/>
                  </a:cubicBezTo>
                  <a:cubicBezTo>
                    <a:pt x="815245" y="3098801"/>
                    <a:pt x="769324" y="3053672"/>
                    <a:pt x="769324" y="2978457"/>
                  </a:cubicBezTo>
                  <a:cubicBezTo>
                    <a:pt x="769324" y="2978457"/>
                    <a:pt x="769324" y="2978457"/>
                    <a:pt x="769324" y="2090920"/>
                  </a:cubicBezTo>
                  <a:cubicBezTo>
                    <a:pt x="769324" y="2090920"/>
                    <a:pt x="769324" y="2090920"/>
                    <a:pt x="662176" y="2090920"/>
                  </a:cubicBezTo>
                  <a:cubicBezTo>
                    <a:pt x="662176" y="2090920"/>
                    <a:pt x="662176" y="2090920"/>
                    <a:pt x="662176" y="2978457"/>
                  </a:cubicBezTo>
                  <a:cubicBezTo>
                    <a:pt x="662176" y="3053672"/>
                    <a:pt x="600949" y="3098801"/>
                    <a:pt x="539722" y="3098801"/>
                  </a:cubicBezTo>
                  <a:cubicBezTo>
                    <a:pt x="463187" y="3098801"/>
                    <a:pt x="401960" y="3053672"/>
                    <a:pt x="401960" y="2978457"/>
                  </a:cubicBezTo>
                  <a:cubicBezTo>
                    <a:pt x="401960" y="2978457"/>
                    <a:pt x="401960" y="2978457"/>
                    <a:pt x="401960" y="2090920"/>
                  </a:cubicBezTo>
                  <a:cubicBezTo>
                    <a:pt x="401960" y="2090920"/>
                    <a:pt x="401960" y="2090920"/>
                    <a:pt x="111130" y="2090920"/>
                  </a:cubicBezTo>
                  <a:cubicBezTo>
                    <a:pt x="111130" y="2090920"/>
                    <a:pt x="111130" y="2090920"/>
                    <a:pt x="478494" y="977738"/>
                  </a:cubicBezTo>
                  <a:cubicBezTo>
                    <a:pt x="478494" y="977738"/>
                    <a:pt x="478494" y="977738"/>
                    <a:pt x="417267" y="977738"/>
                  </a:cubicBezTo>
                  <a:cubicBezTo>
                    <a:pt x="417267" y="977738"/>
                    <a:pt x="417267" y="977738"/>
                    <a:pt x="202971" y="1624587"/>
                  </a:cubicBezTo>
                  <a:cubicBezTo>
                    <a:pt x="187664" y="1684759"/>
                    <a:pt x="126437" y="1714845"/>
                    <a:pt x="65209" y="1699802"/>
                  </a:cubicBezTo>
                  <a:cubicBezTo>
                    <a:pt x="19289" y="1669716"/>
                    <a:pt x="-11325" y="1609544"/>
                    <a:pt x="3982" y="1549372"/>
                  </a:cubicBezTo>
                  <a:cubicBezTo>
                    <a:pt x="3982" y="1549372"/>
                    <a:pt x="3982" y="1549372"/>
                    <a:pt x="218278" y="872437"/>
                  </a:cubicBezTo>
                  <a:cubicBezTo>
                    <a:pt x="218278" y="872437"/>
                    <a:pt x="218278" y="872437"/>
                    <a:pt x="233585" y="872437"/>
                  </a:cubicBezTo>
                  <a:cubicBezTo>
                    <a:pt x="310119" y="646792"/>
                    <a:pt x="509108" y="601663"/>
                    <a:pt x="585642" y="601663"/>
                  </a:cubicBezTo>
                  <a:close/>
                  <a:moveTo>
                    <a:pt x="715750" y="0"/>
                  </a:moveTo>
                  <a:cubicBezTo>
                    <a:pt x="871812" y="0"/>
                    <a:pt x="998325" y="121183"/>
                    <a:pt x="998325" y="270669"/>
                  </a:cubicBezTo>
                  <a:cubicBezTo>
                    <a:pt x="998325" y="420155"/>
                    <a:pt x="871812" y="541338"/>
                    <a:pt x="715750" y="541338"/>
                  </a:cubicBezTo>
                  <a:cubicBezTo>
                    <a:pt x="559688" y="541338"/>
                    <a:pt x="433175" y="420155"/>
                    <a:pt x="433175" y="270669"/>
                  </a:cubicBezTo>
                  <a:cubicBezTo>
                    <a:pt x="433175" y="121183"/>
                    <a:pt x="559688" y="0"/>
                    <a:pt x="715750" y="0"/>
                  </a:cubicBezTo>
                  <a:close/>
                </a:path>
              </a:pathLst>
            </a:custGeom>
            <a:solidFill>
              <a:srgbClr val="9EC2B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rgbClr val="9EC2B3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3493" y="2752075"/>
              <a:ext cx="563746" cy="219173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92500" lnSpcReduction="10000"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关键词：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259090" y="2961959"/>
              <a:ext cx="1958375" cy="561193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effectLst/>
                </a:rPr>
                <a:t>此部分内容作为文字排版占位显示</a:t>
              </a:r>
              <a:br>
                <a:rPr lang="zh-CN" altLang="en-US" sz="1000">
                  <a:solidFill>
                    <a:schemeClr val="bg1">
                      <a:lumMod val="50000"/>
                    </a:schemeClr>
                  </a:solidFill>
                  <a:effectLst/>
                </a:rPr>
              </a:b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effectLst/>
                </a:rPr>
                <a:t>（建议使用主题字体）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298664" y="3520514"/>
              <a:ext cx="563746" cy="219173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92500" lnSpcReduction="10000"/>
            </a:bodyPr>
            <a:lstStyle/>
            <a:p>
              <a:r>
                <a:rPr lang="zh-CN" altLang="en-US" sz="1200" b="1">
                  <a:solidFill>
                    <a:schemeClr val="bg1">
                      <a:lumMod val="50000"/>
                    </a:schemeClr>
                  </a:solidFill>
                  <a:effectLst/>
                </a:rPr>
                <a:t>关键词：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264987" y="3730398"/>
              <a:ext cx="1952477" cy="561193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effectLst/>
                </a:rPr>
                <a:t>此部分内容作为文字排版占位显示</a:t>
              </a:r>
              <a:br>
                <a:rPr lang="zh-CN" altLang="en-US" sz="1000">
                  <a:solidFill>
                    <a:schemeClr val="bg1">
                      <a:lumMod val="50000"/>
                    </a:schemeClr>
                  </a:solidFill>
                  <a:effectLst/>
                </a:rPr>
              </a:b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effectLst/>
                </a:rPr>
                <a:t>（建议使用主题字体）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47551" y="2039682"/>
              <a:ext cx="484444" cy="484444"/>
              <a:chOff x="1003891" y="1780785"/>
              <a:chExt cx="567443" cy="56744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003891" y="1780785"/>
                <a:ext cx="567443" cy="567443"/>
              </a:xfrm>
              <a:prstGeom prst="ellipse">
                <a:avLst/>
              </a:prstGeom>
              <a:solidFill>
                <a:srgbClr val="ADA0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1120144" y="1898453"/>
                <a:ext cx="334936" cy="332106"/>
              </a:xfrm>
              <a:custGeom>
                <a:avLst/>
                <a:gdLst>
                  <a:gd name="connsiteX0" fmla="*/ 192254 w 338138"/>
                  <a:gd name="connsiteY0" fmla="*/ 135421 h 335282"/>
                  <a:gd name="connsiteX1" fmla="*/ 152810 w 338138"/>
                  <a:gd name="connsiteY1" fmla="*/ 151158 h 335282"/>
                  <a:gd name="connsiteX2" fmla="*/ 152810 w 338138"/>
                  <a:gd name="connsiteY2" fmla="*/ 229842 h 335282"/>
                  <a:gd name="connsiteX3" fmla="*/ 232697 w 338138"/>
                  <a:gd name="connsiteY3" fmla="*/ 229842 h 335282"/>
                  <a:gd name="connsiteX4" fmla="*/ 232697 w 338138"/>
                  <a:gd name="connsiteY4" fmla="*/ 151158 h 335282"/>
                  <a:gd name="connsiteX5" fmla="*/ 192254 w 338138"/>
                  <a:gd name="connsiteY5" fmla="*/ 135421 h 335282"/>
                  <a:gd name="connsiteX6" fmla="*/ 238125 w 338138"/>
                  <a:gd name="connsiteY6" fmla="*/ 69850 h 335282"/>
                  <a:gd name="connsiteX7" fmla="*/ 225425 w 338138"/>
                  <a:gd name="connsiteY7" fmla="*/ 80963 h 335282"/>
                  <a:gd name="connsiteX8" fmla="*/ 238125 w 338138"/>
                  <a:gd name="connsiteY8" fmla="*/ 92076 h 335282"/>
                  <a:gd name="connsiteX9" fmla="*/ 250825 w 338138"/>
                  <a:gd name="connsiteY9" fmla="*/ 80963 h 335282"/>
                  <a:gd name="connsiteX10" fmla="*/ 238125 w 338138"/>
                  <a:gd name="connsiteY10" fmla="*/ 69850 h 335282"/>
                  <a:gd name="connsiteX11" fmla="*/ 214313 w 338138"/>
                  <a:gd name="connsiteY11" fmla="*/ 57150 h 335282"/>
                  <a:gd name="connsiteX12" fmla="*/ 263526 w 338138"/>
                  <a:gd name="connsiteY12" fmla="*/ 57150 h 335282"/>
                  <a:gd name="connsiteX13" fmla="*/ 263526 w 338138"/>
                  <a:gd name="connsiteY13" fmla="*/ 106363 h 335282"/>
                  <a:gd name="connsiteX14" fmla="*/ 214313 w 338138"/>
                  <a:gd name="connsiteY14" fmla="*/ 106363 h 335282"/>
                  <a:gd name="connsiteX15" fmla="*/ 49213 w 338138"/>
                  <a:gd name="connsiteY15" fmla="*/ 57150 h 335282"/>
                  <a:gd name="connsiteX16" fmla="*/ 195263 w 338138"/>
                  <a:gd name="connsiteY16" fmla="*/ 57150 h 335282"/>
                  <a:gd name="connsiteX17" fmla="*/ 195263 w 338138"/>
                  <a:gd name="connsiteY17" fmla="*/ 106363 h 335282"/>
                  <a:gd name="connsiteX18" fmla="*/ 49213 w 338138"/>
                  <a:gd name="connsiteY18" fmla="*/ 106363 h 335282"/>
                  <a:gd name="connsiteX19" fmla="*/ 22225 w 338138"/>
                  <a:gd name="connsiteY19" fmla="*/ 28575 h 335282"/>
                  <a:gd name="connsiteX20" fmla="*/ 22225 w 338138"/>
                  <a:gd name="connsiteY20" fmla="*/ 269875 h 335282"/>
                  <a:gd name="connsiteX21" fmla="*/ 241853 w 338138"/>
                  <a:gd name="connsiteY21" fmla="*/ 269875 h 335282"/>
                  <a:gd name="connsiteX22" fmla="*/ 247114 w 338138"/>
                  <a:gd name="connsiteY22" fmla="*/ 259384 h 335282"/>
                  <a:gd name="connsiteX23" fmla="*/ 233962 w 338138"/>
                  <a:gd name="connsiteY23" fmla="*/ 248892 h 335282"/>
                  <a:gd name="connsiteX24" fmla="*/ 155054 w 338138"/>
                  <a:gd name="connsiteY24" fmla="*/ 251515 h 335282"/>
                  <a:gd name="connsiteX25" fmla="*/ 49843 w 338138"/>
                  <a:gd name="connsiteY25" fmla="*/ 251515 h 335282"/>
                  <a:gd name="connsiteX26" fmla="*/ 49843 w 338138"/>
                  <a:gd name="connsiteY26" fmla="*/ 231844 h 335282"/>
                  <a:gd name="connsiteX27" fmla="*/ 135327 w 338138"/>
                  <a:gd name="connsiteY27" fmla="*/ 231844 h 335282"/>
                  <a:gd name="connsiteX28" fmla="*/ 122175 w 338138"/>
                  <a:gd name="connsiteY28" fmla="*/ 201682 h 335282"/>
                  <a:gd name="connsiteX29" fmla="*/ 49843 w 338138"/>
                  <a:gd name="connsiteY29" fmla="*/ 201682 h 335282"/>
                  <a:gd name="connsiteX30" fmla="*/ 49843 w 338138"/>
                  <a:gd name="connsiteY30" fmla="*/ 183322 h 335282"/>
                  <a:gd name="connsiteX31" fmla="*/ 120860 w 338138"/>
                  <a:gd name="connsiteY31" fmla="*/ 183322 h 335282"/>
                  <a:gd name="connsiteX32" fmla="*/ 131381 w 338138"/>
                  <a:gd name="connsiteY32" fmla="*/ 153159 h 335282"/>
                  <a:gd name="connsiteX33" fmla="*/ 49843 w 338138"/>
                  <a:gd name="connsiteY33" fmla="*/ 153159 h 335282"/>
                  <a:gd name="connsiteX34" fmla="*/ 49843 w 338138"/>
                  <a:gd name="connsiteY34" fmla="*/ 134800 h 335282"/>
                  <a:gd name="connsiteX35" fmla="*/ 147163 w 338138"/>
                  <a:gd name="connsiteY35" fmla="*/ 134800 h 335282"/>
                  <a:gd name="connsiteX36" fmla="*/ 243168 w 338138"/>
                  <a:gd name="connsiteY36" fmla="*/ 138734 h 335282"/>
                  <a:gd name="connsiteX37" fmla="*/ 251059 w 338138"/>
                  <a:gd name="connsiteY37" fmla="*/ 231844 h 335282"/>
                  <a:gd name="connsiteX38" fmla="*/ 264210 w 338138"/>
                  <a:gd name="connsiteY38" fmla="*/ 243647 h 335282"/>
                  <a:gd name="connsiteX39" fmla="*/ 272101 w 338138"/>
                  <a:gd name="connsiteY39" fmla="*/ 238401 h 335282"/>
                  <a:gd name="connsiteX40" fmla="*/ 290513 w 338138"/>
                  <a:gd name="connsiteY40" fmla="*/ 256761 h 335282"/>
                  <a:gd name="connsiteX41" fmla="*/ 290513 w 338138"/>
                  <a:gd name="connsiteY41" fmla="*/ 28575 h 335282"/>
                  <a:gd name="connsiteX42" fmla="*/ 22225 w 338138"/>
                  <a:gd name="connsiteY42" fmla="*/ 28575 h 335282"/>
                  <a:gd name="connsiteX43" fmla="*/ 0 w 338138"/>
                  <a:gd name="connsiteY43" fmla="*/ 0 h 335282"/>
                  <a:gd name="connsiteX44" fmla="*/ 311721 w 338138"/>
                  <a:gd name="connsiteY44" fmla="*/ 0 h 335282"/>
                  <a:gd name="connsiteX45" fmla="*/ 311721 w 338138"/>
                  <a:gd name="connsiteY45" fmla="*/ 278479 h 335282"/>
                  <a:gd name="connsiteX46" fmla="*/ 338138 w 338138"/>
                  <a:gd name="connsiteY46" fmla="*/ 304875 h 335282"/>
                  <a:gd name="connsiteX47" fmla="*/ 330213 w 338138"/>
                  <a:gd name="connsiteY47" fmla="*/ 325992 h 335282"/>
                  <a:gd name="connsiteX48" fmla="*/ 307759 w 338138"/>
                  <a:gd name="connsiteY48" fmla="*/ 335230 h 335282"/>
                  <a:gd name="connsiteX49" fmla="*/ 262850 w 338138"/>
                  <a:gd name="connsiteY49" fmla="*/ 291677 h 335282"/>
                  <a:gd name="connsiteX50" fmla="*/ 0 w 338138"/>
                  <a:gd name="connsiteY50" fmla="*/ 291677 h 335282"/>
                  <a:gd name="connsiteX51" fmla="*/ 0 w 338138"/>
                  <a:gd name="connsiteY51" fmla="*/ 0 h 33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335282">
                    <a:moveTo>
                      <a:pt x="192254" y="135421"/>
                    </a:moveTo>
                    <a:cubicBezTo>
                      <a:pt x="177774" y="135421"/>
                      <a:pt x="163461" y="140666"/>
                      <a:pt x="152810" y="151158"/>
                    </a:cubicBezTo>
                    <a:cubicBezTo>
                      <a:pt x="130175" y="173452"/>
                      <a:pt x="130175" y="207548"/>
                      <a:pt x="152810" y="229842"/>
                    </a:cubicBezTo>
                    <a:cubicBezTo>
                      <a:pt x="174113" y="250825"/>
                      <a:pt x="210062" y="250825"/>
                      <a:pt x="232697" y="229842"/>
                    </a:cubicBezTo>
                    <a:cubicBezTo>
                      <a:pt x="254000" y="207548"/>
                      <a:pt x="254000" y="173452"/>
                      <a:pt x="232697" y="151158"/>
                    </a:cubicBezTo>
                    <a:cubicBezTo>
                      <a:pt x="221379" y="140666"/>
                      <a:pt x="206733" y="135421"/>
                      <a:pt x="192254" y="135421"/>
                    </a:cubicBezTo>
                    <a:close/>
                    <a:moveTo>
                      <a:pt x="238125" y="69850"/>
                    </a:moveTo>
                    <a:cubicBezTo>
                      <a:pt x="231111" y="69850"/>
                      <a:pt x="225425" y="74825"/>
                      <a:pt x="225425" y="80963"/>
                    </a:cubicBezTo>
                    <a:cubicBezTo>
                      <a:pt x="225425" y="87101"/>
                      <a:pt x="231111" y="92076"/>
                      <a:pt x="238125" y="92076"/>
                    </a:cubicBezTo>
                    <a:cubicBezTo>
                      <a:pt x="245139" y="92076"/>
                      <a:pt x="250825" y="87101"/>
                      <a:pt x="250825" y="80963"/>
                    </a:cubicBezTo>
                    <a:cubicBezTo>
                      <a:pt x="250825" y="74825"/>
                      <a:pt x="245139" y="69850"/>
                      <a:pt x="238125" y="69850"/>
                    </a:cubicBezTo>
                    <a:close/>
                    <a:moveTo>
                      <a:pt x="214313" y="57150"/>
                    </a:moveTo>
                    <a:lnTo>
                      <a:pt x="263526" y="57150"/>
                    </a:lnTo>
                    <a:lnTo>
                      <a:pt x="263526" y="106363"/>
                    </a:lnTo>
                    <a:lnTo>
                      <a:pt x="214313" y="106363"/>
                    </a:lnTo>
                    <a:close/>
                    <a:moveTo>
                      <a:pt x="49213" y="57150"/>
                    </a:moveTo>
                    <a:lnTo>
                      <a:pt x="195263" y="57150"/>
                    </a:lnTo>
                    <a:lnTo>
                      <a:pt x="195263" y="106363"/>
                    </a:lnTo>
                    <a:lnTo>
                      <a:pt x="49213" y="106363"/>
                    </a:lnTo>
                    <a:close/>
                    <a:moveTo>
                      <a:pt x="22225" y="28575"/>
                    </a:moveTo>
                    <a:cubicBezTo>
                      <a:pt x="22225" y="28575"/>
                      <a:pt x="22225" y="28575"/>
                      <a:pt x="22225" y="269875"/>
                    </a:cubicBezTo>
                    <a:lnTo>
                      <a:pt x="241853" y="269875"/>
                    </a:lnTo>
                    <a:cubicBezTo>
                      <a:pt x="241853" y="269875"/>
                      <a:pt x="241853" y="269875"/>
                      <a:pt x="247114" y="259384"/>
                    </a:cubicBezTo>
                    <a:cubicBezTo>
                      <a:pt x="247114" y="259384"/>
                      <a:pt x="247114" y="259384"/>
                      <a:pt x="233962" y="248892"/>
                    </a:cubicBezTo>
                    <a:cubicBezTo>
                      <a:pt x="210289" y="264629"/>
                      <a:pt x="178726" y="265941"/>
                      <a:pt x="155054" y="251515"/>
                    </a:cubicBezTo>
                    <a:cubicBezTo>
                      <a:pt x="155054" y="251515"/>
                      <a:pt x="155054" y="251515"/>
                      <a:pt x="49843" y="251515"/>
                    </a:cubicBezTo>
                    <a:cubicBezTo>
                      <a:pt x="49843" y="251515"/>
                      <a:pt x="49843" y="251515"/>
                      <a:pt x="49843" y="231844"/>
                    </a:cubicBezTo>
                    <a:cubicBezTo>
                      <a:pt x="49843" y="231844"/>
                      <a:pt x="49843" y="231844"/>
                      <a:pt x="135327" y="231844"/>
                    </a:cubicBezTo>
                    <a:cubicBezTo>
                      <a:pt x="128751" y="222664"/>
                      <a:pt x="123490" y="213484"/>
                      <a:pt x="122175" y="201682"/>
                    </a:cubicBezTo>
                    <a:cubicBezTo>
                      <a:pt x="122175" y="201682"/>
                      <a:pt x="122175" y="201682"/>
                      <a:pt x="49843" y="201682"/>
                    </a:cubicBezTo>
                    <a:cubicBezTo>
                      <a:pt x="49843" y="201682"/>
                      <a:pt x="49843" y="201682"/>
                      <a:pt x="49843" y="183322"/>
                    </a:cubicBezTo>
                    <a:cubicBezTo>
                      <a:pt x="49843" y="183322"/>
                      <a:pt x="49843" y="183322"/>
                      <a:pt x="120860" y="183322"/>
                    </a:cubicBezTo>
                    <a:cubicBezTo>
                      <a:pt x="122175" y="172831"/>
                      <a:pt x="124806" y="162339"/>
                      <a:pt x="131381" y="153159"/>
                    </a:cubicBezTo>
                    <a:cubicBezTo>
                      <a:pt x="131381" y="153159"/>
                      <a:pt x="131381" y="153159"/>
                      <a:pt x="49843" y="153159"/>
                    </a:cubicBezTo>
                    <a:cubicBezTo>
                      <a:pt x="49843" y="153159"/>
                      <a:pt x="49843" y="153159"/>
                      <a:pt x="49843" y="134800"/>
                    </a:cubicBezTo>
                    <a:cubicBezTo>
                      <a:pt x="49843" y="134800"/>
                      <a:pt x="49843" y="134800"/>
                      <a:pt x="147163" y="134800"/>
                    </a:cubicBezTo>
                    <a:cubicBezTo>
                      <a:pt x="174781" y="111194"/>
                      <a:pt x="216865" y="112506"/>
                      <a:pt x="243168" y="138734"/>
                    </a:cubicBezTo>
                    <a:cubicBezTo>
                      <a:pt x="269471" y="164962"/>
                      <a:pt x="270786" y="202993"/>
                      <a:pt x="251059" y="231844"/>
                    </a:cubicBezTo>
                    <a:cubicBezTo>
                      <a:pt x="251059" y="231844"/>
                      <a:pt x="251059" y="231844"/>
                      <a:pt x="264210" y="243647"/>
                    </a:cubicBezTo>
                    <a:cubicBezTo>
                      <a:pt x="264210" y="243647"/>
                      <a:pt x="264210" y="243647"/>
                      <a:pt x="272101" y="238401"/>
                    </a:cubicBezTo>
                    <a:cubicBezTo>
                      <a:pt x="272101" y="238401"/>
                      <a:pt x="272101" y="238401"/>
                      <a:pt x="290513" y="256761"/>
                    </a:cubicBezTo>
                    <a:cubicBezTo>
                      <a:pt x="290513" y="256761"/>
                      <a:pt x="290513" y="256761"/>
                      <a:pt x="290513" y="28575"/>
                    </a:cubicBezTo>
                    <a:cubicBezTo>
                      <a:pt x="290513" y="28575"/>
                      <a:pt x="290513" y="28575"/>
                      <a:pt x="22225" y="28575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311721" y="0"/>
                    </a:cubicBezTo>
                    <a:cubicBezTo>
                      <a:pt x="311721" y="0"/>
                      <a:pt x="311721" y="0"/>
                      <a:pt x="311721" y="278479"/>
                    </a:cubicBezTo>
                    <a:cubicBezTo>
                      <a:pt x="311721" y="278479"/>
                      <a:pt x="311721" y="278479"/>
                      <a:pt x="338138" y="304875"/>
                    </a:cubicBezTo>
                    <a:cubicBezTo>
                      <a:pt x="338138" y="304875"/>
                      <a:pt x="338138" y="316753"/>
                      <a:pt x="330213" y="325992"/>
                    </a:cubicBezTo>
                    <a:cubicBezTo>
                      <a:pt x="320967" y="336550"/>
                      <a:pt x="307759" y="335230"/>
                      <a:pt x="307759" y="335230"/>
                    </a:cubicBezTo>
                    <a:cubicBezTo>
                      <a:pt x="307759" y="335230"/>
                      <a:pt x="307759" y="335230"/>
                      <a:pt x="262850" y="291677"/>
                    </a:cubicBezTo>
                    <a:cubicBezTo>
                      <a:pt x="262850" y="291677"/>
                      <a:pt x="262850" y="291677"/>
                      <a:pt x="0" y="291677"/>
                    </a:cubicBezTo>
                    <a:cubicBezTo>
                      <a:pt x="0" y="291677"/>
                      <a:pt x="0" y="291677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568127" y="1793454"/>
            <a:ext cx="3509531" cy="3431511"/>
            <a:chOff x="6606573" y="1625427"/>
            <a:chExt cx="4679375" cy="4575348"/>
          </a:xfrm>
        </p:grpSpPr>
        <p:sp>
          <p:nvSpPr>
            <p:cNvPr id="16" name="箭头: 环形 15"/>
            <p:cNvSpPr/>
            <p:nvPr/>
          </p:nvSpPr>
          <p:spPr>
            <a:xfrm>
              <a:off x="7085846" y="1625427"/>
              <a:ext cx="1725189" cy="172536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rgbClr val="ADA09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形状 16"/>
            <p:cNvSpPr/>
            <p:nvPr/>
          </p:nvSpPr>
          <p:spPr>
            <a:xfrm>
              <a:off x="6606573" y="2616905"/>
              <a:ext cx="1725189" cy="172536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" name="箭头: 环形 17"/>
            <p:cNvSpPr/>
            <p:nvPr/>
          </p:nvSpPr>
          <p:spPr>
            <a:xfrm>
              <a:off x="7085846" y="3612043"/>
              <a:ext cx="1725189" cy="172536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  <a:solidFill>
              <a:srgbClr val="ADA09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空心弧 18"/>
            <p:cNvSpPr/>
            <p:nvPr/>
          </p:nvSpPr>
          <p:spPr>
            <a:xfrm>
              <a:off x="6729547" y="4717905"/>
              <a:ext cx="1482154" cy="1482870"/>
            </a:xfrm>
            <a:prstGeom prst="blockArc">
              <a:avLst>
                <a:gd name="adj1" fmla="val 0"/>
                <a:gd name="adj2" fmla="val 18900000"/>
                <a:gd name="adj3" fmla="val 12740"/>
              </a:avLst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9020637" y="1821416"/>
              <a:ext cx="2265311" cy="948550"/>
              <a:chOff x="9627158" y="807665"/>
              <a:chExt cx="2265311" cy="94855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627158" y="807665"/>
                <a:ext cx="431537" cy="296363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ADA095"/>
                    </a:solidFill>
                    <a:effectLst/>
                    <a:latin typeface="Impact" panose="020B0806030902050204" pitchFamily="34" charset="0"/>
                  </a:rPr>
                  <a:t>45%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9627158" y="1323201"/>
                <a:ext cx="2265311" cy="433014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</a:br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（建议使用主题字体）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020637" y="2902820"/>
              <a:ext cx="2265311" cy="948550"/>
              <a:chOff x="9627158" y="807665"/>
              <a:chExt cx="2265311" cy="94855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9627158" y="807665"/>
                <a:ext cx="431537" cy="296363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9EC2B3"/>
                    </a:solidFill>
                    <a:latin typeface="Impact" panose="020B0806030902050204" pitchFamily="34" charset="0"/>
                  </a:rPr>
                  <a:t>25%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627158" y="1323201"/>
                <a:ext cx="2265311" cy="433014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</a:br>
                <a: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（建议使用主题字体）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9020637" y="3984224"/>
              <a:ext cx="2265311" cy="948550"/>
              <a:chOff x="9627158" y="807665"/>
              <a:chExt cx="2265311" cy="94855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627158" y="807665"/>
                <a:ext cx="431537" cy="296363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normAutofit fontScale="77500" lnSpcReduction="20000"/>
              </a:bodyPr>
              <a:lstStyle/>
              <a:p>
                <a:r>
                  <a:rPr lang="en-US">
                    <a:solidFill>
                      <a:srgbClr val="ADA095"/>
                    </a:solidFill>
                    <a:latin typeface="Impact" panose="020B0806030902050204" pitchFamily="34" charset="0"/>
                  </a:rPr>
                  <a:t>35%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627158" y="1323201"/>
                <a:ext cx="2265311" cy="433014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</a:br>
                <a: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（建议使用主题字体）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020637" y="5091790"/>
              <a:ext cx="2265311" cy="922389"/>
              <a:chOff x="9627158" y="833826"/>
              <a:chExt cx="2265311" cy="92238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9627158" y="833826"/>
                <a:ext cx="431537" cy="270202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normAutofit fontScale="77500" lnSpcReduction="20000"/>
              </a:bodyPr>
              <a:lstStyle/>
              <a:p>
                <a:r>
                  <a:rPr lang="en-US" altLang="zh-CN">
                    <a:solidFill>
                      <a:srgbClr val="9EC2B3"/>
                    </a:solidFill>
                    <a:effectLst/>
                    <a:latin typeface="Impact" panose="020B0806030902050204" pitchFamily="34" charset="0"/>
                  </a:rPr>
                  <a:t>55%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627158" y="1323201"/>
                <a:ext cx="2265311" cy="433014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</a:br>
                <a:r>
                  <a:rPr lang="zh-CN" altLang="en-US" sz="110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（建议使用主题字体）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398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053191" y="3332306"/>
            <a:ext cx="73760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7"/>
          <p:cNvCxnSpPr>
            <a:endCxn id="39" idx="2"/>
          </p:cNvCxnSpPr>
          <p:nvPr/>
        </p:nvCxnSpPr>
        <p:spPr>
          <a:xfrm flipV="1">
            <a:off x="2625341" y="2707448"/>
            <a:ext cx="0" cy="5107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8"/>
          <p:cNvCxnSpPr>
            <a:endCxn id="49" idx="0"/>
          </p:cNvCxnSpPr>
          <p:nvPr/>
        </p:nvCxnSpPr>
        <p:spPr>
          <a:xfrm>
            <a:off x="4240681" y="3488573"/>
            <a:ext cx="0" cy="494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9"/>
          <p:cNvCxnSpPr>
            <a:endCxn id="29" idx="2"/>
          </p:cNvCxnSpPr>
          <p:nvPr/>
        </p:nvCxnSpPr>
        <p:spPr>
          <a:xfrm flipV="1">
            <a:off x="5810611" y="2705226"/>
            <a:ext cx="0" cy="5129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0"/>
          <p:cNvCxnSpPr>
            <a:endCxn id="46" idx="0"/>
          </p:cNvCxnSpPr>
          <p:nvPr/>
        </p:nvCxnSpPr>
        <p:spPr>
          <a:xfrm>
            <a:off x="7276743" y="3467501"/>
            <a:ext cx="0" cy="5156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1"/>
          <p:cNvCxnSpPr>
            <a:endCxn id="52" idx="2"/>
          </p:cNvCxnSpPr>
          <p:nvPr/>
        </p:nvCxnSpPr>
        <p:spPr>
          <a:xfrm flipH="1" flipV="1">
            <a:off x="8815384" y="2705226"/>
            <a:ext cx="1" cy="4918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2"/>
          <p:cNvGrpSpPr/>
          <p:nvPr/>
        </p:nvGrpSpPr>
        <p:grpSpPr>
          <a:xfrm>
            <a:off x="1809612" y="3692674"/>
            <a:ext cx="1637929" cy="859198"/>
            <a:chOff x="5408083" y="2933595"/>
            <a:chExt cx="2183905" cy="1145596"/>
          </a:xfrm>
        </p:grpSpPr>
        <p:sp>
          <p:nvSpPr>
            <p:cNvPr id="9" name="TextBox 73"/>
            <p:cNvSpPr txBox="1"/>
            <p:nvPr/>
          </p:nvSpPr>
          <p:spPr>
            <a:xfrm>
              <a:off x="6036299" y="2933595"/>
              <a:ext cx="941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Analysis</a:t>
              </a:r>
            </a:p>
          </p:txBody>
        </p:sp>
        <p:sp>
          <p:nvSpPr>
            <p:cNvPr id="10" name="Rectangle 74"/>
            <p:cNvSpPr/>
            <p:nvPr/>
          </p:nvSpPr>
          <p:spPr>
            <a:xfrm>
              <a:off x="5408083" y="3217417"/>
              <a:ext cx="2183905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75"/>
          <p:cNvGrpSpPr/>
          <p:nvPr/>
        </p:nvGrpSpPr>
        <p:grpSpPr>
          <a:xfrm>
            <a:off x="4995706" y="3692674"/>
            <a:ext cx="1637929" cy="859198"/>
            <a:chOff x="5408083" y="2933595"/>
            <a:chExt cx="2183905" cy="1145596"/>
          </a:xfrm>
        </p:grpSpPr>
        <p:sp>
          <p:nvSpPr>
            <p:cNvPr id="12" name="TextBox 76"/>
            <p:cNvSpPr txBox="1"/>
            <p:nvPr/>
          </p:nvSpPr>
          <p:spPr>
            <a:xfrm>
              <a:off x="6034762" y="2933595"/>
              <a:ext cx="944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Strategy</a:t>
              </a:r>
            </a:p>
          </p:txBody>
        </p:sp>
        <p:sp>
          <p:nvSpPr>
            <p:cNvPr id="13" name="Rectangle 77"/>
            <p:cNvSpPr/>
            <p:nvPr/>
          </p:nvSpPr>
          <p:spPr>
            <a:xfrm>
              <a:off x="5408083" y="3217417"/>
              <a:ext cx="2183905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78"/>
          <p:cNvGrpSpPr/>
          <p:nvPr/>
        </p:nvGrpSpPr>
        <p:grpSpPr>
          <a:xfrm>
            <a:off x="8012502" y="3692674"/>
            <a:ext cx="1637929" cy="859198"/>
            <a:chOff x="5408083" y="2933595"/>
            <a:chExt cx="2183905" cy="1145596"/>
          </a:xfrm>
        </p:grpSpPr>
        <p:sp>
          <p:nvSpPr>
            <p:cNvPr id="15" name="TextBox 79"/>
            <p:cNvSpPr txBox="1"/>
            <p:nvPr/>
          </p:nvSpPr>
          <p:spPr>
            <a:xfrm>
              <a:off x="6109482" y="2933595"/>
              <a:ext cx="795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Adjust</a:t>
              </a:r>
            </a:p>
          </p:txBody>
        </p:sp>
        <p:sp>
          <p:nvSpPr>
            <p:cNvPr id="16" name="Rectangle 80"/>
            <p:cNvSpPr/>
            <p:nvPr/>
          </p:nvSpPr>
          <p:spPr>
            <a:xfrm>
              <a:off x="5408083" y="3217417"/>
              <a:ext cx="2183905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81"/>
          <p:cNvGrpSpPr/>
          <p:nvPr/>
        </p:nvGrpSpPr>
        <p:grpSpPr>
          <a:xfrm>
            <a:off x="3427287" y="2178960"/>
            <a:ext cx="1637929" cy="859198"/>
            <a:chOff x="5408083" y="2933595"/>
            <a:chExt cx="2183905" cy="1145596"/>
          </a:xfrm>
        </p:grpSpPr>
        <p:sp>
          <p:nvSpPr>
            <p:cNvPr id="18" name="TextBox 82"/>
            <p:cNvSpPr txBox="1"/>
            <p:nvPr/>
          </p:nvSpPr>
          <p:spPr>
            <a:xfrm>
              <a:off x="6146796" y="2933595"/>
              <a:ext cx="72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Goals</a:t>
              </a:r>
            </a:p>
          </p:txBody>
        </p:sp>
        <p:sp>
          <p:nvSpPr>
            <p:cNvPr id="19" name="Rectangle 83"/>
            <p:cNvSpPr/>
            <p:nvPr/>
          </p:nvSpPr>
          <p:spPr>
            <a:xfrm>
              <a:off x="5408083" y="3217417"/>
              <a:ext cx="2183905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84"/>
          <p:cNvGrpSpPr/>
          <p:nvPr/>
        </p:nvGrpSpPr>
        <p:grpSpPr>
          <a:xfrm>
            <a:off x="6444060" y="2178960"/>
            <a:ext cx="1637929" cy="859198"/>
            <a:chOff x="5408083" y="2933595"/>
            <a:chExt cx="2183905" cy="1145596"/>
          </a:xfrm>
        </p:grpSpPr>
        <p:sp>
          <p:nvSpPr>
            <p:cNvPr id="21" name="TextBox 85"/>
            <p:cNvSpPr txBox="1"/>
            <p:nvPr/>
          </p:nvSpPr>
          <p:spPr>
            <a:xfrm>
              <a:off x="6081268" y="2933595"/>
              <a:ext cx="85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Budget</a:t>
              </a:r>
            </a:p>
          </p:txBody>
        </p:sp>
        <p:sp>
          <p:nvSpPr>
            <p:cNvPr id="22" name="Rectangle 86"/>
            <p:cNvSpPr/>
            <p:nvPr/>
          </p:nvSpPr>
          <p:spPr>
            <a:xfrm>
              <a:off x="5408083" y="3217417"/>
              <a:ext cx="2183905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3" name="Oval 87"/>
          <p:cNvSpPr/>
          <p:nvPr/>
        </p:nvSpPr>
        <p:spPr>
          <a:xfrm>
            <a:off x="2508180" y="3195410"/>
            <a:ext cx="264868" cy="264868"/>
          </a:xfrm>
          <a:prstGeom prst="ellipse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Oval 88"/>
          <p:cNvSpPr/>
          <p:nvPr/>
        </p:nvSpPr>
        <p:spPr>
          <a:xfrm>
            <a:off x="4119155" y="3195410"/>
            <a:ext cx="264868" cy="264868"/>
          </a:xfrm>
          <a:prstGeom prst="ellipse">
            <a:avLst/>
          </a:prstGeom>
          <a:solidFill>
            <a:srgbClr val="D0B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" name="Oval 89"/>
          <p:cNvSpPr/>
          <p:nvPr/>
        </p:nvSpPr>
        <p:spPr>
          <a:xfrm>
            <a:off x="5687574" y="3195410"/>
            <a:ext cx="264868" cy="264868"/>
          </a:xfrm>
          <a:prstGeom prst="ellipse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Oval 90"/>
          <p:cNvSpPr/>
          <p:nvPr/>
        </p:nvSpPr>
        <p:spPr>
          <a:xfrm>
            <a:off x="7144309" y="3195410"/>
            <a:ext cx="264868" cy="264868"/>
          </a:xfrm>
          <a:prstGeom prst="ellipse">
            <a:avLst/>
          </a:prstGeom>
          <a:solidFill>
            <a:srgbClr val="D0B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Oval 91"/>
          <p:cNvSpPr/>
          <p:nvPr/>
        </p:nvSpPr>
        <p:spPr>
          <a:xfrm>
            <a:off x="8678400" y="3195410"/>
            <a:ext cx="264868" cy="264868"/>
          </a:xfrm>
          <a:prstGeom prst="ellipse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8" name="Group 4"/>
          <p:cNvGrpSpPr/>
          <p:nvPr/>
        </p:nvGrpSpPr>
        <p:grpSpPr>
          <a:xfrm>
            <a:off x="5394216" y="1872436"/>
            <a:ext cx="832790" cy="832790"/>
            <a:chOff x="5662068" y="1799896"/>
            <a:chExt cx="1110386" cy="1110386"/>
          </a:xfrm>
        </p:grpSpPr>
        <p:sp>
          <p:nvSpPr>
            <p:cNvPr id="29" name="Rounded Rectangle 24"/>
            <p:cNvSpPr/>
            <p:nvPr/>
          </p:nvSpPr>
          <p:spPr>
            <a:xfrm>
              <a:off x="5662068" y="1799896"/>
              <a:ext cx="1110386" cy="1110386"/>
            </a:xfrm>
            <a:prstGeom prst="roundRect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30" name="Group 69"/>
            <p:cNvGrpSpPr/>
            <p:nvPr/>
          </p:nvGrpSpPr>
          <p:grpSpPr>
            <a:xfrm>
              <a:off x="6005181" y="2102968"/>
              <a:ext cx="416011" cy="515998"/>
              <a:chOff x="6429376" y="766763"/>
              <a:chExt cx="369888" cy="458788"/>
            </a:xfrm>
            <a:solidFill>
              <a:schemeClr val="bg1"/>
            </a:solidFill>
          </p:grpSpPr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6429376" y="766763"/>
                <a:ext cx="369888" cy="458788"/>
              </a:xfrm>
              <a:custGeom>
                <a:avLst/>
                <a:gdLst>
                  <a:gd name="T0" fmla="*/ 0 w 233"/>
                  <a:gd name="T1" fmla="*/ 0 h 289"/>
                  <a:gd name="T2" fmla="*/ 0 w 233"/>
                  <a:gd name="T3" fmla="*/ 289 h 289"/>
                  <a:gd name="T4" fmla="*/ 233 w 233"/>
                  <a:gd name="T5" fmla="*/ 289 h 289"/>
                  <a:gd name="T6" fmla="*/ 233 w 233"/>
                  <a:gd name="T7" fmla="*/ 0 h 289"/>
                  <a:gd name="T8" fmla="*/ 0 w 233"/>
                  <a:gd name="T9" fmla="*/ 0 h 289"/>
                  <a:gd name="T10" fmla="*/ 210 w 233"/>
                  <a:gd name="T11" fmla="*/ 260 h 289"/>
                  <a:gd name="T12" fmla="*/ 19 w 233"/>
                  <a:gd name="T13" fmla="*/ 260 h 289"/>
                  <a:gd name="T14" fmla="*/ 19 w 233"/>
                  <a:gd name="T15" fmla="*/ 28 h 289"/>
                  <a:gd name="T16" fmla="*/ 210 w 233"/>
                  <a:gd name="T17" fmla="*/ 28 h 289"/>
                  <a:gd name="T18" fmla="*/ 210 w 233"/>
                  <a:gd name="T19" fmla="*/ 26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289">
                    <a:moveTo>
                      <a:pt x="0" y="0"/>
                    </a:moveTo>
                    <a:lnTo>
                      <a:pt x="0" y="289"/>
                    </a:lnTo>
                    <a:lnTo>
                      <a:pt x="233" y="289"/>
                    </a:lnTo>
                    <a:lnTo>
                      <a:pt x="233" y="0"/>
                    </a:lnTo>
                    <a:lnTo>
                      <a:pt x="0" y="0"/>
                    </a:lnTo>
                    <a:close/>
                    <a:moveTo>
                      <a:pt x="210" y="260"/>
                    </a:moveTo>
                    <a:lnTo>
                      <a:pt x="19" y="260"/>
                    </a:lnTo>
                    <a:lnTo>
                      <a:pt x="19" y="28"/>
                    </a:lnTo>
                    <a:lnTo>
                      <a:pt x="210" y="28"/>
                    </a:lnTo>
                    <a:lnTo>
                      <a:pt x="21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2" name="Rectangle 10"/>
              <p:cNvSpPr>
                <a:spLocks noChangeArrowheads="1"/>
              </p:cNvSpPr>
              <p:nvPr/>
            </p:nvSpPr>
            <p:spPr bwMode="auto">
              <a:xfrm>
                <a:off x="6478588" y="830263"/>
                <a:ext cx="492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6689726" y="830263"/>
                <a:ext cx="492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6478588" y="1114426"/>
                <a:ext cx="49213" cy="50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6689726" y="1114426"/>
                <a:ext cx="49213" cy="50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6497638" y="884238"/>
                <a:ext cx="222250" cy="223838"/>
              </a:xfrm>
              <a:custGeom>
                <a:avLst/>
                <a:gdLst>
                  <a:gd name="T0" fmla="*/ 30 w 59"/>
                  <a:gd name="T1" fmla="*/ 0 h 59"/>
                  <a:gd name="T2" fmla="*/ 16 w 59"/>
                  <a:gd name="T3" fmla="*/ 4 h 59"/>
                  <a:gd name="T4" fmla="*/ 24 w 59"/>
                  <a:gd name="T5" fmla="*/ 23 h 59"/>
                  <a:gd name="T6" fmla="*/ 9 w 59"/>
                  <a:gd name="T7" fmla="*/ 8 h 59"/>
                  <a:gd name="T8" fmla="*/ 0 w 59"/>
                  <a:gd name="T9" fmla="*/ 30 h 59"/>
                  <a:gd name="T10" fmla="*/ 30 w 59"/>
                  <a:gd name="T11" fmla="*/ 59 h 59"/>
                  <a:gd name="T12" fmla="*/ 59 w 59"/>
                  <a:gd name="T13" fmla="*/ 30 h 59"/>
                  <a:gd name="T14" fmla="*/ 30 w 59"/>
                  <a:gd name="T15" fmla="*/ 0 h 59"/>
                  <a:gd name="T16" fmla="*/ 30 w 59"/>
                  <a:gd name="T17" fmla="*/ 36 h 59"/>
                  <a:gd name="T18" fmla="*/ 23 w 59"/>
                  <a:gd name="T19" fmla="*/ 30 h 59"/>
                  <a:gd name="T20" fmla="*/ 30 w 59"/>
                  <a:gd name="T21" fmla="*/ 23 h 59"/>
                  <a:gd name="T22" fmla="*/ 36 w 59"/>
                  <a:gd name="T23" fmla="*/ 30 h 59"/>
                  <a:gd name="T24" fmla="*/ 30 w 59"/>
                  <a:gd name="T25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25" y="0"/>
                      <a:pt x="20" y="1"/>
                      <a:pt x="16" y="4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4" y="14"/>
                      <a:pt x="0" y="21"/>
                      <a:pt x="0" y="30"/>
                    </a:cubicBezTo>
                    <a:cubicBezTo>
                      <a:pt x="0" y="46"/>
                      <a:pt x="13" y="59"/>
                      <a:pt x="30" y="59"/>
                    </a:cubicBezTo>
                    <a:cubicBezTo>
                      <a:pt x="46" y="59"/>
                      <a:pt x="59" y="46"/>
                      <a:pt x="59" y="30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30" y="36"/>
                    </a:moveTo>
                    <a:cubicBezTo>
                      <a:pt x="26" y="36"/>
                      <a:pt x="23" y="33"/>
                      <a:pt x="23" y="30"/>
                    </a:cubicBezTo>
                    <a:cubicBezTo>
                      <a:pt x="23" y="26"/>
                      <a:pt x="26" y="23"/>
                      <a:pt x="30" y="23"/>
                    </a:cubicBezTo>
                    <a:cubicBezTo>
                      <a:pt x="33" y="23"/>
                      <a:pt x="36" y="26"/>
                      <a:pt x="36" y="30"/>
                    </a:cubicBezTo>
                    <a:cubicBezTo>
                      <a:pt x="36" y="33"/>
                      <a:pt x="33" y="36"/>
                      <a:pt x="3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7" name="Freeform 15"/>
              <p:cNvSpPr/>
              <p:nvPr/>
            </p:nvSpPr>
            <p:spPr bwMode="auto">
              <a:xfrm>
                <a:off x="6505576" y="841376"/>
                <a:ext cx="71438" cy="106363"/>
              </a:xfrm>
              <a:custGeom>
                <a:avLst/>
                <a:gdLst>
                  <a:gd name="T0" fmla="*/ 0 w 45"/>
                  <a:gd name="T1" fmla="*/ 24 h 67"/>
                  <a:gd name="T2" fmla="*/ 45 w 45"/>
                  <a:gd name="T3" fmla="*/ 67 h 67"/>
                  <a:gd name="T4" fmla="*/ 14 w 45"/>
                  <a:gd name="T5" fmla="*/ 0 h 67"/>
                  <a:gd name="T6" fmla="*/ 0 w 45"/>
                  <a:gd name="T7" fmla="*/ 2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7">
                    <a:moveTo>
                      <a:pt x="0" y="24"/>
                    </a:moveTo>
                    <a:lnTo>
                      <a:pt x="45" y="67"/>
                    </a:lnTo>
                    <a:lnTo>
                      <a:pt x="14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00"/>
              </a:p>
            </p:txBody>
          </p:sp>
        </p:grpSp>
      </p:grpSp>
      <p:grpSp>
        <p:nvGrpSpPr>
          <p:cNvPr id="38" name="Group 2"/>
          <p:cNvGrpSpPr/>
          <p:nvPr/>
        </p:nvGrpSpPr>
        <p:grpSpPr>
          <a:xfrm>
            <a:off x="2208946" y="1874659"/>
            <a:ext cx="832790" cy="832790"/>
            <a:chOff x="1415041" y="1802860"/>
            <a:chExt cx="1110386" cy="1110386"/>
          </a:xfrm>
        </p:grpSpPr>
        <p:sp>
          <p:nvSpPr>
            <p:cNvPr id="39" name="Rounded Rectangle 18"/>
            <p:cNvSpPr/>
            <p:nvPr/>
          </p:nvSpPr>
          <p:spPr>
            <a:xfrm>
              <a:off x="1415041" y="1802860"/>
              <a:ext cx="1110386" cy="1110386"/>
            </a:xfrm>
            <a:prstGeom prst="roundRect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0" name="Group 97"/>
            <p:cNvGrpSpPr/>
            <p:nvPr/>
          </p:nvGrpSpPr>
          <p:grpSpPr>
            <a:xfrm>
              <a:off x="1713363" y="2100099"/>
              <a:ext cx="492769" cy="492769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41" name="Freeform 5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3"/>
              </a:p>
            </p:txBody>
          </p:sp>
          <p:sp>
            <p:nvSpPr>
              <p:cNvPr id="42" name="Freeform 5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3"/>
              </a:p>
            </p:txBody>
          </p:sp>
          <p:sp>
            <p:nvSpPr>
              <p:cNvPr id="43" name="Freeform 56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3"/>
              </a:p>
            </p:txBody>
          </p:sp>
          <p:sp>
            <p:nvSpPr>
              <p:cNvPr id="44" name="Freeform 57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3"/>
              </a:p>
            </p:txBody>
          </p:sp>
        </p:grpSp>
      </p:grpSp>
      <p:grpSp>
        <p:nvGrpSpPr>
          <p:cNvPr id="45" name="Group 6"/>
          <p:cNvGrpSpPr/>
          <p:nvPr/>
        </p:nvGrpSpPr>
        <p:grpSpPr>
          <a:xfrm>
            <a:off x="6860348" y="3983113"/>
            <a:ext cx="832790" cy="832790"/>
            <a:chOff x="7616911" y="4614132"/>
            <a:chExt cx="1110386" cy="1110386"/>
          </a:xfrm>
        </p:grpSpPr>
        <p:sp>
          <p:nvSpPr>
            <p:cNvPr id="46" name="Rounded Rectangle 30"/>
            <p:cNvSpPr/>
            <p:nvPr/>
          </p:nvSpPr>
          <p:spPr>
            <a:xfrm>
              <a:off x="7616911" y="4614132"/>
              <a:ext cx="1110386" cy="1110386"/>
            </a:xfrm>
            <a:prstGeom prst="roundRect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7" name="Freeform 102"/>
            <p:cNvSpPr>
              <a:spLocks noChangeAspect="1" noChangeArrowheads="1"/>
            </p:cNvSpPr>
            <p:nvPr/>
          </p:nvSpPr>
          <p:spPr bwMode="auto">
            <a:xfrm>
              <a:off x="7970700" y="4921250"/>
              <a:ext cx="401199" cy="48017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18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"/>
          <p:cNvGrpSpPr/>
          <p:nvPr/>
        </p:nvGrpSpPr>
        <p:grpSpPr>
          <a:xfrm>
            <a:off x="3824286" y="3983113"/>
            <a:ext cx="832790" cy="832790"/>
            <a:chOff x="3568828" y="4614132"/>
            <a:chExt cx="1110386" cy="1110386"/>
          </a:xfrm>
        </p:grpSpPr>
        <p:sp>
          <p:nvSpPr>
            <p:cNvPr id="49" name="Rounded Rectangle 27"/>
            <p:cNvSpPr/>
            <p:nvPr/>
          </p:nvSpPr>
          <p:spPr>
            <a:xfrm>
              <a:off x="3568828" y="4614132"/>
              <a:ext cx="1110386" cy="1110386"/>
            </a:xfrm>
            <a:prstGeom prst="roundRect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0" name="Freeform 328"/>
            <p:cNvSpPr>
              <a:spLocks noChangeAspect="1" noChangeArrowheads="1"/>
            </p:cNvSpPr>
            <p:nvPr/>
          </p:nvSpPr>
          <p:spPr bwMode="auto">
            <a:xfrm>
              <a:off x="3797484" y="4996545"/>
              <a:ext cx="652824" cy="364204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82839" tIns="91419" rIns="182839" bIns="91419" anchor="ctr"/>
            <a:lstStyle/>
            <a:p>
              <a:pPr>
                <a:defRPr/>
              </a:pPr>
              <a:endParaRPr lang="en-US" sz="18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5"/>
          <p:cNvGrpSpPr/>
          <p:nvPr/>
        </p:nvGrpSpPr>
        <p:grpSpPr>
          <a:xfrm>
            <a:off x="8398988" y="1872436"/>
            <a:ext cx="832790" cy="832790"/>
            <a:chOff x="9668431" y="1799896"/>
            <a:chExt cx="1110386" cy="1110386"/>
          </a:xfrm>
        </p:grpSpPr>
        <p:sp>
          <p:nvSpPr>
            <p:cNvPr id="52" name="Rounded Rectangle 37"/>
            <p:cNvSpPr/>
            <p:nvPr/>
          </p:nvSpPr>
          <p:spPr>
            <a:xfrm>
              <a:off x="9668431" y="1799896"/>
              <a:ext cx="1110386" cy="1110386"/>
            </a:xfrm>
            <a:prstGeom prst="roundRect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grpSp>
          <p:nvGrpSpPr>
            <p:cNvPr id="53" name="Group 447"/>
            <p:cNvGrpSpPr/>
            <p:nvPr/>
          </p:nvGrpSpPr>
          <p:grpSpPr bwMode="auto">
            <a:xfrm>
              <a:off x="9999831" y="2124709"/>
              <a:ext cx="468159" cy="468159"/>
              <a:chOff x="0" y="0"/>
              <a:chExt cx="575" cy="575"/>
            </a:xfrm>
            <a:solidFill>
              <a:schemeClr val="bg1"/>
            </a:solidFill>
          </p:grpSpPr>
          <p:sp>
            <p:nvSpPr>
              <p:cNvPr id="54" name="AutoShape 443"/>
              <p:cNvSpPr/>
              <p:nvPr/>
            </p:nvSpPr>
            <p:spPr bwMode="auto">
              <a:xfrm>
                <a:off x="0" y="296"/>
                <a:ext cx="279" cy="2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600" h="21600">
                    <a:moveTo>
                      <a:pt x="16948" y="3429"/>
                    </a:moveTo>
                    <a:lnTo>
                      <a:pt x="9450" y="10928"/>
                    </a:lnTo>
                    <a:lnTo>
                      <a:pt x="8117" y="9596"/>
                    </a:lnTo>
                    <a:lnTo>
                      <a:pt x="15616" y="2098"/>
                    </a:lnTo>
                    <a:lnTo>
                      <a:pt x="13520" y="0"/>
                    </a:lnTo>
                    <a:lnTo>
                      <a:pt x="3894" y="9626"/>
                    </a:lnTo>
                    <a:lnTo>
                      <a:pt x="3890" y="9626"/>
                    </a:lnTo>
                    <a:lnTo>
                      <a:pt x="3890" y="9630"/>
                    </a:lnTo>
                    <a:lnTo>
                      <a:pt x="3889" y="9630"/>
                    </a:lnTo>
                    <a:lnTo>
                      <a:pt x="3890" y="9630"/>
                    </a:lnTo>
                    <a:lnTo>
                      <a:pt x="0" y="21600"/>
                    </a:lnTo>
                    <a:lnTo>
                      <a:pt x="11971" y="17712"/>
                    </a:lnTo>
                    <a:lnTo>
                      <a:pt x="11972" y="17712"/>
                    </a:lnTo>
                    <a:lnTo>
                      <a:pt x="11975" y="17711"/>
                    </a:lnTo>
                    <a:lnTo>
                      <a:pt x="11975" y="17709"/>
                    </a:lnTo>
                    <a:lnTo>
                      <a:pt x="21600" y="8083"/>
                    </a:lnTo>
                    <a:lnTo>
                      <a:pt x="16948" y="3429"/>
                    </a:lnTo>
                    <a:close/>
                    <a:moveTo>
                      <a:pt x="16948" y="342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AutoShape 444"/>
              <p:cNvSpPr/>
              <p:nvPr/>
            </p:nvSpPr>
            <p:spPr bwMode="auto">
              <a:xfrm>
                <a:off x="296" y="104"/>
                <a:ext cx="176" cy="1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3324" y="12115"/>
                    </a:moveTo>
                    <a:lnTo>
                      <a:pt x="8825" y="6614"/>
                    </a:lnTo>
                    <a:lnTo>
                      <a:pt x="10935" y="8723"/>
                    </a:lnTo>
                    <a:lnTo>
                      <a:pt x="5434" y="14225"/>
                    </a:lnTo>
                    <a:lnTo>
                      <a:pt x="12808" y="21600"/>
                    </a:lnTo>
                    <a:lnTo>
                      <a:pt x="21600" y="12807"/>
                    </a:lnTo>
                    <a:lnTo>
                      <a:pt x="8790" y="0"/>
                    </a:lnTo>
                    <a:lnTo>
                      <a:pt x="0" y="8791"/>
                    </a:lnTo>
                    <a:lnTo>
                      <a:pt x="3324" y="12115"/>
                    </a:lnTo>
                    <a:close/>
                    <a:moveTo>
                      <a:pt x="3324" y="1211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56" name="AutoShape 445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6"/>
                    </a:moveTo>
                    <a:lnTo>
                      <a:pt x="8573" y="0"/>
                    </a:lnTo>
                    <a:lnTo>
                      <a:pt x="21600" y="13024"/>
                    </a:lnTo>
                    <a:lnTo>
                      <a:pt x="13027" y="21600"/>
                    </a:lnTo>
                    <a:lnTo>
                      <a:pt x="0" y="8576"/>
                    </a:lnTo>
                    <a:close/>
                    <a:moveTo>
                      <a:pt x="0" y="8576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57" name="AutoShape 446"/>
              <p:cNvSpPr/>
              <p:nvPr/>
            </p:nvSpPr>
            <p:spPr bwMode="auto">
              <a:xfrm>
                <a:off x="0" y="0"/>
                <a:ext cx="575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600" h="21600">
                    <a:moveTo>
                      <a:pt x="16712" y="12177"/>
                    </a:moveTo>
                    <a:cubicBezTo>
                      <a:pt x="16247" y="12177"/>
                      <a:pt x="15748" y="12329"/>
                      <a:pt x="15257" y="12582"/>
                    </a:cubicBezTo>
                    <a:lnTo>
                      <a:pt x="9013" y="6331"/>
                    </a:lnTo>
                    <a:cubicBezTo>
                      <a:pt x="9263" y="5840"/>
                      <a:pt x="9413" y="5346"/>
                      <a:pt x="9413" y="4893"/>
                    </a:cubicBezTo>
                    <a:cubicBezTo>
                      <a:pt x="9413" y="2407"/>
                      <a:pt x="7052" y="0"/>
                      <a:pt x="4571" y="0"/>
                    </a:cubicBezTo>
                    <a:cubicBezTo>
                      <a:pt x="4555" y="0"/>
                      <a:pt x="4540" y="0"/>
                      <a:pt x="4525" y="0"/>
                    </a:cubicBezTo>
                    <a:cubicBezTo>
                      <a:pt x="4515" y="0"/>
                      <a:pt x="4233" y="287"/>
                      <a:pt x="4079" y="441"/>
                    </a:cubicBezTo>
                    <a:cubicBezTo>
                      <a:pt x="6081" y="2445"/>
                      <a:pt x="5916" y="2120"/>
                      <a:pt x="5916" y="3349"/>
                    </a:cubicBezTo>
                    <a:cubicBezTo>
                      <a:pt x="5916" y="4347"/>
                      <a:pt x="4320" y="5922"/>
                      <a:pt x="3346" y="5922"/>
                    </a:cubicBezTo>
                    <a:cubicBezTo>
                      <a:pt x="3132" y="5922"/>
                      <a:pt x="2966" y="5928"/>
                      <a:pt x="2828" y="5928"/>
                    </a:cubicBezTo>
                    <a:cubicBezTo>
                      <a:pt x="2150" y="5928"/>
                      <a:pt x="2140" y="5784"/>
                      <a:pt x="441" y="4083"/>
                    </a:cubicBezTo>
                    <a:cubicBezTo>
                      <a:pt x="282" y="4242"/>
                      <a:pt x="0" y="4520"/>
                      <a:pt x="0" y="4529"/>
                    </a:cubicBezTo>
                    <a:cubicBezTo>
                      <a:pt x="31" y="7031"/>
                      <a:pt x="2390" y="9422"/>
                      <a:pt x="4888" y="9422"/>
                    </a:cubicBezTo>
                    <a:cubicBezTo>
                      <a:pt x="5341" y="9422"/>
                      <a:pt x="5824" y="9278"/>
                      <a:pt x="6302" y="9038"/>
                    </a:cubicBezTo>
                    <a:lnTo>
                      <a:pt x="12567" y="15310"/>
                    </a:lnTo>
                    <a:cubicBezTo>
                      <a:pt x="12329" y="15787"/>
                      <a:pt x="12187" y="16267"/>
                      <a:pt x="12187" y="16706"/>
                    </a:cubicBezTo>
                    <a:cubicBezTo>
                      <a:pt x="12187" y="19193"/>
                      <a:pt x="14548" y="21600"/>
                      <a:pt x="17030" y="21600"/>
                    </a:cubicBezTo>
                    <a:cubicBezTo>
                      <a:pt x="17045" y="21600"/>
                      <a:pt x="17060" y="21600"/>
                      <a:pt x="17075" y="21600"/>
                    </a:cubicBezTo>
                    <a:cubicBezTo>
                      <a:pt x="17085" y="21600"/>
                      <a:pt x="17367" y="21313"/>
                      <a:pt x="17521" y="21159"/>
                    </a:cubicBezTo>
                    <a:cubicBezTo>
                      <a:pt x="15519" y="19155"/>
                      <a:pt x="15684" y="19480"/>
                      <a:pt x="15684" y="18251"/>
                    </a:cubicBezTo>
                    <a:cubicBezTo>
                      <a:pt x="15684" y="17253"/>
                      <a:pt x="17280" y="15678"/>
                      <a:pt x="18254" y="15678"/>
                    </a:cubicBezTo>
                    <a:cubicBezTo>
                      <a:pt x="18467" y="15678"/>
                      <a:pt x="18633" y="15672"/>
                      <a:pt x="18771" y="15672"/>
                    </a:cubicBezTo>
                    <a:cubicBezTo>
                      <a:pt x="19449" y="15672"/>
                      <a:pt x="19460" y="15816"/>
                      <a:pt x="21159" y="17517"/>
                    </a:cubicBezTo>
                    <a:cubicBezTo>
                      <a:pt x="21318" y="17358"/>
                      <a:pt x="21599" y="17080"/>
                      <a:pt x="21600" y="17071"/>
                    </a:cubicBezTo>
                    <a:cubicBezTo>
                      <a:pt x="21570" y="14569"/>
                      <a:pt x="19210" y="12177"/>
                      <a:pt x="16712" y="12177"/>
                    </a:cubicBezTo>
                    <a:close/>
                    <a:moveTo>
                      <a:pt x="16712" y="12177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0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74" cy="685800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791131" y="1009650"/>
            <a:ext cx="2676525" cy="58483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049579" y="1220053"/>
            <a:ext cx="6311543" cy="4457859"/>
            <a:chOff x="3049579" y="1220053"/>
            <a:chExt cx="6311543" cy="4457859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 rot="287899">
              <a:off x="3049579" y="1220053"/>
              <a:ext cx="6311543" cy="4457859"/>
            </a:xfrm>
            <a:custGeom>
              <a:avLst/>
              <a:gdLst>
                <a:gd name="T0" fmla="*/ 1073 w 1201"/>
                <a:gd name="T1" fmla="*/ 381 h 847"/>
                <a:gd name="T2" fmla="*/ 1098 w 1201"/>
                <a:gd name="T3" fmla="*/ 180 h 847"/>
                <a:gd name="T4" fmla="*/ 1154 w 1201"/>
                <a:gd name="T5" fmla="*/ 160 h 847"/>
                <a:gd name="T6" fmla="*/ 1083 w 1201"/>
                <a:gd name="T7" fmla="*/ 155 h 847"/>
                <a:gd name="T8" fmla="*/ 1078 w 1201"/>
                <a:gd name="T9" fmla="*/ 59 h 847"/>
                <a:gd name="T10" fmla="*/ 1121 w 1201"/>
                <a:gd name="T11" fmla="*/ 79 h 847"/>
                <a:gd name="T12" fmla="*/ 1032 w 1201"/>
                <a:gd name="T13" fmla="*/ 128 h 847"/>
                <a:gd name="T14" fmla="*/ 1020 w 1201"/>
                <a:gd name="T15" fmla="*/ 60 h 847"/>
                <a:gd name="T16" fmla="*/ 1026 w 1201"/>
                <a:gd name="T17" fmla="*/ 101 h 847"/>
                <a:gd name="T18" fmla="*/ 581 w 1201"/>
                <a:gd name="T19" fmla="*/ 102 h 847"/>
                <a:gd name="T20" fmla="*/ 561 w 1201"/>
                <a:gd name="T21" fmla="*/ 5 h 847"/>
                <a:gd name="T22" fmla="*/ 588 w 1201"/>
                <a:gd name="T23" fmla="*/ 74 h 847"/>
                <a:gd name="T24" fmla="*/ 124 w 1201"/>
                <a:gd name="T25" fmla="*/ 183 h 847"/>
                <a:gd name="T26" fmla="*/ 123 w 1201"/>
                <a:gd name="T27" fmla="*/ 141 h 847"/>
                <a:gd name="T28" fmla="*/ 123 w 1201"/>
                <a:gd name="T29" fmla="*/ 210 h 847"/>
                <a:gd name="T30" fmla="*/ 27 w 1201"/>
                <a:gd name="T31" fmla="*/ 178 h 847"/>
                <a:gd name="T32" fmla="*/ 65 w 1201"/>
                <a:gd name="T33" fmla="*/ 150 h 847"/>
                <a:gd name="T34" fmla="*/ 78 w 1201"/>
                <a:gd name="T35" fmla="*/ 246 h 847"/>
                <a:gd name="T36" fmla="*/ 9 w 1201"/>
                <a:gd name="T37" fmla="*/ 263 h 847"/>
                <a:gd name="T38" fmla="*/ 67 w 1201"/>
                <a:gd name="T39" fmla="*/ 273 h 847"/>
                <a:gd name="T40" fmla="*/ 128 w 1201"/>
                <a:gd name="T41" fmla="*/ 466 h 847"/>
                <a:gd name="T42" fmla="*/ 103 w 1201"/>
                <a:gd name="T43" fmla="*/ 667 h 847"/>
                <a:gd name="T44" fmla="*/ 47 w 1201"/>
                <a:gd name="T45" fmla="*/ 687 h 847"/>
                <a:gd name="T46" fmla="*/ 118 w 1201"/>
                <a:gd name="T47" fmla="*/ 691 h 847"/>
                <a:gd name="T48" fmla="*/ 123 w 1201"/>
                <a:gd name="T49" fmla="*/ 788 h 847"/>
                <a:gd name="T50" fmla="*/ 80 w 1201"/>
                <a:gd name="T51" fmla="*/ 767 h 847"/>
                <a:gd name="T52" fmla="*/ 169 w 1201"/>
                <a:gd name="T53" fmla="*/ 719 h 847"/>
                <a:gd name="T54" fmla="*/ 181 w 1201"/>
                <a:gd name="T55" fmla="*/ 787 h 847"/>
                <a:gd name="T56" fmla="*/ 174 w 1201"/>
                <a:gd name="T57" fmla="*/ 745 h 847"/>
                <a:gd name="T58" fmla="*/ 620 w 1201"/>
                <a:gd name="T59" fmla="*/ 745 h 847"/>
                <a:gd name="T60" fmla="*/ 640 w 1201"/>
                <a:gd name="T61" fmla="*/ 842 h 847"/>
                <a:gd name="T62" fmla="*/ 613 w 1201"/>
                <a:gd name="T63" fmla="*/ 773 h 847"/>
                <a:gd name="T64" fmla="*/ 1077 w 1201"/>
                <a:gd name="T65" fmla="*/ 664 h 847"/>
                <a:gd name="T66" fmla="*/ 1078 w 1201"/>
                <a:gd name="T67" fmla="*/ 706 h 847"/>
                <a:gd name="T68" fmla="*/ 1078 w 1201"/>
                <a:gd name="T69" fmla="*/ 637 h 847"/>
                <a:gd name="T70" fmla="*/ 1174 w 1201"/>
                <a:gd name="T71" fmla="*/ 669 h 847"/>
                <a:gd name="T72" fmla="*/ 1136 w 1201"/>
                <a:gd name="T73" fmla="*/ 697 h 847"/>
                <a:gd name="T74" fmla="*/ 1123 w 1201"/>
                <a:gd name="T75" fmla="*/ 601 h 847"/>
                <a:gd name="T76" fmla="*/ 1192 w 1201"/>
                <a:gd name="T77" fmla="*/ 583 h 847"/>
                <a:gd name="T78" fmla="*/ 1134 w 1201"/>
                <a:gd name="T79" fmla="*/ 574 h 847"/>
                <a:gd name="T80" fmla="*/ 1073 w 1201"/>
                <a:gd name="T81" fmla="*/ 38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1" h="847">
                  <a:moveTo>
                    <a:pt x="1073" y="381"/>
                  </a:moveTo>
                  <a:cubicBezTo>
                    <a:pt x="1065" y="291"/>
                    <a:pt x="1086" y="211"/>
                    <a:pt x="1098" y="180"/>
                  </a:cubicBezTo>
                  <a:cubicBezTo>
                    <a:pt x="1111" y="149"/>
                    <a:pt x="1153" y="130"/>
                    <a:pt x="1154" y="160"/>
                  </a:cubicBezTo>
                  <a:cubicBezTo>
                    <a:pt x="1154" y="191"/>
                    <a:pt x="1097" y="173"/>
                    <a:pt x="1083" y="155"/>
                  </a:cubicBezTo>
                  <a:cubicBezTo>
                    <a:pt x="1061" y="129"/>
                    <a:pt x="1059" y="109"/>
                    <a:pt x="1078" y="59"/>
                  </a:cubicBezTo>
                  <a:cubicBezTo>
                    <a:pt x="1098" y="9"/>
                    <a:pt x="1140" y="32"/>
                    <a:pt x="1121" y="79"/>
                  </a:cubicBezTo>
                  <a:cubicBezTo>
                    <a:pt x="1102" y="127"/>
                    <a:pt x="1061" y="141"/>
                    <a:pt x="1032" y="128"/>
                  </a:cubicBezTo>
                  <a:cubicBezTo>
                    <a:pt x="991" y="99"/>
                    <a:pt x="1003" y="61"/>
                    <a:pt x="1020" y="60"/>
                  </a:cubicBezTo>
                  <a:cubicBezTo>
                    <a:pt x="1032" y="60"/>
                    <a:pt x="1048" y="74"/>
                    <a:pt x="1026" y="101"/>
                  </a:cubicBezTo>
                  <a:cubicBezTo>
                    <a:pt x="958" y="209"/>
                    <a:pt x="677" y="155"/>
                    <a:pt x="581" y="102"/>
                  </a:cubicBezTo>
                  <a:cubicBezTo>
                    <a:pt x="510" y="63"/>
                    <a:pt x="533" y="11"/>
                    <a:pt x="561" y="5"/>
                  </a:cubicBezTo>
                  <a:cubicBezTo>
                    <a:pt x="585" y="0"/>
                    <a:pt x="613" y="19"/>
                    <a:pt x="588" y="74"/>
                  </a:cubicBezTo>
                  <a:cubicBezTo>
                    <a:pt x="564" y="141"/>
                    <a:pt x="224" y="291"/>
                    <a:pt x="124" y="183"/>
                  </a:cubicBezTo>
                  <a:cubicBezTo>
                    <a:pt x="98" y="160"/>
                    <a:pt x="111" y="143"/>
                    <a:pt x="123" y="141"/>
                  </a:cubicBezTo>
                  <a:cubicBezTo>
                    <a:pt x="140" y="139"/>
                    <a:pt x="158" y="174"/>
                    <a:pt x="123" y="210"/>
                  </a:cubicBezTo>
                  <a:cubicBezTo>
                    <a:pt x="97" y="228"/>
                    <a:pt x="54" y="222"/>
                    <a:pt x="27" y="178"/>
                  </a:cubicBezTo>
                  <a:cubicBezTo>
                    <a:pt x="0" y="134"/>
                    <a:pt x="37" y="104"/>
                    <a:pt x="65" y="150"/>
                  </a:cubicBezTo>
                  <a:cubicBezTo>
                    <a:pt x="93" y="196"/>
                    <a:pt x="95" y="216"/>
                    <a:pt x="78" y="246"/>
                  </a:cubicBezTo>
                  <a:cubicBezTo>
                    <a:pt x="67" y="265"/>
                    <a:pt x="15" y="293"/>
                    <a:pt x="9" y="263"/>
                  </a:cubicBezTo>
                  <a:cubicBezTo>
                    <a:pt x="4" y="234"/>
                    <a:pt x="49" y="245"/>
                    <a:pt x="67" y="273"/>
                  </a:cubicBezTo>
                  <a:cubicBezTo>
                    <a:pt x="85" y="301"/>
                    <a:pt x="121" y="391"/>
                    <a:pt x="128" y="466"/>
                  </a:cubicBezTo>
                  <a:cubicBezTo>
                    <a:pt x="135" y="544"/>
                    <a:pt x="115" y="636"/>
                    <a:pt x="103" y="667"/>
                  </a:cubicBezTo>
                  <a:cubicBezTo>
                    <a:pt x="90" y="697"/>
                    <a:pt x="48" y="716"/>
                    <a:pt x="47" y="687"/>
                  </a:cubicBezTo>
                  <a:cubicBezTo>
                    <a:pt x="47" y="656"/>
                    <a:pt x="104" y="674"/>
                    <a:pt x="118" y="691"/>
                  </a:cubicBezTo>
                  <a:cubicBezTo>
                    <a:pt x="140" y="718"/>
                    <a:pt x="142" y="737"/>
                    <a:pt x="123" y="788"/>
                  </a:cubicBezTo>
                  <a:cubicBezTo>
                    <a:pt x="103" y="838"/>
                    <a:pt x="61" y="815"/>
                    <a:pt x="80" y="767"/>
                  </a:cubicBezTo>
                  <a:cubicBezTo>
                    <a:pt x="99" y="719"/>
                    <a:pt x="140" y="706"/>
                    <a:pt x="169" y="719"/>
                  </a:cubicBezTo>
                  <a:cubicBezTo>
                    <a:pt x="210" y="748"/>
                    <a:pt x="198" y="786"/>
                    <a:pt x="181" y="787"/>
                  </a:cubicBezTo>
                  <a:cubicBezTo>
                    <a:pt x="169" y="787"/>
                    <a:pt x="153" y="773"/>
                    <a:pt x="174" y="745"/>
                  </a:cubicBezTo>
                  <a:cubicBezTo>
                    <a:pt x="243" y="638"/>
                    <a:pt x="524" y="692"/>
                    <a:pt x="620" y="745"/>
                  </a:cubicBezTo>
                  <a:cubicBezTo>
                    <a:pt x="691" y="784"/>
                    <a:pt x="668" y="836"/>
                    <a:pt x="640" y="842"/>
                  </a:cubicBezTo>
                  <a:cubicBezTo>
                    <a:pt x="616" y="847"/>
                    <a:pt x="588" y="828"/>
                    <a:pt x="613" y="773"/>
                  </a:cubicBezTo>
                  <a:cubicBezTo>
                    <a:pt x="637" y="706"/>
                    <a:pt x="977" y="555"/>
                    <a:pt x="1077" y="664"/>
                  </a:cubicBezTo>
                  <a:cubicBezTo>
                    <a:pt x="1103" y="687"/>
                    <a:pt x="1090" y="704"/>
                    <a:pt x="1078" y="706"/>
                  </a:cubicBezTo>
                  <a:cubicBezTo>
                    <a:pt x="1061" y="708"/>
                    <a:pt x="1043" y="673"/>
                    <a:pt x="1078" y="637"/>
                  </a:cubicBezTo>
                  <a:cubicBezTo>
                    <a:pt x="1104" y="619"/>
                    <a:pt x="1147" y="625"/>
                    <a:pt x="1174" y="669"/>
                  </a:cubicBezTo>
                  <a:cubicBezTo>
                    <a:pt x="1201" y="713"/>
                    <a:pt x="1164" y="743"/>
                    <a:pt x="1136" y="697"/>
                  </a:cubicBezTo>
                  <a:cubicBezTo>
                    <a:pt x="1108" y="650"/>
                    <a:pt x="1106" y="631"/>
                    <a:pt x="1123" y="601"/>
                  </a:cubicBezTo>
                  <a:cubicBezTo>
                    <a:pt x="1134" y="582"/>
                    <a:pt x="1186" y="554"/>
                    <a:pt x="1192" y="583"/>
                  </a:cubicBezTo>
                  <a:cubicBezTo>
                    <a:pt x="1197" y="613"/>
                    <a:pt x="1152" y="602"/>
                    <a:pt x="1134" y="574"/>
                  </a:cubicBezTo>
                  <a:cubicBezTo>
                    <a:pt x="1116" y="546"/>
                    <a:pt x="1080" y="458"/>
                    <a:pt x="1073" y="381"/>
                  </a:cubicBezTo>
                  <a:close/>
                </a:path>
              </a:pathLst>
            </a:custGeom>
            <a:solidFill>
              <a:srgbClr val="CEE0D9"/>
            </a:solidFill>
            <a:ln w="22225" cap="flat">
              <a:solidFill>
                <a:srgbClr val="60381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 rot="287899">
              <a:off x="3681101" y="2002152"/>
              <a:ext cx="5008477" cy="2878503"/>
            </a:xfrm>
            <a:custGeom>
              <a:avLst/>
              <a:gdLst>
                <a:gd name="T0" fmla="*/ 459 w 953"/>
                <a:gd name="T1" fmla="*/ 0 h 547"/>
                <a:gd name="T2" fmla="*/ 0 w 953"/>
                <a:gd name="T3" fmla="*/ 105 h 547"/>
                <a:gd name="T4" fmla="*/ 39 w 953"/>
                <a:gd name="T5" fmla="*/ 529 h 547"/>
                <a:gd name="T6" fmla="*/ 503 w 953"/>
                <a:gd name="T7" fmla="*/ 547 h 547"/>
                <a:gd name="T8" fmla="*/ 953 w 953"/>
                <a:gd name="T9" fmla="*/ 435 h 547"/>
                <a:gd name="T10" fmla="*/ 920 w 953"/>
                <a:gd name="T11" fmla="*/ 20 h 547"/>
                <a:gd name="T12" fmla="*/ 459 w 953"/>
                <a:gd name="T1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547">
                  <a:moveTo>
                    <a:pt x="459" y="0"/>
                  </a:moveTo>
                  <a:cubicBezTo>
                    <a:pt x="440" y="31"/>
                    <a:pt x="290" y="169"/>
                    <a:pt x="0" y="105"/>
                  </a:cubicBezTo>
                  <a:cubicBezTo>
                    <a:pt x="0" y="105"/>
                    <a:pt x="104" y="436"/>
                    <a:pt x="39" y="529"/>
                  </a:cubicBezTo>
                  <a:cubicBezTo>
                    <a:pt x="39" y="529"/>
                    <a:pt x="323" y="413"/>
                    <a:pt x="503" y="547"/>
                  </a:cubicBezTo>
                  <a:cubicBezTo>
                    <a:pt x="503" y="547"/>
                    <a:pt x="689" y="405"/>
                    <a:pt x="953" y="435"/>
                  </a:cubicBezTo>
                  <a:cubicBezTo>
                    <a:pt x="953" y="435"/>
                    <a:pt x="833" y="216"/>
                    <a:pt x="920" y="20"/>
                  </a:cubicBezTo>
                  <a:cubicBezTo>
                    <a:pt x="920" y="20"/>
                    <a:pt x="603" y="159"/>
                    <a:pt x="459" y="0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287899">
              <a:off x="3659786" y="1980772"/>
              <a:ext cx="5055505" cy="2915733"/>
            </a:xfrm>
            <a:custGeom>
              <a:avLst/>
              <a:gdLst>
                <a:gd name="T0" fmla="*/ 459 w 962"/>
                <a:gd name="T1" fmla="*/ 4 h 554"/>
                <a:gd name="T2" fmla="*/ 335 w 962"/>
                <a:gd name="T3" fmla="*/ 90 h 554"/>
                <a:gd name="T4" fmla="*/ 7 w 962"/>
                <a:gd name="T5" fmla="*/ 107 h 554"/>
                <a:gd name="T6" fmla="*/ 1 w 962"/>
                <a:gd name="T7" fmla="*/ 110 h 554"/>
                <a:gd name="T8" fmla="*/ 43 w 962"/>
                <a:gd name="T9" fmla="*/ 283 h 554"/>
                <a:gd name="T10" fmla="*/ 60 w 962"/>
                <a:gd name="T11" fmla="*/ 426 h 554"/>
                <a:gd name="T12" fmla="*/ 39 w 962"/>
                <a:gd name="T13" fmla="*/ 533 h 554"/>
                <a:gd name="T14" fmla="*/ 45 w 962"/>
                <a:gd name="T15" fmla="*/ 535 h 554"/>
                <a:gd name="T16" fmla="*/ 205 w 962"/>
                <a:gd name="T17" fmla="*/ 494 h 554"/>
                <a:gd name="T18" fmla="*/ 504 w 962"/>
                <a:gd name="T19" fmla="*/ 553 h 554"/>
                <a:gd name="T20" fmla="*/ 510 w 962"/>
                <a:gd name="T21" fmla="*/ 553 h 554"/>
                <a:gd name="T22" fmla="*/ 631 w 962"/>
                <a:gd name="T23" fmla="*/ 487 h 554"/>
                <a:gd name="T24" fmla="*/ 956 w 962"/>
                <a:gd name="T25" fmla="*/ 441 h 554"/>
                <a:gd name="T26" fmla="*/ 961 w 962"/>
                <a:gd name="T27" fmla="*/ 437 h 554"/>
                <a:gd name="T28" fmla="*/ 927 w 962"/>
                <a:gd name="T29" fmla="*/ 25 h 554"/>
                <a:gd name="T30" fmla="*/ 922 w 962"/>
                <a:gd name="T31" fmla="*/ 23 h 554"/>
                <a:gd name="T32" fmla="*/ 752 w 962"/>
                <a:gd name="T33" fmla="*/ 71 h 554"/>
                <a:gd name="T34" fmla="*/ 467 w 962"/>
                <a:gd name="T35" fmla="*/ 3 h 554"/>
                <a:gd name="T36" fmla="*/ 460 w 962"/>
                <a:gd name="T37" fmla="*/ 6 h 554"/>
                <a:gd name="T38" fmla="*/ 882 w 962"/>
                <a:gd name="T39" fmla="*/ 43 h 554"/>
                <a:gd name="T40" fmla="*/ 925 w 962"/>
                <a:gd name="T41" fmla="*/ 26 h 554"/>
                <a:gd name="T42" fmla="*/ 920 w 962"/>
                <a:gd name="T43" fmla="*/ 24 h 554"/>
                <a:gd name="T44" fmla="*/ 954 w 962"/>
                <a:gd name="T45" fmla="*/ 440 h 554"/>
                <a:gd name="T46" fmla="*/ 959 w 962"/>
                <a:gd name="T47" fmla="*/ 436 h 554"/>
                <a:gd name="T48" fmla="*/ 529 w 962"/>
                <a:gd name="T49" fmla="*/ 534 h 554"/>
                <a:gd name="T50" fmla="*/ 511 w 962"/>
                <a:gd name="T51" fmla="*/ 545 h 554"/>
                <a:gd name="T52" fmla="*/ 507 w 962"/>
                <a:gd name="T53" fmla="*/ 548 h 554"/>
                <a:gd name="T54" fmla="*/ 506 w 962"/>
                <a:gd name="T55" fmla="*/ 546 h 554"/>
                <a:gd name="T56" fmla="*/ 453 w 962"/>
                <a:gd name="T57" fmla="*/ 516 h 554"/>
                <a:gd name="T58" fmla="*/ 395 w 962"/>
                <a:gd name="T59" fmla="*/ 496 h 554"/>
                <a:gd name="T60" fmla="*/ 171 w 962"/>
                <a:gd name="T61" fmla="*/ 495 h 554"/>
                <a:gd name="T62" fmla="*/ 41 w 962"/>
                <a:gd name="T63" fmla="*/ 531 h 554"/>
                <a:gd name="T64" fmla="*/ 47 w 962"/>
                <a:gd name="T65" fmla="*/ 533 h 554"/>
                <a:gd name="T66" fmla="*/ 63 w 962"/>
                <a:gd name="T67" fmla="*/ 353 h 554"/>
                <a:gd name="T68" fmla="*/ 21 w 962"/>
                <a:gd name="T69" fmla="*/ 152 h 554"/>
                <a:gd name="T70" fmla="*/ 8 w 962"/>
                <a:gd name="T71" fmla="*/ 108 h 554"/>
                <a:gd name="T72" fmla="*/ 2 w 962"/>
                <a:gd name="T73" fmla="*/ 111 h 554"/>
                <a:gd name="T74" fmla="*/ 335 w 962"/>
                <a:gd name="T75" fmla="*/ 95 h 554"/>
                <a:gd name="T76" fmla="*/ 467 w 962"/>
                <a:gd name="T77" fmla="*/ 4 h 554"/>
                <a:gd name="T78" fmla="*/ 459 w 962"/>
                <a:gd name="T79" fmla="*/ 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2" h="554">
                  <a:moveTo>
                    <a:pt x="459" y="4"/>
                  </a:moveTo>
                  <a:cubicBezTo>
                    <a:pt x="434" y="45"/>
                    <a:pt x="378" y="72"/>
                    <a:pt x="335" y="90"/>
                  </a:cubicBezTo>
                  <a:cubicBezTo>
                    <a:pt x="231" y="132"/>
                    <a:pt x="115" y="130"/>
                    <a:pt x="7" y="107"/>
                  </a:cubicBezTo>
                  <a:cubicBezTo>
                    <a:pt x="5" y="106"/>
                    <a:pt x="0" y="107"/>
                    <a:pt x="1" y="110"/>
                  </a:cubicBezTo>
                  <a:cubicBezTo>
                    <a:pt x="18" y="167"/>
                    <a:pt x="32" y="224"/>
                    <a:pt x="43" y="283"/>
                  </a:cubicBezTo>
                  <a:cubicBezTo>
                    <a:pt x="52" y="330"/>
                    <a:pt x="59" y="378"/>
                    <a:pt x="60" y="426"/>
                  </a:cubicBezTo>
                  <a:cubicBezTo>
                    <a:pt x="61" y="461"/>
                    <a:pt x="60" y="502"/>
                    <a:pt x="39" y="533"/>
                  </a:cubicBezTo>
                  <a:cubicBezTo>
                    <a:pt x="37" y="536"/>
                    <a:pt x="43" y="535"/>
                    <a:pt x="45" y="535"/>
                  </a:cubicBezTo>
                  <a:cubicBezTo>
                    <a:pt x="95" y="514"/>
                    <a:pt x="151" y="502"/>
                    <a:pt x="205" y="494"/>
                  </a:cubicBezTo>
                  <a:cubicBezTo>
                    <a:pt x="308" y="480"/>
                    <a:pt x="418" y="490"/>
                    <a:pt x="504" y="553"/>
                  </a:cubicBezTo>
                  <a:cubicBezTo>
                    <a:pt x="506" y="554"/>
                    <a:pt x="509" y="554"/>
                    <a:pt x="510" y="553"/>
                  </a:cubicBezTo>
                  <a:cubicBezTo>
                    <a:pt x="546" y="525"/>
                    <a:pt x="589" y="504"/>
                    <a:pt x="631" y="487"/>
                  </a:cubicBezTo>
                  <a:cubicBezTo>
                    <a:pt x="734" y="445"/>
                    <a:pt x="845" y="429"/>
                    <a:pt x="956" y="441"/>
                  </a:cubicBezTo>
                  <a:cubicBezTo>
                    <a:pt x="958" y="441"/>
                    <a:pt x="962" y="440"/>
                    <a:pt x="961" y="437"/>
                  </a:cubicBezTo>
                  <a:cubicBezTo>
                    <a:pt x="894" y="315"/>
                    <a:pt x="872" y="153"/>
                    <a:pt x="927" y="25"/>
                  </a:cubicBezTo>
                  <a:cubicBezTo>
                    <a:pt x="929" y="21"/>
                    <a:pt x="924" y="22"/>
                    <a:pt x="922" y="23"/>
                  </a:cubicBezTo>
                  <a:cubicBezTo>
                    <a:pt x="868" y="46"/>
                    <a:pt x="810" y="61"/>
                    <a:pt x="752" y="71"/>
                  </a:cubicBezTo>
                  <a:cubicBezTo>
                    <a:pt x="653" y="86"/>
                    <a:pt x="539" y="81"/>
                    <a:pt x="467" y="3"/>
                  </a:cubicBezTo>
                  <a:cubicBezTo>
                    <a:pt x="465" y="0"/>
                    <a:pt x="457" y="3"/>
                    <a:pt x="460" y="6"/>
                  </a:cubicBezTo>
                  <a:cubicBezTo>
                    <a:pt x="565" y="120"/>
                    <a:pt x="751" y="87"/>
                    <a:pt x="882" y="43"/>
                  </a:cubicBezTo>
                  <a:cubicBezTo>
                    <a:pt x="896" y="38"/>
                    <a:pt x="911" y="32"/>
                    <a:pt x="925" y="26"/>
                  </a:cubicBezTo>
                  <a:cubicBezTo>
                    <a:pt x="924" y="26"/>
                    <a:pt x="922" y="25"/>
                    <a:pt x="920" y="24"/>
                  </a:cubicBezTo>
                  <a:cubicBezTo>
                    <a:pt x="864" y="155"/>
                    <a:pt x="887" y="317"/>
                    <a:pt x="954" y="440"/>
                  </a:cubicBezTo>
                  <a:cubicBezTo>
                    <a:pt x="955" y="439"/>
                    <a:pt x="957" y="438"/>
                    <a:pt x="959" y="436"/>
                  </a:cubicBezTo>
                  <a:cubicBezTo>
                    <a:pt x="810" y="420"/>
                    <a:pt x="656" y="454"/>
                    <a:pt x="529" y="534"/>
                  </a:cubicBezTo>
                  <a:cubicBezTo>
                    <a:pt x="523" y="537"/>
                    <a:pt x="517" y="542"/>
                    <a:pt x="511" y="545"/>
                  </a:cubicBezTo>
                  <a:cubicBezTo>
                    <a:pt x="510" y="546"/>
                    <a:pt x="508" y="548"/>
                    <a:pt x="507" y="548"/>
                  </a:cubicBezTo>
                  <a:cubicBezTo>
                    <a:pt x="500" y="550"/>
                    <a:pt x="514" y="550"/>
                    <a:pt x="506" y="546"/>
                  </a:cubicBezTo>
                  <a:cubicBezTo>
                    <a:pt x="488" y="538"/>
                    <a:pt x="471" y="524"/>
                    <a:pt x="453" y="516"/>
                  </a:cubicBezTo>
                  <a:cubicBezTo>
                    <a:pt x="434" y="507"/>
                    <a:pt x="415" y="501"/>
                    <a:pt x="395" y="496"/>
                  </a:cubicBezTo>
                  <a:cubicBezTo>
                    <a:pt x="322" y="478"/>
                    <a:pt x="245" y="481"/>
                    <a:pt x="171" y="495"/>
                  </a:cubicBezTo>
                  <a:cubicBezTo>
                    <a:pt x="127" y="503"/>
                    <a:pt x="83" y="514"/>
                    <a:pt x="41" y="531"/>
                  </a:cubicBezTo>
                  <a:cubicBezTo>
                    <a:pt x="43" y="532"/>
                    <a:pt x="45" y="532"/>
                    <a:pt x="47" y="533"/>
                  </a:cubicBezTo>
                  <a:cubicBezTo>
                    <a:pt x="80" y="484"/>
                    <a:pt x="70" y="409"/>
                    <a:pt x="63" y="353"/>
                  </a:cubicBezTo>
                  <a:cubicBezTo>
                    <a:pt x="54" y="285"/>
                    <a:pt x="39" y="218"/>
                    <a:pt x="21" y="152"/>
                  </a:cubicBezTo>
                  <a:cubicBezTo>
                    <a:pt x="17" y="137"/>
                    <a:pt x="13" y="123"/>
                    <a:pt x="8" y="108"/>
                  </a:cubicBezTo>
                  <a:cubicBezTo>
                    <a:pt x="6" y="109"/>
                    <a:pt x="4" y="110"/>
                    <a:pt x="2" y="111"/>
                  </a:cubicBezTo>
                  <a:cubicBezTo>
                    <a:pt x="112" y="135"/>
                    <a:pt x="229" y="137"/>
                    <a:pt x="335" y="95"/>
                  </a:cubicBezTo>
                  <a:cubicBezTo>
                    <a:pt x="381" y="77"/>
                    <a:pt x="439" y="48"/>
                    <a:pt x="467" y="4"/>
                  </a:cubicBezTo>
                  <a:cubicBezTo>
                    <a:pt x="469" y="1"/>
                    <a:pt x="461" y="1"/>
                    <a:pt x="459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33117" y="1009650"/>
            <a:ext cx="1195387" cy="1185863"/>
            <a:chOff x="7272338" y="868363"/>
            <a:chExt cx="1195387" cy="1185863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7272338" y="868363"/>
              <a:ext cx="992187" cy="925513"/>
            </a:xfrm>
            <a:custGeom>
              <a:avLst/>
              <a:gdLst>
                <a:gd name="T0" fmla="*/ 233 w 233"/>
                <a:gd name="T1" fmla="*/ 96 h 217"/>
                <a:gd name="T2" fmla="*/ 170 w 233"/>
                <a:gd name="T3" fmla="*/ 71 h 217"/>
                <a:gd name="T4" fmla="*/ 24 w 233"/>
                <a:gd name="T5" fmla="*/ 73 h 217"/>
                <a:gd name="T6" fmla="*/ 82 w 233"/>
                <a:gd name="T7" fmla="*/ 198 h 217"/>
                <a:gd name="T8" fmla="*/ 233 w 233"/>
                <a:gd name="T9" fmla="*/ 9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233" y="96"/>
                  </a:moveTo>
                  <a:cubicBezTo>
                    <a:pt x="233" y="96"/>
                    <a:pt x="202" y="95"/>
                    <a:pt x="170" y="71"/>
                  </a:cubicBezTo>
                  <a:cubicBezTo>
                    <a:pt x="137" y="47"/>
                    <a:pt x="48" y="0"/>
                    <a:pt x="24" y="73"/>
                  </a:cubicBezTo>
                  <a:cubicBezTo>
                    <a:pt x="4" y="133"/>
                    <a:pt x="0" y="180"/>
                    <a:pt x="82" y="198"/>
                  </a:cubicBezTo>
                  <a:cubicBezTo>
                    <a:pt x="163" y="217"/>
                    <a:pt x="225" y="150"/>
                    <a:pt x="233" y="96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272338" y="877888"/>
              <a:ext cx="987425" cy="920750"/>
            </a:xfrm>
            <a:custGeom>
              <a:avLst/>
              <a:gdLst>
                <a:gd name="T0" fmla="*/ 232 w 232"/>
                <a:gd name="T1" fmla="*/ 95 h 216"/>
                <a:gd name="T2" fmla="*/ 169 w 232"/>
                <a:gd name="T3" fmla="*/ 70 h 216"/>
                <a:gd name="T4" fmla="*/ 24 w 232"/>
                <a:gd name="T5" fmla="*/ 72 h 216"/>
                <a:gd name="T6" fmla="*/ 81 w 232"/>
                <a:gd name="T7" fmla="*/ 198 h 216"/>
                <a:gd name="T8" fmla="*/ 232 w 232"/>
                <a:gd name="T9" fmla="*/ 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6">
                  <a:moveTo>
                    <a:pt x="232" y="95"/>
                  </a:moveTo>
                  <a:cubicBezTo>
                    <a:pt x="232" y="95"/>
                    <a:pt x="202" y="94"/>
                    <a:pt x="169" y="70"/>
                  </a:cubicBezTo>
                  <a:cubicBezTo>
                    <a:pt x="137" y="47"/>
                    <a:pt x="48" y="0"/>
                    <a:pt x="24" y="72"/>
                  </a:cubicBezTo>
                  <a:cubicBezTo>
                    <a:pt x="4" y="133"/>
                    <a:pt x="0" y="179"/>
                    <a:pt x="81" y="198"/>
                  </a:cubicBezTo>
                  <a:cubicBezTo>
                    <a:pt x="163" y="216"/>
                    <a:pt x="225" y="149"/>
                    <a:pt x="232" y="95"/>
                  </a:cubicBezTo>
                  <a:close/>
                </a:path>
              </a:pathLst>
            </a:cu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488238" y="1146175"/>
              <a:ext cx="68262" cy="63500"/>
            </a:xfrm>
            <a:custGeom>
              <a:avLst/>
              <a:gdLst>
                <a:gd name="T0" fmla="*/ 2 w 16"/>
                <a:gd name="T1" fmla="*/ 4 h 15"/>
                <a:gd name="T2" fmla="*/ 5 w 16"/>
                <a:gd name="T3" fmla="*/ 14 h 15"/>
                <a:gd name="T4" fmla="*/ 14 w 16"/>
                <a:gd name="T5" fmla="*/ 10 h 15"/>
                <a:gd name="T6" fmla="*/ 11 w 16"/>
                <a:gd name="T7" fmla="*/ 1 h 15"/>
                <a:gd name="T8" fmla="*/ 2 w 16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4"/>
                  </a:moveTo>
                  <a:cubicBezTo>
                    <a:pt x="0" y="8"/>
                    <a:pt x="2" y="12"/>
                    <a:pt x="5" y="14"/>
                  </a:cubicBezTo>
                  <a:cubicBezTo>
                    <a:pt x="9" y="15"/>
                    <a:pt x="13" y="14"/>
                    <a:pt x="14" y="10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7523163" y="1704975"/>
              <a:ext cx="46037" cy="349250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740650" y="1725613"/>
              <a:ext cx="20637" cy="328613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693025" y="1222375"/>
              <a:ext cx="68262" cy="65088"/>
            </a:xfrm>
            <a:custGeom>
              <a:avLst/>
              <a:gdLst>
                <a:gd name="T0" fmla="*/ 12 w 16"/>
                <a:gd name="T1" fmla="*/ 0 h 15"/>
                <a:gd name="T2" fmla="*/ 0 w 16"/>
                <a:gd name="T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2" y="0"/>
                    <a:pt x="16" y="15"/>
                    <a:pt x="0" y="5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7685088" y="1260475"/>
              <a:ext cx="63500" cy="68263"/>
            </a:xfrm>
            <a:custGeom>
              <a:avLst/>
              <a:gdLst>
                <a:gd name="T0" fmla="*/ 10 w 15"/>
                <a:gd name="T1" fmla="*/ 0 h 16"/>
                <a:gd name="T2" fmla="*/ 0 w 15"/>
                <a:gd name="T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cubicBezTo>
                    <a:pt x="10" y="0"/>
                    <a:pt x="15" y="16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710488" y="1308100"/>
              <a:ext cx="50800" cy="47625"/>
            </a:xfrm>
            <a:custGeom>
              <a:avLst/>
              <a:gdLst>
                <a:gd name="T0" fmla="*/ 2 w 12"/>
                <a:gd name="T1" fmla="*/ 0 h 11"/>
                <a:gd name="T2" fmla="*/ 0 w 1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6" y="3"/>
                    <a:pt x="12" y="11"/>
                    <a:pt x="0" y="11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7727950" y="1252538"/>
              <a:ext cx="63500" cy="47625"/>
            </a:xfrm>
            <a:custGeom>
              <a:avLst/>
              <a:gdLst>
                <a:gd name="T0" fmla="*/ 4 w 15"/>
                <a:gd name="T1" fmla="*/ 0 h 11"/>
                <a:gd name="T2" fmla="*/ 0 w 15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1">
                  <a:moveTo>
                    <a:pt x="4" y="0"/>
                  </a:moveTo>
                  <a:cubicBezTo>
                    <a:pt x="9" y="3"/>
                    <a:pt x="15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735888" y="1290638"/>
              <a:ext cx="50800" cy="47625"/>
            </a:xfrm>
            <a:custGeom>
              <a:avLst/>
              <a:gdLst>
                <a:gd name="T0" fmla="*/ 4 w 12"/>
                <a:gd name="T1" fmla="*/ 0 h 11"/>
                <a:gd name="T2" fmla="*/ 0 w 12"/>
                <a:gd name="T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7" y="1"/>
                    <a:pt x="12" y="11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761288" y="1257300"/>
              <a:ext cx="30162" cy="30163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0" y="2"/>
                    <a:pt x="7" y="7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7740650" y="1346200"/>
              <a:ext cx="76200" cy="50800"/>
            </a:xfrm>
            <a:custGeom>
              <a:avLst/>
              <a:gdLst>
                <a:gd name="T0" fmla="*/ 0 w 18"/>
                <a:gd name="T1" fmla="*/ 0 h 12"/>
                <a:gd name="T2" fmla="*/ 3 w 18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0" y="0"/>
                    <a:pt x="18" y="12"/>
                    <a:pt x="3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7761288" y="1325563"/>
              <a:ext cx="68262" cy="58738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2" y="0"/>
                    <a:pt x="16" y="14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7769225" y="1274763"/>
              <a:ext cx="47625" cy="7143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cubicBezTo>
                    <a:pt x="11" y="8"/>
                    <a:pt x="11" y="17"/>
                    <a:pt x="0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7808913" y="1308100"/>
              <a:ext cx="46037" cy="50800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7" y="12"/>
                    <a:pt x="11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786688" y="1333500"/>
              <a:ext cx="80962" cy="809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0" y="0"/>
                    <a:pt x="19" y="19"/>
                    <a:pt x="0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7773988" y="1368425"/>
              <a:ext cx="60325" cy="68263"/>
            </a:xfrm>
            <a:custGeom>
              <a:avLst/>
              <a:gdLst>
                <a:gd name="T0" fmla="*/ 9 w 14"/>
                <a:gd name="T1" fmla="*/ 0 h 16"/>
                <a:gd name="T2" fmla="*/ 0 w 14"/>
                <a:gd name="T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6">
                  <a:moveTo>
                    <a:pt x="9" y="0"/>
                  </a:moveTo>
                  <a:cubicBezTo>
                    <a:pt x="13" y="5"/>
                    <a:pt x="14" y="16"/>
                    <a:pt x="0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824788" y="1355725"/>
              <a:ext cx="50800" cy="71438"/>
            </a:xfrm>
            <a:custGeom>
              <a:avLst/>
              <a:gdLst>
                <a:gd name="T0" fmla="*/ 3 w 12"/>
                <a:gd name="T1" fmla="*/ 0 h 17"/>
                <a:gd name="T2" fmla="*/ 0 w 12"/>
                <a:gd name="T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7">
                  <a:moveTo>
                    <a:pt x="3" y="0"/>
                  </a:moveTo>
                  <a:cubicBezTo>
                    <a:pt x="10" y="4"/>
                    <a:pt x="12" y="17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7854950" y="1368425"/>
              <a:ext cx="38100" cy="38100"/>
            </a:xfrm>
            <a:custGeom>
              <a:avLst/>
              <a:gdLst>
                <a:gd name="T0" fmla="*/ 0 w 9"/>
                <a:gd name="T1" fmla="*/ 1 h 9"/>
                <a:gd name="T2" fmla="*/ 7 w 9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cubicBezTo>
                    <a:pt x="0" y="1"/>
                    <a:pt x="9" y="9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7821613" y="1406525"/>
              <a:ext cx="33337" cy="46038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7" y="4"/>
                    <a:pt x="8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7850188" y="1397000"/>
              <a:ext cx="55562" cy="60325"/>
            </a:xfrm>
            <a:custGeom>
              <a:avLst/>
              <a:gdLst>
                <a:gd name="T0" fmla="*/ 3 w 13"/>
                <a:gd name="T1" fmla="*/ 0 h 14"/>
                <a:gd name="T2" fmla="*/ 0 w 13"/>
                <a:gd name="T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cubicBezTo>
                    <a:pt x="13" y="4"/>
                    <a:pt x="10" y="14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7885113" y="1409700"/>
              <a:ext cx="33337" cy="555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8" y="13"/>
                    <a:pt x="8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7880350" y="1439863"/>
              <a:ext cx="34925" cy="30163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8" y="4"/>
                    <a:pt x="3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7280275" y="1098550"/>
              <a:ext cx="111125" cy="158750"/>
            </a:xfrm>
            <a:custGeom>
              <a:avLst/>
              <a:gdLst>
                <a:gd name="T0" fmla="*/ 70 w 70"/>
                <a:gd name="T1" fmla="*/ 38 h 100"/>
                <a:gd name="T2" fmla="*/ 24 w 70"/>
                <a:gd name="T3" fmla="*/ 0 h 100"/>
                <a:gd name="T4" fmla="*/ 43 w 70"/>
                <a:gd name="T5" fmla="*/ 65 h 100"/>
                <a:gd name="T6" fmla="*/ 0 w 70"/>
                <a:gd name="T7" fmla="*/ 81 h 100"/>
                <a:gd name="T8" fmla="*/ 46 w 70"/>
                <a:gd name="T9" fmla="*/ 100 h 100"/>
                <a:gd name="T10" fmla="*/ 70 w 70"/>
                <a:gd name="T11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00">
                  <a:moveTo>
                    <a:pt x="70" y="38"/>
                  </a:moveTo>
                  <a:lnTo>
                    <a:pt x="24" y="0"/>
                  </a:lnTo>
                  <a:lnTo>
                    <a:pt x="43" y="65"/>
                  </a:lnTo>
                  <a:lnTo>
                    <a:pt x="0" y="81"/>
                  </a:lnTo>
                  <a:lnTo>
                    <a:pt x="46" y="100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8196263" y="1047750"/>
              <a:ext cx="271462" cy="234950"/>
            </a:xfrm>
            <a:custGeom>
              <a:avLst/>
              <a:gdLst>
                <a:gd name="T0" fmla="*/ 15 w 64"/>
                <a:gd name="T1" fmla="*/ 55 h 55"/>
                <a:gd name="T2" fmla="*/ 15 w 64"/>
                <a:gd name="T3" fmla="*/ 11 h 55"/>
                <a:gd name="T4" fmla="*/ 5 w 64"/>
                <a:gd name="T5" fmla="*/ 32 h 55"/>
                <a:gd name="T6" fmla="*/ 23 w 64"/>
                <a:gd name="T7" fmla="*/ 33 h 55"/>
                <a:gd name="T8" fmla="*/ 12 w 64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15" y="55"/>
                  </a:moveTo>
                  <a:cubicBezTo>
                    <a:pt x="64" y="48"/>
                    <a:pt x="42" y="0"/>
                    <a:pt x="15" y="11"/>
                  </a:cubicBezTo>
                  <a:cubicBezTo>
                    <a:pt x="6" y="15"/>
                    <a:pt x="0" y="24"/>
                    <a:pt x="5" y="32"/>
                  </a:cubicBezTo>
                  <a:cubicBezTo>
                    <a:pt x="13" y="43"/>
                    <a:pt x="23" y="33"/>
                    <a:pt x="23" y="33"/>
                  </a:cubicBezTo>
                  <a:cubicBezTo>
                    <a:pt x="27" y="30"/>
                    <a:pt x="20" y="17"/>
                    <a:pt x="12" y="25"/>
                  </a:cubicBezTo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195324" y="2418538"/>
            <a:ext cx="19800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03 </a:t>
            </a: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85199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9"/>
          <p:cNvGraphicFramePr/>
          <p:nvPr>
            <p:extLst>
              <p:ext uri="{D42A27DB-BD31-4B8C-83A1-F6EECF244321}">
                <p14:modId xmlns:p14="http://schemas.microsoft.com/office/powerpoint/2010/main" val="1400030166"/>
              </p:ext>
            </p:extLst>
          </p:nvPr>
        </p:nvGraphicFramePr>
        <p:xfrm>
          <a:off x="2263347" y="1909298"/>
          <a:ext cx="4635410" cy="2750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5"/>
          <p:cNvGrpSpPr/>
          <p:nvPr/>
        </p:nvGrpSpPr>
        <p:grpSpPr>
          <a:xfrm>
            <a:off x="7902770" y="2271581"/>
            <a:ext cx="1769609" cy="837904"/>
            <a:chOff x="8689522" y="2412324"/>
            <a:chExt cx="2359478" cy="1117205"/>
          </a:xfrm>
        </p:grpSpPr>
        <p:sp>
          <p:nvSpPr>
            <p:cNvPr id="4" name="TextBox 26"/>
            <p:cNvSpPr txBox="1"/>
            <p:nvPr/>
          </p:nvSpPr>
          <p:spPr>
            <a:xfrm>
              <a:off x="8689522" y="2412324"/>
              <a:ext cx="601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Rice</a:t>
              </a:r>
            </a:p>
          </p:txBody>
        </p:sp>
        <p:sp>
          <p:nvSpPr>
            <p:cNvPr id="5" name="Rectangle 27"/>
            <p:cNvSpPr/>
            <p:nvPr/>
          </p:nvSpPr>
          <p:spPr>
            <a:xfrm>
              <a:off x="8689522" y="2667755"/>
              <a:ext cx="235947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sameta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amans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adipiscing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dasa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Raha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cinta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rina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saying.</a:t>
              </a:r>
            </a:p>
          </p:txBody>
        </p:sp>
      </p:grpSp>
      <p:grpSp>
        <p:nvGrpSpPr>
          <p:cNvPr id="6" name="Group 37"/>
          <p:cNvGrpSpPr/>
          <p:nvPr/>
        </p:nvGrpSpPr>
        <p:grpSpPr>
          <a:xfrm>
            <a:off x="7902770" y="3447239"/>
            <a:ext cx="1769609" cy="837904"/>
            <a:chOff x="8689522" y="2412324"/>
            <a:chExt cx="2359478" cy="1117205"/>
          </a:xfrm>
        </p:grpSpPr>
        <p:sp>
          <p:nvSpPr>
            <p:cNvPr id="7" name="TextBox 38"/>
            <p:cNvSpPr txBox="1"/>
            <p:nvPr/>
          </p:nvSpPr>
          <p:spPr>
            <a:xfrm>
              <a:off x="8689522" y="2412324"/>
              <a:ext cx="1207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Team Work</a:t>
              </a:r>
            </a:p>
          </p:txBody>
        </p:sp>
        <p:sp>
          <p:nvSpPr>
            <p:cNvPr id="8" name="Rectangle 39"/>
            <p:cNvSpPr/>
            <p:nvPr/>
          </p:nvSpPr>
          <p:spPr>
            <a:xfrm>
              <a:off x="8689522" y="2667755"/>
              <a:ext cx="235947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sameta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amans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adipiscing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dasa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Raha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cinta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rina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saying.</a:t>
              </a:r>
            </a:p>
          </p:txBody>
        </p:sp>
      </p:grpSp>
      <p:grpSp>
        <p:nvGrpSpPr>
          <p:cNvPr id="9" name="Group 2"/>
          <p:cNvGrpSpPr/>
          <p:nvPr/>
        </p:nvGrpSpPr>
        <p:grpSpPr>
          <a:xfrm>
            <a:off x="7296622" y="2346621"/>
            <a:ext cx="528374" cy="528374"/>
            <a:chOff x="7912470" y="2419701"/>
            <a:chExt cx="704499" cy="704499"/>
          </a:xfrm>
        </p:grpSpPr>
        <p:sp>
          <p:nvSpPr>
            <p:cNvPr id="10" name="Oval 32"/>
            <p:cNvSpPr/>
            <p:nvPr/>
          </p:nvSpPr>
          <p:spPr>
            <a:xfrm>
              <a:off x="7912470" y="2419701"/>
              <a:ext cx="704499" cy="704499"/>
            </a:xfrm>
            <a:prstGeom prst="ellipse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1" name="Freeform 63"/>
            <p:cNvSpPr/>
            <p:nvPr/>
          </p:nvSpPr>
          <p:spPr bwMode="auto">
            <a:xfrm>
              <a:off x="8060661" y="2707341"/>
              <a:ext cx="408116" cy="129217"/>
            </a:xfrm>
            <a:custGeom>
              <a:avLst/>
              <a:gdLst>
                <a:gd name="T0" fmla="*/ 618 w 723"/>
                <a:gd name="T1" fmla="*/ 132 h 227"/>
                <a:gd name="T2" fmla="*/ 611 w 723"/>
                <a:gd name="T3" fmla="*/ 115 h 227"/>
                <a:gd name="T4" fmla="*/ 560 w 723"/>
                <a:gd name="T5" fmla="*/ 21 h 227"/>
                <a:gd name="T6" fmla="*/ 526 w 723"/>
                <a:gd name="T7" fmla="*/ 1 h 227"/>
                <a:gd name="T8" fmla="*/ 491 w 723"/>
                <a:gd name="T9" fmla="*/ 0 h 227"/>
                <a:gd name="T10" fmla="*/ 456 w 723"/>
                <a:gd name="T11" fmla="*/ 21 h 227"/>
                <a:gd name="T12" fmla="*/ 439 w 723"/>
                <a:gd name="T13" fmla="*/ 52 h 227"/>
                <a:gd name="T14" fmla="*/ 445 w 723"/>
                <a:gd name="T15" fmla="*/ 61 h 227"/>
                <a:gd name="T16" fmla="*/ 464 w 723"/>
                <a:gd name="T17" fmla="*/ 25 h 227"/>
                <a:gd name="T18" fmla="*/ 491 w 723"/>
                <a:gd name="T19" fmla="*/ 8 h 227"/>
                <a:gd name="T20" fmla="*/ 517 w 723"/>
                <a:gd name="T21" fmla="*/ 25 h 227"/>
                <a:gd name="T22" fmla="*/ 568 w 723"/>
                <a:gd name="T23" fmla="*/ 118 h 227"/>
                <a:gd name="T24" fmla="*/ 572 w 723"/>
                <a:gd name="T25" fmla="*/ 156 h 227"/>
                <a:gd name="T26" fmla="*/ 542 w 723"/>
                <a:gd name="T27" fmla="*/ 169 h 227"/>
                <a:gd name="T28" fmla="*/ 457 w 723"/>
                <a:gd name="T29" fmla="*/ 169 h 227"/>
                <a:gd name="T30" fmla="*/ 467 w 723"/>
                <a:gd name="T31" fmla="*/ 159 h 227"/>
                <a:gd name="T32" fmla="*/ 464 w 723"/>
                <a:gd name="T33" fmla="*/ 115 h 227"/>
                <a:gd name="T34" fmla="*/ 428 w 723"/>
                <a:gd name="T35" fmla="*/ 48 h 227"/>
                <a:gd name="T36" fmla="*/ 413 w 723"/>
                <a:gd name="T37" fmla="*/ 21 h 227"/>
                <a:gd name="T38" fmla="*/ 379 w 723"/>
                <a:gd name="T39" fmla="*/ 1 h 227"/>
                <a:gd name="T40" fmla="*/ 344 w 723"/>
                <a:gd name="T41" fmla="*/ 0 h 227"/>
                <a:gd name="T42" fmla="*/ 310 w 723"/>
                <a:gd name="T43" fmla="*/ 21 h 227"/>
                <a:gd name="T44" fmla="*/ 293 w 723"/>
                <a:gd name="T45" fmla="*/ 51 h 227"/>
                <a:gd name="T46" fmla="*/ 298 w 723"/>
                <a:gd name="T47" fmla="*/ 61 h 227"/>
                <a:gd name="T48" fmla="*/ 318 w 723"/>
                <a:gd name="T49" fmla="*/ 25 h 227"/>
                <a:gd name="T50" fmla="*/ 344 w 723"/>
                <a:gd name="T51" fmla="*/ 8 h 227"/>
                <a:gd name="T52" fmla="*/ 371 w 723"/>
                <a:gd name="T53" fmla="*/ 25 h 227"/>
                <a:gd name="T54" fmla="*/ 422 w 723"/>
                <a:gd name="T55" fmla="*/ 118 h 227"/>
                <a:gd name="T56" fmla="*/ 425 w 723"/>
                <a:gd name="T57" fmla="*/ 156 h 227"/>
                <a:gd name="T58" fmla="*/ 395 w 723"/>
                <a:gd name="T59" fmla="*/ 169 h 227"/>
                <a:gd name="T60" fmla="*/ 311 w 723"/>
                <a:gd name="T61" fmla="*/ 169 h 227"/>
                <a:gd name="T62" fmla="*/ 321 w 723"/>
                <a:gd name="T63" fmla="*/ 159 h 227"/>
                <a:gd name="T64" fmla="*/ 317 w 723"/>
                <a:gd name="T65" fmla="*/ 115 h 227"/>
                <a:gd name="T66" fmla="*/ 266 w 723"/>
                <a:gd name="T67" fmla="*/ 21 h 227"/>
                <a:gd name="T68" fmla="*/ 232 w 723"/>
                <a:gd name="T69" fmla="*/ 1 h 227"/>
                <a:gd name="T70" fmla="*/ 198 w 723"/>
                <a:gd name="T71" fmla="*/ 0 h 227"/>
                <a:gd name="T72" fmla="*/ 163 w 723"/>
                <a:gd name="T73" fmla="*/ 21 h 227"/>
                <a:gd name="T74" fmla="*/ 112 w 723"/>
                <a:gd name="T75" fmla="*/ 115 h 227"/>
                <a:gd name="T76" fmla="*/ 108 w 723"/>
                <a:gd name="T77" fmla="*/ 122 h 227"/>
                <a:gd name="T78" fmla="*/ 119 w 723"/>
                <a:gd name="T79" fmla="*/ 120 h 227"/>
                <a:gd name="T80" fmla="*/ 120 w 723"/>
                <a:gd name="T81" fmla="*/ 118 h 227"/>
                <a:gd name="T82" fmla="*/ 171 w 723"/>
                <a:gd name="T83" fmla="*/ 25 h 227"/>
                <a:gd name="T84" fmla="*/ 198 w 723"/>
                <a:gd name="T85" fmla="*/ 8 h 227"/>
                <a:gd name="T86" fmla="*/ 224 w 723"/>
                <a:gd name="T87" fmla="*/ 25 h 227"/>
                <a:gd name="T88" fmla="*/ 275 w 723"/>
                <a:gd name="T89" fmla="*/ 118 h 227"/>
                <a:gd name="T90" fmla="*/ 279 w 723"/>
                <a:gd name="T91" fmla="*/ 156 h 227"/>
                <a:gd name="T92" fmla="*/ 249 w 723"/>
                <a:gd name="T93" fmla="*/ 169 h 227"/>
                <a:gd name="T94" fmla="*/ 147 w 723"/>
                <a:gd name="T95" fmla="*/ 169 h 227"/>
                <a:gd name="T96" fmla="*/ 116 w 723"/>
                <a:gd name="T97" fmla="*/ 156 h 227"/>
                <a:gd name="T98" fmla="*/ 115 w 723"/>
                <a:gd name="T99" fmla="*/ 130 h 227"/>
                <a:gd name="T100" fmla="*/ 105 w 723"/>
                <a:gd name="T101" fmla="*/ 132 h 227"/>
                <a:gd name="T102" fmla="*/ 0 w 723"/>
                <a:gd name="T103" fmla="*/ 177 h 227"/>
                <a:gd name="T104" fmla="*/ 238 w 723"/>
                <a:gd name="T105" fmla="*/ 227 h 227"/>
                <a:gd name="T106" fmla="*/ 485 w 723"/>
                <a:gd name="T107" fmla="*/ 227 h 227"/>
                <a:gd name="T108" fmla="*/ 723 w 723"/>
                <a:gd name="T109" fmla="*/ 177 h 227"/>
                <a:gd name="T110" fmla="*/ 618 w 723"/>
                <a:gd name="T111" fmla="*/ 13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3" h="227">
                  <a:moveTo>
                    <a:pt x="618" y="132"/>
                  </a:moveTo>
                  <a:cubicBezTo>
                    <a:pt x="616" y="126"/>
                    <a:pt x="613" y="120"/>
                    <a:pt x="611" y="115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53" y="9"/>
                    <a:pt x="540" y="1"/>
                    <a:pt x="526" y="1"/>
                  </a:cubicBezTo>
                  <a:cubicBezTo>
                    <a:pt x="526" y="1"/>
                    <a:pt x="503" y="0"/>
                    <a:pt x="491" y="0"/>
                  </a:cubicBezTo>
                  <a:cubicBezTo>
                    <a:pt x="476" y="0"/>
                    <a:pt x="463" y="8"/>
                    <a:pt x="456" y="21"/>
                  </a:cubicBezTo>
                  <a:cubicBezTo>
                    <a:pt x="439" y="52"/>
                    <a:pt x="439" y="52"/>
                    <a:pt x="439" y="52"/>
                  </a:cubicBezTo>
                  <a:cubicBezTo>
                    <a:pt x="445" y="61"/>
                    <a:pt x="445" y="61"/>
                    <a:pt x="445" y="61"/>
                  </a:cubicBezTo>
                  <a:cubicBezTo>
                    <a:pt x="464" y="25"/>
                    <a:pt x="464" y="25"/>
                    <a:pt x="464" y="25"/>
                  </a:cubicBezTo>
                  <a:cubicBezTo>
                    <a:pt x="470" y="15"/>
                    <a:pt x="480" y="8"/>
                    <a:pt x="491" y="8"/>
                  </a:cubicBezTo>
                  <a:cubicBezTo>
                    <a:pt x="502" y="8"/>
                    <a:pt x="512" y="15"/>
                    <a:pt x="517" y="25"/>
                  </a:cubicBezTo>
                  <a:cubicBezTo>
                    <a:pt x="568" y="118"/>
                    <a:pt x="568" y="118"/>
                    <a:pt x="568" y="118"/>
                  </a:cubicBezTo>
                  <a:cubicBezTo>
                    <a:pt x="574" y="129"/>
                    <a:pt x="580" y="144"/>
                    <a:pt x="572" y="156"/>
                  </a:cubicBezTo>
                  <a:cubicBezTo>
                    <a:pt x="564" y="168"/>
                    <a:pt x="548" y="169"/>
                    <a:pt x="542" y="169"/>
                  </a:cubicBezTo>
                  <a:cubicBezTo>
                    <a:pt x="457" y="169"/>
                    <a:pt x="457" y="169"/>
                    <a:pt x="457" y="169"/>
                  </a:cubicBezTo>
                  <a:cubicBezTo>
                    <a:pt x="461" y="166"/>
                    <a:pt x="465" y="163"/>
                    <a:pt x="467" y="159"/>
                  </a:cubicBezTo>
                  <a:cubicBezTo>
                    <a:pt x="478" y="144"/>
                    <a:pt x="470" y="127"/>
                    <a:pt x="464" y="115"/>
                  </a:cubicBezTo>
                  <a:cubicBezTo>
                    <a:pt x="428" y="48"/>
                    <a:pt x="428" y="48"/>
                    <a:pt x="428" y="48"/>
                  </a:cubicBezTo>
                  <a:cubicBezTo>
                    <a:pt x="413" y="21"/>
                    <a:pt x="413" y="21"/>
                    <a:pt x="413" y="21"/>
                  </a:cubicBezTo>
                  <a:cubicBezTo>
                    <a:pt x="406" y="9"/>
                    <a:pt x="393" y="1"/>
                    <a:pt x="379" y="1"/>
                  </a:cubicBezTo>
                  <a:cubicBezTo>
                    <a:pt x="379" y="1"/>
                    <a:pt x="347" y="0"/>
                    <a:pt x="344" y="0"/>
                  </a:cubicBezTo>
                  <a:cubicBezTo>
                    <a:pt x="330" y="0"/>
                    <a:pt x="317" y="8"/>
                    <a:pt x="310" y="2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18" y="25"/>
                    <a:pt x="318" y="25"/>
                    <a:pt x="318" y="25"/>
                  </a:cubicBezTo>
                  <a:cubicBezTo>
                    <a:pt x="323" y="15"/>
                    <a:pt x="333" y="8"/>
                    <a:pt x="344" y="8"/>
                  </a:cubicBezTo>
                  <a:cubicBezTo>
                    <a:pt x="355" y="8"/>
                    <a:pt x="365" y="15"/>
                    <a:pt x="371" y="25"/>
                  </a:cubicBezTo>
                  <a:cubicBezTo>
                    <a:pt x="422" y="118"/>
                    <a:pt x="422" y="118"/>
                    <a:pt x="422" y="118"/>
                  </a:cubicBezTo>
                  <a:cubicBezTo>
                    <a:pt x="427" y="129"/>
                    <a:pt x="434" y="144"/>
                    <a:pt x="425" y="156"/>
                  </a:cubicBezTo>
                  <a:cubicBezTo>
                    <a:pt x="417" y="168"/>
                    <a:pt x="402" y="169"/>
                    <a:pt x="395" y="169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5" y="166"/>
                    <a:pt x="318" y="163"/>
                    <a:pt x="321" y="159"/>
                  </a:cubicBezTo>
                  <a:cubicBezTo>
                    <a:pt x="331" y="144"/>
                    <a:pt x="324" y="127"/>
                    <a:pt x="317" y="115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0" y="9"/>
                    <a:pt x="246" y="1"/>
                    <a:pt x="232" y="1"/>
                  </a:cubicBezTo>
                  <a:cubicBezTo>
                    <a:pt x="232" y="1"/>
                    <a:pt x="200" y="0"/>
                    <a:pt x="198" y="0"/>
                  </a:cubicBezTo>
                  <a:cubicBezTo>
                    <a:pt x="183" y="0"/>
                    <a:pt x="170" y="8"/>
                    <a:pt x="163" y="21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1" y="117"/>
                    <a:pt x="109" y="119"/>
                    <a:pt x="108" y="122"/>
                  </a:cubicBezTo>
                  <a:cubicBezTo>
                    <a:pt x="111" y="121"/>
                    <a:pt x="115" y="121"/>
                    <a:pt x="119" y="120"/>
                  </a:cubicBezTo>
                  <a:cubicBezTo>
                    <a:pt x="119" y="120"/>
                    <a:pt x="120" y="119"/>
                    <a:pt x="120" y="118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7" y="15"/>
                    <a:pt x="187" y="8"/>
                    <a:pt x="198" y="8"/>
                  </a:cubicBezTo>
                  <a:cubicBezTo>
                    <a:pt x="208" y="8"/>
                    <a:pt x="219" y="15"/>
                    <a:pt x="224" y="25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81" y="129"/>
                    <a:pt x="287" y="144"/>
                    <a:pt x="279" y="156"/>
                  </a:cubicBezTo>
                  <a:cubicBezTo>
                    <a:pt x="270" y="168"/>
                    <a:pt x="255" y="169"/>
                    <a:pt x="249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0" y="169"/>
                    <a:pt x="125" y="168"/>
                    <a:pt x="116" y="156"/>
                  </a:cubicBezTo>
                  <a:cubicBezTo>
                    <a:pt x="111" y="147"/>
                    <a:pt x="112" y="138"/>
                    <a:pt x="115" y="130"/>
                  </a:cubicBezTo>
                  <a:cubicBezTo>
                    <a:pt x="112" y="130"/>
                    <a:pt x="106" y="132"/>
                    <a:pt x="105" y="132"/>
                  </a:cubicBezTo>
                  <a:cubicBezTo>
                    <a:pt x="42" y="151"/>
                    <a:pt x="0" y="177"/>
                    <a:pt x="0" y="177"/>
                  </a:cubicBezTo>
                  <a:cubicBezTo>
                    <a:pt x="0" y="177"/>
                    <a:pt x="107" y="227"/>
                    <a:pt x="238" y="227"/>
                  </a:cubicBezTo>
                  <a:cubicBezTo>
                    <a:pt x="485" y="227"/>
                    <a:pt x="485" y="227"/>
                    <a:pt x="485" y="227"/>
                  </a:cubicBezTo>
                  <a:cubicBezTo>
                    <a:pt x="617" y="227"/>
                    <a:pt x="723" y="177"/>
                    <a:pt x="723" y="177"/>
                  </a:cubicBezTo>
                  <a:cubicBezTo>
                    <a:pt x="723" y="177"/>
                    <a:pt x="681" y="151"/>
                    <a:pt x="618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</p:grpSp>
      <p:grpSp>
        <p:nvGrpSpPr>
          <p:cNvPr id="12" name="Group 3"/>
          <p:cNvGrpSpPr/>
          <p:nvPr/>
        </p:nvGrpSpPr>
        <p:grpSpPr>
          <a:xfrm>
            <a:off x="7296629" y="3522275"/>
            <a:ext cx="528375" cy="528374"/>
            <a:chOff x="7912480" y="3987240"/>
            <a:chExt cx="704500" cy="704498"/>
          </a:xfrm>
        </p:grpSpPr>
        <p:sp>
          <p:nvSpPr>
            <p:cNvPr id="13" name="Oval 41"/>
            <p:cNvSpPr/>
            <p:nvPr/>
          </p:nvSpPr>
          <p:spPr>
            <a:xfrm>
              <a:off x="7912480" y="3987240"/>
              <a:ext cx="704500" cy="704498"/>
            </a:xfrm>
            <a:prstGeom prst="ellipse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3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8089314" y="4280744"/>
              <a:ext cx="360940" cy="117490"/>
            </a:xfrm>
            <a:custGeom>
              <a:avLst/>
              <a:gdLst>
                <a:gd name="T0" fmla="*/ 412 w 412"/>
                <a:gd name="T1" fmla="*/ 15 h 132"/>
                <a:gd name="T2" fmla="*/ 407 w 412"/>
                <a:gd name="T3" fmla="*/ 10 h 132"/>
                <a:gd name="T4" fmla="*/ 405 w 412"/>
                <a:gd name="T5" fmla="*/ 11 h 132"/>
                <a:gd name="T6" fmla="*/ 342 w 412"/>
                <a:gd name="T7" fmla="*/ 44 h 132"/>
                <a:gd name="T8" fmla="*/ 219 w 412"/>
                <a:gd name="T9" fmla="*/ 8 h 132"/>
                <a:gd name="T10" fmla="*/ 125 w 412"/>
                <a:gd name="T11" fmla="*/ 3 h 132"/>
                <a:gd name="T12" fmla="*/ 59 w 412"/>
                <a:gd name="T13" fmla="*/ 19 h 132"/>
                <a:gd name="T14" fmla="*/ 20 w 412"/>
                <a:gd name="T15" fmla="*/ 37 h 132"/>
                <a:gd name="T16" fmla="*/ 7 w 412"/>
                <a:gd name="T17" fmla="*/ 46 h 132"/>
                <a:gd name="T18" fmla="*/ 7 w 412"/>
                <a:gd name="T19" fmla="*/ 49 h 132"/>
                <a:gd name="T20" fmla="*/ 7 w 412"/>
                <a:gd name="T21" fmla="*/ 51 h 132"/>
                <a:gd name="T22" fmla="*/ 48 w 412"/>
                <a:gd name="T23" fmla="*/ 71 h 132"/>
                <a:gd name="T24" fmla="*/ 50 w 412"/>
                <a:gd name="T25" fmla="*/ 75 h 132"/>
                <a:gd name="T26" fmla="*/ 46 w 412"/>
                <a:gd name="T27" fmla="*/ 79 h 132"/>
                <a:gd name="T28" fmla="*/ 2 w 412"/>
                <a:gd name="T29" fmla="*/ 79 h 132"/>
                <a:gd name="T30" fmla="*/ 0 w 412"/>
                <a:gd name="T31" fmla="*/ 80 h 132"/>
                <a:gd name="T32" fmla="*/ 1 w 412"/>
                <a:gd name="T33" fmla="*/ 81 h 132"/>
                <a:gd name="T34" fmla="*/ 82 w 412"/>
                <a:gd name="T35" fmla="*/ 122 h 132"/>
                <a:gd name="T36" fmla="*/ 173 w 412"/>
                <a:gd name="T37" fmla="*/ 130 h 132"/>
                <a:gd name="T38" fmla="*/ 256 w 412"/>
                <a:gd name="T39" fmla="*/ 117 h 132"/>
                <a:gd name="T40" fmla="*/ 318 w 412"/>
                <a:gd name="T41" fmla="*/ 100 h 132"/>
                <a:gd name="T42" fmla="*/ 342 w 412"/>
                <a:gd name="T43" fmla="*/ 91 h 132"/>
                <a:gd name="T44" fmla="*/ 405 w 412"/>
                <a:gd name="T45" fmla="*/ 124 h 132"/>
                <a:gd name="T46" fmla="*/ 407 w 412"/>
                <a:gd name="T47" fmla="*/ 124 h 132"/>
                <a:gd name="T48" fmla="*/ 412 w 412"/>
                <a:gd name="T49" fmla="*/ 119 h 132"/>
                <a:gd name="T50" fmla="*/ 411 w 412"/>
                <a:gd name="T51" fmla="*/ 116 h 132"/>
                <a:gd name="T52" fmla="*/ 375 w 412"/>
                <a:gd name="T53" fmla="*/ 67 h 132"/>
                <a:gd name="T54" fmla="*/ 411 w 412"/>
                <a:gd name="T55" fmla="*/ 18 h 132"/>
                <a:gd name="T56" fmla="*/ 412 w 412"/>
                <a:gd name="T57" fmla="*/ 15 h 132"/>
                <a:gd name="T58" fmla="*/ 82 w 412"/>
                <a:gd name="T59" fmla="*/ 57 h 132"/>
                <a:gd name="T60" fmla="*/ 72 w 412"/>
                <a:gd name="T61" fmla="*/ 61 h 132"/>
                <a:gd name="T62" fmla="*/ 61 w 412"/>
                <a:gd name="T63" fmla="*/ 57 h 132"/>
                <a:gd name="T64" fmla="*/ 57 w 412"/>
                <a:gd name="T65" fmla="*/ 45 h 132"/>
                <a:gd name="T66" fmla="*/ 61 w 412"/>
                <a:gd name="T67" fmla="*/ 34 h 132"/>
                <a:gd name="T68" fmla="*/ 72 w 412"/>
                <a:gd name="T69" fmla="*/ 29 h 132"/>
                <a:gd name="T70" fmla="*/ 82 w 412"/>
                <a:gd name="T71" fmla="*/ 34 h 132"/>
                <a:gd name="T72" fmla="*/ 87 w 412"/>
                <a:gd name="T73" fmla="*/ 45 h 132"/>
                <a:gd name="T74" fmla="*/ 82 w 412"/>
                <a:gd name="T75" fmla="*/ 5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2" h="132">
                  <a:moveTo>
                    <a:pt x="412" y="15"/>
                  </a:moveTo>
                  <a:cubicBezTo>
                    <a:pt x="412" y="12"/>
                    <a:pt x="411" y="10"/>
                    <a:pt x="407" y="10"/>
                  </a:cubicBezTo>
                  <a:cubicBezTo>
                    <a:pt x="406" y="10"/>
                    <a:pt x="406" y="10"/>
                    <a:pt x="405" y="11"/>
                  </a:cubicBezTo>
                  <a:cubicBezTo>
                    <a:pt x="342" y="44"/>
                    <a:pt x="342" y="44"/>
                    <a:pt x="342" y="44"/>
                  </a:cubicBezTo>
                  <a:cubicBezTo>
                    <a:pt x="299" y="26"/>
                    <a:pt x="258" y="14"/>
                    <a:pt x="219" y="8"/>
                  </a:cubicBezTo>
                  <a:cubicBezTo>
                    <a:pt x="180" y="2"/>
                    <a:pt x="148" y="0"/>
                    <a:pt x="125" y="3"/>
                  </a:cubicBezTo>
                  <a:cubicBezTo>
                    <a:pt x="101" y="5"/>
                    <a:pt x="79" y="11"/>
                    <a:pt x="59" y="19"/>
                  </a:cubicBezTo>
                  <a:cubicBezTo>
                    <a:pt x="39" y="26"/>
                    <a:pt x="26" y="32"/>
                    <a:pt x="20" y="37"/>
                  </a:cubicBezTo>
                  <a:cubicBezTo>
                    <a:pt x="15" y="41"/>
                    <a:pt x="10" y="44"/>
                    <a:pt x="7" y="46"/>
                  </a:cubicBezTo>
                  <a:cubicBezTo>
                    <a:pt x="7" y="47"/>
                    <a:pt x="7" y="48"/>
                    <a:pt x="7" y="49"/>
                  </a:cubicBezTo>
                  <a:cubicBezTo>
                    <a:pt x="7" y="49"/>
                    <a:pt x="7" y="50"/>
                    <a:pt x="7" y="5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2"/>
                    <a:pt x="50" y="73"/>
                    <a:pt x="50" y="75"/>
                  </a:cubicBezTo>
                  <a:cubicBezTo>
                    <a:pt x="50" y="78"/>
                    <a:pt x="48" y="79"/>
                    <a:pt x="46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79"/>
                    <a:pt x="0" y="80"/>
                  </a:cubicBezTo>
                  <a:cubicBezTo>
                    <a:pt x="0" y="81"/>
                    <a:pt x="1" y="81"/>
                    <a:pt x="1" y="81"/>
                  </a:cubicBezTo>
                  <a:cubicBezTo>
                    <a:pt x="24" y="101"/>
                    <a:pt x="51" y="114"/>
                    <a:pt x="82" y="122"/>
                  </a:cubicBezTo>
                  <a:cubicBezTo>
                    <a:pt x="114" y="129"/>
                    <a:pt x="144" y="132"/>
                    <a:pt x="173" y="130"/>
                  </a:cubicBezTo>
                  <a:cubicBezTo>
                    <a:pt x="203" y="127"/>
                    <a:pt x="230" y="123"/>
                    <a:pt x="256" y="117"/>
                  </a:cubicBezTo>
                  <a:cubicBezTo>
                    <a:pt x="282" y="111"/>
                    <a:pt x="303" y="106"/>
                    <a:pt x="318" y="100"/>
                  </a:cubicBezTo>
                  <a:cubicBezTo>
                    <a:pt x="334" y="95"/>
                    <a:pt x="342" y="92"/>
                    <a:pt x="342" y="91"/>
                  </a:cubicBezTo>
                  <a:cubicBezTo>
                    <a:pt x="405" y="124"/>
                    <a:pt x="405" y="124"/>
                    <a:pt x="405" y="124"/>
                  </a:cubicBezTo>
                  <a:cubicBezTo>
                    <a:pt x="407" y="124"/>
                    <a:pt x="407" y="124"/>
                    <a:pt x="407" y="124"/>
                  </a:cubicBezTo>
                  <a:cubicBezTo>
                    <a:pt x="411" y="124"/>
                    <a:pt x="412" y="123"/>
                    <a:pt x="412" y="119"/>
                  </a:cubicBezTo>
                  <a:cubicBezTo>
                    <a:pt x="412" y="118"/>
                    <a:pt x="412" y="118"/>
                    <a:pt x="411" y="116"/>
                  </a:cubicBezTo>
                  <a:cubicBezTo>
                    <a:pt x="375" y="67"/>
                    <a:pt x="375" y="67"/>
                    <a:pt x="375" y="67"/>
                  </a:cubicBezTo>
                  <a:cubicBezTo>
                    <a:pt x="411" y="18"/>
                    <a:pt x="411" y="18"/>
                    <a:pt x="411" y="18"/>
                  </a:cubicBezTo>
                  <a:cubicBezTo>
                    <a:pt x="412" y="17"/>
                    <a:pt x="412" y="16"/>
                    <a:pt x="412" y="15"/>
                  </a:cubicBezTo>
                  <a:close/>
                  <a:moveTo>
                    <a:pt x="82" y="57"/>
                  </a:moveTo>
                  <a:cubicBezTo>
                    <a:pt x="79" y="60"/>
                    <a:pt x="76" y="61"/>
                    <a:pt x="72" y="61"/>
                  </a:cubicBezTo>
                  <a:cubicBezTo>
                    <a:pt x="68" y="61"/>
                    <a:pt x="64" y="60"/>
                    <a:pt x="61" y="57"/>
                  </a:cubicBezTo>
                  <a:cubicBezTo>
                    <a:pt x="58" y="54"/>
                    <a:pt x="57" y="50"/>
                    <a:pt x="57" y="45"/>
                  </a:cubicBezTo>
                  <a:cubicBezTo>
                    <a:pt x="57" y="41"/>
                    <a:pt x="58" y="37"/>
                    <a:pt x="61" y="34"/>
                  </a:cubicBezTo>
                  <a:cubicBezTo>
                    <a:pt x="64" y="31"/>
                    <a:pt x="68" y="29"/>
                    <a:pt x="72" y="29"/>
                  </a:cubicBezTo>
                  <a:cubicBezTo>
                    <a:pt x="76" y="29"/>
                    <a:pt x="79" y="31"/>
                    <a:pt x="82" y="34"/>
                  </a:cubicBezTo>
                  <a:cubicBezTo>
                    <a:pt x="85" y="37"/>
                    <a:pt x="87" y="41"/>
                    <a:pt x="87" y="45"/>
                  </a:cubicBezTo>
                  <a:cubicBezTo>
                    <a:pt x="87" y="50"/>
                    <a:pt x="85" y="54"/>
                    <a:pt x="82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9581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 bwMode="auto">
          <a:xfrm flipV="1">
            <a:off x="7622733" y="3215557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D0BBA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3" name="Freeform 7"/>
          <p:cNvSpPr/>
          <p:nvPr/>
        </p:nvSpPr>
        <p:spPr bwMode="auto">
          <a:xfrm>
            <a:off x="6383995" y="2504495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D0BBA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4" name="Freeform 7"/>
          <p:cNvSpPr/>
          <p:nvPr/>
        </p:nvSpPr>
        <p:spPr bwMode="auto">
          <a:xfrm flipV="1">
            <a:off x="5145387" y="3234640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D0BBA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5" name="Freeform 7"/>
          <p:cNvSpPr/>
          <p:nvPr/>
        </p:nvSpPr>
        <p:spPr bwMode="auto">
          <a:xfrm>
            <a:off x="3906394" y="2504495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D0BBA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6" name="Freeform 7"/>
          <p:cNvSpPr/>
          <p:nvPr/>
        </p:nvSpPr>
        <p:spPr bwMode="auto">
          <a:xfrm>
            <a:off x="2672031" y="2523578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9EC2B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7" name="Freeform 7"/>
          <p:cNvSpPr/>
          <p:nvPr/>
        </p:nvSpPr>
        <p:spPr bwMode="auto">
          <a:xfrm flipV="1">
            <a:off x="2672031" y="3234640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D0BBA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8" name="Freeform 7"/>
          <p:cNvSpPr/>
          <p:nvPr/>
        </p:nvSpPr>
        <p:spPr bwMode="auto">
          <a:xfrm flipV="1">
            <a:off x="3906394" y="3215557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9EC2B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9" name="Freeform 7"/>
          <p:cNvSpPr/>
          <p:nvPr/>
        </p:nvSpPr>
        <p:spPr bwMode="auto">
          <a:xfrm>
            <a:off x="5145387" y="2523578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9EC2B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10" name="Freeform 7"/>
          <p:cNvSpPr/>
          <p:nvPr/>
        </p:nvSpPr>
        <p:spPr bwMode="auto">
          <a:xfrm flipV="1">
            <a:off x="6383995" y="3215557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9EC2B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sp>
        <p:nvSpPr>
          <p:cNvPr id="11" name="Freeform 7"/>
          <p:cNvSpPr/>
          <p:nvPr/>
        </p:nvSpPr>
        <p:spPr bwMode="auto">
          <a:xfrm>
            <a:off x="7622733" y="2504495"/>
            <a:ext cx="1426426" cy="711062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9EC2B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3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68792" y="3990286"/>
            <a:ext cx="1651636" cy="720363"/>
            <a:chOff x="1775459" y="5065341"/>
            <a:chExt cx="2202181" cy="960484"/>
          </a:xfrm>
        </p:grpSpPr>
        <p:sp>
          <p:nvSpPr>
            <p:cNvPr id="13" name="TextBox 12"/>
            <p:cNvSpPr txBox="1"/>
            <p:nvPr/>
          </p:nvSpPr>
          <p:spPr>
            <a:xfrm>
              <a:off x="2430002" y="5065341"/>
              <a:ext cx="86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Review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5459" y="5394884"/>
              <a:ext cx="2202181" cy="630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8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82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3313" y="1710622"/>
            <a:ext cx="1651636" cy="720363"/>
            <a:chOff x="1775459" y="4912941"/>
            <a:chExt cx="2202181" cy="960484"/>
          </a:xfrm>
        </p:grpSpPr>
        <p:sp>
          <p:nvSpPr>
            <p:cNvPr id="16" name="TextBox 15"/>
            <p:cNvSpPr txBox="1"/>
            <p:nvPr/>
          </p:nvSpPr>
          <p:spPr>
            <a:xfrm>
              <a:off x="2354808" y="4912941"/>
              <a:ext cx="1013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Checking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75459" y="5242484"/>
              <a:ext cx="2202181" cy="630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8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82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39970" y="3990286"/>
            <a:ext cx="1651636" cy="720363"/>
            <a:chOff x="1775459" y="4912941"/>
            <a:chExt cx="2202181" cy="960484"/>
          </a:xfrm>
        </p:grpSpPr>
        <p:sp>
          <p:nvSpPr>
            <p:cNvPr id="19" name="TextBox 18"/>
            <p:cNvSpPr txBox="1"/>
            <p:nvPr/>
          </p:nvSpPr>
          <p:spPr>
            <a:xfrm>
              <a:off x="2461676" y="4912941"/>
              <a:ext cx="799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Action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5459" y="5242484"/>
              <a:ext cx="2202181" cy="630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8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82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71389" y="1710622"/>
            <a:ext cx="1651636" cy="720363"/>
            <a:chOff x="1775459" y="4912941"/>
            <a:chExt cx="2202181" cy="960484"/>
          </a:xfrm>
        </p:grpSpPr>
        <p:sp>
          <p:nvSpPr>
            <p:cNvPr id="22" name="TextBox 21"/>
            <p:cNvSpPr txBox="1"/>
            <p:nvPr/>
          </p:nvSpPr>
          <p:spPr>
            <a:xfrm>
              <a:off x="2162704" y="4912941"/>
              <a:ext cx="139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Development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75459" y="5242484"/>
              <a:ext cx="2202181" cy="630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8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82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53129" y="3990286"/>
            <a:ext cx="1651636" cy="720363"/>
            <a:chOff x="1775459" y="4912941"/>
            <a:chExt cx="2202181" cy="960484"/>
          </a:xfrm>
        </p:grpSpPr>
        <p:sp>
          <p:nvSpPr>
            <p:cNvPr id="25" name="TextBox 24"/>
            <p:cNvSpPr txBox="1"/>
            <p:nvPr/>
          </p:nvSpPr>
          <p:spPr>
            <a:xfrm>
              <a:off x="2219090" y="4912941"/>
              <a:ext cx="1284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Full Support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75459" y="5242484"/>
              <a:ext cx="2202181" cy="630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8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82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80700" y="3074356"/>
            <a:ext cx="301487" cy="301487"/>
            <a:chOff x="7322925" y="1113826"/>
            <a:chExt cx="418280" cy="418280"/>
          </a:xfrm>
        </p:grpSpPr>
        <p:sp>
          <p:nvSpPr>
            <p:cNvPr id="28" name="Teardrop 27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54482" y="3074356"/>
            <a:ext cx="301487" cy="301487"/>
            <a:chOff x="2622476" y="3844098"/>
            <a:chExt cx="401983" cy="401983"/>
          </a:xfrm>
        </p:grpSpPr>
        <p:sp>
          <p:nvSpPr>
            <p:cNvPr id="31" name="Teardrop 30"/>
            <p:cNvSpPr/>
            <p:nvPr/>
          </p:nvSpPr>
          <p:spPr>
            <a:xfrm rot="8100000">
              <a:off x="2622476" y="3844098"/>
              <a:ext cx="401983" cy="401983"/>
            </a:xfrm>
            <a:prstGeom prst="teardrop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2" name="Shape 2097"/>
            <p:cNvSpPr/>
            <p:nvPr/>
          </p:nvSpPr>
          <p:spPr>
            <a:xfrm>
              <a:off x="2718703" y="3974259"/>
              <a:ext cx="242207" cy="217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83" y="4998"/>
                  </a:moveTo>
                  <a:lnTo>
                    <a:pt x="18817" y="3042"/>
                  </a:lnTo>
                  <a:cubicBezTo>
                    <a:pt x="18673" y="2931"/>
                    <a:pt x="18467" y="2831"/>
                    <a:pt x="18255" y="2758"/>
                  </a:cubicBezTo>
                  <a:cubicBezTo>
                    <a:pt x="18042" y="2685"/>
                    <a:pt x="17821" y="2640"/>
                    <a:pt x="17643" y="2640"/>
                  </a:cubicBezTo>
                  <a:lnTo>
                    <a:pt x="10260" y="2640"/>
                  </a:lnTo>
                  <a:lnTo>
                    <a:pt x="11124" y="8160"/>
                  </a:lnTo>
                  <a:lnTo>
                    <a:pt x="17643" y="8160"/>
                  </a:lnTo>
                  <a:cubicBezTo>
                    <a:pt x="17821" y="8160"/>
                    <a:pt x="18042" y="8115"/>
                    <a:pt x="18255" y="8042"/>
                  </a:cubicBezTo>
                  <a:cubicBezTo>
                    <a:pt x="18467" y="7969"/>
                    <a:pt x="18673" y="7869"/>
                    <a:pt x="18817" y="7758"/>
                  </a:cubicBezTo>
                  <a:lnTo>
                    <a:pt x="21383" y="5802"/>
                  </a:lnTo>
                  <a:cubicBezTo>
                    <a:pt x="21527" y="5691"/>
                    <a:pt x="21600" y="5546"/>
                    <a:pt x="21600" y="5400"/>
                  </a:cubicBezTo>
                  <a:cubicBezTo>
                    <a:pt x="21600" y="5254"/>
                    <a:pt x="21527" y="5109"/>
                    <a:pt x="21383" y="4998"/>
                  </a:cubicBezTo>
                  <a:close/>
                  <a:moveTo>
                    <a:pt x="9179" y="0"/>
                  </a:moveTo>
                  <a:lnTo>
                    <a:pt x="8207" y="0"/>
                  </a:lnTo>
                  <a:cubicBezTo>
                    <a:pt x="7969" y="0"/>
                    <a:pt x="7776" y="216"/>
                    <a:pt x="7776" y="480"/>
                  </a:cubicBezTo>
                  <a:lnTo>
                    <a:pt x="7776" y="5040"/>
                  </a:lnTo>
                  <a:lnTo>
                    <a:pt x="3956" y="5040"/>
                  </a:lnTo>
                  <a:cubicBezTo>
                    <a:pt x="3778" y="5040"/>
                    <a:pt x="3557" y="5085"/>
                    <a:pt x="3345" y="5159"/>
                  </a:cubicBezTo>
                  <a:cubicBezTo>
                    <a:pt x="3132" y="5231"/>
                    <a:pt x="2926" y="5331"/>
                    <a:pt x="2782" y="5442"/>
                  </a:cubicBezTo>
                  <a:lnTo>
                    <a:pt x="217" y="7398"/>
                  </a:lnTo>
                  <a:cubicBezTo>
                    <a:pt x="72" y="7508"/>
                    <a:pt x="0" y="7654"/>
                    <a:pt x="0" y="7800"/>
                  </a:cubicBezTo>
                  <a:cubicBezTo>
                    <a:pt x="0" y="7946"/>
                    <a:pt x="72" y="8091"/>
                    <a:pt x="217" y="8202"/>
                  </a:cubicBezTo>
                  <a:lnTo>
                    <a:pt x="2782" y="10158"/>
                  </a:lnTo>
                  <a:cubicBezTo>
                    <a:pt x="2926" y="10268"/>
                    <a:pt x="3132" y="10369"/>
                    <a:pt x="3345" y="10442"/>
                  </a:cubicBezTo>
                  <a:cubicBezTo>
                    <a:pt x="3557" y="10515"/>
                    <a:pt x="3778" y="10560"/>
                    <a:pt x="3956" y="10560"/>
                  </a:cubicBezTo>
                  <a:lnTo>
                    <a:pt x="7776" y="10560"/>
                  </a:lnTo>
                  <a:lnTo>
                    <a:pt x="7776" y="21120"/>
                  </a:lnTo>
                  <a:cubicBezTo>
                    <a:pt x="7776" y="21384"/>
                    <a:pt x="7969" y="21600"/>
                    <a:pt x="8207" y="21600"/>
                  </a:cubicBezTo>
                  <a:lnTo>
                    <a:pt x="9179" y="21600"/>
                  </a:lnTo>
                  <a:cubicBezTo>
                    <a:pt x="9417" y="21600"/>
                    <a:pt x="9612" y="21384"/>
                    <a:pt x="9612" y="21120"/>
                  </a:cubicBezTo>
                  <a:lnTo>
                    <a:pt x="9612" y="480"/>
                  </a:lnTo>
                  <a:cubicBezTo>
                    <a:pt x="9612" y="216"/>
                    <a:pt x="9417" y="0"/>
                    <a:pt x="917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09122" y="3074353"/>
            <a:ext cx="301488" cy="301487"/>
            <a:chOff x="5895330" y="3844095"/>
            <a:chExt cx="401984" cy="401982"/>
          </a:xfrm>
        </p:grpSpPr>
        <p:sp>
          <p:nvSpPr>
            <p:cNvPr id="34" name="Teardrop 33"/>
            <p:cNvSpPr/>
            <p:nvPr/>
          </p:nvSpPr>
          <p:spPr>
            <a:xfrm rot="8100000">
              <a:off x="5895330" y="3844095"/>
              <a:ext cx="401984" cy="401982"/>
            </a:xfrm>
            <a:prstGeom prst="teardrop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5" name="Shape 1687"/>
            <p:cNvSpPr/>
            <p:nvPr/>
          </p:nvSpPr>
          <p:spPr>
            <a:xfrm>
              <a:off x="5969221" y="3909913"/>
              <a:ext cx="258873" cy="258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2325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46463" y="3074356"/>
            <a:ext cx="301487" cy="301487"/>
            <a:chOff x="7545118" y="3844098"/>
            <a:chExt cx="401983" cy="401983"/>
          </a:xfrm>
        </p:grpSpPr>
        <p:sp>
          <p:nvSpPr>
            <p:cNvPr id="37" name="Teardrop 36"/>
            <p:cNvSpPr/>
            <p:nvPr/>
          </p:nvSpPr>
          <p:spPr>
            <a:xfrm rot="8100000">
              <a:off x="7545118" y="3844098"/>
              <a:ext cx="401983" cy="401983"/>
            </a:xfrm>
            <a:prstGeom prst="teardrop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8" name="Freeform 39"/>
            <p:cNvSpPr>
              <a:spLocks noChangeAspect="1" noEditPoints="1"/>
            </p:cNvSpPr>
            <p:nvPr/>
          </p:nvSpPr>
          <p:spPr bwMode="auto">
            <a:xfrm>
              <a:off x="7677150" y="3951101"/>
              <a:ext cx="192465" cy="253849"/>
            </a:xfrm>
            <a:custGeom>
              <a:avLst/>
              <a:gdLst>
                <a:gd name="T0" fmla="*/ 256 w 256"/>
                <a:gd name="T1" fmla="*/ 48 h 336"/>
                <a:gd name="T2" fmla="*/ 208 w 256"/>
                <a:gd name="T3" fmla="*/ 0 h 336"/>
                <a:gd name="T4" fmla="*/ 160 w 256"/>
                <a:gd name="T5" fmla="*/ 48 h 336"/>
                <a:gd name="T6" fmla="*/ 188 w 256"/>
                <a:gd name="T7" fmla="*/ 92 h 336"/>
                <a:gd name="T8" fmla="*/ 122 w 256"/>
                <a:gd name="T9" fmla="*/ 150 h 336"/>
                <a:gd name="T10" fmla="*/ 67 w 256"/>
                <a:gd name="T11" fmla="*/ 174 h 336"/>
                <a:gd name="T12" fmla="*/ 67 w 256"/>
                <a:gd name="T13" fmla="*/ 92 h 336"/>
                <a:gd name="T14" fmla="*/ 96 w 256"/>
                <a:gd name="T15" fmla="*/ 48 h 336"/>
                <a:gd name="T16" fmla="*/ 48 w 256"/>
                <a:gd name="T17" fmla="*/ 0 h 336"/>
                <a:gd name="T18" fmla="*/ 0 w 256"/>
                <a:gd name="T19" fmla="*/ 48 h 336"/>
                <a:gd name="T20" fmla="*/ 29 w 256"/>
                <a:gd name="T21" fmla="*/ 92 h 336"/>
                <a:gd name="T22" fmla="*/ 29 w 256"/>
                <a:gd name="T23" fmla="*/ 244 h 336"/>
                <a:gd name="T24" fmla="*/ 0 w 256"/>
                <a:gd name="T25" fmla="*/ 288 h 336"/>
                <a:gd name="T26" fmla="*/ 48 w 256"/>
                <a:gd name="T27" fmla="*/ 336 h 336"/>
                <a:gd name="T28" fmla="*/ 96 w 256"/>
                <a:gd name="T29" fmla="*/ 288 h 336"/>
                <a:gd name="T30" fmla="*/ 68 w 256"/>
                <a:gd name="T31" fmla="*/ 244 h 336"/>
                <a:gd name="T32" fmla="*/ 133 w 256"/>
                <a:gd name="T33" fmla="*/ 186 h 336"/>
                <a:gd name="T34" fmla="*/ 226 w 256"/>
                <a:gd name="T35" fmla="*/ 92 h 336"/>
                <a:gd name="T36" fmla="*/ 256 w 256"/>
                <a:gd name="T37" fmla="*/ 48 h 336"/>
                <a:gd name="T38" fmla="*/ 20 w 256"/>
                <a:gd name="T39" fmla="*/ 48 h 336"/>
                <a:gd name="T40" fmla="*/ 48 w 256"/>
                <a:gd name="T41" fmla="*/ 20 h 336"/>
                <a:gd name="T42" fmla="*/ 75 w 256"/>
                <a:gd name="T43" fmla="*/ 48 h 336"/>
                <a:gd name="T44" fmla="*/ 48 w 256"/>
                <a:gd name="T45" fmla="*/ 76 h 336"/>
                <a:gd name="T46" fmla="*/ 20 w 256"/>
                <a:gd name="T47" fmla="*/ 48 h 336"/>
                <a:gd name="T48" fmla="*/ 48 w 256"/>
                <a:gd name="T49" fmla="*/ 316 h 336"/>
                <a:gd name="T50" fmla="*/ 20 w 256"/>
                <a:gd name="T51" fmla="*/ 288 h 336"/>
                <a:gd name="T52" fmla="*/ 48 w 256"/>
                <a:gd name="T53" fmla="*/ 260 h 336"/>
                <a:gd name="T54" fmla="*/ 75 w 256"/>
                <a:gd name="T55" fmla="*/ 288 h 336"/>
                <a:gd name="T56" fmla="*/ 48 w 256"/>
                <a:gd name="T57" fmla="*/ 316 h 336"/>
                <a:gd name="T58" fmla="*/ 208 w 256"/>
                <a:gd name="T59" fmla="*/ 76 h 336"/>
                <a:gd name="T60" fmla="*/ 180 w 256"/>
                <a:gd name="T61" fmla="*/ 48 h 336"/>
                <a:gd name="T62" fmla="*/ 208 w 256"/>
                <a:gd name="T63" fmla="*/ 20 h 336"/>
                <a:gd name="T64" fmla="*/ 235 w 256"/>
                <a:gd name="T65" fmla="*/ 48 h 336"/>
                <a:gd name="T66" fmla="*/ 208 w 256"/>
                <a:gd name="T67" fmla="*/ 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336">
                  <a:moveTo>
                    <a:pt x="256" y="48"/>
                  </a:move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7"/>
                    <a:pt x="171" y="84"/>
                    <a:pt x="188" y="92"/>
                  </a:cubicBezTo>
                  <a:cubicBezTo>
                    <a:pt x="183" y="131"/>
                    <a:pt x="158" y="138"/>
                    <a:pt x="122" y="150"/>
                  </a:cubicBezTo>
                  <a:cubicBezTo>
                    <a:pt x="105" y="155"/>
                    <a:pt x="84" y="162"/>
                    <a:pt x="67" y="17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2"/>
                    <a:pt x="68" y="244"/>
                  </a:cubicBezTo>
                  <a:cubicBezTo>
                    <a:pt x="72" y="205"/>
                    <a:pt x="97" y="197"/>
                    <a:pt x="133" y="186"/>
                  </a:cubicBezTo>
                  <a:cubicBezTo>
                    <a:pt x="170" y="175"/>
                    <a:pt x="220" y="159"/>
                    <a:pt x="226" y="92"/>
                  </a:cubicBezTo>
                  <a:cubicBezTo>
                    <a:pt x="244" y="85"/>
                    <a:pt x="256" y="68"/>
                    <a:pt x="256" y="48"/>
                  </a:cubicBezTo>
                  <a:close/>
                  <a:moveTo>
                    <a:pt x="20" y="48"/>
                  </a:move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ubicBezTo>
                    <a:pt x="32" y="76"/>
                    <a:pt x="20" y="63"/>
                    <a:pt x="20" y="48"/>
                  </a:cubicBezTo>
                  <a:close/>
                  <a:moveTo>
                    <a:pt x="48" y="316"/>
                  </a:move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ubicBezTo>
                    <a:pt x="75" y="303"/>
                    <a:pt x="63" y="316"/>
                    <a:pt x="48" y="316"/>
                  </a:cubicBezTo>
                  <a:close/>
                  <a:moveTo>
                    <a:pt x="208" y="76"/>
                  </a:moveTo>
                  <a:cubicBezTo>
                    <a:pt x="192" y="76"/>
                    <a:pt x="180" y="63"/>
                    <a:pt x="180" y="48"/>
                  </a:cubicBez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16967" y="3074356"/>
            <a:ext cx="301487" cy="301487"/>
            <a:chOff x="9239123" y="3844098"/>
            <a:chExt cx="401983" cy="401983"/>
          </a:xfrm>
        </p:grpSpPr>
        <p:sp>
          <p:nvSpPr>
            <p:cNvPr id="40" name="Teardrop 39"/>
            <p:cNvSpPr/>
            <p:nvPr/>
          </p:nvSpPr>
          <p:spPr>
            <a:xfrm rot="8100000">
              <a:off x="9239123" y="3844098"/>
              <a:ext cx="401983" cy="401983"/>
            </a:xfrm>
            <a:prstGeom prst="teardrop">
              <a:avLst/>
            </a:prstGeom>
            <a:solidFill>
              <a:srgbClr val="D0B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41" name="Shape 1804"/>
            <p:cNvSpPr/>
            <p:nvPr/>
          </p:nvSpPr>
          <p:spPr>
            <a:xfrm>
              <a:off x="9348773" y="3950920"/>
              <a:ext cx="213768" cy="21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extrusionOk="0">
                  <a:moveTo>
                    <a:pt x="6122" y="19157"/>
                  </a:moveTo>
                  <a:lnTo>
                    <a:pt x="3902" y="19634"/>
                  </a:lnTo>
                  <a:cubicBezTo>
                    <a:pt x="3688" y="19233"/>
                    <a:pt x="3431" y="18833"/>
                    <a:pt x="2957" y="18361"/>
                  </a:cubicBezTo>
                  <a:cubicBezTo>
                    <a:pt x="2486" y="17889"/>
                    <a:pt x="2085" y="17631"/>
                    <a:pt x="1685" y="17417"/>
                  </a:cubicBezTo>
                  <a:lnTo>
                    <a:pt x="2162" y="15198"/>
                  </a:lnTo>
                  <a:lnTo>
                    <a:pt x="2804" y="14556"/>
                  </a:lnTo>
                  <a:cubicBezTo>
                    <a:pt x="2804" y="14556"/>
                    <a:pt x="4012" y="14580"/>
                    <a:pt x="5374" y="15944"/>
                  </a:cubicBezTo>
                  <a:cubicBezTo>
                    <a:pt x="6737" y="17307"/>
                    <a:pt x="6762" y="18516"/>
                    <a:pt x="6762" y="18516"/>
                  </a:cubicBezTo>
                  <a:cubicBezTo>
                    <a:pt x="6762" y="18516"/>
                    <a:pt x="6122" y="19157"/>
                    <a:pt x="6122" y="19157"/>
                  </a:cubicBezTo>
                  <a:close/>
                  <a:moveTo>
                    <a:pt x="19625" y="1692"/>
                  </a:moveTo>
                  <a:cubicBezTo>
                    <a:pt x="17654" y="-280"/>
                    <a:pt x="16174" y="15"/>
                    <a:pt x="16174" y="15"/>
                  </a:cubicBezTo>
                  <a:lnTo>
                    <a:pt x="9270" y="6920"/>
                  </a:lnTo>
                  <a:lnTo>
                    <a:pt x="1379" y="14810"/>
                  </a:lnTo>
                  <a:lnTo>
                    <a:pt x="0" y="21320"/>
                  </a:lnTo>
                  <a:lnTo>
                    <a:pt x="6508" y="19939"/>
                  </a:lnTo>
                  <a:lnTo>
                    <a:pt x="14399" y="12048"/>
                  </a:lnTo>
                  <a:lnTo>
                    <a:pt x="21302" y="5145"/>
                  </a:lnTo>
                  <a:cubicBezTo>
                    <a:pt x="21302" y="5145"/>
                    <a:pt x="21600" y="3665"/>
                    <a:pt x="19625" y="169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525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74" cy="685800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791131" y="1009650"/>
            <a:ext cx="2676525" cy="58483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049579" y="1220053"/>
            <a:ext cx="6311543" cy="4457859"/>
            <a:chOff x="3049579" y="1220053"/>
            <a:chExt cx="6311543" cy="4457859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 rot="287899">
              <a:off x="3049579" y="1220053"/>
              <a:ext cx="6311543" cy="4457859"/>
            </a:xfrm>
            <a:custGeom>
              <a:avLst/>
              <a:gdLst>
                <a:gd name="T0" fmla="*/ 1073 w 1201"/>
                <a:gd name="T1" fmla="*/ 381 h 847"/>
                <a:gd name="T2" fmla="*/ 1098 w 1201"/>
                <a:gd name="T3" fmla="*/ 180 h 847"/>
                <a:gd name="T4" fmla="*/ 1154 w 1201"/>
                <a:gd name="T5" fmla="*/ 160 h 847"/>
                <a:gd name="T6" fmla="*/ 1083 w 1201"/>
                <a:gd name="T7" fmla="*/ 155 h 847"/>
                <a:gd name="T8" fmla="*/ 1078 w 1201"/>
                <a:gd name="T9" fmla="*/ 59 h 847"/>
                <a:gd name="T10" fmla="*/ 1121 w 1201"/>
                <a:gd name="T11" fmla="*/ 79 h 847"/>
                <a:gd name="T12" fmla="*/ 1032 w 1201"/>
                <a:gd name="T13" fmla="*/ 128 h 847"/>
                <a:gd name="T14" fmla="*/ 1020 w 1201"/>
                <a:gd name="T15" fmla="*/ 60 h 847"/>
                <a:gd name="T16" fmla="*/ 1026 w 1201"/>
                <a:gd name="T17" fmla="*/ 101 h 847"/>
                <a:gd name="T18" fmla="*/ 581 w 1201"/>
                <a:gd name="T19" fmla="*/ 102 h 847"/>
                <a:gd name="T20" fmla="*/ 561 w 1201"/>
                <a:gd name="T21" fmla="*/ 5 h 847"/>
                <a:gd name="T22" fmla="*/ 588 w 1201"/>
                <a:gd name="T23" fmla="*/ 74 h 847"/>
                <a:gd name="T24" fmla="*/ 124 w 1201"/>
                <a:gd name="T25" fmla="*/ 183 h 847"/>
                <a:gd name="T26" fmla="*/ 123 w 1201"/>
                <a:gd name="T27" fmla="*/ 141 h 847"/>
                <a:gd name="T28" fmla="*/ 123 w 1201"/>
                <a:gd name="T29" fmla="*/ 210 h 847"/>
                <a:gd name="T30" fmla="*/ 27 w 1201"/>
                <a:gd name="T31" fmla="*/ 178 h 847"/>
                <a:gd name="T32" fmla="*/ 65 w 1201"/>
                <a:gd name="T33" fmla="*/ 150 h 847"/>
                <a:gd name="T34" fmla="*/ 78 w 1201"/>
                <a:gd name="T35" fmla="*/ 246 h 847"/>
                <a:gd name="T36" fmla="*/ 9 w 1201"/>
                <a:gd name="T37" fmla="*/ 263 h 847"/>
                <a:gd name="T38" fmla="*/ 67 w 1201"/>
                <a:gd name="T39" fmla="*/ 273 h 847"/>
                <a:gd name="T40" fmla="*/ 128 w 1201"/>
                <a:gd name="T41" fmla="*/ 466 h 847"/>
                <a:gd name="T42" fmla="*/ 103 w 1201"/>
                <a:gd name="T43" fmla="*/ 667 h 847"/>
                <a:gd name="T44" fmla="*/ 47 w 1201"/>
                <a:gd name="T45" fmla="*/ 687 h 847"/>
                <a:gd name="T46" fmla="*/ 118 w 1201"/>
                <a:gd name="T47" fmla="*/ 691 h 847"/>
                <a:gd name="T48" fmla="*/ 123 w 1201"/>
                <a:gd name="T49" fmla="*/ 788 h 847"/>
                <a:gd name="T50" fmla="*/ 80 w 1201"/>
                <a:gd name="T51" fmla="*/ 767 h 847"/>
                <a:gd name="T52" fmla="*/ 169 w 1201"/>
                <a:gd name="T53" fmla="*/ 719 h 847"/>
                <a:gd name="T54" fmla="*/ 181 w 1201"/>
                <a:gd name="T55" fmla="*/ 787 h 847"/>
                <a:gd name="T56" fmla="*/ 174 w 1201"/>
                <a:gd name="T57" fmla="*/ 745 h 847"/>
                <a:gd name="T58" fmla="*/ 620 w 1201"/>
                <a:gd name="T59" fmla="*/ 745 h 847"/>
                <a:gd name="T60" fmla="*/ 640 w 1201"/>
                <a:gd name="T61" fmla="*/ 842 h 847"/>
                <a:gd name="T62" fmla="*/ 613 w 1201"/>
                <a:gd name="T63" fmla="*/ 773 h 847"/>
                <a:gd name="T64" fmla="*/ 1077 w 1201"/>
                <a:gd name="T65" fmla="*/ 664 h 847"/>
                <a:gd name="T66" fmla="*/ 1078 w 1201"/>
                <a:gd name="T67" fmla="*/ 706 h 847"/>
                <a:gd name="T68" fmla="*/ 1078 w 1201"/>
                <a:gd name="T69" fmla="*/ 637 h 847"/>
                <a:gd name="T70" fmla="*/ 1174 w 1201"/>
                <a:gd name="T71" fmla="*/ 669 h 847"/>
                <a:gd name="T72" fmla="*/ 1136 w 1201"/>
                <a:gd name="T73" fmla="*/ 697 h 847"/>
                <a:gd name="T74" fmla="*/ 1123 w 1201"/>
                <a:gd name="T75" fmla="*/ 601 h 847"/>
                <a:gd name="T76" fmla="*/ 1192 w 1201"/>
                <a:gd name="T77" fmla="*/ 583 h 847"/>
                <a:gd name="T78" fmla="*/ 1134 w 1201"/>
                <a:gd name="T79" fmla="*/ 574 h 847"/>
                <a:gd name="T80" fmla="*/ 1073 w 1201"/>
                <a:gd name="T81" fmla="*/ 38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1" h="847">
                  <a:moveTo>
                    <a:pt x="1073" y="381"/>
                  </a:moveTo>
                  <a:cubicBezTo>
                    <a:pt x="1065" y="291"/>
                    <a:pt x="1086" y="211"/>
                    <a:pt x="1098" y="180"/>
                  </a:cubicBezTo>
                  <a:cubicBezTo>
                    <a:pt x="1111" y="149"/>
                    <a:pt x="1153" y="130"/>
                    <a:pt x="1154" y="160"/>
                  </a:cubicBezTo>
                  <a:cubicBezTo>
                    <a:pt x="1154" y="191"/>
                    <a:pt x="1097" y="173"/>
                    <a:pt x="1083" y="155"/>
                  </a:cubicBezTo>
                  <a:cubicBezTo>
                    <a:pt x="1061" y="129"/>
                    <a:pt x="1059" y="109"/>
                    <a:pt x="1078" y="59"/>
                  </a:cubicBezTo>
                  <a:cubicBezTo>
                    <a:pt x="1098" y="9"/>
                    <a:pt x="1140" y="32"/>
                    <a:pt x="1121" y="79"/>
                  </a:cubicBezTo>
                  <a:cubicBezTo>
                    <a:pt x="1102" y="127"/>
                    <a:pt x="1061" y="141"/>
                    <a:pt x="1032" y="128"/>
                  </a:cubicBezTo>
                  <a:cubicBezTo>
                    <a:pt x="991" y="99"/>
                    <a:pt x="1003" y="61"/>
                    <a:pt x="1020" y="60"/>
                  </a:cubicBezTo>
                  <a:cubicBezTo>
                    <a:pt x="1032" y="60"/>
                    <a:pt x="1048" y="74"/>
                    <a:pt x="1026" y="101"/>
                  </a:cubicBezTo>
                  <a:cubicBezTo>
                    <a:pt x="958" y="209"/>
                    <a:pt x="677" y="155"/>
                    <a:pt x="581" y="102"/>
                  </a:cubicBezTo>
                  <a:cubicBezTo>
                    <a:pt x="510" y="63"/>
                    <a:pt x="533" y="11"/>
                    <a:pt x="561" y="5"/>
                  </a:cubicBezTo>
                  <a:cubicBezTo>
                    <a:pt x="585" y="0"/>
                    <a:pt x="613" y="19"/>
                    <a:pt x="588" y="74"/>
                  </a:cubicBezTo>
                  <a:cubicBezTo>
                    <a:pt x="564" y="141"/>
                    <a:pt x="224" y="291"/>
                    <a:pt x="124" y="183"/>
                  </a:cubicBezTo>
                  <a:cubicBezTo>
                    <a:pt x="98" y="160"/>
                    <a:pt x="111" y="143"/>
                    <a:pt x="123" y="141"/>
                  </a:cubicBezTo>
                  <a:cubicBezTo>
                    <a:pt x="140" y="139"/>
                    <a:pt x="158" y="174"/>
                    <a:pt x="123" y="210"/>
                  </a:cubicBezTo>
                  <a:cubicBezTo>
                    <a:pt x="97" y="228"/>
                    <a:pt x="54" y="222"/>
                    <a:pt x="27" y="178"/>
                  </a:cubicBezTo>
                  <a:cubicBezTo>
                    <a:pt x="0" y="134"/>
                    <a:pt x="37" y="104"/>
                    <a:pt x="65" y="150"/>
                  </a:cubicBezTo>
                  <a:cubicBezTo>
                    <a:pt x="93" y="196"/>
                    <a:pt x="95" y="216"/>
                    <a:pt x="78" y="246"/>
                  </a:cubicBezTo>
                  <a:cubicBezTo>
                    <a:pt x="67" y="265"/>
                    <a:pt x="15" y="293"/>
                    <a:pt x="9" y="263"/>
                  </a:cubicBezTo>
                  <a:cubicBezTo>
                    <a:pt x="4" y="234"/>
                    <a:pt x="49" y="245"/>
                    <a:pt x="67" y="273"/>
                  </a:cubicBezTo>
                  <a:cubicBezTo>
                    <a:pt x="85" y="301"/>
                    <a:pt x="121" y="391"/>
                    <a:pt x="128" y="466"/>
                  </a:cubicBezTo>
                  <a:cubicBezTo>
                    <a:pt x="135" y="544"/>
                    <a:pt x="115" y="636"/>
                    <a:pt x="103" y="667"/>
                  </a:cubicBezTo>
                  <a:cubicBezTo>
                    <a:pt x="90" y="697"/>
                    <a:pt x="48" y="716"/>
                    <a:pt x="47" y="687"/>
                  </a:cubicBezTo>
                  <a:cubicBezTo>
                    <a:pt x="47" y="656"/>
                    <a:pt x="104" y="674"/>
                    <a:pt x="118" y="691"/>
                  </a:cubicBezTo>
                  <a:cubicBezTo>
                    <a:pt x="140" y="718"/>
                    <a:pt x="142" y="737"/>
                    <a:pt x="123" y="788"/>
                  </a:cubicBezTo>
                  <a:cubicBezTo>
                    <a:pt x="103" y="838"/>
                    <a:pt x="61" y="815"/>
                    <a:pt x="80" y="767"/>
                  </a:cubicBezTo>
                  <a:cubicBezTo>
                    <a:pt x="99" y="719"/>
                    <a:pt x="140" y="706"/>
                    <a:pt x="169" y="719"/>
                  </a:cubicBezTo>
                  <a:cubicBezTo>
                    <a:pt x="210" y="748"/>
                    <a:pt x="198" y="786"/>
                    <a:pt x="181" y="787"/>
                  </a:cubicBezTo>
                  <a:cubicBezTo>
                    <a:pt x="169" y="787"/>
                    <a:pt x="153" y="773"/>
                    <a:pt x="174" y="745"/>
                  </a:cubicBezTo>
                  <a:cubicBezTo>
                    <a:pt x="243" y="638"/>
                    <a:pt x="524" y="692"/>
                    <a:pt x="620" y="745"/>
                  </a:cubicBezTo>
                  <a:cubicBezTo>
                    <a:pt x="691" y="784"/>
                    <a:pt x="668" y="836"/>
                    <a:pt x="640" y="842"/>
                  </a:cubicBezTo>
                  <a:cubicBezTo>
                    <a:pt x="616" y="847"/>
                    <a:pt x="588" y="828"/>
                    <a:pt x="613" y="773"/>
                  </a:cubicBezTo>
                  <a:cubicBezTo>
                    <a:pt x="637" y="706"/>
                    <a:pt x="977" y="555"/>
                    <a:pt x="1077" y="664"/>
                  </a:cubicBezTo>
                  <a:cubicBezTo>
                    <a:pt x="1103" y="687"/>
                    <a:pt x="1090" y="704"/>
                    <a:pt x="1078" y="706"/>
                  </a:cubicBezTo>
                  <a:cubicBezTo>
                    <a:pt x="1061" y="708"/>
                    <a:pt x="1043" y="673"/>
                    <a:pt x="1078" y="637"/>
                  </a:cubicBezTo>
                  <a:cubicBezTo>
                    <a:pt x="1104" y="619"/>
                    <a:pt x="1147" y="625"/>
                    <a:pt x="1174" y="669"/>
                  </a:cubicBezTo>
                  <a:cubicBezTo>
                    <a:pt x="1201" y="713"/>
                    <a:pt x="1164" y="743"/>
                    <a:pt x="1136" y="697"/>
                  </a:cubicBezTo>
                  <a:cubicBezTo>
                    <a:pt x="1108" y="650"/>
                    <a:pt x="1106" y="631"/>
                    <a:pt x="1123" y="601"/>
                  </a:cubicBezTo>
                  <a:cubicBezTo>
                    <a:pt x="1134" y="582"/>
                    <a:pt x="1186" y="554"/>
                    <a:pt x="1192" y="583"/>
                  </a:cubicBezTo>
                  <a:cubicBezTo>
                    <a:pt x="1197" y="613"/>
                    <a:pt x="1152" y="602"/>
                    <a:pt x="1134" y="574"/>
                  </a:cubicBezTo>
                  <a:cubicBezTo>
                    <a:pt x="1116" y="546"/>
                    <a:pt x="1080" y="458"/>
                    <a:pt x="1073" y="381"/>
                  </a:cubicBezTo>
                  <a:close/>
                </a:path>
              </a:pathLst>
            </a:custGeom>
            <a:solidFill>
              <a:srgbClr val="CEE0D9"/>
            </a:solidFill>
            <a:ln w="22225" cap="flat">
              <a:solidFill>
                <a:srgbClr val="60381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 rot="287899">
              <a:off x="3681101" y="2002152"/>
              <a:ext cx="5008477" cy="2878503"/>
            </a:xfrm>
            <a:custGeom>
              <a:avLst/>
              <a:gdLst>
                <a:gd name="T0" fmla="*/ 459 w 953"/>
                <a:gd name="T1" fmla="*/ 0 h 547"/>
                <a:gd name="T2" fmla="*/ 0 w 953"/>
                <a:gd name="T3" fmla="*/ 105 h 547"/>
                <a:gd name="T4" fmla="*/ 39 w 953"/>
                <a:gd name="T5" fmla="*/ 529 h 547"/>
                <a:gd name="T6" fmla="*/ 503 w 953"/>
                <a:gd name="T7" fmla="*/ 547 h 547"/>
                <a:gd name="T8" fmla="*/ 953 w 953"/>
                <a:gd name="T9" fmla="*/ 435 h 547"/>
                <a:gd name="T10" fmla="*/ 920 w 953"/>
                <a:gd name="T11" fmla="*/ 20 h 547"/>
                <a:gd name="T12" fmla="*/ 459 w 953"/>
                <a:gd name="T1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547">
                  <a:moveTo>
                    <a:pt x="459" y="0"/>
                  </a:moveTo>
                  <a:cubicBezTo>
                    <a:pt x="440" y="31"/>
                    <a:pt x="290" y="169"/>
                    <a:pt x="0" y="105"/>
                  </a:cubicBezTo>
                  <a:cubicBezTo>
                    <a:pt x="0" y="105"/>
                    <a:pt x="104" y="436"/>
                    <a:pt x="39" y="529"/>
                  </a:cubicBezTo>
                  <a:cubicBezTo>
                    <a:pt x="39" y="529"/>
                    <a:pt x="323" y="413"/>
                    <a:pt x="503" y="547"/>
                  </a:cubicBezTo>
                  <a:cubicBezTo>
                    <a:pt x="503" y="547"/>
                    <a:pt x="689" y="405"/>
                    <a:pt x="953" y="435"/>
                  </a:cubicBezTo>
                  <a:cubicBezTo>
                    <a:pt x="953" y="435"/>
                    <a:pt x="833" y="216"/>
                    <a:pt x="920" y="20"/>
                  </a:cubicBezTo>
                  <a:cubicBezTo>
                    <a:pt x="920" y="20"/>
                    <a:pt x="603" y="159"/>
                    <a:pt x="459" y="0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287899">
              <a:off x="3659786" y="1980772"/>
              <a:ext cx="5055505" cy="2915733"/>
            </a:xfrm>
            <a:custGeom>
              <a:avLst/>
              <a:gdLst>
                <a:gd name="T0" fmla="*/ 459 w 962"/>
                <a:gd name="T1" fmla="*/ 4 h 554"/>
                <a:gd name="T2" fmla="*/ 335 w 962"/>
                <a:gd name="T3" fmla="*/ 90 h 554"/>
                <a:gd name="T4" fmla="*/ 7 w 962"/>
                <a:gd name="T5" fmla="*/ 107 h 554"/>
                <a:gd name="T6" fmla="*/ 1 w 962"/>
                <a:gd name="T7" fmla="*/ 110 h 554"/>
                <a:gd name="T8" fmla="*/ 43 w 962"/>
                <a:gd name="T9" fmla="*/ 283 h 554"/>
                <a:gd name="T10" fmla="*/ 60 w 962"/>
                <a:gd name="T11" fmla="*/ 426 h 554"/>
                <a:gd name="T12" fmla="*/ 39 w 962"/>
                <a:gd name="T13" fmla="*/ 533 h 554"/>
                <a:gd name="T14" fmla="*/ 45 w 962"/>
                <a:gd name="T15" fmla="*/ 535 h 554"/>
                <a:gd name="T16" fmla="*/ 205 w 962"/>
                <a:gd name="T17" fmla="*/ 494 h 554"/>
                <a:gd name="T18" fmla="*/ 504 w 962"/>
                <a:gd name="T19" fmla="*/ 553 h 554"/>
                <a:gd name="T20" fmla="*/ 510 w 962"/>
                <a:gd name="T21" fmla="*/ 553 h 554"/>
                <a:gd name="T22" fmla="*/ 631 w 962"/>
                <a:gd name="T23" fmla="*/ 487 h 554"/>
                <a:gd name="T24" fmla="*/ 956 w 962"/>
                <a:gd name="T25" fmla="*/ 441 h 554"/>
                <a:gd name="T26" fmla="*/ 961 w 962"/>
                <a:gd name="T27" fmla="*/ 437 h 554"/>
                <a:gd name="T28" fmla="*/ 927 w 962"/>
                <a:gd name="T29" fmla="*/ 25 h 554"/>
                <a:gd name="T30" fmla="*/ 922 w 962"/>
                <a:gd name="T31" fmla="*/ 23 h 554"/>
                <a:gd name="T32" fmla="*/ 752 w 962"/>
                <a:gd name="T33" fmla="*/ 71 h 554"/>
                <a:gd name="T34" fmla="*/ 467 w 962"/>
                <a:gd name="T35" fmla="*/ 3 h 554"/>
                <a:gd name="T36" fmla="*/ 460 w 962"/>
                <a:gd name="T37" fmla="*/ 6 h 554"/>
                <a:gd name="T38" fmla="*/ 882 w 962"/>
                <a:gd name="T39" fmla="*/ 43 h 554"/>
                <a:gd name="T40" fmla="*/ 925 w 962"/>
                <a:gd name="T41" fmla="*/ 26 h 554"/>
                <a:gd name="T42" fmla="*/ 920 w 962"/>
                <a:gd name="T43" fmla="*/ 24 h 554"/>
                <a:gd name="T44" fmla="*/ 954 w 962"/>
                <a:gd name="T45" fmla="*/ 440 h 554"/>
                <a:gd name="T46" fmla="*/ 959 w 962"/>
                <a:gd name="T47" fmla="*/ 436 h 554"/>
                <a:gd name="T48" fmla="*/ 529 w 962"/>
                <a:gd name="T49" fmla="*/ 534 h 554"/>
                <a:gd name="T50" fmla="*/ 511 w 962"/>
                <a:gd name="T51" fmla="*/ 545 h 554"/>
                <a:gd name="T52" fmla="*/ 507 w 962"/>
                <a:gd name="T53" fmla="*/ 548 h 554"/>
                <a:gd name="T54" fmla="*/ 506 w 962"/>
                <a:gd name="T55" fmla="*/ 546 h 554"/>
                <a:gd name="T56" fmla="*/ 453 w 962"/>
                <a:gd name="T57" fmla="*/ 516 h 554"/>
                <a:gd name="T58" fmla="*/ 395 w 962"/>
                <a:gd name="T59" fmla="*/ 496 h 554"/>
                <a:gd name="T60" fmla="*/ 171 w 962"/>
                <a:gd name="T61" fmla="*/ 495 h 554"/>
                <a:gd name="T62" fmla="*/ 41 w 962"/>
                <a:gd name="T63" fmla="*/ 531 h 554"/>
                <a:gd name="T64" fmla="*/ 47 w 962"/>
                <a:gd name="T65" fmla="*/ 533 h 554"/>
                <a:gd name="T66" fmla="*/ 63 w 962"/>
                <a:gd name="T67" fmla="*/ 353 h 554"/>
                <a:gd name="T68" fmla="*/ 21 w 962"/>
                <a:gd name="T69" fmla="*/ 152 h 554"/>
                <a:gd name="T70" fmla="*/ 8 w 962"/>
                <a:gd name="T71" fmla="*/ 108 h 554"/>
                <a:gd name="T72" fmla="*/ 2 w 962"/>
                <a:gd name="T73" fmla="*/ 111 h 554"/>
                <a:gd name="T74" fmla="*/ 335 w 962"/>
                <a:gd name="T75" fmla="*/ 95 h 554"/>
                <a:gd name="T76" fmla="*/ 467 w 962"/>
                <a:gd name="T77" fmla="*/ 4 h 554"/>
                <a:gd name="T78" fmla="*/ 459 w 962"/>
                <a:gd name="T79" fmla="*/ 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2" h="554">
                  <a:moveTo>
                    <a:pt x="459" y="4"/>
                  </a:moveTo>
                  <a:cubicBezTo>
                    <a:pt x="434" y="45"/>
                    <a:pt x="378" y="72"/>
                    <a:pt x="335" y="90"/>
                  </a:cubicBezTo>
                  <a:cubicBezTo>
                    <a:pt x="231" y="132"/>
                    <a:pt x="115" y="130"/>
                    <a:pt x="7" y="107"/>
                  </a:cubicBezTo>
                  <a:cubicBezTo>
                    <a:pt x="5" y="106"/>
                    <a:pt x="0" y="107"/>
                    <a:pt x="1" y="110"/>
                  </a:cubicBezTo>
                  <a:cubicBezTo>
                    <a:pt x="18" y="167"/>
                    <a:pt x="32" y="224"/>
                    <a:pt x="43" y="283"/>
                  </a:cubicBezTo>
                  <a:cubicBezTo>
                    <a:pt x="52" y="330"/>
                    <a:pt x="59" y="378"/>
                    <a:pt x="60" y="426"/>
                  </a:cubicBezTo>
                  <a:cubicBezTo>
                    <a:pt x="61" y="461"/>
                    <a:pt x="60" y="502"/>
                    <a:pt x="39" y="533"/>
                  </a:cubicBezTo>
                  <a:cubicBezTo>
                    <a:pt x="37" y="536"/>
                    <a:pt x="43" y="535"/>
                    <a:pt x="45" y="535"/>
                  </a:cubicBezTo>
                  <a:cubicBezTo>
                    <a:pt x="95" y="514"/>
                    <a:pt x="151" y="502"/>
                    <a:pt x="205" y="494"/>
                  </a:cubicBezTo>
                  <a:cubicBezTo>
                    <a:pt x="308" y="480"/>
                    <a:pt x="418" y="490"/>
                    <a:pt x="504" y="553"/>
                  </a:cubicBezTo>
                  <a:cubicBezTo>
                    <a:pt x="506" y="554"/>
                    <a:pt x="509" y="554"/>
                    <a:pt x="510" y="553"/>
                  </a:cubicBezTo>
                  <a:cubicBezTo>
                    <a:pt x="546" y="525"/>
                    <a:pt x="589" y="504"/>
                    <a:pt x="631" y="487"/>
                  </a:cubicBezTo>
                  <a:cubicBezTo>
                    <a:pt x="734" y="445"/>
                    <a:pt x="845" y="429"/>
                    <a:pt x="956" y="441"/>
                  </a:cubicBezTo>
                  <a:cubicBezTo>
                    <a:pt x="958" y="441"/>
                    <a:pt x="962" y="440"/>
                    <a:pt x="961" y="437"/>
                  </a:cubicBezTo>
                  <a:cubicBezTo>
                    <a:pt x="894" y="315"/>
                    <a:pt x="872" y="153"/>
                    <a:pt x="927" y="25"/>
                  </a:cubicBezTo>
                  <a:cubicBezTo>
                    <a:pt x="929" y="21"/>
                    <a:pt x="924" y="22"/>
                    <a:pt x="922" y="23"/>
                  </a:cubicBezTo>
                  <a:cubicBezTo>
                    <a:pt x="868" y="46"/>
                    <a:pt x="810" y="61"/>
                    <a:pt x="752" y="71"/>
                  </a:cubicBezTo>
                  <a:cubicBezTo>
                    <a:pt x="653" y="86"/>
                    <a:pt x="539" y="81"/>
                    <a:pt x="467" y="3"/>
                  </a:cubicBezTo>
                  <a:cubicBezTo>
                    <a:pt x="465" y="0"/>
                    <a:pt x="457" y="3"/>
                    <a:pt x="460" y="6"/>
                  </a:cubicBezTo>
                  <a:cubicBezTo>
                    <a:pt x="565" y="120"/>
                    <a:pt x="751" y="87"/>
                    <a:pt x="882" y="43"/>
                  </a:cubicBezTo>
                  <a:cubicBezTo>
                    <a:pt x="896" y="38"/>
                    <a:pt x="911" y="32"/>
                    <a:pt x="925" y="26"/>
                  </a:cubicBezTo>
                  <a:cubicBezTo>
                    <a:pt x="924" y="26"/>
                    <a:pt x="922" y="25"/>
                    <a:pt x="920" y="24"/>
                  </a:cubicBezTo>
                  <a:cubicBezTo>
                    <a:pt x="864" y="155"/>
                    <a:pt x="887" y="317"/>
                    <a:pt x="954" y="440"/>
                  </a:cubicBezTo>
                  <a:cubicBezTo>
                    <a:pt x="955" y="439"/>
                    <a:pt x="957" y="438"/>
                    <a:pt x="959" y="436"/>
                  </a:cubicBezTo>
                  <a:cubicBezTo>
                    <a:pt x="810" y="420"/>
                    <a:pt x="656" y="454"/>
                    <a:pt x="529" y="534"/>
                  </a:cubicBezTo>
                  <a:cubicBezTo>
                    <a:pt x="523" y="537"/>
                    <a:pt x="517" y="542"/>
                    <a:pt x="511" y="545"/>
                  </a:cubicBezTo>
                  <a:cubicBezTo>
                    <a:pt x="510" y="546"/>
                    <a:pt x="508" y="548"/>
                    <a:pt x="507" y="548"/>
                  </a:cubicBezTo>
                  <a:cubicBezTo>
                    <a:pt x="500" y="550"/>
                    <a:pt x="514" y="550"/>
                    <a:pt x="506" y="546"/>
                  </a:cubicBezTo>
                  <a:cubicBezTo>
                    <a:pt x="488" y="538"/>
                    <a:pt x="471" y="524"/>
                    <a:pt x="453" y="516"/>
                  </a:cubicBezTo>
                  <a:cubicBezTo>
                    <a:pt x="434" y="507"/>
                    <a:pt x="415" y="501"/>
                    <a:pt x="395" y="496"/>
                  </a:cubicBezTo>
                  <a:cubicBezTo>
                    <a:pt x="322" y="478"/>
                    <a:pt x="245" y="481"/>
                    <a:pt x="171" y="495"/>
                  </a:cubicBezTo>
                  <a:cubicBezTo>
                    <a:pt x="127" y="503"/>
                    <a:pt x="83" y="514"/>
                    <a:pt x="41" y="531"/>
                  </a:cubicBezTo>
                  <a:cubicBezTo>
                    <a:pt x="43" y="532"/>
                    <a:pt x="45" y="532"/>
                    <a:pt x="47" y="533"/>
                  </a:cubicBezTo>
                  <a:cubicBezTo>
                    <a:pt x="80" y="484"/>
                    <a:pt x="70" y="409"/>
                    <a:pt x="63" y="353"/>
                  </a:cubicBezTo>
                  <a:cubicBezTo>
                    <a:pt x="54" y="285"/>
                    <a:pt x="39" y="218"/>
                    <a:pt x="21" y="152"/>
                  </a:cubicBezTo>
                  <a:cubicBezTo>
                    <a:pt x="17" y="137"/>
                    <a:pt x="13" y="123"/>
                    <a:pt x="8" y="108"/>
                  </a:cubicBezTo>
                  <a:cubicBezTo>
                    <a:pt x="6" y="109"/>
                    <a:pt x="4" y="110"/>
                    <a:pt x="2" y="111"/>
                  </a:cubicBezTo>
                  <a:cubicBezTo>
                    <a:pt x="112" y="135"/>
                    <a:pt x="229" y="137"/>
                    <a:pt x="335" y="95"/>
                  </a:cubicBezTo>
                  <a:cubicBezTo>
                    <a:pt x="381" y="77"/>
                    <a:pt x="439" y="48"/>
                    <a:pt x="467" y="4"/>
                  </a:cubicBezTo>
                  <a:cubicBezTo>
                    <a:pt x="469" y="1"/>
                    <a:pt x="461" y="1"/>
                    <a:pt x="459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33117" y="1009650"/>
            <a:ext cx="1195387" cy="1185863"/>
            <a:chOff x="7272338" y="868363"/>
            <a:chExt cx="1195387" cy="1185863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7272338" y="868363"/>
              <a:ext cx="992187" cy="925513"/>
            </a:xfrm>
            <a:custGeom>
              <a:avLst/>
              <a:gdLst>
                <a:gd name="T0" fmla="*/ 233 w 233"/>
                <a:gd name="T1" fmla="*/ 96 h 217"/>
                <a:gd name="T2" fmla="*/ 170 w 233"/>
                <a:gd name="T3" fmla="*/ 71 h 217"/>
                <a:gd name="T4" fmla="*/ 24 w 233"/>
                <a:gd name="T5" fmla="*/ 73 h 217"/>
                <a:gd name="T6" fmla="*/ 82 w 233"/>
                <a:gd name="T7" fmla="*/ 198 h 217"/>
                <a:gd name="T8" fmla="*/ 233 w 233"/>
                <a:gd name="T9" fmla="*/ 9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233" y="96"/>
                  </a:moveTo>
                  <a:cubicBezTo>
                    <a:pt x="233" y="96"/>
                    <a:pt x="202" y="95"/>
                    <a:pt x="170" y="71"/>
                  </a:cubicBezTo>
                  <a:cubicBezTo>
                    <a:pt x="137" y="47"/>
                    <a:pt x="48" y="0"/>
                    <a:pt x="24" y="73"/>
                  </a:cubicBezTo>
                  <a:cubicBezTo>
                    <a:pt x="4" y="133"/>
                    <a:pt x="0" y="180"/>
                    <a:pt x="82" y="198"/>
                  </a:cubicBezTo>
                  <a:cubicBezTo>
                    <a:pt x="163" y="217"/>
                    <a:pt x="225" y="150"/>
                    <a:pt x="233" y="96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272338" y="877888"/>
              <a:ext cx="987425" cy="920750"/>
            </a:xfrm>
            <a:custGeom>
              <a:avLst/>
              <a:gdLst>
                <a:gd name="T0" fmla="*/ 232 w 232"/>
                <a:gd name="T1" fmla="*/ 95 h 216"/>
                <a:gd name="T2" fmla="*/ 169 w 232"/>
                <a:gd name="T3" fmla="*/ 70 h 216"/>
                <a:gd name="T4" fmla="*/ 24 w 232"/>
                <a:gd name="T5" fmla="*/ 72 h 216"/>
                <a:gd name="T6" fmla="*/ 81 w 232"/>
                <a:gd name="T7" fmla="*/ 198 h 216"/>
                <a:gd name="T8" fmla="*/ 232 w 232"/>
                <a:gd name="T9" fmla="*/ 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6">
                  <a:moveTo>
                    <a:pt x="232" y="95"/>
                  </a:moveTo>
                  <a:cubicBezTo>
                    <a:pt x="232" y="95"/>
                    <a:pt x="202" y="94"/>
                    <a:pt x="169" y="70"/>
                  </a:cubicBezTo>
                  <a:cubicBezTo>
                    <a:pt x="137" y="47"/>
                    <a:pt x="48" y="0"/>
                    <a:pt x="24" y="72"/>
                  </a:cubicBezTo>
                  <a:cubicBezTo>
                    <a:pt x="4" y="133"/>
                    <a:pt x="0" y="179"/>
                    <a:pt x="81" y="198"/>
                  </a:cubicBezTo>
                  <a:cubicBezTo>
                    <a:pt x="163" y="216"/>
                    <a:pt x="225" y="149"/>
                    <a:pt x="232" y="95"/>
                  </a:cubicBezTo>
                  <a:close/>
                </a:path>
              </a:pathLst>
            </a:cu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488238" y="1146175"/>
              <a:ext cx="68262" cy="63500"/>
            </a:xfrm>
            <a:custGeom>
              <a:avLst/>
              <a:gdLst>
                <a:gd name="T0" fmla="*/ 2 w 16"/>
                <a:gd name="T1" fmla="*/ 4 h 15"/>
                <a:gd name="T2" fmla="*/ 5 w 16"/>
                <a:gd name="T3" fmla="*/ 14 h 15"/>
                <a:gd name="T4" fmla="*/ 14 w 16"/>
                <a:gd name="T5" fmla="*/ 10 h 15"/>
                <a:gd name="T6" fmla="*/ 11 w 16"/>
                <a:gd name="T7" fmla="*/ 1 h 15"/>
                <a:gd name="T8" fmla="*/ 2 w 16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4"/>
                  </a:moveTo>
                  <a:cubicBezTo>
                    <a:pt x="0" y="8"/>
                    <a:pt x="2" y="12"/>
                    <a:pt x="5" y="14"/>
                  </a:cubicBezTo>
                  <a:cubicBezTo>
                    <a:pt x="9" y="15"/>
                    <a:pt x="13" y="14"/>
                    <a:pt x="14" y="10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7523163" y="1704975"/>
              <a:ext cx="46037" cy="349250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740650" y="1725613"/>
              <a:ext cx="20637" cy="328613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693025" y="1222375"/>
              <a:ext cx="68262" cy="65088"/>
            </a:xfrm>
            <a:custGeom>
              <a:avLst/>
              <a:gdLst>
                <a:gd name="T0" fmla="*/ 12 w 16"/>
                <a:gd name="T1" fmla="*/ 0 h 15"/>
                <a:gd name="T2" fmla="*/ 0 w 16"/>
                <a:gd name="T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2" y="0"/>
                    <a:pt x="16" y="15"/>
                    <a:pt x="0" y="5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7685088" y="1260475"/>
              <a:ext cx="63500" cy="68263"/>
            </a:xfrm>
            <a:custGeom>
              <a:avLst/>
              <a:gdLst>
                <a:gd name="T0" fmla="*/ 10 w 15"/>
                <a:gd name="T1" fmla="*/ 0 h 16"/>
                <a:gd name="T2" fmla="*/ 0 w 15"/>
                <a:gd name="T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cubicBezTo>
                    <a:pt x="10" y="0"/>
                    <a:pt x="15" y="16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710488" y="1308100"/>
              <a:ext cx="50800" cy="47625"/>
            </a:xfrm>
            <a:custGeom>
              <a:avLst/>
              <a:gdLst>
                <a:gd name="T0" fmla="*/ 2 w 12"/>
                <a:gd name="T1" fmla="*/ 0 h 11"/>
                <a:gd name="T2" fmla="*/ 0 w 1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6" y="3"/>
                    <a:pt x="12" y="11"/>
                    <a:pt x="0" y="11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7727950" y="1252538"/>
              <a:ext cx="63500" cy="47625"/>
            </a:xfrm>
            <a:custGeom>
              <a:avLst/>
              <a:gdLst>
                <a:gd name="T0" fmla="*/ 4 w 15"/>
                <a:gd name="T1" fmla="*/ 0 h 11"/>
                <a:gd name="T2" fmla="*/ 0 w 15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1">
                  <a:moveTo>
                    <a:pt x="4" y="0"/>
                  </a:moveTo>
                  <a:cubicBezTo>
                    <a:pt x="9" y="3"/>
                    <a:pt x="15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735888" y="1290638"/>
              <a:ext cx="50800" cy="47625"/>
            </a:xfrm>
            <a:custGeom>
              <a:avLst/>
              <a:gdLst>
                <a:gd name="T0" fmla="*/ 4 w 12"/>
                <a:gd name="T1" fmla="*/ 0 h 11"/>
                <a:gd name="T2" fmla="*/ 0 w 12"/>
                <a:gd name="T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7" y="1"/>
                    <a:pt x="12" y="11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761288" y="1257300"/>
              <a:ext cx="30162" cy="30163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0" y="2"/>
                    <a:pt x="7" y="7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7740650" y="1346200"/>
              <a:ext cx="76200" cy="50800"/>
            </a:xfrm>
            <a:custGeom>
              <a:avLst/>
              <a:gdLst>
                <a:gd name="T0" fmla="*/ 0 w 18"/>
                <a:gd name="T1" fmla="*/ 0 h 12"/>
                <a:gd name="T2" fmla="*/ 3 w 18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0" y="0"/>
                    <a:pt x="18" y="12"/>
                    <a:pt x="3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7761288" y="1325563"/>
              <a:ext cx="68262" cy="58738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2" y="0"/>
                    <a:pt x="16" y="14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7769225" y="1274763"/>
              <a:ext cx="47625" cy="7143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cubicBezTo>
                    <a:pt x="11" y="8"/>
                    <a:pt x="11" y="17"/>
                    <a:pt x="0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7808913" y="1308100"/>
              <a:ext cx="46037" cy="50800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7" y="12"/>
                    <a:pt x="11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786688" y="1333500"/>
              <a:ext cx="80962" cy="809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0" y="0"/>
                    <a:pt x="19" y="19"/>
                    <a:pt x="0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7773988" y="1368425"/>
              <a:ext cx="60325" cy="68263"/>
            </a:xfrm>
            <a:custGeom>
              <a:avLst/>
              <a:gdLst>
                <a:gd name="T0" fmla="*/ 9 w 14"/>
                <a:gd name="T1" fmla="*/ 0 h 16"/>
                <a:gd name="T2" fmla="*/ 0 w 14"/>
                <a:gd name="T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6">
                  <a:moveTo>
                    <a:pt x="9" y="0"/>
                  </a:moveTo>
                  <a:cubicBezTo>
                    <a:pt x="13" y="5"/>
                    <a:pt x="14" y="16"/>
                    <a:pt x="0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824788" y="1355725"/>
              <a:ext cx="50800" cy="71438"/>
            </a:xfrm>
            <a:custGeom>
              <a:avLst/>
              <a:gdLst>
                <a:gd name="T0" fmla="*/ 3 w 12"/>
                <a:gd name="T1" fmla="*/ 0 h 17"/>
                <a:gd name="T2" fmla="*/ 0 w 12"/>
                <a:gd name="T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7">
                  <a:moveTo>
                    <a:pt x="3" y="0"/>
                  </a:moveTo>
                  <a:cubicBezTo>
                    <a:pt x="10" y="4"/>
                    <a:pt x="12" y="17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7854950" y="1368425"/>
              <a:ext cx="38100" cy="38100"/>
            </a:xfrm>
            <a:custGeom>
              <a:avLst/>
              <a:gdLst>
                <a:gd name="T0" fmla="*/ 0 w 9"/>
                <a:gd name="T1" fmla="*/ 1 h 9"/>
                <a:gd name="T2" fmla="*/ 7 w 9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cubicBezTo>
                    <a:pt x="0" y="1"/>
                    <a:pt x="9" y="9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7821613" y="1406525"/>
              <a:ext cx="33337" cy="46038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7" y="4"/>
                    <a:pt x="8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7850188" y="1397000"/>
              <a:ext cx="55562" cy="60325"/>
            </a:xfrm>
            <a:custGeom>
              <a:avLst/>
              <a:gdLst>
                <a:gd name="T0" fmla="*/ 3 w 13"/>
                <a:gd name="T1" fmla="*/ 0 h 14"/>
                <a:gd name="T2" fmla="*/ 0 w 13"/>
                <a:gd name="T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cubicBezTo>
                    <a:pt x="13" y="4"/>
                    <a:pt x="10" y="14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7885113" y="1409700"/>
              <a:ext cx="33337" cy="555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8" y="13"/>
                    <a:pt x="8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7880350" y="1439863"/>
              <a:ext cx="34925" cy="30163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8" y="4"/>
                    <a:pt x="3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7280275" y="1098550"/>
              <a:ext cx="111125" cy="158750"/>
            </a:xfrm>
            <a:custGeom>
              <a:avLst/>
              <a:gdLst>
                <a:gd name="T0" fmla="*/ 70 w 70"/>
                <a:gd name="T1" fmla="*/ 38 h 100"/>
                <a:gd name="T2" fmla="*/ 24 w 70"/>
                <a:gd name="T3" fmla="*/ 0 h 100"/>
                <a:gd name="T4" fmla="*/ 43 w 70"/>
                <a:gd name="T5" fmla="*/ 65 h 100"/>
                <a:gd name="T6" fmla="*/ 0 w 70"/>
                <a:gd name="T7" fmla="*/ 81 h 100"/>
                <a:gd name="T8" fmla="*/ 46 w 70"/>
                <a:gd name="T9" fmla="*/ 100 h 100"/>
                <a:gd name="T10" fmla="*/ 70 w 70"/>
                <a:gd name="T11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00">
                  <a:moveTo>
                    <a:pt x="70" y="38"/>
                  </a:moveTo>
                  <a:lnTo>
                    <a:pt x="24" y="0"/>
                  </a:lnTo>
                  <a:lnTo>
                    <a:pt x="43" y="65"/>
                  </a:lnTo>
                  <a:lnTo>
                    <a:pt x="0" y="81"/>
                  </a:lnTo>
                  <a:lnTo>
                    <a:pt x="46" y="100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8196263" y="1047750"/>
              <a:ext cx="271462" cy="234950"/>
            </a:xfrm>
            <a:custGeom>
              <a:avLst/>
              <a:gdLst>
                <a:gd name="T0" fmla="*/ 15 w 64"/>
                <a:gd name="T1" fmla="*/ 55 h 55"/>
                <a:gd name="T2" fmla="*/ 15 w 64"/>
                <a:gd name="T3" fmla="*/ 11 h 55"/>
                <a:gd name="T4" fmla="*/ 5 w 64"/>
                <a:gd name="T5" fmla="*/ 32 h 55"/>
                <a:gd name="T6" fmla="*/ 23 w 64"/>
                <a:gd name="T7" fmla="*/ 33 h 55"/>
                <a:gd name="T8" fmla="*/ 12 w 64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15" y="55"/>
                  </a:moveTo>
                  <a:cubicBezTo>
                    <a:pt x="64" y="48"/>
                    <a:pt x="42" y="0"/>
                    <a:pt x="15" y="11"/>
                  </a:cubicBezTo>
                  <a:cubicBezTo>
                    <a:pt x="6" y="15"/>
                    <a:pt x="0" y="24"/>
                    <a:pt x="5" y="32"/>
                  </a:cubicBezTo>
                  <a:cubicBezTo>
                    <a:pt x="13" y="43"/>
                    <a:pt x="23" y="33"/>
                    <a:pt x="23" y="33"/>
                  </a:cubicBezTo>
                  <a:cubicBezTo>
                    <a:pt x="27" y="30"/>
                    <a:pt x="20" y="17"/>
                    <a:pt x="12" y="25"/>
                  </a:cubicBezTo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257056" y="173826"/>
            <a:ext cx="4061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9FA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3" name="矩形 2"/>
          <p:cNvSpPr/>
          <p:nvPr/>
        </p:nvSpPr>
        <p:spPr>
          <a:xfrm>
            <a:off x="5026982" y="2647340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  <p:sp>
        <p:nvSpPr>
          <p:cNvPr id="138" name="矩形 137"/>
          <p:cNvSpPr/>
          <p:nvPr/>
        </p:nvSpPr>
        <p:spPr>
          <a:xfrm>
            <a:off x="5040576" y="3047450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  <p:sp>
        <p:nvSpPr>
          <p:cNvPr id="139" name="矩形 138"/>
          <p:cNvSpPr/>
          <p:nvPr/>
        </p:nvSpPr>
        <p:spPr>
          <a:xfrm>
            <a:off x="5026981" y="3462881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  <p:sp>
        <p:nvSpPr>
          <p:cNvPr id="140" name="矩形 139"/>
          <p:cNvSpPr/>
          <p:nvPr/>
        </p:nvSpPr>
        <p:spPr>
          <a:xfrm>
            <a:off x="5026980" y="3878312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38263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8" grpId="0"/>
      <p:bldP spid="139" grpId="0"/>
      <p:bldP spid="1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2097144" y="3816789"/>
            <a:ext cx="1884309" cy="951531"/>
            <a:chOff x="5268627" y="2933595"/>
            <a:chExt cx="2512412" cy="1268708"/>
          </a:xfrm>
        </p:grpSpPr>
        <p:sp>
          <p:nvSpPr>
            <p:cNvPr id="3" name="TextBox 33"/>
            <p:cNvSpPr txBox="1"/>
            <p:nvPr/>
          </p:nvSpPr>
          <p:spPr>
            <a:xfrm>
              <a:off x="5943612" y="2933595"/>
              <a:ext cx="115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Organising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" name="Rectangle 34"/>
            <p:cNvSpPr/>
            <p:nvPr/>
          </p:nvSpPr>
          <p:spPr>
            <a:xfrm>
              <a:off x="5268627" y="3217418"/>
              <a:ext cx="2512412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4041048" y="3816789"/>
            <a:ext cx="1884309" cy="951531"/>
            <a:chOff x="5268627" y="2933595"/>
            <a:chExt cx="2512412" cy="1268708"/>
          </a:xfrm>
        </p:grpSpPr>
        <p:sp>
          <p:nvSpPr>
            <p:cNvPr id="6" name="TextBox 36"/>
            <p:cNvSpPr txBox="1"/>
            <p:nvPr/>
          </p:nvSpPr>
          <p:spPr>
            <a:xfrm>
              <a:off x="5917194" y="2933595"/>
              <a:ext cx="1207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Team Work</a:t>
              </a:r>
            </a:p>
          </p:txBody>
        </p:sp>
        <p:sp>
          <p:nvSpPr>
            <p:cNvPr id="7" name="Rectangle 37"/>
            <p:cNvSpPr/>
            <p:nvPr/>
          </p:nvSpPr>
          <p:spPr>
            <a:xfrm>
              <a:off x="5268627" y="3217418"/>
              <a:ext cx="2512412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5939919" y="3816789"/>
            <a:ext cx="1884309" cy="951531"/>
            <a:chOff x="5268627" y="2933595"/>
            <a:chExt cx="2512412" cy="1268708"/>
          </a:xfrm>
        </p:grpSpPr>
        <p:sp>
          <p:nvSpPr>
            <p:cNvPr id="9" name="TextBox 39"/>
            <p:cNvSpPr txBox="1"/>
            <p:nvPr/>
          </p:nvSpPr>
          <p:spPr>
            <a:xfrm>
              <a:off x="5989775" y="2933595"/>
              <a:ext cx="1062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Creativity</a:t>
              </a:r>
            </a:p>
          </p:txBody>
        </p:sp>
        <p:sp>
          <p:nvSpPr>
            <p:cNvPr id="10" name="Rectangle 40"/>
            <p:cNvSpPr/>
            <p:nvPr/>
          </p:nvSpPr>
          <p:spPr>
            <a:xfrm>
              <a:off x="5268627" y="3217418"/>
              <a:ext cx="2512412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41"/>
          <p:cNvGrpSpPr/>
          <p:nvPr/>
        </p:nvGrpSpPr>
        <p:grpSpPr>
          <a:xfrm>
            <a:off x="7963218" y="3816789"/>
            <a:ext cx="1884309" cy="951531"/>
            <a:chOff x="5268627" y="2933595"/>
            <a:chExt cx="2512412" cy="1268708"/>
          </a:xfrm>
        </p:grpSpPr>
        <p:sp>
          <p:nvSpPr>
            <p:cNvPr id="12" name="TextBox 42"/>
            <p:cNvSpPr txBox="1"/>
            <p:nvPr/>
          </p:nvSpPr>
          <p:spPr>
            <a:xfrm>
              <a:off x="5593259" y="2933595"/>
              <a:ext cx="1855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Time Management</a:t>
              </a:r>
            </a:p>
          </p:txBody>
        </p:sp>
        <p:sp>
          <p:nvSpPr>
            <p:cNvPr id="13" name="Rectangle 43"/>
            <p:cNvSpPr/>
            <p:nvPr/>
          </p:nvSpPr>
          <p:spPr>
            <a:xfrm>
              <a:off x="5268627" y="3217418"/>
              <a:ext cx="2512412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"/>
          <p:cNvGrpSpPr/>
          <p:nvPr/>
        </p:nvGrpSpPr>
        <p:grpSpPr>
          <a:xfrm>
            <a:off x="8402438" y="2128882"/>
            <a:ext cx="815975" cy="1614488"/>
            <a:chOff x="9411773" y="1855685"/>
            <a:chExt cx="1087967" cy="2152651"/>
          </a:xfrm>
          <a:solidFill>
            <a:srgbClr val="D0BBA3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9411773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grpSp>
          <p:nvGrpSpPr>
            <p:cNvPr id="16" name="Group 44"/>
            <p:cNvGrpSpPr/>
            <p:nvPr/>
          </p:nvGrpSpPr>
          <p:grpSpPr>
            <a:xfrm>
              <a:off x="9753600" y="3218937"/>
              <a:ext cx="447462" cy="496920"/>
              <a:chOff x="7502526" y="2405063"/>
              <a:chExt cx="301625" cy="334964"/>
            </a:xfrm>
            <a:grpFill/>
          </p:grpSpPr>
          <p:sp>
            <p:nvSpPr>
              <p:cNvPr id="17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3"/>
              </a:p>
            </p:txBody>
          </p:sp>
          <p:sp>
            <p:nvSpPr>
              <p:cNvPr id="18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3"/>
              </a:p>
            </p:txBody>
          </p:sp>
          <p:sp>
            <p:nvSpPr>
              <p:cNvPr id="19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3"/>
              </a:p>
            </p:txBody>
          </p:sp>
          <p:sp>
            <p:nvSpPr>
              <p:cNvPr id="20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3"/>
              </a:p>
            </p:txBody>
          </p:sp>
          <p:sp>
            <p:nvSpPr>
              <p:cNvPr id="21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3"/>
              </a:p>
            </p:txBody>
          </p:sp>
          <p:sp>
            <p:nvSpPr>
              <p:cNvPr id="22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3"/>
              </a:p>
            </p:txBody>
          </p:sp>
          <p:sp>
            <p:nvSpPr>
              <p:cNvPr id="23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3"/>
              </a:p>
            </p:txBody>
          </p:sp>
          <p:sp>
            <p:nvSpPr>
              <p:cNvPr id="24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3"/>
              </a:p>
            </p:txBody>
          </p:sp>
        </p:grpSp>
      </p:grpSp>
      <p:grpSp>
        <p:nvGrpSpPr>
          <p:cNvPr id="25" name="Group 2"/>
          <p:cNvGrpSpPr/>
          <p:nvPr/>
        </p:nvGrpSpPr>
        <p:grpSpPr>
          <a:xfrm>
            <a:off x="6474088" y="2128882"/>
            <a:ext cx="815975" cy="1614488"/>
            <a:chOff x="6840639" y="1855685"/>
            <a:chExt cx="1087967" cy="2152651"/>
          </a:xfrm>
          <a:solidFill>
            <a:srgbClr val="9EC2B3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6840639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27" name="Freeform 53"/>
            <p:cNvSpPr/>
            <p:nvPr/>
          </p:nvSpPr>
          <p:spPr bwMode="auto">
            <a:xfrm>
              <a:off x="7182941" y="3280562"/>
              <a:ext cx="489787" cy="399749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3" dirty="0"/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4540051" y="2128882"/>
            <a:ext cx="815975" cy="1614488"/>
            <a:chOff x="4261923" y="1855685"/>
            <a:chExt cx="1087967" cy="2152651"/>
          </a:xfrm>
          <a:solidFill>
            <a:srgbClr val="D0BBA3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4261923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grpSp>
          <p:nvGrpSpPr>
            <p:cNvPr id="30" name="Group 457"/>
            <p:cNvGrpSpPr/>
            <p:nvPr/>
          </p:nvGrpSpPr>
          <p:grpSpPr bwMode="auto">
            <a:xfrm>
              <a:off x="4524744" y="3264625"/>
              <a:ext cx="573648" cy="361477"/>
              <a:chOff x="0" y="0"/>
              <a:chExt cx="575" cy="363"/>
            </a:xfrm>
            <a:grpFill/>
          </p:grpSpPr>
          <p:sp>
            <p:nvSpPr>
              <p:cNvPr id="31" name="AutoShape 455"/>
              <p:cNvSpPr/>
              <p:nvPr/>
            </p:nvSpPr>
            <p:spPr bwMode="auto">
              <a:xfrm>
                <a:off x="0" y="104"/>
                <a:ext cx="205" cy="259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w 2147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470" h="21600">
                    <a:moveTo>
                      <a:pt x="13938" y="18089"/>
                    </a:moveTo>
                    <a:lnTo>
                      <a:pt x="13938" y="18075"/>
                    </a:lnTo>
                    <a:cubicBezTo>
                      <a:pt x="13949" y="17312"/>
                      <a:pt x="14370" y="14919"/>
                      <a:pt x="18829" y="12741"/>
                    </a:cubicBezTo>
                    <a:cubicBezTo>
                      <a:pt x="19646" y="11856"/>
                      <a:pt x="20317" y="10649"/>
                      <a:pt x="21003" y="9256"/>
                    </a:cubicBezTo>
                    <a:cubicBezTo>
                      <a:pt x="21476" y="8293"/>
                      <a:pt x="21396" y="7471"/>
                      <a:pt x="21396" y="6302"/>
                    </a:cubicBezTo>
                    <a:cubicBezTo>
                      <a:pt x="21396" y="5437"/>
                      <a:pt x="21600" y="4050"/>
                      <a:pt x="21332" y="3287"/>
                    </a:cubicBezTo>
                    <a:cubicBezTo>
                      <a:pt x="20424" y="712"/>
                      <a:pt x="18134" y="0"/>
                      <a:pt x="15449" y="0"/>
                    </a:cubicBezTo>
                    <a:cubicBezTo>
                      <a:pt x="12764" y="0"/>
                      <a:pt x="10471" y="714"/>
                      <a:pt x="9566" y="3295"/>
                    </a:cubicBezTo>
                    <a:cubicBezTo>
                      <a:pt x="9299" y="4054"/>
                      <a:pt x="9504" y="5439"/>
                      <a:pt x="9504" y="6301"/>
                    </a:cubicBezTo>
                    <a:cubicBezTo>
                      <a:pt x="9504" y="7473"/>
                      <a:pt x="9424" y="8297"/>
                      <a:pt x="9900" y="9263"/>
                    </a:cubicBezTo>
                    <a:cubicBezTo>
                      <a:pt x="10724" y="10935"/>
                      <a:pt x="11509" y="12336"/>
                      <a:pt x="12556" y="13231"/>
                    </a:cubicBezTo>
                    <a:cubicBezTo>
                      <a:pt x="8479" y="13828"/>
                      <a:pt x="5724" y="15525"/>
                      <a:pt x="3865" y="16187"/>
                    </a:cubicBezTo>
                    <a:cubicBezTo>
                      <a:pt x="18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0"/>
                    </a:lnTo>
                    <a:lnTo>
                      <a:pt x="13940" y="18089"/>
                    </a:lnTo>
                    <a:lnTo>
                      <a:pt x="13938" y="18089"/>
                    </a:lnTo>
                    <a:close/>
                    <a:moveTo>
                      <a:pt x="13938" y="1808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456724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AutoShape 456"/>
              <p:cNvSpPr/>
              <p:nvPr/>
            </p:nvSpPr>
            <p:spPr bwMode="auto">
              <a:xfrm>
                <a:off x="168" y="0"/>
                <a:ext cx="407" cy="3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2"/>
                    </a:moveTo>
                    <a:cubicBezTo>
                      <a:pt x="17591" y="15518"/>
                      <a:pt x="15655" y="13809"/>
                      <a:pt x="12789" y="13222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8"/>
                      <a:pt x="14876" y="3287"/>
                    </a:cubicBezTo>
                    <a:cubicBezTo>
                      <a:pt x="14244" y="710"/>
                      <a:pt x="12647" y="0"/>
                      <a:pt x="10775" y="0"/>
                    </a:cubicBezTo>
                    <a:cubicBezTo>
                      <a:pt x="8902" y="0"/>
                      <a:pt x="7303" y="714"/>
                      <a:pt x="6672" y="3294"/>
                    </a:cubicBezTo>
                    <a:cubicBezTo>
                      <a:pt x="6486" y="4054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2"/>
                    </a:cubicBezTo>
                    <a:cubicBezTo>
                      <a:pt x="7479" y="10934"/>
                      <a:pt x="8026" y="12336"/>
                      <a:pt x="8756" y="13231"/>
                    </a:cubicBezTo>
                    <a:cubicBezTo>
                      <a:pt x="5913" y="13828"/>
                      <a:pt x="3991" y="15526"/>
                      <a:pt x="2695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2"/>
                    </a:cubicBezTo>
                    <a:close/>
                    <a:moveTo>
                      <a:pt x="18895" y="1618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456724"/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Group 4"/>
          <p:cNvGrpSpPr/>
          <p:nvPr/>
        </p:nvGrpSpPr>
        <p:grpSpPr>
          <a:xfrm>
            <a:off x="2631313" y="2128882"/>
            <a:ext cx="815975" cy="1614488"/>
            <a:chOff x="1716939" y="1855685"/>
            <a:chExt cx="1087967" cy="2152651"/>
          </a:xfrm>
          <a:solidFill>
            <a:srgbClr val="9EC2B3"/>
          </a:solidFill>
        </p:grpSpPr>
        <p:grpSp>
          <p:nvGrpSpPr>
            <p:cNvPr id="34" name="Group 6"/>
            <p:cNvGrpSpPr/>
            <p:nvPr/>
          </p:nvGrpSpPr>
          <p:grpSpPr>
            <a:xfrm>
              <a:off x="1716939" y="1855685"/>
              <a:ext cx="1087967" cy="2152651"/>
              <a:chOff x="1377201" y="1608035"/>
              <a:chExt cx="1087967" cy="2152651"/>
            </a:xfrm>
            <a:grpFill/>
          </p:grpSpPr>
          <p:sp>
            <p:nvSpPr>
              <p:cNvPr id="36" name="Freeform 5"/>
              <p:cNvSpPr>
                <a:spLocks noEditPoints="1"/>
              </p:cNvSpPr>
              <p:nvPr/>
            </p:nvSpPr>
            <p:spPr bwMode="auto">
              <a:xfrm>
                <a:off x="1377201" y="1608035"/>
                <a:ext cx="1087967" cy="2152651"/>
              </a:xfrm>
              <a:custGeom>
                <a:avLst/>
                <a:gdLst>
                  <a:gd name="T0" fmla="*/ 201 w 235"/>
                  <a:gd name="T1" fmla="*/ 434 h 468"/>
                  <a:gd name="T2" fmla="*/ 34 w 235"/>
                  <a:gd name="T3" fmla="*/ 434 h 468"/>
                  <a:gd name="T4" fmla="*/ 21 w 235"/>
                  <a:gd name="T5" fmla="*/ 282 h 468"/>
                  <a:gd name="T6" fmla="*/ 66 w 235"/>
                  <a:gd name="T7" fmla="*/ 204 h 468"/>
                  <a:gd name="T8" fmla="*/ 6 w 235"/>
                  <a:gd name="T9" fmla="*/ 108 h 468"/>
                  <a:gd name="T10" fmla="*/ 229 w 235"/>
                  <a:gd name="T11" fmla="*/ 0 h 468"/>
                  <a:gd name="T12" fmla="*/ 167 w 235"/>
                  <a:gd name="T13" fmla="*/ 203 h 468"/>
                  <a:gd name="T14" fmla="*/ 155 w 235"/>
                  <a:gd name="T15" fmla="*/ 238 h 468"/>
                  <a:gd name="T16" fmla="*/ 235 w 235"/>
                  <a:gd name="T17" fmla="*/ 350 h 468"/>
                  <a:gd name="T18" fmla="*/ 146 w 235"/>
                  <a:gd name="T19" fmla="*/ 7 h 468"/>
                  <a:gd name="T20" fmla="*/ 88 w 235"/>
                  <a:gd name="T21" fmla="*/ 193 h 468"/>
                  <a:gd name="T22" fmla="*/ 156 w 235"/>
                  <a:gd name="T23" fmla="*/ 205 h 468"/>
                  <a:gd name="T24" fmla="*/ 85 w 235"/>
                  <a:gd name="T25" fmla="*/ 206 h 468"/>
                  <a:gd name="T26" fmla="*/ 90 w 235"/>
                  <a:gd name="T27" fmla="*/ 235 h 468"/>
                  <a:gd name="T28" fmla="*/ 142 w 235"/>
                  <a:gd name="T29" fmla="*/ 235 h 468"/>
                  <a:gd name="T30" fmla="*/ 221 w 235"/>
                  <a:gd name="T31" fmla="*/ 352 h 468"/>
                  <a:gd name="T32" fmla="*/ 213 w 235"/>
                  <a:gd name="T33" fmla="*/ 311 h 468"/>
                  <a:gd name="T34" fmla="*/ 190 w 235"/>
                  <a:gd name="T35" fmla="*/ 277 h 468"/>
                  <a:gd name="T36" fmla="*/ 156 w 235"/>
                  <a:gd name="T37" fmla="*/ 255 h 468"/>
                  <a:gd name="T38" fmla="*/ 116 w 235"/>
                  <a:gd name="T39" fmla="*/ 247 h 468"/>
                  <a:gd name="T40" fmla="*/ 76 w 235"/>
                  <a:gd name="T41" fmla="*/ 255 h 468"/>
                  <a:gd name="T42" fmla="*/ 42 w 235"/>
                  <a:gd name="T43" fmla="*/ 277 h 468"/>
                  <a:gd name="T44" fmla="*/ 19 w 235"/>
                  <a:gd name="T45" fmla="*/ 311 h 468"/>
                  <a:gd name="T46" fmla="*/ 11 w 235"/>
                  <a:gd name="T47" fmla="*/ 352 h 468"/>
                  <a:gd name="T48" fmla="*/ 19 w 235"/>
                  <a:gd name="T49" fmla="*/ 392 h 468"/>
                  <a:gd name="T50" fmla="*/ 42 w 235"/>
                  <a:gd name="T51" fmla="*/ 426 h 468"/>
                  <a:gd name="T52" fmla="*/ 76 w 235"/>
                  <a:gd name="T53" fmla="*/ 449 h 468"/>
                  <a:gd name="T54" fmla="*/ 116 w 235"/>
                  <a:gd name="T55" fmla="*/ 456 h 468"/>
                  <a:gd name="T56" fmla="*/ 156 w 235"/>
                  <a:gd name="T57" fmla="*/ 449 h 468"/>
                  <a:gd name="T58" fmla="*/ 190 w 235"/>
                  <a:gd name="T59" fmla="*/ 426 h 468"/>
                  <a:gd name="T60" fmla="*/ 213 w 235"/>
                  <a:gd name="T61" fmla="*/ 392 h 468"/>
                  <a:gd name="T62" fmla="*/ 221 w 235"/>
                  <a:gd name="T63" fmla="*/ 352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5" h="468">
                    <a:moveTo>
                      <a:pt x="235" y="350"/>
                    </a:moveTo>
                    <a:cubicBezTo>
                      <a:pt x="235" y="383"/>
                      <a:pt x="224" y="411"/>
                      <a:pt x="201" y="434"/>
                    </a:cubicBezTo>
                    <a:cubicBezTo>
                      <a:pt x="178" y="457"/>
                      <a:pt x="150" y="468"/>
                      <a:pt x="117" y="468"/>
                    </a:cubicBezTo>
                    <a:cubicBezTo>
                      <a:pt x="85" y="468"/>
                      <a:pt x="57" y="457"/>
                      <a:pt x="34" y="434"/>
                    </a:cubicBezTo>
                    <a:cubicBezTo>
                      <a:pt x="11" y="411"/>
                      <a:pt x="0" y="383"/>
                      <a:pt x="0" y="350"/>
                    </a:cubicBezTo>
                    <a:cubicBezTo>
                      <a:pt x="0" y="325"/>
                      <a:pt x="7" y="302"/>
                      <a:pt x="21" y="282"/>
                    </a:cubicBezTo>
                    <a:cubicBezTo>
                      <a:pt x="36" y="262"/>
                      <a:pt x="55" y="247"/>
                      <a:pt x="78" y="239"/>
                    </a:cubicBezTo>
                    <a:cubicBezTo>
                      <a:pt x="69" y="230"/>
                      <a:pt x="65" y="218"/>
                      <a:pt x="66" y="204"/>
                    </a:cubicBezTo>
                    <a:cubicBezTo>
                      <a:pt x="47" y="199"/>
                      <a:pt x="32" y="189"/>
                      <a:pt x="22" y="172"/>
                    </a:cubicBezTo>
                    <a:cubicBezTo>
                      <a:pt x="11" y="155"/>
                      <a:pt x="6" y="134"/>
                      <a:pt x="6" y="10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9" y="108"/>
                      <a:pt x="229" y="108"/>
                      <a:pt x="229" y="108"/>
                    </a:cubicBezTo>
                    <a:cubicBezTo>
                      <a:pt x="229" y="164"/>
                      <a:pt x="208" y="195"/>
                      <a:pt x="167" y="203"/>
                    </a:cubicBezTo>
                    <a:cubicBezTo>
                      <a:pt x="167" y="204"/>
                      <a:pt x="167" y="204"/>
                      <a:pt x="167" y="204"/>
                    </a:cubicBezTo>
                    <a:cubicBezTo>
                      <a:pt x="166" y="218"/>
                      <a:pt x="162" y="230"/>
                      <a:pt x="155" y="238"/>
                    </a:cubicBezTo>
                    <a:cubicBezTo>
                      <a:pt x="178" y="246"/>
                      <a:pt x="198" y="260"/>
                      <a:pt x="212" y="280"/>
                    </a:cubicBezTo>
                    <a:cubicBezTo>
                      <a:pt x="228" y="301"/>
                      <a:pt x="235" y="325"/>
                      <a:pt x="235" y="350"/>
                    </a:cubicBezTo>
                    <a:close/>
                    <a:moveTo>
                      <a:pt x="146" y="193"/>
                    </a:moveTo>
                    <a:cubicBezTo>
                      <a:pt x="146" y="7"/>
                      <a:pt x="146" y="7"/>
                      <a:pt x="146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193"/>
                      <a:pt x="88" y="193"/>
                      <a:pt x="88" y="193"/>
                    </a:cubicBezTo>
                    <a:lnTo>
                      <a:pt x="146" y="193"/>
                    </a:lnTo>
                    <a:close/>
                    <a:moveTo>
                      <a:pt x="156" y="205"/>
                    </a:moveTo>
                    <a:cubicBezTo>
                      <a:pt x="150" y="206"/>
                      <a:pt x="144" y="206"/>
                      <a:pt x="138" y="206"/>
                    </a:cubicBezTo>
                    <a:cubicBezTo>
                      <a:pt x="85" y="206"/>
                      <a:pt x="85" y="206"/>
                      <a:pt x="85" y="206"/>
                    </a:cubicBezTo>
                    <a:cubicBezTo>
                      <a:pt x="83" y="206"/>
                      <a:pt x="80" y="206"/>
                      <a:pt x="77" y="206"/>
                    </a:cubicBezTo>
                    <a:cubicBezTo>
                      <a:pt x="78" y="219"/>
                      <a:pt x="82" y="229"/>
                      <a:pt x="90" y="235"/>
                    </a:cubicBezTo>
                    <a:cubicBezTo>
                      <a:pt x="99" y="233"/>
                      <a:pt x="108" y="232"/>
                      <a:pt x="117" y="232"/>
                    </a:cubicBezTo>
                    <a:cubicBezTo>
                      <a:pt x="126" y="232"/>
                      <a:pt x="134" y="233"/>
                      <a:pt x="142" y="235"/>
                    </a:cubicBezTo>
                    <a:cubicBezTo>
                      <a:pt x="150" y="228"/>
                      <a:pt x="155" y="218"/>
                      <a:pt x="156" y="205"/>
                    </a:cubicBezTo>
                    <a:close/>
                    <a:moveTo>
                      <a:pt x="221" y="352"/>
                    </a:moveTo>
                    <a:cubicBezTo>
                      <a:pt x="196" y="336"/>
                      <a:pt x="196" y="336"/>
                      <a:pt x="196" y="336"/>
                    </a:cubicBezTo>
                    <a:cubicBezTo>
                      <a:pt x="213" y="311"/>
                      <a:pt x="213" y="311"/>
                      <a:pt x="213" y="311"/>
                    </a:cubicBezTo>
                    <a:cubicBezTo>
                      <a:pt x="184" y="307"/>
                      <a:pt x="184" y="307"/>
                      <a:pt x="184" y="307"/>
                    </a:cubicBezTo>
                    <a:cubicBezTo>
                      <a:pt x="190" y="277"/>
                      <a:pt x="190" y="277"/>
                      <a:pt x="190" y="277"/>
                    </a:cubicBezTo>
                    <a:cubicBezTo>
                      <a:pt x="161" y="284"/>
                      <a:pt x="161" y="284"/>
                      <a:pt x="161" y="284"/>
                    </a:cubicBezTo>
                    <a:cubicBezTo>
                      <a:pt x="156" y="255"/>
                      <a:pt x="156" y="255"/>
                      <a:pt x="156" y="255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16" y="247"/>
                      <a:pt x="116" y="247"/>
                      <a:pt x="116" y="247"/>
                    </a:cubicBezTo>
                    <a:cubicBezTo>
                      <a:pt x="100" y="273"/>
                      <a:pt x="100" y="273"/>
                      <a:pt x="100" y="273"/>
                    </a:cubicBezTo>
                    <a:cubicBezTo>
                      <a:pt x="76" y="255"/>
                      <a:pt x="76" y="255"/>
                      <a:pt x="76" y="255"/>
                    </a:cubicBezTo>
                    <a:cubicBezTo>
                      <a:pt x="72" y="285"/>
                      <a:pt x="72" y="285"/>
                      <a:pt x="72" y="285"/>
                    </a:cubicBezTo>
                    <a:cubicBezTo>
                      <a:pt x="42" y="277"/>
                      <a:pt x="42" y="277"/>
                      <a:pt x="42" y="277"/>
                    </a:cubicBezTo>
                    <a:cubicBezTo>
                      <a:pt x="50" y="307"/>
                      <a:pt x="50" y="307"/>
                      <a:pt x="50" y="307"/>
                    </a:cubicBezTo>
                    <a:cubicBezTo>
                      <a:pt x="19" y="311"/>
                      <a:pt x="19" y="311"/>
                      <a:pt x="19" y="311"/>
                    </a:cubicBezTo>
                    <a:cubicBezTo>
                      <a:pt x="38" y="336"/>
                      <a:pt x="38" y="336"/>
                      <a:pt x="38" y="336"/>
                    </a:cubicBezTo>
                    <a:cubicBezTo>
                      <a:pt x="11" y="352"/>
                      <a:pt x="11" y="352"/>
                      <a:pt x="11" y="352"/>
                    </a:cubicBezTo>
                    <a:cubicBezTo>
                      <a:pt x="38" y="367"/>
                      <a:pt x="38" y="367"/>
                      <a:pt x="38" y="367"/>
                    </a:cubicBezTo>
                    <a:cubicBezTo>
                      <a:pt x="19" y="392"/>
                      <a:pt x="19" y="392"/>
                      <a:pt x="19" y="392"/>
                    </a:cubicBezTo>
                    <a:cubicBezTo>
                      <a:pt x="50" y="396"/>
                      <a:pt x="50" y="396"/>
                      <a:pt x="50" y="396"/>
                    </a:cubicBezTo>
                    <a:cubicBezTo>
                      <a:pt x="42" y="426"/>
                      <a:pt x="42" y="426"/>
                      <a:pt x="42" y="426"/>
                    </a:cubicBezTo>
                    <a:cubicBezTo>
                      <a:pt x="72" y="418"/>
                      <a:pt x="72" y="418"/>
                      <a:pt x="72" y="418"/>
                    </a:cubicBezTo>
                    <a:cubicBezTo>
                      <a:pt x="76" y="449"/>
                      <a:pt x="76" y="449"/>
                      <a:pt x="76" y="449"/>
                    </a:cubicBezTo>
                    <a:cubicBezTo>
                      <a:pt x="100" y="430"/>
                      <a:pt x="100" y="430"/>
                      <a:pt x="100" y="430"/>
                    </a:cubicBezTo>
                    <a:cubicBezTo>
                      <a:pt x="116" y="456"/>
                      <a:pt x="116" y="456"/>
                      <a:pt x="116" y="456"/>
                    </a:cubicBezTo>
                    <a:cubicBezTo>
                      <a:pt x="132" y="431"/>
                      <a:pt x="132" y="431"/>
                      <a:pt x="132" y="431"/>
                    </a:cubicBezTo>
                    <a:cubicBezTo>
                      <a:pt x="156" y="449"/>
                      <a:pt x="156" y="449"/>
                      <a:pt x="156" y="449"/>
                    </a:cubicBezTo>
                    <a:cubicBezTo>
                      <a:pt x="161" y="419"/>
                      <a:pt x="161" y="419"/>
                      <a:pt x="161" y="419"/>
                    </a:cubicBezTo>
                    <a:cubicBezTo>
                      <a:pt x="190" y="426"/>
                      <a:pt x="190" y="426"/>
                      <a:pt x="190" y="426"/>
                    </a:cubicBezTo>
                    <a:cubicBezTo>
                      <a:pt x="183" y="397"/>
                      <a:pt x="183" y="397"/>
                      <a:pt x="183" y="397"/>
                    </a:cubicBezTo>
                    <a:cubicBezTo>
                      <a:pt x="213" y="392"/>
                      <a:pt x="213" y="392"/>
                      <a:pt x="213" y="392"/>
                    </a:cubicBezTo>
                    <a:cubicBezTo>
                      <a:pt x="196" y="368"/>
                      <a:pt x="196" y="368"/>
                      <a:pt x="196" y="368"/>
                    </a:cubicBezTo>
                    <a:lnTo>
                      <a:pt x="221" y="3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1431737" y="2943857"/>
                <a:ext cx="978891" cy="39002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/>
                <a:endParaRPr lang="en-US" sz="1601" dirty="0">
                  <a:solidFill>
                    <a:srgbClr val="F49D1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5" name="AutoShape 241"/>
            <p:cNvSpPr/>
            <p:nvPr/>
          </p:nvSpPr>
          <p:spPr bwMode="auto">
            <a:xfrm>
              <a:off x="2082826" y="3233000"/>
              <a:ext cx="329797" cy="494698"/>
            </a:xfrm>
            <a:custGeom>
              <a:avLst/>
              <a:gdLst>
                <a:gd name="T0" fmla="*/ 43570284 w 21600"/>
                <a:gd name="T1" fmla="*/ 196188976 h 21600"/>
                <a:gd name="T2" fmla="*/ 39385446 w 21600"/>
                <a:gd name="T3" fmla="*/ 198505461 h 21600"/>
                <a:gd name="T4" fmla="*/ 36500531 w 21600"/>
                <a:gd name="T5" fmla="*/ 196188976 h 21600"/>
                <a:gd name="T6" fmla="*/ 29051197 w 21600"/>
                <a:gd name="T7" fmla="*/ 171080101 h 21600"/>
                <a:gd name="T8" fmla="*/ 28376023 w 21600"/>
                <a:gd name="T9" fmla="*/ 161379957 h 21600"/>
                <a:gd name="T10" fmla="*/ 29110596 w 21600"/>
                <a:gd name="T11" fmla="*/ 146814789 h 21600"/>
                <a:gd name="T12" fmla="*/ 28515774 w 21600"/>
                <a:gd name="T13" fmla="*/ 133666999 h 21600"/>
                <a:gd name="T14" fmla="*/ 29234271 w 21600"/>
                <a:gd name="T15" fmla="*/ 123926578 h 21600"/>
                <a:gd name="T16" fmla="*/ 36777815 w 21600"/>
                <a:gd name="T17" fmla="*/ 98517604 h 21600"/>
                <a:gd name="T18" fmla="*/ 39670919 w 21600"/>
                <a:gd name="T19" fmla="*/ 96092574 h 21600"/>
                <a:gd name="T20" fmla="*/ 43570284 w 21600"/>
                <a:gd name="T21" fmla="*/ 98095077 h 21600"/>
                <a:gd name="T22" fmla="*/ 58127084 w 21600"/>
                <a:gd name="T23" fmla="*/ 49047598 h 21600"/>
                <a:gd name="T24" fmla="*/ 43570284 w 21600"/>
                <a:gd name="T25" fmla="*/ 0 h 21600"/>
                <a:gd name="T26" fmla="*/ 29013844 w 21600"/>
                <a:gd name="T27" fmla="*/ 49047598 h 21600"/>
                <a:gd name="T28" fmla="*/ 29689018 w 21600"/>
                <a:gd name="T29" fmla="*/ 63026344 h 21600"/>
                <a:gd name="T30" fmla="*/ 28997401 w 21600"/>
                <a:gd name="T31" fmla="*/ 72754156 h 21600"/>
                <a:gd name="T32" fmla="*/ 21591383 w 21600"/>
                <a:gd name="T33" fmla="*/ 97699149 h 21600"/>
                <a:gd name="T34" fmla="*/ 18706468 w 21600"/>
                <a:gd name="T35" fmla="*/ 100043410 h 21600"/>
                <a:gd name="T36" fmla="*/ 14556800 w 21600"/>
                <a:gd name="T37" fmla="*/ 97767202 h 21600"/>
                <a:gd name="T38" fmla="*/ 0 w 21600"/>
                <a:gd name="T39" fmla="*/ 146814789 h 21600"/>
                <a:gd name="T40" fmla="*/ 14556800 w 21600"/>
                <a:gd name="T41" fmla="*/ 195848493 h 21600"/>
                <a:gd name="T42" fmla="*/ 18273090 w 21600"/>
                <a:gd name="T43" fmla="*/ 194036376 h 21600"/>
                <a:gd name="T44" fmla="*/ 21171438 w 21600"/>
                <a:gd name="T45" fmla="*/ 196502958 h 21600"/>
                <a:gd name="T46" fmla="*/ 28879330 w 21600"/>
                <a:gd name="T47" fmla="*/ 222470685 h 21600"/>
                <a:gd name="T48" fmla="*/ 29600463 w 21600"/>
                <a:gd name="T49" fmla="*/ 232224869 h 21600"/>
                <a:gd name="T50" fmla="*/ 29016437 w 21600"/>
                <a:gd name="T51" fmla="*/ 245236455 h 21600"/>
                <a:gd name="T52" fmla="*/ 43572877 w 21600"/>
                <a:gd name="T53" fmla="*/ 294284053 h 21600"/>
                <a:gd name="T54" fmla="*/ 58129677 w 21600"/>
                <a:gd name="T55" fmla="*/ 245236455 h 21600"/>
                <a:gd name="T56" fmla="*/ 43570284 w 21600"/>
                <a:gd name="T57" fmla="*/ 196188976 h 21600"/>
                <a:gd name="T58" fmla="*/ 43570284 w 21600"/>
                <a:gd name="T59" fmla="*/ 196188976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16190" y="14400"/>
                  </a:moveTo>
                  <a:cubicBezTo>
                    <a:pt x="15417" y="14400"/>
                    <a:pt x="14635" y="14570"/>
                    <a:pt x="14635" y="14570"/>
                  </a:cubicBezTo>
                  <a:cubicBezTo>
                    <a:pt x="14296" y="14644"/>
                    <a:pt x="13814" y="14566"/>
                    <a:pt x="13563" y="14400"/>
                  </a:cubicBezTo>
                  <a:lnTo>
                    <a:pt x="10795" y="12557"/>
                  </a:lnTo>
                  <a:cubicBezTo>
                    <a:pt x="10544" y="12389"/>
                    <a:pt x="10430" y="12069"/>
                    <a:pt x="10544" y="11845"/>
                  </a:cubicBezTo>
                  <a:cubicBezTo>
                    <a:pt x="10544" y="11845"/>
                    <a:pt x="10817" y="11303"/>
                    <a:pt x="10817" y="10776"/>
                  </a:cubicBezTo>
                  <a:cubicBezTo>
                    <a:pt x="10817" y="10288"/>
                    <a:pt x="10596" y="9811"/>
                    <a:pt x="10596" y="9811"/>
                  </a:cubicBezTo>
                  <a:cubicBezTo>
                    <a:pt x="10492" y="9585"/>
                    <a:pt x="10612" y="9263"/>
                    <a:pt x="10863" y="9096"/>
                  </a:cubicBezTo>
                  <a:lnTo>
                    <a:pt x="13666" y="7231"/>
                  </a:lnTo>
                  <a:cubicBezTo>
                    <a:pt x="13917" y="7063"/>
                    <a:pt x="14401" y="6983"/>
                    <a:pt x="14741" y="7053"/>
                  </a:cubicBezTo>
                  <a:cubicBezTo>
                    <a:pt x="14741" y="7053"/>
                    <a:pt x="15458" y="7200"/>
                    <a:pt x="16190" y="7200"/>
                  </a:cubicBezTo>
                  <a:cubicBezTo>
                    <a:pt x="19177" y="7200"/>
                    <a:pt x="21599" y="5588"/>
                    <a:pt x="21599" y="3600"/>
                  </a:cubicBezTo>
                  <a:cubicBezTo>
                    <a:pt x="21599" y="1612"/>
                    <a:pt x="19177" y="0"/>
                    <a:pt x="16190" y="0"/>
                  </a:cubicBezTo>
                  <a:cubicBezTo>
                    <a:pt x="13203" y="0"/>
                    <a:pt x="10781" y="1612"/>
                    <a:pt x="10781" y="3600"/>
                  </a:cubicBezTo>
                  <a:cubicBezTo>
                    <a:pt x="10781" y="4110"/>
                    <a:pt x="11032" y="4626"/>
                    <a:pt x="11032" y="4626"/>
                  </a:cubicBezTo>
                  <a:cubicBezTo>
                    <a:pt x="11142" y="4852"/>
                    <a:pt x="11026" y="5173"/>
                    <a:pt x="10775" y="5340"/>
                  </a:cubicBezTo>
                  <a:lnTo>
                    <a:pt x="8023" y="7171"/>
                  </a:lnTo>
                  <a:cubicBezTo>
                    <a:pt x="7771" y="7339"/>
                    <a:pt x="7289" y="7416"/>
                    <a:pt x="6951" y="7343"/>
                  </a:cubicBezTo>
                  <a:cubicBezTo>
                    <a:pt x="6951" y="7343"/>
                    <a:pt x="6176" y="7176"/>
                    <a:pt x="5409" y="7176"/>
                  </a:cubicBezTo>
                  <a:cubicBezTo>
                    <a:pt x="2422" y="7176"/>
                    <a:pt x="0" y="8787"/>
                    <a:pt x="0" y="10776"/>
                  </a:cubicBezTo>
                  <a:cubicBezTo>
                    <a:pt x="0" y="12764"/>
                    <a:pt x="2422" y="14375"/>
                    <a:pt x="5409" y="14375"/>
                  </a:cubicBezTo>
                  <a:cubicBezTo>
                    <a:pt x="6116" y="14375"/>
                    <a:pt x="6790" y="14242"/>
                    <a:pt x="6790" y="14242"/>
                  </a:cubicBezTo>
                  <a:cubicBezTo>
                    <a:pt x="7131" y="14174"/>
                    <a:pt x="7615" y="14255"/>
                    <a:pt x="7867" y="14423"/>
                  </a:cubicBezTo>
                  <a:lnTo>
                    <a:pt x="10731" y="16329"/>
                  </a:lnTo>
                  <a:cubicBezTo>
                    <a:pt x="10982" y="16496"/>
                    <a:pt x="11103" y="16818"/>
                    <a:pt x="10999" y="17045"/>
                  </a:cubicBezTo>
                  <a:cubicBezTo>
                    <a:pt x="10999" y="17045"/>
                    <a:pt x="10782" y="17516"/>
                    <a:pt x="10782" y="18000"/>
                  </a:cubicBezTo>
                  <a:cubicBezTo>
                    <a:pt x="10782" y="19988"/>
                    <a:pt x="13204" y="21600"/>
                    <a:pt x="16191" y="21600"/>
                  </a:cubicBezTo>
                  <a:cubicBezTo>
                    <a:pt x="19178" y="21600"/>
                    <a:pt x="21600" y="19988"/>
                    <a:pt x="21600" y="18000"/>
                  </a:cubicBezTo>
                  <a:cubicBezTo>
                    <a:pt x="21599" y="16012"/>
                    <a:pt x="19177" y="14400"/>
                    <a:pt x="16190" y="14400"/>
                  </a:cubicBezTo>
                  <a:close/>
                  <a:moveTo>
                    <a:pt x="16190" y="144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defTabSz="456724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97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7375" y="1704815"/>
            <a:ext cx="5544616" cy="1450218"/>
          </a:xfrm>
          <a:prstGeom prst="rect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5"/>
          <p:cNvSpPr/>
          <p:nvPr/>
        </p:nvSpPr>
        <p:spPr>
          <a:xfrm rot="5400000">
            <a:off x="2588351" y="1499623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28"/>
          <p:cNvSpPr txBox="1"/>
          <p:nvPr/>
        </p:nvSpPr>
        <p:spPr>
          <a:xfrm>
            <a:off x="4763274" y="2091370"/>
            <a:ext cx="475252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点击输入本栏的具体文字，简明扼要的说明分项内容，此为概念图解，请根据您的具体内容酌情修改。详写内容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字号请根据你的内容多少，及演示需要调整大小。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9"/>
          <p:cNvSpPr txBox="1"/>
          <p:nvPr/>
        </p:nvSpPr>
        <p:spPr>
          <a:xfrm>
            <a:off x="2809654" y="2072173"/>
            <a:ext cx="8752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/>
              <a:t>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383159" y="3479112"/>
            <a:ext cx="5544616" cy="1450218"/>
          </a:xfrm>
          <a:prstGeom prst="rect">
            <a:avLst/>
          </a:prstGeom>
          <a:solidFill>
            <a:srgbClr val="D0B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30"/>
          <p:cNvSpPr/>
          <p:nvPr/>
        </p:nvSpPr>
        <p:spPr>
          <a:xfrm rot="16200000" flipH="1">
            <a:off x="8216581" y="3273919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rgbClr val="D0B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8570294" y="3846470"/>
            <a:ext cx="8752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1" spc="300" dirty="0"/>
              <a:t>添加标题</a:t>
            </a:r>
          </a:p>
        </p:txBody>
      </p:sp>
      <p:sp>
        <p:nvSpPr>
          <p:cNvPr id="9" name="TextBox 33"/>
          <p:cNvSpPr txBox="1"/>
          <p:nvPr/>
        </p:nvSpPr>
        <p:spPr>
          <a:xfrm>
            <a:off x="2743199" y="3819500"/>
            <a:ext cx="496855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点击输入本栏的具体文字，简明扼要的说明分项内容，此为概念图解，请根据您的具体内容酌情修改。详写内容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字号请根据你的内容多少，及演示需要调整大小。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5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74" cy="685800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791131" y="1009650"/>
            <a:ext cx="2676525" cy="58483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049579" y="1220053"/>
            <a:ext cx="6311543" cy="4457859"/>
            <a:chOff x="3049579" y="1220053"/>
            <a:chExt cx="6311543" cy="4457859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 rot="287899">
              <a:off x="3049579" y="1220053"/>
              <a:ext cx="6311543" cy="4457859"/>
            </a:xfrm>
            <a:custGeom>
              <a:avLst/>
              <a:gdLst>
                <a:gd name="T0" fmla="*/ 1073 w 1201"/>
                <a:gd name="T1" fmla="*/ 381 h 847"/>
                <a:gd name="T2" fmla="*/ 1098 w 1201"/>
                <a:gd name="T3" fmla="*/ 180 h 847"/>
                <a:gd name="T4" fmla="*/ 1154 w 1201"/>
                <a:gd name="T5" fmla="*/ 160 h 847"/>
                <a:gd name="T6" fmla="*/ 1083 w 1201"/>
                <a:gd name="T7" fmla="*/ 155 h 847"/>
                <a:gd name="T8" fmla="*/ 1078 w 1201"/>
                <a:gd name="T9" fmla="*/ 59 h 847"/>
                <a:gd name="T10" fmla="*/ 1121 w 1201"/>
                <a:gd name="T11" fmla="*/ 79 h 847"/>
                <a:gd name="T12" fmla="*/ 1032 w 1201"/>
                <a:gd name="T13" fmla="*/ 128 h 847"/>
                <a:gd name="T14" fmla="*/ 1020 w 1201"/>
                <a:gd name="T15" fmla="*/ 60 h 847"/>
                <a:gd name="T16" fmla="*/ 1026 w 1201"/>
                <a:gd name="T17" fmla="*/ 101 h 847"/>
                <a:gd name="T18" fmla="*/ 581 w 1201"/>
                <a:gd name="T19" fmla="*/ 102 h 847"/>
                <a:gd name="T20" fmla="*/ 561 w 1201"/>
                <a:gd name="T21" fmla="*/ 5 h 847"/>
                <a:gd name="T22" fmla="*/ 588 w 1201"/>
                <a:gd name="T23" fmla="*/ 74 h 847"/>
                <a:gd name="T24" fmla="*/ 124 w 1201"/>
                <a:gd name="T25" fmla="*/ 183 h 847"/>
                <a:gd name="T26" fmla="*/ 123 w 1201"/>
                <a:gd name="T27" fmla="*/ 141 h 847"/>
                <a:gd name="T28" fmla="*/ 123 w 1201"/>
                <a:gd name="T29" fmla="*/ 210 h 847"/>
                <a:gd name="T30" fmla="*/ 27 w 1201"/>
                <a:gd name="T31" fmla="*/ 178 h 847"/>
                <a:gd name="T32" fmla="*/ 65 w 1201"/>
                <a:gd name="T33" fmla="*/ 150 h 847"/>
                <a:gd name="T34" fmla="*/ 78 w 1201"/>
                <a:gd name="T35" fmla="*/ 246 h 847"/>
                <a:gd name="T36" fmla="*/ 9 w 1201"/>
                <a:gd name="T37" fmla="*/ 263 h 847"/>
                <a:gd name="T38" fmla="*/ 67 w 1201"/>
                <a:gd name="T39" fmla="*/ 273 h 847"/>
                <a:gd name="T40" fmla="*/ 128 w 1201"/>
                <a:gd name="T41" fmla="*/ 466 h 847"/>
                <a:gd name="T42" fmla="*/ 103 w 1201"/>
                <a:gd name="T43" fmla="*/ 667 h 847"/>
                <a:gd name="T44" fmla="*/ 47 w 1201"/>
                <a:gd name="T45" fmla="*/ 687 h 847"/>
                <a:gd name="T46" fmla="*/ 118 w 1201"/>
                <a:gd name="T47" fmla="*/ 691 h 847"/>
                <a:gd name="T48" fmla="*/ 123 w 1201"/>
                <a:gd name="T49" fmla="*/ 788 h 847"/>
                <a:gd name="T50" fmla="*/ 80 w 1201"/>
                <a:gd name="T51" fmla="*/ 767 h 847"/>
                <a:gd name="T52" fmla="*/ 169 w 1201"/>
                <a:gd name="T53" fmla="*/ 719 h 847"/>
                <a:gd name="T54" fmla="*/ 181 w 1201"/>
                <a:gd name="T55" fmla="*/ 787 h 847"/>
                <a:gd name="T56" fmla="*/ 174 w 1201"/>
                <a:gd name="T57" fmla="*/ 745 h 847"/>
                <a:gd name="T58" fmla="*/ 620 w 1201"/>
                <a:gd name="T59" fmla="*/ 745 h 847"/>
                <a:gd name="T60" fmla="*/ 640 w 1201"/>
                <a:gd name="T61" fmla="*/ 842 h 847"/>
                <a:gd name="T62" fmla="*/ 613 w 1201"/>
                <a:gd name="T63" fmla="*/ 773 h 847"/>
                <a:gd name="T64" fmla="*/ 1077 w 1201"/>
                <a:gd name="T65" fmla="*/ 664 h 847"/>
                <a:gd name="T66" fmla="*/ 1078 w 1201"/>
                <a:gd name="T67" fmla="*/ 706 h 847"/>
                <a:gd name="T68" fmla="*/ 1078 w 1201"/>
                <a:gd name="T69" fmla="*/ 637 h 847"/>
                <a:gd name="T70" fmla="*/ 1174 w 1201"/>
                <a:gd name="T71" fmla="*/ 669 h 847"/>
                <a:gd name="T72" fmla="*/ 1136 w 1201"/>
                <a:gd name="T73" fmla="*/ 697 h 847"/>
                <a:gd name="T74" fmla="*/ 1123 w 1201"/>
                <a:gd name="T75" fmla="*/ 601 h 847"/>
                <a:gd name="T76" fmla="*/ 1192 w 1201"/>
                <a:gd name="T77" fmla="*/ 583 h 847"/>
                <a:gd name="T78" fmla="*/ 1134 w 1201"/>
                <a:gd name="T79" fmla="*/ 574 h 847"/>
                <a:gd name="T80" fmla="*/ 1073 w 1201"/>
                <a:gd name="T81" fmla="*/ 38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1" h="847">
                  <a:moveTo>
                    <a:pt x="1073" y="381"/>
                  </a:moveTo>
                  <a:cubicBezTo>
                    <a:pt x="1065" y="291"/>
                    <a:pt x="1086" y="211"/>
                    <a:pt x="1098" y="180"/>
                  </a:cubicBezTo>
                  <a:cubicBezTo>
                    <a:pt x="1111" y="149"/>
                    <a:pt x="1153" y="130"/>
                    <a:pt x="1154" y="160"/>
                  </a:cubicBezTo>
                  <a:cubicBezTo>
                    <a:pt x="1154" y="191"/>
                    <a:pt x="1097" y="173"/>
                    <a:pt x="1083" y="155"/>
                  </a:cubicBezTo>
                  <a:cubicBezTo>
                    <a:pt x="1061" y="129"/>
                    <a:pt x="1059" y="109"/>
                    <a:pt x="1078" y="59"/>
                  </a:cubicBezTo>
                  <a:cubicBezTo>
                    <a:pt x="1098" y="9"/>
                    <a:pt x="1140" y="32"/>
                    <a:pt x="1121" y="79"/>
                  </a:cubicBezTo>
                  <a:cubicBezTo>
                    <a:pt x="1102" y="127"/>
                    <a:pt x="1061" y="141"/>
                    <a:pt x="1032" y="128"/>
                  </a:cubicBezTo>
                  <a:cubicBezTo>
                    <a:pt x="991" y="99"/>
                    <a:pt x="1003" y="61"/>
                    <a:pt x="1020" y="60"/>
                  </a:cubicBezTo>
                  <a:cubicBezTo>
                    <a:pt x="1032" y="60"/>
                    <a:pt x="1048" y="74"/>
                    <a:pt x="1026" y="101"/>
                  </a:cubicBezTo>
                  <a:cubicBezTo>
                    <a:pt x="958" y="209"/>
                    <a:pt x="677" y="155"/>
                    <a:pt x="581" y="102"/>
                  </a:cubicBezTo>
                  <a:cubicBezTo>
                    <a:pt x="510" y="63"/>
                    <a:pt x="533" y="11"/>
                    <a:pt x="561" y="5"/>
                  </a:cubicBezTo>
                  <a:cubicBezTo>
                    <a:pt x="585" y="0"/>
                    <a:pt x="613" y="19"/>
                    <a:pt x="588" y="74"/>
                  </a:cubicBezTo>
                  <a:cubicBezTo>
                    <a:pt x="564" y="141"/>
                    <a:pt x="224" y="291"/>
                    <a:pt x="124" y="183"/>
                  </a:cubicBezTo>
                  <a:cubicBezTo>
                    <a:pt x="98" y="160"/>
                    <a:pt x="111" y="143"/>
                    <a:pt x="123" y="141"/>
                  </a:cubicBezTo>
                  <a:cubicBezTo>
                    <a:pt x="140" y="139"/>
                    <a:pt x="158" y="174"/>
                    <a:pt x="123" y="210"/>
                  </a:cubicBezTo>
                  <a:cubicBezTo>
                    <a:pt x="97" y="228"/>
                    <a:pt x="54" y="222"/>
                    <a:pt x="27" y="178"/>
                  </a:cubicBezTo>
                  <a:cubicBezTo>
                    <a:pt x="0" y="134"/>
                    <a:pt x="37" y="104"/>
                    <a:pt x="65" y="150"/>
                  </a:cubicBezTo>
                  <a:cubicBezTo>
                    <a:pt x="93" y="196"/>
                    <a:pt x="95" y="216"/>
                    <a:pt x="78" y="246"/>
                  </a:cubicBezTo>
                  <a:cubicBezTo>
                    <a:pt x="67" y="265"/>
                    <a:pt x="15" y="293"/>
                    <a:pt x="9" y="263"/>
                  </a:cubicBezTo>
                  <a:cubicBezTo>
                    <a:pt x="4" y="234"/>
                    <a:pt x="49" y="245"/>
                    <a:pt x="67" y="273"/>
                  </a:cubicBezTo>
                  <a:cubicBezTo>
                    <a:pt x="85" y="301"/>
                    <a:pt x="121" y="391"/>
                    <a:pt x="128" y="466"/>
                  </a:cubicBezTo>
                  <a:cubicBezTo>
                    <a:pt x="135" y="544"/>
                    <a:pt x="115" y="636"/>
                    <a:pt x="103" y="667"/>
                  </a:cubicBezTo>
                  <a:cubicBezTo>
                    <a:pt x="90" y="697"/>
                    <a:pt x="48" y="716"/>
                    <a:pt x="47" y="687"/>
                  </a:cubicBezTo>
                  <a:cubicBezTo>
                    <a:pt x="47" y="656"/>
                    <a:pt x="104" y="674"/>
                    <a:pt x="118" y="691"/>
                  </a:cubicBezTo>
                  <a:cubicBezTo>
                    <a:pt x="140" y="718"/>
                    <a:pt x="142" y="737"/>
                    <a:pt x="123" y="788"/>
                  </a:cubicBezTo>
                  <a:cubicBezTo>
                    <a:pt x="103" y="838"/>
                    <a:pt x="61" y="815"/>
                    <a:pt x="80" y="767"/>
                  </a:cubicBezTo>
                  <a:cubicBezTo>
                    <a:pt x="99" y="719"/>
                    <a:pt x="140" y="706"/>
                    <a:pt x="169" y="719"/>
                  </a:cubicBezTo>
                  <a:cubicBezTo>
                    <a:pt x="210" y="748"/>
                    <a:pt x="198" y="786"/>
                    <a:pt x="181" y="787"/>
                  </a:cubicBezTo>
                  <a:cubicBezTo>
                    <a:pt x="169" y="787"/>
                    <a:pt x="153" y="773"/>
                    <a:pt x="174" y="745"/>
                  </a:cubicBezTo>
                  <a:cubicBezTo>
                    <a:pt x="243" y="638"/>
                    <a:pt x="524" y="692"/>
                    <a:pt x="620" y="745"/>
                  </a:cubicBezTo>
                  <a:cubicBezTo>
                    <a:pt x="691" y="784"/>
                    <a:pt x="668" y="836"/>
                    <a:pt x="640" y="842"/>
                  </a:cubicBezTo>
                  <a:cubicBezTo>
                    <a:pt x="616" y="847"/>
                    <a:pt x="588" y="828"/>
                    <a:pt x="613" y="773"/>
                  </a:cubicBezTo>
                  <a:cubicBezTo>
                    <a:pt x="637" y="706"/>
                    <a:pt x="977" y="555"/>
                    <a:pt x="1077" y="664"/>
                  </a:cubicBezTo>
                  <a:cubicBezTo>
                    <a:pt x="1103" y="687"/>
                    <a:pt x="1090" y="704"/>
                    <a:pt x="1078" y="706"/>
                  </a:cubicBezTo>
                  <a:cubicBezTo>
                    <a:pt x="1061" y="708"/>
                    <a:pt x="1043" y="673"/>
                    <a:pt x="1078" y="637"/>
                  </a:cubicBezTo>
                  <a:cubicBezTo>
                    <a:pt x="1104" y="619"/>
                    <a:pt x="1147" y="625"/>
                    <a:pt x="1174" y="669"/>
                  </a:cubicBezTo>
                  <a:cubicBezTo>
                    <a:pt x="1201" y="713"/>
                    <a:pt x="1164" y="743"/>
                    <a:pt x="1136" y="697"/>
                  </a:cubicBezTo>
                  <a:cubicBezTo>
                    <a:pt x="1108" y="650"/>
                    <a:pt x="1106" y="631"/>
                    <a:pt x="1123" y="601"/>
                  </a:cubicBezTo>
                  <a:cubicBezTo>
                    <a:pt x="1134" y="582"/>
                    <a:pt x="1186" y="554"/>
                    <a:pt x="1192" y="583"/>
                  </a:cubicBezTo>
                  <a:cubicBezTo>
                    <a:pt x="1197" y="613"/>
                    <a:pt x="1152" y="602"/>
                    <a:pt x="1134" y="574"/>
                  </a:cubicBezTo>
                  <a:cubicBezTo>
                    <a:pt x="1116" y="546"/>
                    <a:pt x="1080" y="458"/>
                    <a:pt x="1073" y="381"/>
                  </a:cubicBezTo>
                  <a:close/>
                </a:path>
              </a:pathLst>
            </a:custGeom>
            <a:solidFill>
              <a:srgbClr val="CEE0D9"/>
            </a:solidFill>
            <a:ln w="22225" cap="flat">
              <a:solidFill>
                <a:srgbClr val="60381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 rot="287899">
              <a:off x="3681101" y="2002152"/>
              <a:ext cx="5008477" cy="2878503"/>
            </a:xfrm>
            <a:custGeom>
              <a:avLst/>
              <a:gdLst>
                <a:gd name="T0" fmla="*/ 459 w 953"/>
                <a:gd name="T1" fmla="*/ 0 h 547"/>
                <a:gd name="T2" fmla="*/ 0 w 953"/>
                <a:gd name="T3" fmla="*/ 105 h 547"/>
                <a:gd name="T4" fmla="*/ 39 w 953"/>
                <a:gd name="T5" fmla="*/ 529 h 547"/>
                <a:gd name="T6" fmla="*/ 503 w 953"/>
                <a:gd name="T7" fmla="*/ 547 h 547"/>
                <a:gd name="T8" fmla="*/ 953 w 953"/>
                <a:gd name="T9" fmla="*/ 435 h 547"/>
                <a:gd name="T10" fmla="*/ 920 w 953"/>
                <a:gd name="T11" fmla="*/ 20 h 547"/>
                <a:gd name="T12" fmla="*/ 459 w 953"/>
                <a:gd name="T1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547">
                  <a:moveTo>
                    <a:pt x="459" y="0"/>
                  </a:moveTo>
                  <a:cubicBezTo>
                    <a:pt x="440" y="31"/>
                    <a:pt x="290" y="169"/>
                    <a:pt x="0" y="105"/>
                  </a:cubicBezTo>
                  <a:cubicBezTo>
                    <a:pt x="0" y="105"/>
                    <a:pt x="104" y="436"/>
                    <a:pt x="39" y="529"/>
                  </a:cubicBezTo>
                  <a:cubicBezTo>
                    <a:pt x="39" y="529"/>
                    <a:pt x="323" y="413"/>
                    <a:pt x="503" y="547"/>
                  </a:cubicBezTo>
                  <a:cubicBezTo>
                    <a:pt x="503" y="547"/>
                    <a:pt x="689" y="405"/>
                    <a:pt x="953" y="435"/>
                  </a:cubicBezTo>
                  <a:cubicBezTo>
                    <a:pt x="953" y="435"/>
                    <a:pt x="833" y="216"/>
                    <a:pt x="920" y="20"/>
                  </a:cubicBezTo>
                  <a:cubicBezTo>
                    <a:pt x="920" y="20"/>
                    <a:pt x="603" y="159"/>
                    <a:pt x="459" y="0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287899">
              <a:off x="3659786" y="1980772"/>
              <a:ext cx="5055505" cy="2915733"/>
            </a:xfrm>
            <a:custGeom>
              <a:avLst/>
              <a:gdLst>
                <a:gd name="T0" fmla="*/ 459 w 962"/>
                <a:gd name="T1" fmla="*/ 4 h 554"/>
                <a:gd name="T2" fmla="*/ 335 w 962"/>
                <a:gd name="T3" fmla="*/ 90 h 554"/>
                <a:gd name="T4" fmla="*/ 7 w 962"/>
                <a:gd name="T5" fmla="*/ 107 h 554"/>
                <a:gd name="T6" fmla="*/ 1 w 962"/>
                <a:gd name="T7" fmla="*/ 110 h 554"/>
                <a:gd name="T8" fmla="*/ 43 w 962"/>
                <a:gd name="T9" fmla="*/ 283 h 554"/>
                <a:gd name="T10" fmla="*/ 60 w 962"/>
                <a:gd name="T11" fmla="*/ 426 h 554"/>
                <a:gd name="T12" fmla="*/ 39 w 962"/>
                <a:gd name="T13" fmla="*/ 533 h 554"/>
                <a:gd name="T14" fmla="*/ 45 w 962"/>
                <a:gd name="T15" fmla="*/ 535 h 554"/>
                <a:gd name="T16" fmla="*/ 205 w 962"/>
                <a:gd name="T17" fmla="*/ 494 h 554"/>
                <a:gd name="T18" fmla="*/ 504 w 962"/>
                <a:gd name="T19" fmla="*/ 553 h 554"/>
                <a:gd name="T20" fmla="*/ 510 w 962"/>
                <a:gd name="T21" fmla="*/ 553 h 554"/>
                <a:gd name="T22" fmla="*/ 631 w 962"/>
                <a:gd name="T23" fmla="*/ 487 h 554"/>
                <a:gd name="T24" fmla="*/ 956 w 962"/>
                <a:gd name="T25" fmla="*/ 441 h 554"/>
                <a:gd name="T26" fmla="*/ 961 w 962"/>
                <a:gd name="T27" fmla="*/ 437 h 554"/>
                <a:gd name="T28" fmla="*/ 927 w 962"/>
                <a:gd name="T29" fmla="*/ 25 h 554"/>
                <a:gd name="T30" fmla="*/ 922 w 962"/>
                <a:gd name="T31" fmla="*/ 23 h 554"/>
                <a:gd name="T32" fmla="*/ 752 w 962"/>
                <a:gd name="T33" fmla="*/ 71 h 554"/>
                <a:gd name="T34" fmla="*/ 467 w 962"/>
                <a:gd name="T35" fmla="*/ 3 h 554"/>
                <a:gd name="T36" fmla="*/ 460 w 962"/>
                <a:gd name="T37" fmla="*/ 6 h 554"/>
                <a:gd name="T38" fmla="*/ 882 w 962"/>
                <a:gd name="T39" fmla="*/ 43 h 554"/>
                <a:gd name="T40" fmla="*/ 925 w 962"/>
                <a:gd name="T41" fmla="*/ 26 h 554"/>
                <a:gd name="T42" fmla="*/ 920 w 962"/>
                <a:gd name="T43" fmla="*/ 24 h 554"/>
                <a:gd name="T44" fmla="*/ 954 w 962"/>
                <a:gd name="T45" fmla="*/ 440 h 554"/>
                <a:gd name="T46" fmla="*/ 959 w 962"/>
                <a:gd name="T47" fmla="*/ 436 h 554"/>
                <a:gd name="T48" fmla="*/ 529 w 962"/>
                <a:gd name="T49" fmla="*/ 534 h 554"/>
                <a:gd name="T50" fmla="*/ 511 w 962"/>
                <a:gd name="T51" fmla="*/ 545 h 554"/>
                <a:gd name="T52" fmla="*/ 507 w 962"/>
                <a:gd name="T53" fmla="*/ 548 h 554"/>
                <a:gd name="T54" fmla="*/ 506 w 962"/>
                <a:gd name="T55" fmla="*/ 546 h 554"/>
                <a:gd name="T56" fmla="*/ 453 w 962"/>
                <a:gd name="T57" fmla="*/ 516 h 554"/>
                <a:gd name="T58" fmla="*/ 395 w 962"/>
                <a:gd name="T59" fmla="*/ 496 h 554"/>
                <a:gd name="T60" fmla="*/ 171 w 962"/>
                <a:gd name="T61" fmla="*/ 495 h 554"/>
                <a:gd name="T62" fmla="*/ 41 w 962"/>
                <a:gd name="T63" fmla="*/ 531 h 554"/>
                <a:gd name="T64" fmla="*/ 47 w 962"/>
                <a:gd name="T65" fmla="*/ 533 h 554"/>
                <a:gd name="T66" fmla="*/ 63 w 962"/>
                <a:gd name="T67" fmla="*/ 353 h 554"/>
                <a:gd name="T68" fmla="*/ 21 w 962"/>
                <a:gd name="T69" fmla="*/ 152 h 554"/>
                <a:gd name="T70" fmla="*/ 8 w 962"/>
                <a:gd name="T71" fmla="*/ 108 h 554"/>
                <a:gd name="T72" fmla="*/ 2 w 962"/>
                <a:gd name="T73" fmla="*/ 111 h 554"/>
                <a:gd name="T74" fmla="*/ 335 w 962"/>
                <a:gd name="T75" fmla="*/ 95 h 554"/>
                <a:gd name="T76" fmla="*/ 467 w 962"/>
                <a:gd name="T77" fmla="*/ 4 h 554"/>
                <a:gd name="T78" fmla="*/ 459 w 962"/>
                <a:gd name="T79" fmla="*/ 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2" h="554">
                  <a:moveTo>
                    <a:pt x="459" y="4"/>
                  </a:moveTo>
                  <a:cubicBezTo>
                    <a:pt x="434" y="45"/>
                    <a:pt x="378" y="72"/>
                    <a:pt x="335" y="90"/>
                  </a:cubicBezTo>
                  <a:cubicBezTo>
                    <a:pt x="231" y="132"/>
                    <a:pt x="115" y="130"/>
                    <a:pt x="7" y="107"/>
                  </a:cubicBezTo>
                  <a:cubicBezTo>
                    <a:pt x="5" y="106"/>
                    <a:pt x="0" y="107"/>
                    <a:pt x="1" y="110"/>
                  </a:cubicBezTo>
                  <a:cubicBezTo>
                    <a:pt x="18" y="167"/>
                    <a:pt x="32" y="224"/>
                    <a:pt x="43" y="283"/>
                  </a:cubicBezTo>
                  <a:cubicBezTo>
                    <a:pt x="52" y="330"/>
                    <a:pt x="59" y="378"/>
                    <a:pt x="60" y="426"/>
                  </a:cubicBezTo>
                  <a:cubicBezTo>
                    <a:pt x="61" y="461"/>
                    <a:pt x="60" y="502"/>
                    <a:pt x="39" y="533"/>
                  </a:cubicBezTo>
                  <a:cubicBezTo>
                    <a:pt x="37" y="536"/>
                    <a:pt x="43" y="535"/>
                    <a:pt x="45" y="535"/>
                  </a:cubicBezTo>
                  <a:cubicBezTo>
                    <a:pt x="95" y="514"/>
                    <a:pt x="151" y="502"/>
                    <a:pt x="205" y="494"/>
                  </a:cubicBezTo>
                  <a:cubicBezTo>
                    <a:pt x="308" y="480"/>
                    <a:pt x="418" y="490"/>
                    <a:pt x="504" y="553"/>
                  </a:cubicBezTo>
                  <a:cubicBezTo>
                    <a:pt x="506" y="554"/>
                    <a:pt x="509" y="554"/>
                    <a:pt x="510" y="553"/>
                  </a:cubicBezTo>
                  <a:cubicBezTo>
                    <a:pt x="546" y="525"/>
                    <a:pt x="589" y="504"/>
                    <a:pt x="631" y="487"/>
                  </a:cubicBezTo>
                  <a:cubicBezTo>
                    <a:pt x="734" y="445"/>
                    <a:pt x="845" y="429"/>
                    <a:pt x="956" y="441"/>
                  </a:cubicBezTo>
                  <a:cubicBezTo>
                    <a:pt x="958" y="441"/>
                    <a:pt x="962" y="440"/>
                    <a:pt x="961" y="437"/>
                  </a:cubicBezTo>
                  <a:cubicBezTo>
                    <a:pt x="894" y="315"/>
                    <a:pt x="872" y="153"/>
                    <a:pt x="927" y="25"/>
                  </a:cubicBezTo>
                  <a:cubicBezTo>
                    <a:pt x="929" y="21"/>
                    <a:pt x="924" y="22"/>
                    <a:pt x="922" y="23"/>
                  </a:cubicBezTo>
                  <a:cubicBezTo>
                    <a:pt x="868" y="46"/>
                    <a:pt x="810" y="61"/>
                    <a:pt x="752" y="71"/>
                  </a:cubicBezTo>
                  <a:cubicBezTo>
                    <a:pt x="653" y="86"/>
                    <a:pt x="539" y="81"/>
                    <a:pt x="467" y="3"/>
                  </a:cubicBezTo>
                  <a:cubicBezTo>
                    <a:pt x="465" y="0"/>
                    <a:pt x="457" y="3"/>
                    <a:pt x="460" y="6"/>
                  </a:cubicBezTo>
                  <a:cubicBezTo>
                    <a:pt x="565" y="120"/>
                    <a:pt x="751" y="87"/>
                    <a:pt x="882" y="43"/>
                  </a:cubicBezTo>
                  <a:cubicBezTo>
                    <a:pt x="896" y="38"/>
                    <a:pt x="911" y="32"/>
                    <a:pt x="925" y="26"/>
                  </a:cubicBezTo>
                  <a:cubicBezTo>
                    <a:pt x="924" y="26"/>
                    <a:pt x="922" y="25"/>
                    <a:pt x="920" y="24"/>
                  </a:cubicBezTo>
                  <a:cubicBezTo>
                    <a:pt x="864" y="155"/>
                    <a:pt x="887" y="317"/>
                    <a:pt x="954" y="440"/>
                  </a:cubicBezTo>
                  <a:cubicBezTo>
                    <a:pt x="955" y="439"/>
                    <a:pt x="957" y="438"/>
                    <a:pt x="959" y="436"/>
                  </a:cubicBezTo>
                  <a:cubicBezTo>
                    <a:pt x="810" y="420"/>
                    <a:pt x="656" y="454"/>
                    <a:pt x="529" y="534"/>
                  </a:cubicBezTo>
                  <a:cubicBezTo>
                    <a:pt x="523" y="537"/>
                    <a:pt x="517" y="542"/>
                    <a:pt x="511" y="545"/>
                  </a:cubicBezTo>
                  <a:cubicBezTo>
                    <a:pt x="510" y="546"/>
                    <a:pt x="508" y="548"/>
                    <a:pt x="507" y="548"/>
                  </a:cubicBezTo>
                  <a:cubicBezTo>
                    <a:pt x="500" y="550"/>
                    <a:pt x="514" y="550"/>
                    <a:pt x="506" y="546"/>
                  </a:cubicBezTo>
                  <a:cubicBezTo>
                    <a:pt x="488" y="538"/>
                    <a:pt x="471" y="524"/>
                    <a:pt x="453" y="516"/>
                  </a:cubicBezTo>
                  <a:cubicBezTo>
                    <a:pt x="434" y="507"/>
                    <a:pt x="415" y="501"/>
                    <a:pt x="395" y="496"/>
                  </a:cubicBezTo>
                  <a:cubicBezTo>
                    <a:pt x="322" y="478"/>
                    <a:pt x="245" y="481"/>
                    <a:pt x="171" y="495"/>
                  </a:cubicBezTo>
                  <a:cubicBezTo>
                    <a:pt x="127" y="503"/>
                    <a:pt x="83" y="514"/>
                    <a:pt x="41" y="531"/>
                  </a:cubicBezTo>
                  <a:cubicBezTo>
                    <a:pt x="43" y="532"/>
                    <a:pt x="45" y="532"/>
                    <a:pt x="47" y="533"/>
                  </a:cubicBezTo>
                  <a:cubicBezTo>
                    <a:pt x="80" y="484"/>
                    <a:pt x="70" y="409"/>
                    <a:pt x="63" y="353"/>
                  </a:cubicBezTo>
                  <a:cubicBezTo>
                    <a:pt x="54" y="285"/>
                    <a:pt x="39" y="218"/>
                    <a:pt x="21" y="152"/>
                  </a:cubicBezTo>
                  <a:cubicBezTo>
                    <a:pt x="17" y="137"/>
                    <a:pt x="13" y="123"/>
                    <a:pt x="8" y="108"/>
                  </a:cubicBezTo>
                  <a:cubicBezTo>
                    <a:pt x="6" y="109"/>
                    <a:pt x="4" y="110"/>
                    <a:pt x="2" y="111"/>
                  </a:cubicBezTo>
                  <a:cubicBezTo>
                    <a:pt x="112" y="135"/>
                    <a:pt x="229" y="137"/>
                    <a:pt x="335" y="95"/>
                  </a:cubicBezTo>
                  <a:cubicBezTo>
                    <a:pt x="381" y="77"/>
                    <a:pt x="439" y="48"/>
                    <a:pt x="467" y="4"/>
                  </a:cubicBezTo>
                  <a:cubicBezTo>
                    <a:pt x="469" y="1"/>
                    <a:pt x="461" y="1"/>
                    <a:pt x="459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33117" y="1009650"/>
            <a:ext cx="1195387" cy="1185863"/>
            <a:chOff x="7272338" y="868363"/>
            <a:chExt cx="1195387" cy="1185863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7272338" y="868363"/>
              <a:ext cx="992187" cy="925513"/>
            </a:xfrm>
            <a:custGeom>
              <a:avLst/>
              <a:gdLst>
                <a:gd name="T0" fmla="*/ 233 w 233"/>
                <a:gd name="T1" fmla="*/ 96 h 217"/>
                <a:gd name="T2" fmla="*/ 170 w 233"/>
                <a:gd name="T3" fmla="*/ 71 h 217"/>
                <a:gd name="T4" fmla="*/ 24 w 233"/>
                <a:gd name="T5" fmla="*/ 73 h 217"/>
                <a:gd name="T6" fmla="*/ 82 w 233"/>
                <a:gd name="T7" fmla="*/ 198 h 217"/>
                <a:gd name="T8" fmla="*/ 233 w 233"/>
                <a:gd name="T9" fmla="*/ 9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233" y="96"/>
                  </a:moveTo>
                  <a:cubicBezTo>
                    <a:pt x="233" y="96"/>
                    <a:pt x="202" y="95"/>
                    <a:pt x="170" y="71"/>
                  </a:cubicBezTo>
                  <a:cubicBezTo>
                    <a:pt x="137" y="47"/>
                    <a:pt x="48" y="0"/>
                    <a:pt x="24" y="73"/>
                  </a:cubicBezTo>
                  <a:cubicBezTo>
                    <a:pt x="4" y="133"/>
                    <a:pt x="0" y="180"/>
                    <a:pt x="82" y="198"/>
                  </a:cubicBezTo>
                  <a:cubicBezTo>
                    <a:pt x="163" y="217"/>
                    <a:pt x="225" y="150"/>
                    <a:pt x="233" y="96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272338" y="877888"/>
              <a:ext cx="987425" cy="920750"/>
            </a:xfrm>
            <a:custGeom>
              <a:avLst/>
              <a:gdLst>
                <a:gd name="T0" fmla="*/ 232 w 232"/>
                <a:gd name="T1" fmla="*/ 95 h 216"/>
                <a:gd name="T2" fmla="*/ 169 w 232"/>
                <a:gd name="T3" fmla="*/ 70 h 216"/>
                <a:gd name="T4" fmla="*/ 24 w 232"/>
                <a:gd name="T5" fmla="*/ 72 h 216"/>
                <a:gd name="T6" fmla="*/ 81 w 232"/>
                <a:gd name="T7" fmla="*/ 198 h 216"/>
                <a:gd name="T8" fmla="*/ 232 w 232"/>
                <a:gd name="T9" fmla="*/ 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6">
                  <a:moveTo>
                    <a:pt x="232" y="95"/>
                  </a:moveTo>
                  <a:cubicBezTo>
                    <a:pt x="232" y="95"/>
                    <a:pt x="202" y="94"/>
                    <a:pt x="169" y="70"/>
                  </a:cubicBezTo>
                  <a:cubicBezTo>
                    <a:pt x="137" y="47"/>
                    <a:pt x="48" y="0"/>
                    <a:pt x="24" y="72"/>
                  </a:cubicBezTo>
                  <a:cubicBezTo>
                    <a:pt x="4" y="133"/>
                    <a:pt x="0" y="179"/>
                    <a:pt x="81" y="198"/>
                  </a:cubicBezTo>
                  <a:cubicBezTo>
                    <a:pt x="163" y="216"/>
                    <a:pt x="225" y="149"/>
                    <a:pt x="232" y="95"/>
                  </a:cubicBezTo>
                  <a:close/>
                </a:path>
              </a:pathLst>
            </a:cu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488238" y="1146175"/>
              <a:ext cx="68262" cy="63500"/>
            </a:xfrm>
            <a:custGeom>
              <a:avLst/>
              <a:gdLst>
                <a:gd name="T0" fmla="*/ 2 w 16"/>
                <a:gd name="T1" fmla="*/ 4 h 15"/>
                <a:gd name="T2" fmla="*/ 5 w 16"/>
                <a:gd name="T3" fmla="*/ 14 h 15"/>
                <a:gd name="T4" fmla="*/ 14 w 16"/>
                <a:gd name="T5" fmla="*/ 10 h 15"/>
                <a:gd name="T6" fmla="*/ 11 w 16"/>
                <a:gd name="T7" fmla="*/ 1 h 15"/>
                <a:gd name="T8" fmla="*/ 2 w 16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4"/>
                  </a:moveTo>
                  <a:cubicBezTo>
                    <a:pt x="0" y="8"/>
                    <a:pt x="2" y="12"/>
                    <a:pt x="5" y="14"/>
                  </a:cubicBezTo>
                  <a:cubicBezTo>
                    <a:pt x="9" y="15"/>
                    <a:pt x="13" y="14"/>
                    <a:pt x="14" y="10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7523163" y="1704975"/>
              <a:ext cx="46037" cy="349250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740650" y="1725613"/>
              <a:ext cx="20637" cy="328613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693025" y="1222375"/>
              <a:ext cx="68262" cy="65088"/>
            </a:xfrm>
            <a:custGeom>
              <a:avLst/>
              <a:gdLst>
                <a:gd name="T0" fmla="*/ 12 w 16"/>
                <a:gd name="T1" fmla="*/ 0 h 15"/>
                <a:gd name="T2" fmla="*/ 0 w 16"/>
                <a:gd name="T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2" y="0"/>
                    <a:pt x="16" y="15"/>
                    <a:pt x="0" y="5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7685088" y="1260475"/>
              <a:ext cx="63500" cy="68263"/>
            </a:xfrm>
            <a:custGeom>
              <a:avLst/>
              <a:gdLst>
                <a:gd name="T0" fmla="*/ 10 w 15"/>
                <a:gd name="T1" fmla="*/ 0 h 16"/>
                <a:gd name="T2" fmla="*/ 0 w 15"/>
                <a:gd name="T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cubicBezTo>
                    <a:pt x="10" y="0"/>
                    <a:pt x="15" y="16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710488" y="1308100"/>
              <a:ext cx="50800" cy="47625"/>
            </a:xfrm>
            <a:custGeom>
              <a:avLst/>
              <a:gdLst>
                <a:gd name="T0" fmla="*/ 2 w 12"/>
                <a:gd name="T1" fmla="*/ 0 h 11"/>
                <a:gd name="T2" fmla="*/ 0 w 1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6" y="3"/>
                    <a:pt x="12" y="11"/>
                    <a:pt x="0" y="11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7727950" y="1252538"/>
              <a:ext cx="63500" cy="47625"/>
            </a:xfrm>
            <a:custGeom>
              <a:avLst/>
              <a:gdLst>
                <a:gd name="T0" fmla="*/ 4 w 15"/>
                <a:gd name="T1" fmla="*/ 0 h 11"/>
                <a:gd name="T2" fmla="*/ 0 w 15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1">
                  <a:moveTo>
                    <a:pt x="4" y="0"/>
                  </a:moveTo>
                  <a:cubicBezTo>
                    <a:pt x="9" y="3"/>
                    <a:pt x="15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735888" y="1290638"/>
              <a:ext cx="50800" cy="47625"/>
            </a:xfrm>
            <a:custGeom>
              <a:avLst/>
              <a:gdLst>
                <a:gd name="T0" fmla="*/ 4 w 12"/>
                <a:gd name="T1" fmla="*/ 0 h 11"/>
                <a:gd name="T2" fmla="*/ 0 w 12"/>
                <a:gd name="T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7" y="1"/>
                    <a:pt x="12" y="11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761288" y="1257300"/>
              <a:ext cx="30162" cy="30163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0" y="2"/>
                    <a:pt x="7" y="7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7740650" y="1346200"/>
              <a:ext cx="76200" cy="50800"/>
            </a:xfrm>
            <a:custGeom>
              <a:avLst/>
              <a:gdLst>
                <a:gd name="T0" fmla="*/ 0 w 18"/>
                <a:gd name="T1" fmla="*/ 0 h 12"/>
                <a:gd name="T2" fmla="*/ 3 w 18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0" y="0"/>
                    <a:pt x="18" y="12"/>
                    <a:pt x="3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7761288" y="1325563"/>
              <a:ext cx="68262" cy="58738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2" y="0"/>
                    <a:pt x="16" y="14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7769225" y="1274763"/>
              <a:ext cx="47625" cy="7143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cubicBezTo>
                    <a:pt x="11" y="8"/>
                    <a:pt x="11" y="17"/>
                    <a:pt x="0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7808913" y="1308100"/>
              <a:ext cx="46037" cy="50800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7" y="12"/>
                    <a:pt x="11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786688" y="1333500"/>
              <a:ext cx="80962" cy="809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0" y="0"/>
                    <a:pt x="19" y="19"/>
                    <a:pt x="0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7773988" y="1368425"/>
              <a:ext cx="60325" cy="68263"/>
            </a:xfrm>
            <a:custGeom>
              <a:avLst/>
              <a:gdLst>
                <a:gd name="T0" fmla="*/ 9 w 14"/>
                <a:gd name="T1" fmla="*/ 0 h 16"/>
                <a:gd name="T2" fmla="*/ 0 w 14"/>
                <a:gd name="T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6">
                  <a:moveTo>
                    <a:pt x="9" y="0"/>
                  </a:moveTo>
                  <a:cubicBezTo>
                    <a:pt x="13" y="5"/>
                    <a:pt x="14" y="16"/>
                    <a:pt x="0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824788" y="1355725"/>
              <a:ext cx="50800" cy="71438"/>
            </a:xfrm>
            <a:custGeom>
              <a:avLst/>
              <a:gdLst>
                <a:gd name="T0" fmla="*/ 3 w 12"/>
                <a:gd name="T1" fmla="*/ 0 h 17"/>
                <a:gd name="T2" fmla="*/ 0 w 12"/>
                <a:gd name="T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7">
                  <a:moveTo>
                    <a:pt x="3" y="0"/>
                  </a:moveTo>
                  <a:cubicBezTo>
                    <a:pt x="10" y="4"/>
                    <a:pt x="12" y="17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7854950" y="1368425"/>
              <a:ext cx="38100" cy="38100"/>
            </a:xfrm>
            <a:custGeom>
              <a:avLst/>
              <a:gdLst>
                <a:gd name="T0" fmla="*/ 0 w 9"/>
                <a:gd name="T1" fmla="*/ 1 h 9"/>
                <a:gd name="T2" fmla="*/ 7 w 9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cubicBezTo>
                    <a:pt x="0" y="1"/>
                    <a:pt x="9" y="9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7821613" y="1406525"/>
              <a:ext cx="33337" cy="46038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7" y="4"/>
                    <a:pt x="8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7850188" y="1397000"/>
              <a:ext cx="55562" cy="60325"/>
            </a:xfrm>
            <a:custGeom>
              <a:avLst/>
              <a:gdLst>
                <a:gd name="T0" fmla="*/ 3 w 13"/>
                <a:gd name="T1" fmla="*/ 0 h 14"/>
                <a:gd name="T2" fmla="*/ 0 w 13"/>
                <a:gd name="T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cubicBezTo>
                    <a:pt x="13" y="4"/>
                    <a:pt x="10" y="14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7885113" y="1409700"/>
              <a:ext cx="33337" cy="555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8" y="13"/>
                    <a:pt x="8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7880350" y="1439863"/>
              <a:ext cx="34925" cy="30163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8" y="4"/>
                    <a:pt x="3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7280275" y="1098550"/>
              <a:ext cx="111125" cy="158750"/>
            </a:xfrm>
            <a:custGeom>
              <a:avLst/>
              <a:gdLst>
                <a:gd name="T0" fmla="*/ 70 w 70"/>
                <a:gd name="T1" fmla="*/ 38 h 100"/>
                <a:gd name="T2" fmla="*/ 24 w 70"/>
                <a:gd name="T3" fmla="*/ 0 h 100"/>
                <a:gd name="T4" fmla="*/ 43 w 70"/>
                <a:gd name="T5" fmla="*/ 65 h 100"/>
                <a:gd name="T6" fmla="*/ 0 w 70"/>
                <a:gd name="T7" fmla="*/ 81 h 100"/>
                <a:gd name="T8" fmla="*/ 46 w 70"/>
                <a:gd name="T9" fmla="*/ 100 h 100"/>
                <a:gd name="T10" fmla="*/ 70 w 70"/>
                <a:gd name="T11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00">
                  <a:moveTo>
                    <a:pt x="70" y="38"/>
                  </a:moveTo>
                  <a:lnTo>
                    <a:pt x="24" y="0"/>
                  </a:lnTo>
                  <a:lnTo>
                    <a:pt x="43" y="65"/>
                  </a:lnTo>
                  <a:lnTo>
                    <a:pt x="0" y="81"/>
                  </a:lnTo>
                  <a:lnTo>
                    <a:pt x="46" y="100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8196263" y="1047750"/>
              <a:ext cx="271462" cy="234950"/>
            </a:xfrm>
            <a:custGeom>
              <a:avLst/>
              <a:gdLst>
                <a:gd name="T0" fmla="*/ 15 w 64"/>
                <a:gd name="T1" fmla="*/ 55 h 55"/>
                <a:gd name="T2" fmla="*/ 15 w 64"/>
                <a:gd name="T3" fmla="*/ 11 h 55"/>
                <a:gd name="T4" fmla="*/ 5 w 64"/>
                <a:gd name="T5" fmla="*/ 32 h 55"/>
                <a:gd name="T6" fmla="*/ 23 w 64"/>
                <a:gd name="T7" fmla="*/ 33 h 55"/>
                <a:gd name="T8" fmla="*/ 12 w 64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15" y="55"/>
                  </a:moveTo>
                  <a:cubicBezTo>
                    <a:pt x="64" y="48"/>
                    <a:pt x="42" y="0"/>
                    <a:pt x="15" y="11"/>
                  </a:cubicBezTo>
                  <a:cubicBezTo>
                    <a:pt x="6" y="15"/>
                    <a:pt x="0" y="24"/>
                    <a:pt x="5" y="32"/>
                  </a:cubicBezTo>
                  <a:cubicBezTo>
                    <a:pt x="13" y="43"/>
                    <a:pt x="23" y="33"/>
                    <a:pt x="23" y="33"/>
                  </a:cubicBezTo>
                  <a:cubicBezTo>
                    <a:pt x="27" y="30"/>
                    <a:pt x="20" y="17"/>
                    <a:pt x="12" y="25"/>
                  </a:cubicBezTo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195324" y="2418538"/>
            <a:ext cx="19800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04 </a:t>
            </a: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9982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01061" y="1596544"/>
            <a:ext cx="301686" cy="369332"/>
            <a:chOff x="4414857" y="1047485"/>
            <a:chExt cx="301686" cy="369331"/>
          </a:xfrm>
        </p:grpSpPr>
        <p:sp>
          <p:nvSpPr>
            <p:cNvPr id="3" name="椭圆 2"/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solidFill>
              <a:srgbClr val="9EC2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TextBox 13"/>
            <p:cNvSpPr txBox="1"/>
            <p:nvPr/>
          </p:nvSpPr>
          <p:spPr>
            <a:xfrm>
              <a:off x="4414857" y="1047485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01061" y="4730014"/>
            <a:ext cx="301686" cy="369332"/>
            <a:chOff x="4414857" y="1060384"/>
            <a:chExt cx="301686" cy="369331"/>
          </a:xfrm>
        </p:grpSpPr>
        <p:sp>
          <p:nvSpPr>
            <p:cNvPr id="6" name="椭圆 5"/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solidFill>
              <a:srgbClr val="D0BB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16"/>
            <p:cNvSpPr txBox="1"/>
            <p:nvPr/>
          </p:nvSpPr>
          <p:spPr>
            <a:xfrm>
              <a:off x="4414857" y="1060384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21900" y="1630430"/>
            <a:ext cx="2442281" cy="338554"/>
            <a:chOff x="1835696" y="1081371"/>
            <a:chExt cx="2442281" cy="338554"/>
          </a:xfrm>
        </p:grpSpPr>
        <p:sp>
          <p:nvSpPr>
            <p:cNvPr id="9" name="矩形 8"/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solidFill>
              <a:srgbClr val="9EC2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9"/>
            <p:cNvSpPr txBox="1"/>
            <p:nvPr/>
          </p:nvSpPr>
          <p:spPr>
            <a:xfrm>
              <a:off x="2023507" y="108137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培训学习情况一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55386" y="4751001"/>
            <a:ext cx="2442281" cy="338554"/>
            <a:chOff x="1835696" y="1081371"/>
            <a:chExt cx="2442281" cy="338554"/>
          </a:xfrm>
        </p:grpSpPr>
        <p:sp>
          <p:nvSpPr>
            <p:cNvPr id="12" name="矩形 11"/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2"/>
            <p:cNvSpPr txBox="1"/>
            <p:nvPr/>
          </p:nvSpPr>
          <p:spPr>
            <a:xfrm>
              <a:off x="1849335" y="1081371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培训学习情况二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8713" y="2039208"/>
            <a:ext cx="3106017" cy="2624419"/>
            <a:chOff x="4822508" y="1490148"/>
            <a:chExt cx="3106017" cy="2624419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939145" y="2498615"/>
              <a:ext cx="2872742" cy="1615952"/>
            </a:xfrm>
            <a:prstGeom prst="rect">
              <a:avLst/>
            </a:prstGeom>
            <a:solidFill>
              <a:schemeClr val="accent2"/>
            </a:solidFill>
            <a:ln w="38100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4822508" y="1490148"/>
              <a:ext cx="310601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32119" y="2200381"/>
            <a:ext cx="3032063" cy="2639813"/>
            <a:chOff x="1245914" y="1651322"/>
            <a:chExt cx="3032063" cy="2639812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245915" y="1651322"/>
              <a:ext cx="3032062" cy="1704717"/>
            </a:xfrm>
            <a:prstGeom prst="rect">
              <a:avLst/>
            </a:prstGeom>
            <a:solidFill>
              <a:schemeClr val="accent2"/>
            </a:solidFill>
            <a:ln w="38100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1245914" y="3478604"/>
              <a:ext cx="3032063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-3.7037E-6 L -4.44444E-6 0.32778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8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0.27839 L -8.33333E-7 0.04938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>
            <a:off x="2789760" y="1863681"/>
            <a:ext cx="3008921" cy="183769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5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17"/>
          <p:cNvSpPr/>
          <p:nvPr/>
        </p:nvSpPr>
        <p:spPr>
          <a:xfrm>
            <a:off x="2789760" y="3739028"/>
            <a:ext cx="3008921" cy="1356817"/>
          </a:xfrm>
          <a:prstGeom prst="rect">
            <a:avLst/>
          </a:prstGeom>
          <a:solidFill>
            <a:srgbClr val="D0B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5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3064915" y="4083970"/>
            <a:ext cx="2454959" cy="71558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5" name="Rectangle 19"/>
          <p:cNvSpPr/>
          <p:nvPr/>
        </p:nvSpPr>
        <p:spPr>
          <a:xfrm>
            <a:off x="5845259" y="1863681"/>
            <a:ext cx="3008921" cy="1837694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5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20"/>
          <p:cNvSpPr/>
          <p:nvPr/>
        </p:nvSpPr>
        <p:spPr>
          <a:xfrm>
            <a:off x="5845259" y="3739028"/>
            <a:ext cx="3008921" cy="1356817"/>
          </a:xfrm>
          <a:prstGeom prst="rect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5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6120415" y="4083970"/>
            <a:ext cx="2454959" cy="71558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2027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55"/>
          <p:cNvGrpSpPr/>
          <p:nvPr/>
        </p:nvGrpSpPr>
        <p:grpSpPr>
          <a:xfrm>
            <a:off x="2834770" y="2241781"/>
            <a:ext cx="3680804" cy="2120752"/>
            <a:chOff x="803822" y="1016361"/>
            <a:chExt cx="7536357" cy="2044618"/>
          </a:xfrm>
        </p:grpSpPr>
        <p:cxnSp>
          <p:nvCxnSpPr>
            <p:cNvPr id="15" name="Straight Connector 148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49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50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51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52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53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54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79"/>
          <p:cNvGrpSpPr/>
          <p:nvPr/>
        </p:nvGrpSpPr>
        <p:grpSpPr>
          <a:xfrm>
            <a:off x="3157029" y="2638784"/>
            <a:ext cx="482633" cy="482630"/>
            <a:chOff x="846989" y="1401020"/>
            <a:chExt cx="877416" cy="877416"/>
          </a:xfrm>
          <a:effectLst/>
        </p:grpSpPr>
        <p:sp>
          <p:nvSpPr>
            <p:cNvPr id="23" name="Teardrop 101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rgbClr val="9EC2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104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85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</a:p>
          </p:txBody>
        </p:sp>
      </p:grpSp>
      <p:grpSp>
        <p:nvGrpSpPr>
          <p:cNvPr id="25" name="Group 279"/>
          <p:cNvGrpSpPr/>
          <p:nvPr/>
        </p:nvGrpSpPr>
        <p:grpSpPr>
          <a:xfrm>
            <a:off x="3719483" y="1971694"/>
            <a:ext cx="482633" cy="482630"/>
            <a:chOff x="846989" y="1401020"/>
            <a:chExt cx="877416" cy="877416"/>
          </a:xfrm>
          <a:effectLst/>
        </p:grpSpPr>
        <p:sp>
          <p:nvSpPr>
            <p:cNvPr id="26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rgbClr val="D0BB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85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80%</a:t>
              </a:r>
            </a:p>
          </p:txBody>
        </p:sp>
      </p:grpSp>
      <p:grpSp>
        <p:nvGrpSpPr>
          <p:cNvPr id="28" name="Group 279"/>
          <p:cNvGrpSpPr/>
          <p:nvPr/>
        </p:nvGrpSpPr>
        <p:grpSpPr>
          <a:xfrm>
            <a:off x="4381192" y="1731823"/>
            <a:ext cx="482633" cy="482630"/>
            <a:chOff x="846989" y="1401020"/>
            <a:chExt cx="877416" cy="877416"/>
          </a:xfrm>
          <a:effectLst/>
        </p:grpSpPr>
        <p:sp>
          <p:nvSpPr>
            <p:cNvPr id="29" name="Teardrop 117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rgbClr val="9EC2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12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85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31" name="TextBox 64"/>
          <p:cNvSpPr txBox="1"/>
          <p:nvPr/>
        </p:nvSpPr>
        <p:spPr>
          <a:xfrm>
            <a:off x="3183725" y="4464241"/>
            <a:ext cx="436017" cy="15747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853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72"/>
          <p:cNvSpPr txBox="1"/>
          <p:nvPr/>
        </p:nvSpPr>
        <p:spPr>
          <a:xfrm>
            <a:off x="3800176" y="4464241"/>
            <a:ext cx="436017" cy="15747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853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4416626" y="4464241"/>
            <a:ext cx="436017" cy="15747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853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3309157" y="2533862"/>
            <a:ext cx="1296080" cy="181998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D0BBA3"/>
          </a:solidFill>
          <a:ln>
            <a:noFill/>
          </a:ln>
        </p:spPr>
        <p:txBody>
          <a:bodyPr vert="horz" wrap="square" lIns="79406" tIns="39703" rIns="79406" bIns="39703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5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6"/>
          <p:cNvSpPr>
            <a:spLocks/>
          </p:cNvSpPr>
          <p:nvPr/>
        </p:nvSpPr>
        <p:spPr bwMode="auto">
          <a:xfrm>
            <a:off x="4557785" y="2533862"/>
            <a:ext cx="1296080" cy="181998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D0BBA3"/>
          </a:solidFill>
          <a:ln>
            <a:noFill/>
          </a:ln>
        </p:spPr>
        <p:txBody>
          <a:bodyPr vert="horz" wrap="square" lIns="79406" tIns="39703" rIns="79406" bIns="39703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5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2907987" y="3216356"/>
            <a:ext cx="987489" cy="113749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9EC2B3">
              <a:alpha val="70000"/>
            </a:srgbClr>
          </a:solidFill>
          <a:ln>
            <a:noFill/>
          </a:ln>
        </p:spPr>
        <p:txBody>
          <a:bodyPr vert="horz" wrap="square" lIns="79406" tIns="39703" rIns="79406" bIns="39703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5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895477" y="2306364"/>
            <a:ext cx="1458090" cy="2047484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9EC2B3">
              <a:alpha val="70000"/>
            </a:srgbClr>
          </a:solidFill>
          <a:ln>
            <a:noFill/>
          </a:ln>
        </p:spPr>
        <p:txBody>
          <a:bodyPr vert="horz" wrap="square" lIns="79406" tIns="39703" rIns="79406" bIns="39703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5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6"/>
          <p:cNvSpPr>
            <a:spLocks/>
          </p:cNvSpPr>
          <p:nvPr/>
        </p:nvSpPr>
        <p:spPr bwMode="auto">
          <a:xfrm>
            <a:off x="5219495" y="2849948"/>
            <a:ext cx="1296080" cy="150389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rgbClr val="9EC2B3">
              <a:alpha val="70000"/>
            </a:srgbClr>
          </a:solidFill>
          <a:ln>
            <a:noFill/>
          </a:ln>
        </p:spPr>
        <p:txBody>
          <a:bodyPr vert="horz" wrap="square" lIns="79406" tIns="39703" rIns="79406" bIns="39703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56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Group 279"/>
          <p:cNvGrpSpPr/>
          <p:nvPr/>
        </p:nvGrpSpPr>
        <p:grpSpPr>
          <a:xfrm>
            <a:off x="4969906" y="1968801"/>
            <a:ext cx="482633" cy="482629"/>
            <a:chOff x="846989" y="1401020"/>
            <a:chExt cx="877416" cy="877416"/>
          </a:xfrm>
          <a:effectLst/>
        </p:grpSpPr>
        <p:sp>
          <p:nvSpPr>
            <p:cNvPr id="40" name="Teardrop 166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rgbClr val="D0BB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Oval 16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85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grpSp>
        <p:nvGrpSpPr>
          <p:cNvPr id="42" name="Group 279"/>
          <p:cNvGrpSpPr/>
          <p:nvPr/>
        </p:nvGrpSpPr>
        <p:grpSpPr>
          <a:xfrm>
            <a:off x="5630170" y="2258299"/>
            <a:ext cx="482633" cy="482629"/>
            <a:chOff x="846989" y="1401020"/>
            <a:chExt cx="877416" cy="877416"/>
          </a:xfrm>
          <a:effectLst/>
        </p:grpSpPr>
        <p:sp>
          <p:nvSpPr>
            <p:cNvPr id="43" name="Teardrop 17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rgbClr val="9EC2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Oval 17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85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45" name="TextBox 172"/>
          <p:cNvSpPr txBox="1"/>
          <p:nvPr/>
        </p:nvSpPr>
        <p:spPr>
          <a:xfrm>
            <a:off x="5033076" y="4464241"/>
            <a:ext cx="436017" cy="15747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853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173"/>
          <p:cNvSpPr txBox="1"/>
          <p:nvPr/>
        </p:nvSpPr>
        <p:spPr>
          <a:xfrm>
            <a:off x="5649528" y="4464241"/>
            <a:ext cx="436017" cy="15747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5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853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Rectangle 164"/>
          <p:cNvSpPr/>
          <p:nvPr/>
        </p:nvSpPr>
        <p:spPr>
          <a:xfrm>
            <a:off x="9075101" y="4077658"/>
            <a:ext cx="512961" cy="367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1" dirty="0">
                <a:solidFill>
                  <a:srgbClr val="D0BBA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48" name="Rectangle 165"/>
          <p:cNvSpPr/>
          <p:nvPr/>
        </p:nvSpPr>
        <p:spPr>
          <a:xfrm>
            <a:off x="9075101" y="3415948"/>
            <a:ext cx="512961" cy="367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1" dirty="0">
                <a:solidFill>
                  <a:srgbClr val="9EC2B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grpSp>
        <p:nvGrpSpPr>
          <p:cNvPr id="49" name="Group 87"/>
          <p:cNvGrpSpPr/>
          <p:nvPr/>
        </p:nvGrpSpPr>
        <p:grpSpPr>
          <a:xfrm>
            <a:off x="6698709" y="4005876"/>
            <a:ext cx="2228438" cy="468808"/>
            <a:chOff x="609600" y="2841943"/>
            <a:chExt cx="2660838" cy="559774"/>
          </a:xfrm>
          <a:solidFill>
            <a:srgbClr val="D0BBA3"/>
          </a:solidFill>
        </p:grpSpPr>
        <p:grpSp>
          <p:nvGrpSpPr>
            <p:cNvPr id="50" name="Group 184"/>
            <p:cNvGrpSpPr/>
            <p:nvPr/>
          </p:nvGrpSpPr>
          <p:grpSpPr>
            <a:xfrm>
              <a:off x="609600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7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1" name="Group 184"/>
            <p:cNvGrpSpPr/>
            <p:nvPr/>
          </p:nvGrpSpPr>
          <p:grpSpPr>
            <a:xfrm>
              <a:off x="876277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7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2" name="Group 184"/>
            <p:cNvGrpSpPr/>
            <p:nvPr/>
          </p:nvGrpSpPr>
          <p:grpSpPr>
            <a:xfrm>
              <a:off x="1142954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7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3" name="Group 184"/>
            <p:cNvGrpSpPr/>
            <p:nvPr/>
          </p:nvGrpSpPr>
          <p:grpSpPr>
            <a:xfrm>
              <a:off x="1409631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7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4" name="Group 184"/>
            <p:cNvGrpSpPr/>
            <p:nvPr/>
          </p:nvGrpSpPr>
          <p:grpSpPr>
            <a:xfrm>
              <a:off x="1676308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7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5" name="Group 184"/>
            <p:cNvGrpSpPr/>
            <p:nvPr/>
          </p:nvGrpSpPr>
          <p:grpSpPr>
            <a:xfrm>
              <a:off x="1942985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6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Group 184"/>
            <p:cNvGrpSpPr/>
            <p:nvPr/>
          </p:nvGrpSpPr>
          <p:grpSpPr>
            <a:xfrm>
              <a:off x="2209662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6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7" name="Group 184"/>
            <p:cNvGrpSpPr/>
            <p:nvPr/>
          </p:nvGrpSpPr>
          <p:grpSpPr>
            <a:xfrm>
              <a:off x="2476339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6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8" name="Group 184"/>
            <p:cNvGrpSpPr/>
            <p:nvPr/>
          </p:nvGrpSpPr>
          <p:grpSpPr>
            <a:xfrm>
              <a:off x="2743016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6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9" name="Group 184"/>
            <p:cNvGrpSpPr/>
            <p:nvPr/>
          </p:nvGrpSpPr>
          <p:grpSpPr>
            <a:xfrm>
              <a:off x="3009696" y="2841943"/>
              <a:ext cx="260742" cy="559774"/>
              <a:chOff x="6213475" y="1668463"/>
              <a:chExt cx="227013" cy="487362"/>
            </a:xfrm>
            <a:grpFill/>
          </p:grpSpPr>
          <p:sp>
            <p:nvSpPr>
              <p:cNvPr id="6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0" name="Group 212"/>
          <p:cNvGrpSpPr/>
          <p:nvPr/>
        </p:nvGrpSpPr>
        <p:grpSpPr>
          <a:xfrm>
            <a:off x="6730713" y="3349776"/>
            <a:ext cx="2155140" cy="496148"/>
            <a:chOff x="5932686" y="2855964"/>
            <a:chExt cx="2449314" cy="563870"/>
          </a:xfrm>
          <a:solidFill>
            <a:srgbClr val="9EC2B3"/>
          </a:solidFill>
        </p:grpSpPr>
        <p:grpSp>
          <p:nvGrpSpPr>
            <p:cNvPr id="81" name="Group 179"/>
            <p:cNvGrpSpPr/>
            <p:nvPr/>
          </p:nvGrpSpPr>
          <p:grpSpPr>
            <a:xfrm>
              <a:off x="5932686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10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2" name="Group 179"/>
            <p:cNvGrpSpPr/>
            <p:nvPr/>
          </p:nvGrpSpPr>
          <p:grpSpPr>
            <a:xfrm>
              <a:off x="6180352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10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3" name="Group 179"/>
            <p:cNvGrpSpPr/>
            <p:nvPr/>
          </p:nvGrpSpPr>
          <p:grpSpPr>
            <a:xfrm>
              <a:off x="6428018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10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4" name="Group 179"/>
            <p:cNvGrpSpPr/>
            <p:nvPr/>
          </p:nvGrpSpPr>
          <p:grpSpPr>
            <a:xfrm>
              <a:off x="6675684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10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5" name="Group 179"/>
            <p:cNvGrpSpPr/>
            <p:nvPr/>
          </p:nvGrpSpPr>
          <p:grpSpPr>
            <a:xfrm>
              <a:off x="6923350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6" name="Group 179"/>
            <p:cNvGrpSpPr/>
            <p:nvPr/>
          </p:nvGrpSpPr>
          <p:grpSpPr>
            <a:xfrm>
              <a:off x="7171017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7" name="Group 179"/>
            <p:cNvGrpSpPr/>
            <p:nvPr/>
          </p:nvGrpSpPr>
          <p:grpSpPr>
            <a:xfrm>
              <a:off x="7418683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8" name="Group 179"/>
            <p:cNvGrpSpPr/>
            <p:nvPr/>
          </p:nvGrpSpPr>
          <p:grpSpPr>
            <a:xfrm>
              <a:off x="7666349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9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9" name="Group 179"/>
            <p:cNvGrpSpPr/>
            <p:nvPr/>
          </p:nvGrpSpPr>
          <p:grpSpPr>
            <a:xfrm>
              <a:off x="7914015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0" name="Group 179"/>
            <p:cNvGrpSpPr/>
            <p:nvPr/>
          </p:nvGrpSpPr>
          <p:grpSpPr>
            <a:xfrm>
              <a:off x="8161679" y="2855964"/>
              <a:ext cx="220321" cy="563870"/>
              <a:chOff x="5054600" y="1652588"/>
              <a:chExt cx="187325" cy="479424"/>
            </a:xfrm>
            <a:grpFill/>
          </p:grpSpPr>
          <p:sp>
            <p:nvSpPr>
              <p:cNvPr id="9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56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228"/>
          <p:cNvSpPr txBox="1"/>
          <p:nvPr/>
        </p:nvSpPr>
        <p:spPr>
          <a:xfrm>
            <a:off x="7225508" y="2192685"/>
            <a:ext cx="2508454" cy="315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9407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5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569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5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112" name="TextBox 229"/>
          <p:cNvSpPr txBox="1"/>
          <p:nvPr/>
        </p:nvSpPr>
        <p:spPr>
          <a:xfrm>
            <a:off x="6716211" y="1943403"/>
            <a:ext cx="1339490" cy="1838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9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99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Rectangle 230"/>
          <p:cNvSpPr/>
          <p:nvPr/>
        </p:nvSpPr>
        <p:spPr>
          <a:xfrm>
            <a:off x="6700780" y="2185832"/>
            <a:ext cx="512961" cy="3676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114" name="TextBox 231"/>
          <p:cNvSpPr txBox="1"/>
          <p:nvPr/>
        </p:nvSpPr>
        <p:spPr>
          <a:xfrm>
            <a:off x="6700779" y="2724960"/>
            <a:ext cx="3033183" cy="420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9407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5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569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5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569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5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</p:spTree>
    <p:extLst>
      <p:ext uri="{BB962C8B-B14F-4D97-AF65-F5344CB8AC3E}">
        <p14:creationId xmlns:p14="http://schemas.microsoft.com/office/powerpoint/2010/main" val="37665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45" grpId="0"/>
      <p:bldP spid="46" grpId="0"/>
      <p:bldP spid="47" grpId="0"/>
      <p:bldP spid="48" grpId="0"/>
      <p:bldP spid="111" grpId="0"/>
      <p:bldP spid="112" grpId="0"/>
      <p:bldP spid="113" grpId="0"/>
      <p:bldP spid="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28563" y="2555965"/>
            <a:ext cx="2932747" cy="682467"/>
            <a:chOff x="2828563" y="2555965"/>
            <a:chExt cx="2932747" cy="682467"/>
          </a:xfrm>
        </p:grpSpPr>
        <p:sp>
          <p:nvSpPr>
            <p:cNvPr id="3" name="矩形 2"/>
            <p:cNvSpPr/>
            <p:nvPr/>
          </p:nvSpPr>
          <p:spPr>
            <a:xfrm>
              <a:off x="2828563" y="2595494"/>
              <a:ext cx="642937" cy="642938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任意多边形 20"/>
            <p:cNvSpPr>
              <a:spLocks noChangeAspect="1"/>
            </p:cNvSpPr>
            <p:nvPr/>
          </p:nvSpPr>
          <p:spPr>
            <a:xfrm>
              <a:off x="2994774" y="2782184"/>
              <a:ext cx="310039" cy="270034"/>
            </a:xfrm>
            <a:custGeom>
              <a:avLst/>
              <a:gdLst>
                <a:gd name="connsiteX0" fmla="*/ 2136838 w 4244134"/>
                <a:gd name="connsiteY0" fmla="*/ 2537631 h 3693319"/>
                <a:gd name="connsiteX1" fmla="*/ 2299844 w 4244134"/>
                <a:gd name="connsiteY1" fmla="*/ 2700637 h 3693319"/>
                <a:gd name="connsiteX2" fmla="*/ 2462850 w 4244134"/>
                <a:gd name="connsiteY2" fmla="*/ 2537631 h 3693319"/>
                <a:gd name="connsiteX3" fmla="*/ 616723 w 4244134"/>
                <a:gd name="connsiteY3" fmla="*/ 1748051 h 3693319"/>
                <a:gd name="connsiteX4" fmla="*/ 2488723 w 4244134"/>
                <a:gd name="connsiteY4" fmla="*/ 1748051 h 3693319"/>
                <a:gd name="connsiteX5" fmla="*/ 2488723 w 4244134"/>
                <a:gd name="connsiteY5" fmla="*/ 1884677 h 3693319"/>
                <a:gd name="connsiteX6" fmla="*/ 616723 w 4244134"/>
                <a:gd name="connsiteY6" fmla="*/ 1884677 h 3693319"/>
                <a:gd name="connsiteX7" fmla="*/ 616723 w 4244134"/>
                <a:gd name="connsiteY7" fmla="*/ 1421574 h 3693319"/>
                <a:gd name="connsiteX8" fmla="*/ 2488723 w 4244134"/>
                <a:gd name="connsiteY8" fmla="*/ 1421574 h 3693319"/>
                <a:gd name="connsiteX9" fmla="*/ 2488723 w 4244134"/>
                <a:gd name="connsiteY9" fmla="*/ 1558200 h 3693319"/>
                <a:gd name="connsiteX10" fmla="*/ 616723 w 4244134"/>
                <a:gd name="connsiteY10" fmla="*/ 1558200 h 3693319"/>
                <a:gd name="connsiteX11" fmla="*/ 616723 w 4244134"/>
                <a:gd name="connsiteY11" fmla="*/ 1095097 h 3693319"/>
                <a:gd name="connsiteX12" fmla="*/ 2488723 w 4244134"/>
                <a:gd name="connsiteY12" fmla="*/ 1095097 h 3693319"/>
                <a:gd name="connsiteX13" fmla="*/ 2488723 w 4244134"/>
                <a:gd name="connsiteY13" fmla="*/ 1231723 h 3693319"/>
                <a:gd name="connsiteX14" fmla="*/ 616723 w 4244134"/>
                <a:gd name="connsiteY14" fmla="*/ 1231723 h 3693319"/>
                <a:gd name="connsiteX15" fmla="*/ 204718 w 4244134"/>
                <a:gd name="connsiteY15" fmla="*/ 204718 h 3693319"/>
                <a:gd name="connsiteX16" fmla="*/ 204718 w 4244134"/>
                <a:gd name="connsiteY16" fmla="*/ 3488601 h 3693319"/>
                <a:gd name="connsiteX17" fmla="*/ 2907082 w 4244134"/>
                <a:gd name="connsiteY17" fmla="*/ 3488601 h 3693319"/>
                <a:gd name="connsiteX18" fmla="*/ 2907082 w 4244134"/>
                <a:gd name="connsiteY18" fmla="*/ 3096000 h 3693319"/>
                <a:gd name="connsiteX19" fmla="*/ 2907082 w 4244134"/>
                <a:gd name="connsiteY19" fmla="*/ 2973318 h 3693319"/>
                <a:gd name="connsiteX20" fmla="*/ 2907082 w 4244134"/>
                <a:gd name="connsiteY20" fmla="*/ 2619924 h 3693319"/>
                <a:gd name="connsiteX21" fmla="*/ 2302633 w 4244134"/>
                <a:gd name="connsiteY21" fmla="*/ 3224372 h 3693319"/>
                <a:gd name="connsiteX22" fmla="*/ 2288873 w 4244134"/>
                <a:gd name="connsiteY22" fmla="*/ 3210611 h 3693319"/>
                <a:gd name="connsiteX23" fmla="*/ 2286083 w 4244134"/>
                <a:gd name="connsiteY23" fmla="*/ 3213400 h 3693319"/>
                <a:gd name="connsiteX24" fmla="*/ 1610314 w 4244134"/>
                <a:gd name="connsiteY24" fmla="*/ 2537631 h 3693319"/>
                <a:gd name="connsiteX25" fmla="*/ 616723 w 4244134"/>
                <a:gd name="connsiteY25" fmla="*/ 2537631 h 3693319"/>
                <a:gd name="connsiteX26" fmla="*/ 616723 w 4244134"/>
                <a:gd name="connsiteY26" fmla="*/ 2401005 h 3693319"/>
                <a:gd name="connsiteX27" fmla="*/ 1473688 w 4244134"/>
                <a:gd name="connsiteY27" fmla="*/ 2401005 h 3693319"/>
                <a:gd name="connsiteX28" fmla="*/ 1340342 w 4244134"/>
                <a:gd name="connsiteY28" fmla="*/ 2267659 h 3693319"/>
                <a:gd name="connsiteX29" fmla="*/ 1396846 w 4244134"/>
                <a:gd name="connsiteY29" fmla="*/ 2211154 h 3693319"/>
                <a:gd name="connsiteX30" fmla="*/ 616723 w 4244134"/>
                <a:gd name="connsiteY30" fmla="*/ 2211154 h 3693319"/>
                <a:gd name="connsiteX31" fmla="*/ 616723 w 4244134"/>
                <a:gd name="connsiteY31" fmla="*/ 2074528 h 3693319"/>
                <a:gd name="connsiteX32" fmla="*/ 1533472 w 4244134"/>
                <a:gd name="connsiteY32" fmla="*/ 2074528 h 3693319"/>
                <a:gd name="connsiteX33" fmla="*/ 1603604 w 4244134"/>
                <a:gd name="connsiteY33" fmla="*/ 2004396 h 3693319"/>
                <a:gd name="connsiteX34" fmla="*/ 1673735 w 4244134"/>
                <a:gd name="connsiteY34" fmla="*/ 2074528 h 3693319"/>
                <a:gd name="connsiteX35" fmla="*/ 2488723 w 4244134"/>
                <a:gd name="connsiteY35" fmla="*/ 2074528 h 3693319"/>
                <a:gd name="connsiteX36" fmla="*/ 2488723 w 4244134"/>
                <a:gd name="connsiteY36" fmla="*/ 2211154 h 3693319"/>
                <a:gd name="connsiteX37" fmla="*/ 1810361 w 4244134"/>
                <a:gd name="connsiteY37" fmla="*/ 2211154 h 3693319"/>
                <a:gd name="connsiteX38" fmla="*/ 2000212 w 4244134"/>
                <a:gd name="connsiteY38" fmla="*/ 2401005 h 3693319"/>
                <a:gd name="connsiteX39" fmla="*/ 2488723 w 4244134"/>
                <a:gd name="connsiteY39" fmla="*/ 2401005 h 3693319"/>
                <a:gd name="connsiteX40" fmla="*/ 2488723 w 4244134"/>
                <a:gd name="connsiteY40" fmla="*/ 2511758 h 3693319"/>
                <a:gd name="connsiteX41" fmla="*/ 2907082 w 4244134"/>
                <a:gd name="connsiteY41" fmla="*/ 2093399 h 3693319"/>
                <a:gd name="connsiteX42" fmla="*/ 2907082 w 4244134"/>
                <a:gd name="connsiteY42" fmla="*/ 204718 h 3693319"/>
                <a:gd name="connsiteX43" fmla="*/ 0 w 4244134"/>
                <a:gd name="connsiteY43" fmla="*/ 0 h 3693319"/>
                <a:gd name="connsiteX44" fmla="*/ 204718 w 4244134"/>
                <a:gd name="connsiteY44" fmla="*/ 0 h 3693319"/>
                <a:gd name="connsiteX45" fmla="*/ 204718 w 4244134"/>
                <a:gd name="connsiteY45" fmla="*/ 1 h 3693319"/>
                <a:gd name="connsiteX46" fmla="*/ 2907082 w 4244134"/>
                <a:gd name="connsiteY46" fmla="*/ 1 h 3693319"/>
                <a:gd name="connsiteX47" fmla="*/ 2907082 w 4244134"/>
                <a:gd name="connsiteY47" fmla="*/ 0 h 3693319"/>
                <a:gd name="connsiteX48" fmla="*/ 3111799 w 4244134"/>
                <a:gd name="connsiteY48" fmla="*/ 0 h 3693319"/>
                <a:gd name="connsiteX49" fmla="*/ 3111799 w 4244134"/>
                <a:gd name="connsiteY49" fmla="*/ 1888682 h 3693319"/>
                <a:gd name="connsiteX50" fmla="*/ 3980872 w 4244134"/>
                <a:gd name="connsiteY50" fmla="*/ 1019609 h 3693319"/>
                <a:gd name="connsiteX51" fmla="*/ 4244134 w 4244134"/>
                <a:gd name="connsiteY51" fmla="*/ 1282871 h 3693319"/>
                <a:gd name="connsiteX52" fmla="*/ 3111799 w 4244134"/>
                <a:gd name="connsiteY52" fmla="*/ 2415207 h 3693319"/>
                <a:gd name="connsiteX53" fmla="*/ 3111799 w 4244134"/>
                <a:gd name="connsiteY53" fmla="*/ 2973318 h 3693319"/>
                <a:gd name="connsiteX54" fmla="*/ 3111799 w 4244134"/>
                <a:gd name="connsiteY54" fmla="*/ 3096000 h 3693319"/>
                <a:gd name="connsiteX55" fmla="*/ 3111799 w 4244134"/>
                <a:gd name="connsiteY55" fmla="*/ 3693319 h 3693319"/>
                <a:gd name="connsiteX56" fmla="*/ 2907082 w 4244134"/>
                <a:gd name="connsiteY56" fmla="*/ 3693319 h 3693319"/>
                <a:gd name="connsiteX57" fmla="*/ 2907082 w 4244134"/>
                <a:gd name="connsiteY57" fmla="*/ 3693318 h 3693319"/>
                <a:gd name="connsiteX58" fmla="*/ 1 w 4244134"/>
                <a:gd name="connsiteY58" fmla="*/ 3693318 h 3693319"/>
                <a:gd name="connsiteX59" fmla="*/ 1 w 4244134"/>
                <a:gd name="connsiteY59" fmla="*/ 3636000 h 3693319"/>
                <a:gd name="connsiteX60" fmla="*/ 0 w 4244134"/>
                <a:gd name="connsiteY60" fmla="*/ 3636000 h 369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44134" h="3693319">
                  <a:moveTo>
                    <a:pt x="2136838" y="2537631"/>
                  </a:moveTo>
                  <a:lnTo>
                    <a:pt x="2299844" y="2700637"/>
                  </a:lnTo>
                  <a:lnTo>
                    <a:pt x="2462850" y="2537631"/>
                  </a:lnTo>
                  <a:close/>
                  <a:moveTo>
                    <a:pt x="616723" y="1748051"/>
                  </a:moveTo>
                  <a:lnTo>
                    <a:pt x="2488723" y="1748051"/>
                  </a:lnTo>
                  <a:lnTo>
                    <a:pt x="2488723" y="1884677"/>
                  </a:lnTo>
                  <a:lnTo>
                    <a:pt x="616723" y="1884677"/>
                  </a:lnTo>
                  <a:close/>
                  <a:moveTo>
                    <a:pt x="616723" y="1421574"/>
                  </a:moveTo>
                  <a:lnTo>
                    <a:pt x="2488723" y="1421574"/>
                  </a:lnTo>
                  <a:lnTo>
                    <a:pt x="2488723" y="1558200"/>
                  </a:lnTo>
                  <a:lnTo>
                    <a:pt x="616723" y="1558200"/>
                  </a:lnTo>
                  <a:close/>
                  <a:moveTo>
                    <a:pt x="616723" y="1095097"/>
                  </a:moveTo>
                  <a:lnTo>
                    <a:pt x="2488723" y="1095097"/>
                  </a:lnTo>
                  <a:lnTo>
                    <a:pt x="2488723" y="1231723"/>
                  </a:lnTo>
                  <a:lnTo>
                    <a:pt x="616723" y="1231723"/>
                  </a:lnTo>
                  <a:close/>
                  <a:moveTo>
                    <a:pt x="204718" y="204718"/>
                  </a:moveTo>
                  <a:lnTo>
                    <a:pt x="204718" y="3488601"/>
                  </a:lnTo>
                  <a:lnTo>
                    <a:pt x="2907082" y="3488601"/>
                  </a:lnTo>
                  <a:lnTo>
                    <a:pt x="2907082" y="3096000"/>
                  </a:lnTo>
                  <a:lnTo>
                    <a:pt x="2907082" y="2973318"/>
                  </a:lnTo>
                  <a:lnTo>
                    <a:pt x="2907082" y="2619924"/>
                  </a:lnTo>
                  <a:lnTo>
                    <a:pt x="2302633" y="3224372"/>
                  </a:lnTo>
                  <a:lnTo>
                    <a:pt x="2288873" y="3210611"/>
                  </a:lnTo>
                  <a:lnTo>
                    <a:pt x="2286083" y="3213400"/>
                  </a:lnTo>
                  <a:lnTo>
                    <a:pt x="1610314" y="2537631"/>
                  </a:lnTo>
                  <a:lnTo>
                    <a:pt x="616723" y="2537631"/>
                  </a:lnTo>
                  <a:lnTo>
                    <a:pt x="616723" y="2401005"/>
                  </a:lnTo>
                  <a:lnTo>
                    <a:pt x="1473688" y="2401005"/>
                  </a:lnTo>
                  <a:lnTo>
                    <a:pt x="1340342" y="2267659"/>
                  </a:lnTo>
                  <a:lnTo>
                    <a:pt x="1396846" y="2211154"/>
                  </a:lnTo>
                  <a:lnTo>
                    <a:pt x="616723" y="2211154"/>
                  </a:lnTo>
                  <a:lnTo>
                    <a:pt x="616723" y="2074528"/>
                  </a:lnTo>
                  <a:lnTo>
                    <a:pt x="1533472" y="2074528"/>
                  </a:lnTo>
                  <a:lnTo>
                    <a:pt x="1603604" y="2004396"/>
                  </a:lnTo>
                  <a:lnTo>
                    <a:pt x="1673735" y="2074528"/>
                  </a:lnTo>
                  <a:lnTo>
                    <a:pt x="2488723" y="2074528"/>
                  </a:lnTo>
                  <a:lnTo>
                    <a:pt x="2488723" y="2211154"/>
                  </a:lnTo>
                  <a:lnTo>
                    <a:pt x="1810361" y="2211154"/>
                  </a:lnTo>
                  <a:lnTo>
                    <a:pt x="2000212" y="2401005"/>
                  </a:lnTo>
                  <a:lnTo>
                    <a:pt x="2488723" y="2401005"/>
                  </a:lnTo>
                  <a:lnTo>
                    <a:pt x="2488723" y="2511758"/>
                  </a:lnTo>
                  <a:lnTo>
                    <a:pt x="2907082" y="2093399"/>
                  </a:lnTo>
                  <a:lnTo>
                    <a:pt x="2907082" y="204718"/>
                  </a:lnTo>
                  <a:close/>
                  <a:moveTo>
                    <a:pt x="0" y="0"/>
                  </a:moveTo>
                  <a:lnTo>
                    <a:pt x="204718" y="0"/>
                  </a:lnTo>
                  <a:lnTo>
                    <a:pt x="204718" y="1"/>
                  </a:lnTo>
                  <a:lnTo>
                    <a:pt x="2907082" y="1"/>
                  </a:lnTo>
                  <a:lnTo>
                    <a:pt x="2907082" y="0"/>
                  </a:lnTo>
                  <a:lnTo>
                    <a:pt x="3111799" y="0"/>
                  </a:lnTo>
                  <a:lnTo>
                    <a:pt x="3111799" y="1888682"/>
                  </a:lnTo>
                  <a:lnTo>
                    <a:pt x="3980872" y="1019609"/>
                  </a:lnTo>
                  <a:lnTo>
                    <a:pt x="4244134" y="1282871"/>
                  </a:lnTo>
                  <a:lnTo>
                    <a:pt x="3111799" y="2415207"/>
                  </a:lnTo>
                  <a:lnTo>
                    <a:pt x="3111799" y="2973318"/>
                  </a:lnTo>
                  <a:lnTo>
                    <a:pt x="3111799" y="3096000"/>
                  </a:lnTo>
                  <a:lnTo>
                    <a:pt x="3111799" y="3693319"/>
                  </a:lnTo>
                  <a:lnTo>
                    <a:pt x="2907082" y="3693319"/>
                  </a:lnTo>
                  <a:lnTo>
                    <a:pt x="2907082" y="3693318"/>
                  </a:lnTo>
                  <a:lnTo>
                    <a:pt x="1" y="3693318"/>
                  </a:lnTo>
                  <a:lnTo>
                    <a:pt x="1" y="3636000"/>
                  </a:lnTo>
                  <a:lnTo>
                    <a:pt x="0" y="3636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570084" y="2555965"/>
              <a:ext cx="2191226" cy="578644"/>
              <a:chOff x="3492" y="3371"/>
              <a:chExt cx="4601" cy="121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492" y="3371"/>
                <a:ext cx="4601" cy="1215"/>
                <a:chOff x="4765" y="3001"/>
                <a:chExt cx="4601" cy="1215"/>
              </a:xfrm>
            </p:grpSpPr>
            <p:sp>
              <p:nvSpPr>
                <p:cNvPr id="8" name="淘宝店chenying0907出品 43"/>
                <p:cNvSpPr/>
                <p:nvPr/>
              </p:nvSpPr>
              <p:spPr>
                <a:xfrm>
                  <a:off x="4765" y="3537"/>
                  <a:ext cx="4601" cy="6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spcAft>
                      <a:spcPts val="450"/>
                    </a:spcAft>
                  </a:pPr>
                  <a:r>
                    <a:rPr lang="zh-CN" altLang="en-US" sz="750" dirty="0">
                      <a:solidFill>
                        <a:schemeClr val="bg1">
                          <a:lumMod val="50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altLang="zh-CN" sz="750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淘宝店chenying0907出品 44"/>
                <p:cNvSpPr/>
                <p:nvPr/>
              </p:nvSpPr>
              <p:spPr>
                <a:xfrm>
                  <a:off x="4772" y="3001"/>
                  <a:ext cx="1630" cy="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Add Title </a:t>
                  </a: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V="1">
                <a:off x="3695" y="3880"/>
                <a:ext cx="533" cy="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rgbClr val="F392A9"/>
              </a:lnRef>
              <a:fillRef idx="0">
                <a:srgbClr val="F392A9"/>
              </a:fillRef>
              <a:effectRef idx="0">
                <a:srgbClr val="F392A9"/>
              </a:effectRef>
              <a:fontRef idx="minor">
                <a:sysClr val="windowText" lastClr="000000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2828563" y="3702775"/>
            <a:ext cx="2907506" cy="642938"/>
            <a:chOff x="2828563" y="3702775"/>
            <a:chExt cx="2907506" cy="642938"/>
          </a:xfrm>
        </p:grpSpPr>
        <p:sp>
          <p:nvSpPr>
            <p:cNvPr id="11" name="矩形 10"/>
            <p:cNvSpPr/>
            <p:nvPr/>
          </p:nvSpPr>
          <p:spPr>
            <a:xfrm>
              <a:off x="2828563" y="3702775"/>
              <a:ext cx="642937" cy="642938"/>
            </a:xfrm>
            <a:prstGeom prst="rect">
              <a:avLst/>
            </a:prstGeom>
            <a:solidFill>
              <a:srgbClr val="9EC2B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任意多边形 21"/>
            <p:cNvSpPr>
              <a:spLocks noChangeAspect="1"/>
            </p:cNvSpPr>
            <p:nvPr/>
          </p:nvSpPr>
          <p:spPr>
            <a:xfrm>
              <a:off x="3007633" y="3889465"/>
              <a:ext cx="273367" cy="270034"/>
            </a:xfrm>
            <a:custGeom>
              <a:avLst/>
              <a:gdLst>
                <a:gd name="connsiteX0" fmla="*/ 3577275 w 5691115"/>
                <a:gd name="connsiteY0" fmla="*/ 3207225 h 5622876"/>
                <a:gd name="connsiteX1" fmla="*/ 3268639 w 5691115"/>
                <a:gd name="connsiteY1" fmla="*/ 3515861 h 5622876"/>
                <a:gd name="connsiteX2" fmla="*/ 3268639 w 5691115"/>
                <a:gd name="connsiteY2" fmla="*/ 5089053 h 5622876"/>
                <a:gd name="connsiteX3" fmla="*/ 3577275 w 5691115"/>
                <a:gd name="connsiteY3" fmla="*/ 5397689 h 5622876"/>
                <a:gd name="connsiteX4" fmla="*/ 5150467 w 5691115"/>
                <a:gd name="connsiteY4" fmla="*/ 5397689 h 5622876"/>
                <a:gd name="connsiteX5" fmla="*/ 5459103 w 5691115"/>
                <a:gd name="connsiteY5" fmla="*/ 5089053 h 5622876"/>
                <a:gd name="connsiteX6" fmla="*/ 5459103 w 5691115"/>
                <a:gd name="connsiteY6" fmla="*/ 3515861 h 5622876"/>
                <a:gd name="connsiteX7" fmla="*/ 5150467 w 5691115"/>
                <a:gd name="connsiteY7" fmla="*/ 3207225 h 5622876"/>
                <a:gd name="connsiteX8" fmla="*/ 533824 w 5691115"/>
                <a:gd name="connsiteY8" fmla="*/ 3207225 h 5622876"/>
                <a:gd name="connsiteX9" fmla="*/ 225188 w 5691115"/>
                <a:gd name="connsiteY9" fmla="*/ 3515861 h 5622876"/>
                <a:gd name="connsiteX10" fmla="*/ 225188 w 5691115"/>
                <a:gd name="connsiteY10" fmla="*/ 5089053 h 5622876"/>
                <a:gd name="connsiteX11" fmla="*/ 533824 w 5691115"/>
                <a:gd name="connsiteY11" fmla="*/ 5397689 h 5622876"/>
                <a:gd name="connsiteX12" fmla="*/ 2107016 w 5691115"/>
                <a:gd name="connsiteY12" fmla="*/ 5397689 h 5622876"/>
                <a:gd name="connsiteX13" fmla="*/ 2415652 w 5691115"/>
                <a:gd name="connsiteY13" fmla="*/ 5089053 h 5622876"/>
                <a:gd name="connsiteX14" fmla="*/ 2415652 w 5691115"/>
                <a:gd name="connsiteY14" fmla="*/ 3515861 h 5622876"/>
                <a:gd name="connsiteX15" fmla="*/ 2107016 w 5691115"/>
                <a:gd name="connsiteY15" fmla="*/ 3207225 h 5622876"/>
                <a:gd name="connsiteX16" fmla="*/ 3416507 w 5691115"/>
                <a:gd name="connsiteY16" fmla="*/ 2975212 h 5622876"/>
                <a:gd name="connsiteX17" fmla="*/ 5318059 w 5691115"/>
                <a:gd name="connsiteY17" fmla="*/ 2975212 h 5622876"/>
                <a:gd name="connsiteX18" fmla="*/ 5691115 w 5691115"/>
                <a:gd name="connsiteY18" fmla="*/ 3348268 h 5622876"/>
                <a:gd name="connsiteX19" fmla="*/ 5691115 w 5691115"/>
                <a:gd name="connsiteY19" fmla="*/ 5249820 h 5622876"/>
                <a:gd name="connsiteX20" fmla="*/ 5318059 w 5691115"/>
                <a:gd name="connsiteY20" fmla="*/ 5622876 h 5622876"/>
                <a:gd name="connsiteX21" fmla="*/ 3416507 w 5691115"/>
                <a:gd name="connsiteY21" fmla="*/ 5622876 h 5622876"/>
                <a:gd name="connsiteX22" fmla="*/ 3043451 w 5691115"/>
                <a:gd name="connsiteY22" fmla="*/ 5249820 h 5622876"/>
                <a:gd name="connsiteX23" fmla="*/ 3043451 w 5691115"/>
                <a:gd name="connsiteY23" fmla="*/ 3348268 h 5622876"/>
                <a:gd name="connsiteX24" fmla="*/ 3416507 w 5691115"/>
                <a:gd name="connsiteY24" fmla="*/ 2975212 h 5622876"/>
                <a:gd name="connsiteX25" fmla="*/ 373056 w 5691115"/>
                <a:gd name="connsiteY25" fmla="*/ 2975212 h 5622876"/>
                <a:gd name="connsiteX26" fmla="*/ 2274608 w 5691115"/>
                <a:gd name="connsiteY26" fmla="*/ 2975212 h 5622876"/>
                <a:gd name="connsiteX27" fmla="*/ 2647664 w 5691115"/>
                <a:gd name="connsiteY27" fmla="*/ 3348268 h 5622876"/>
                <a:gd name="connsiteX28" fmla="*/ 2647664 w 5691115"/>
                <a:gd name="connsiteY28" fmla="*/ 5249820 h 5622876"/>
                <a:gd name="connsiteX29" fmla="*/ 2274608 w 5691115"/>
                <a:gd name="connsiteY29" fmla="*/ 5622876 h 5622876"/>
                <a:gd name="connsiteX30" fmla="*/ 373056 w 5691115"/>
                <a:gd name="connsiteY30" fmla="*/ 5622876 h 5622876"/>
                <a:gd name="connsiteX31" fmla="*/ 0 w 5691115"/>
                <a:gd name="connsiteY31" fmla="*/ 5249820 h 5622876"/>
                <a:gd name="connsiteX32" fmla="*/ 0 w 5691115"/>
                <a:gd name="connsiteY32" fmla="*/ 3348268 h 5622876"/>
                <a:gd name="connsiteX33" fmla="*/ 373056 w 5691115"/>
                <a:gd name="connsiteY33" fmla="*/ 2975212 h 5622876"/>
                <a:gd name="connsiteX34" fmla="*/ 3577275 w 5691115"/>
                <a:gd name="connsiteY34" fmla="*/ 232013 h 5622876"/>
                <a:gd name="connsiteX35" fmla="*/ 3268639 w 5691115"/>
                <a:gd name="connsiteY35" fmla="*/ 540649 h 5622876"/>
                <a:gd name="connsiteX36" fmla="*/ 3268639 w 5691115"/>
                <a:gd name="connsiteY36" fmla="*/ 2113841 h 5622876"/>
                <a:gd name="connsiteX37" fmla="*/ 3577275 w 5691115"/>
                <a:gd name="connsiteY37" fmla="*/ 2422477 h 5622876"/>
                <a:gd name="connsiteX38" fmla="*/ 5150467 w 5691115"/>
                <a:gd name="connsiteY38" fmla="*/ 2422477 h 5622876"/>
                <a:gd name="connsiteX39" fmla="*/ 5459103 w 5691115"/>
                <a:gd name="connsiteY39" fmla="*/ 2113841 h 5622876"/>
                <a:gd name="connsiteX40" fmla="*/ 5459103 w 5691115"/>
                <a:gd name="connsiteY40" fmla="*/ 540649 h 5622876"/>
                <a:gd name="connsiteX41" fmla="*/ 5150467 w 5691115"/>
                <a:gd name="connsiteY41" fmla="*/ 232013 h 5622876"/>
                <a:gd name="connsiteX42" fmla="*/ 533824 w 5691115"/>
                <a:gd name="connsiteY42" fmla="*/ 232013 h 5622876"/>
                <a:gd name="connsiteX43" fmla="*/ 225188 w 5691115"/>
                <a:gd name="connsiteY43" fmla="*/ 540649 h 5622876"/>
                <a:gd name="connsiteX44" fmla="*/ 225188 w 5691115"/>
                <a:gd name="connsiteY44" fmla="*/ 2113841 h 5622876"/>
                <a:gd name="connsiteX45" fmla="*/ 533824 w 5691115"/>
                <a:gd name="connsiteY45" fmla="*/ 2422477 h 5622876"/>
                <a:gd name="connsiteX46" fmla="*/ 2107016 w 5691115"/>
                <a:gd name="connsiteY46" fmla="*/ 2422477 h 5622876"/>
                <a:gd name="connsiteX47" fmla="*/ 2415652 w 5691115"/>
                <a:gd name="connsiteY47" fmla="*/ 2113841 h 5622876"/>
                <a:gd name="connsiteX48" fmla="*/ 2415652 w 5691115"/>
                <a:gd name="connsiteY48" fmla="*/ 540649 h 5622876"/>
                <a:gd name="connsiteX49" fmla="*/ 2107016 w 5691115"/>
                <a:gd name="connsiteY49" fmla="*/ 232013 h 5622876"/>
                <a:gd name="connsiteX50" fmla="*/ 3416507 w 5691115"/>
                <a:gd name="connsiteY50" fmla="*/ 0 h 5622876"/>
                <a:gd name="connsiteX51" fmla="*/ 5318059 w 5691115"/>
                <a:gd name="connsiteY51" fmla="*/ 0 h 5622876"/>
                <a:gd name="connsiteX52" fmla="*/ 5691115 w 5691115"/>
                <a:gd name="connsiteY52" fmla="*/ 373056 h 5622876"/>
                <a:gd name="connsiteX53" fmla="*/ 5691115 w 5691115"/>
                <a:gd name="connsiteY53" fmla="*/ 2274608 h 5622876"/>
                <a:gd name="connsiteX54" fmla="*/ 5318059 w 5691115"/>
                <a:gd name="connsiteY54" fmla="*/ 2647664 h 5622876"/>
                <a:gd name="connsiteX55" fmla="*/ 3416507 w 5691115"/>
                <a:gd name="connsiteY55" fmla="*/ 2647664 h 5622876"/>
                <a:gd name="connsiteX56" fmla="*/ 3043451 w 5691115"/>
                <a:gd name="connsiteY56" fmla="*/ 2274608 h 5622876"/>
                <a:gd name="connsiteX57" fmla="*/ 3043451 w 5691115"/>
                <a:gd name="connsiteY57" fmla="*/ 373056 h 5622876"/>
                <a:gd name="connsiteX58" fmla="*/ 3416507 w 5691115"/>
                <a:gd name="connsiteY58" fmla="*/ 0 h 5622876"/>
                <a:gd name="connsiteX59" fmla="*/ 373056 w 5691115"/>
                <a:gd name="connsiteY59" fmla="*/ 0 h 5622876"/>
                <a:gd name="connsiteX60" fmla="*/ 2274608 w 5691115"/>
                <a:gd name="connsiteY60" fmla="*/ 0 h 5622876"/>
                <a:gd name="connsiteX61" fmla="*/ 2647664 w 5691115"/>
                <a:gd name="connsiteY61" fmla="*/ 373056 h 5622876"/>
                <a:gd name="connsiteX62" fmla="*/ 2647664 w 5691115"/>
                <a:gd name="connsiteY62" fmla="*/ 2274608 h 5622876"/>
                <a:gd name="connsiteX63" fmla="*/ 2274608 w 5691115"/>
                <a:gd name="connsiteY63" fmla="*/ 2647664 h 5622876"/>
                <a:gd name="connsiteX64" fmla="*/ 373056 w 5691115"/>
                <a:gd name="connsiteY64" fmla="*/ 2647664 h 5622876"/>
                <a:gd name="connsiteX65" fmla="*/ 0 w 5691115"/>
                <a:gd name="connsiteY65" fmla="*/ 2274608 h 5622876"/>
                <a:gd name="connsiteX66" fmla="*/ 0 w 5691115"/>
                <a:gd name="connsiteY66" fmla="*/ 373056 h 5622876"/>
                <a:gd name="connsiteX67" fmla="*/ 373056 w 5691115"/>
                <a:gd name="connsiteY67" fmla="*/ 0 h 562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91115" h="5622876">
                  <a:moveTo>
                    <a:pt x="3577275" y="3207225"/>
                  </a:moveTo>
                  <a:cubicBezTo>
                    <a:pt x="3406820" y="3207225"/>
                    <a:pt x="3268639" y="3345406"/>
                    <a:pt x="3268639" y="3515861"/>
                  </a:cubicBezTo>
                  <a:lnTo>
                    <a:pt x="3268639" y="5089053"/>
                  </a:lnTo>
                  <a:cubicBezTo>
                    <a:pt x="3268639" y="5259508"/>
                    <a:pt x="3406820" y="5397689"/>
                    <a:pt x="3577275" y="5397689"/>
                  </a:cubicBezTo>
                  <a:lnTo>
                    <a:pt x="5150467" y="5397689"/>
                  </a:lnTo>
                  <a:cubicBezTo>
                    <a:pt x="5320922" y="5397689"/>
                    <a:pt x="5459103" y="5259508"/>
                    <a:pt x="5459103" y="5089053"/>
                  </a:cubicBezTo>
                  <a:lnTo>
                    <a:pt x="5459103" y="3515861"/>
                  </a:lnTo>
                  <a:cubicBezTo>
                    <a:pt x="5459103" y="3345406"/>
                    <a:pt x="5320922" y="3207225"/>
                    <a:pt x="5150467" y="3207225"/>
                  </a:cubicBezTo>
                  <a:close/>
                  <a:moveTo>
                    <a:pt x="533824" y="3207225"/>
                  </a:moveTo>
                  <a:cubicBezTo>
                    <a:pt x="363369" y="3207225"/>
                    <a:pt x="225188" y="3345406"/>
                    <a:pt x="225188" y="3515861"/>
                  </a:cubicBezTo>
                  <a:lnTo>
                    <a:pt x="225188" y="5089053"/>
                  </a:lnTo>
                  <a:cubicBezTo>
                    <a:pt x="225188" y="5259508"/>
                    <a:pt x="363369" y="5397689"/>
                    <a:pt x="533824" y="5397689"/>
                  </a:cubicBezTo>
                  <a:lnTo>
                    <a:pt x="2107016" y="5397689"/>
                  </a:lnTo>
                  <a:cubicBezTo>
                    <a:pt x="2277471" y="5397689"/>
                    <a:pt x="2415652" y="5259508"/>
                    <a:pt x="2415652" y="5089053"/>
                  </a:cubicBezTo>
                  <a:lnTo>
                    <a:pt x="2415652" y="3515861"/>
                  </a:lnTo>
                  <a:cubicBezTo>
                    <a:pt x="2415652" y="3345406"/>
                    <a:pt x="2277471" y="3207225"/>
                    <a:pt x="2107016" y="3207225"/>
                  </a:cubicBezTo>
                  <a:close/>
                  <a:moveTo>
                    <a:pt x="3416507" y="2975212"/>
                  </a:moveTo>
                  <a:lnTo>
                    <a:pt x="5318059" y="2975212"/>
                  </a:lnTo>
                  <a:cubicBezTo>
                    <a:pt x="5524092" y="2975212"/>
                    <a:pt x="5691115" y="3142235"/>
                    <a:pt x="5691115" y="3348268"/>
                  </a:cubicBezTo>
                  <a:lnTo>
                    <a:pt x="5691115" y="5249820"/>
                  </a:lnTo>
                  <a:cubicBezTo>
                    <a:pt x="5691115" y="5455853"/>
                    <a:pt x="5524092" y="5622876"/>
                    <a:pt x="5318059" y="5622876"/>
                  </a:cubicBezTo>
                  <a:lnTo>
                    <a:pt x="3416507" y="5622876"/>
                  </a:lnTo>
                  <a:cubicBezTo>
                    <a:pt x="3210474" y="5622876"/>
                    <a:pt x="3043451" y="5455853"/>
                    <a:pt x="3043451" y="5249820"/>
                  </a:cubicBezTo>
                  <a:lnTo>
                    <a:pt x="3043451" y="3348268"/>
                  </a:lnTo>
                  <a:cubicBezTo>
                    <a:pt x="3043451" y="3142235"/>
                    <a:pt x="3210474" y="2975212"/>
                    <a:pt x="3416507" y="2975212"/>
                  </a:cubicBezTo>
                  <a:close/>
                  <a:moveTo>
                    <a:pt x="373056" y="2975212"/>
                  </a:moveTo>
                  <a:lnTo>
                    <a:pt x="2274608" y="2975212"/>
                  </a:lnTo>
                  <a:cubicBezTo>
                    <a:pt x="2480641" y="2975212"/>
                    <a:pt x="2647664" y="3142235"/>
                    <a:pt x="2647664" y="3348268"/>
                  </a:cubicBezTo>
                  <a:lnTo>
                    <a:pt x="2647664" y="5249820"/>
                  </a:lnTo>
                  <a:cubicBezTo>
                    <a:pt x="2647664" y="5455853"/>
                    <a:pt x="2480641" y="5622876"/>
                    <a:pt x="2274608" y="5622876"/>
                  </a:cubicBezTo>
                  <a:lnTo>
                    <a:pt x="373056" y="5622876"/>
                  </a:lnTo>
                  <a:cubicBezTo>
                    <a:pt x="167023" y="5622876"/>
                    <a:pt x="0" y="5455853"/>
                    <a:pt x="0" y="5249820"/>
                  </a:cubicBezTo>
                  <a:lnTo>
                    <a:pt x="0" y="3348268"/>
                  </a:lnTo>
                  <a:cubicBezTo>
                    <a:pt x="0" y="3142235"/>
                    <a:pt x="167023" y="2975212"/>
                    <a:pt x="373056" y="2975212"/>
                  </a:cubicBezTo>
                  <a:close/>
                  <a:moveTo>
                    <a:pt x="3577275" y="232013"/>
                  </a:moveTo>
                  <a:cubicBezTo>
                    <a:pt x="3406820" y="232013"/>
                    <a:pt x="3268639" y="370194"/>
                    <a:pt x="3268639" y="540649"/>
                  </a:cubicBezTo>
                  <a:lnTo>
                    <a:pt x="3268639" y="2113841"/>
                  </a:lnTo>
                  <a:cubicBezTo>
                    <a:pt x="3268639" y="2284296"/>
                    <a:pt x="3406820" y="2422477"/>
                    <a:pt x="3577275" y="2422477"/>
                  </a:cubicBezTo>
                  <a:lnTo>
                    <a:pt x="5150467" y="2422477"/>
                  </a:lnTo>
                  <a:cubicBezTo>
                    <a:pt x="5320922" y="2422477"/>
                    <a:pt x="5459103" y="2284296"/>
                    <a:pt x="5459103" y="2113841"/>
                  </a:cubicBezTo>
                  <a:lnTo>
                    <a:pt x="5459103" y="540649"/>
                  </a:lnTo>
                  <a:cubicBezTo>
                    <a:pt x="5459103" y="370194"/>
                    <a:pt x="5320922" y="232013"/>
                    <a:pt x="5150467" y="232013"/>
                  </a:cubicBezTo>
                  <a:close/>
                  <a:moveTo>
                    <a:pt x="533824" y="232013"/>
                  </a:moveTo>
                  <a:cubicBezTo>
                    <a:pt x="363369" y="232013"/>
                    <a:pt x="225188" y="370194"/>
                    <a:pt x="225188" y="540649"/>
                  </a:cubicBezTo>
                  <a:lnTo>
                    <a:pt x="225188" y="2113841"/>
                  </a:lnTo>
                  <a:cubicBezTo>
                    <a:pt x="225188" y="2284296"/>
                    <a:pt x="363369" y="2422477"/>
                    <a:pt x="533824" y="2422477"/>
                  </a:cubicBezTo>
                  <a:lnTo>
                    <a:pt x="2107016" y="2422477"/>
                  </a:lnTo>
                  <a:cubicBezTo>
                    <a:pt x="2277471" y="2422477"/>
                    <a:pt x="2415652" y="2284296"/>
                    <a:pt x="2415652" y="2113841"/>
                  </a:cubicBezTo>
                  <a:lnTo>
                    <a:pt x="2415652" y="540649"/>
                  </a:lnTo>
                  <a:cubicBezTo>
                    <a:pt x="2415652" y="370194"/>
                    <a:pt x="2277471" y="232013"/>
                    <a:pt x="2107016" y="232013"/>
                  </a:cubicBezTo>
                  <a:close/>
                  <a:moveTo>
                    <a:pt x="3416507" y="0"/>
                  </a:moveTo>
                  <a:lnTo>
                    <a:pt x="5318059" y="0"/>
                  </a:lnTo>
                  <a:cubicBezTo>
                    <a:pt x="5524092" y="0"/>
                    <a:pt x="5691115" y="167023"/>
                    <a:pt x="5691115" y="373056"/>
                  </a:cubicBezTo>
                  <a:lnTo>
                    <a:pt x="5691115" y="2274608"/>
                  </a:lnTo>
                  <a:cubicBezTo>
                    <a:pt x="5691115" y="2480641"/>
                    <a:pt x="5524092" y="2647664"/>
                    <a:pt x="5318059" y="2647664"/>
                  </a:cubicBezTo>
                  <a:lnTo>
                    <a:pt x="3416507" y="2647664"/>
                  </a:lnTo>
                  <a:cubicBezTo>
                    <a:pt x="3210474" y="2647664"/>
                    <a:pt x="3043451" y="2480641"/>
                    <a:pt x="3043451" y="2274608"/>
                  </a:cubicBezTo>
                  <a:lnTo>
                    <a:pt x="3043451" y="373056"/>
                  </a:lnTo>
                  <a:cubicBezTo>
                    <a:pt x="3043451" y="167023"/>
                    <a:pt x="3210474" y="0"/>
                    <a:pt x="3416507" y="0"/>
                  </a:cubicBezTo>
                  <a:close/>
                  <a:moveTo>
                    <a:pt x="373056" y="0"/>
                  </a:moveTo>
                  <a:lnTo>
                    <a:pt x="2274608" y="0"/>
                  </a:lnTo>
                  <a:cubicBezTo>
                    <a:pt x="2480641" y="0"/>
                    <a:pt x="2647664" y="167023"/>
                    <a:pt x="2647664" y="373056"/>
                  </a:cubicBezTo>
                  <a:lnTo>
                    <a:pt x="2647664" y="2274608"/>
                  </a:lnTo>
                  <a:cubicBezTo>
                    <a:pt x="2647664" y="2480641"/>
                    <a:pt x="2480641" y="2647664"/>
                    <a:pt x="2274608" y="2647664"/>
                  </a:cubicBezTo>
                  <a:lnTo>
                    <a:pt x="373056" y="2647664"/>
                  </a:lnTo>
                  <a:cubicBezTo>
                    <a:pt x="167023" y="2647664"/>
                    <a:pt x="0" y="2480641"/>
                    <a:pt x="0" y="2274608"/>
                  </a:cubicBezTo>
                  <a:lnTo>
                    <a:pt x="0" y="373056"/>
                  </a:lnTo>
                  <a:cubicBezTo>
                    <a:pt x="0" y="167023"/>
                    <a:pt x="167023" y="0"/>
                    <a:pt x="3730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544843" y="3702775"/>
              <a:ext cx="2191226" cy="578644"/>
              <a:chOff x="3492" y="3371"/>
              <a:chExt cx="4601" cy="121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492" y="3371"/>
                <a:ext cx="4601" cy="1215"/>
                <a:chOff x="4765" y="3001"/>
                <a:chExt cx="4601" cy="1215"/>
              </a:xfrm>
            </p:grpSpPr>
            <p:sp>
              <p:nvSpPr>
                <p:cNvPr id="16" name="淘宝店chenying0907出品 43"/>
                <p:cNvSpPr/>
                <p:nvPr/>
              </p:nvSpPr>
              <p:spPr>
                <a:xfrm>
                  <a:off x="4765" y="3537"/>
                  <a:ext cx="4601" cy="6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spcAft>
                      <a:spcPts val="450"/>
                    </a:spcAft>
                  </a:pPr>
                  <a:r>
                    <a:rPr lang="zh-CN" altLang="en-US" sz="750" dirty="0">
                      <a:solidFill>
                        <a:schemeClr val="bg1">
                          <a:lumMod val="50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altLang="zh-CN" sz="750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淘宝店chenying0907出品 44"/>
                <p:cNvSpPr/>
                <p:nvPr/>
              </p:nvSpPr>
              <p:spPr>
                <a:xfrm>
                  <a:off x="4772" y="3001"/>
                  <a:ext cx="1630" cy="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Add Title </a:t>
                  </a: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 flipV="1">
                <a:off x="3695" y="3880"/>
                <a:ext cx="533" cy="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rgbClr val="F392A9"/>
              </a:lnRef>
              <a:fillRef idx="0">
                <a:srgbClr val="F392A9"/>
              </a:fillRef>
              <a:effectRef idx="0">
                <a:srgbClr val="F392A9"/>
              </a:effectRef>
              <a:fontRef idx="minor">
                <a:sysClr val="windowText" lastClr="000000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748577" y="2555965"/>
            <a:ext cx="2907505" cy="682467"/>
            <a:chOff x="6748577" y="2555965"/>
            <a:chExt cx="2907505" cy="682467"/>
          </a:xfrm>
        </p:grpSpPr>
        <p:sp>
          <p:nvSpPr>
            <p:cNvPr id="19" name="矩形 18"/>
            <p:cNvSpPr/>
            <p:nvPr/>
          </p:nvSpPr>
          <p:spPr>
            <a:xfrm>
              <a:off x="6748577" y="2595494"/>
              <a:ext cx="642937" cy="642938"/>
            </a:xfrm>
            <a:prstGeom prst="rect">
              <a:avLst/>
            </a:prstGeom>
            <a:solidFill>
              <a:srgbClr val="9EC2B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任意多边形 28"/>
            <p:cNvSpPr>
              <a:spLocks noChangeAspect="1"/>
            </p:cNvSpPr>
            <p:nvPr/>
          </p:nvSpPr>
          <p:spPr>
            <a:xfrm>
              <a:off x="6945268" y="2777898"/>
              <a:ext cx="262414" cy="270034"/>
            </a:xfrm>
            <a:custGeom>
              <a:avLst/>
              <a:gdLst>
                <a:gd name="connsiteX0" fmla="*/ 1913593 w 4735848"/>
                <a:gd name="connsiteY0" fmla="*/ 451664 h 4873594"/>
                <a:gd name="connsiteX1" fmla="*/ 874786 w 4735848"/>
                <a:gd name="connsiteY1" fmla="*/ 881952 h 4873594"/>
                <a:gd name="connsiteX2" fmla="*/ 444498 w 4735848"/>
                <a:gd name="connsiteY2" fmla="*/ 1920759 h 4873594"/>
                <a:gd name="connsiteX3" fmla="*/ 1913592 w 4735848"/>
                <a:gd name="connsiteY3" fmla="*/ 1920759 h 4873594"/>
                <a:gd name="connsiteX4" fmla="*/ 1913593 w 4735848"/>
                <a:gd name="connsiteY4" fmla="*/ 451664 h 4873594"/>
                <a:gd name="connsiteX5" fmla="*/ 2518011 w 4735848"/>
                <a:gd name="connsiteY5" fmla="*/ 438017 h 4873594"/>
                <a:gd name="connsiteX6" fmla="*/ 4575743 w 4735848"/>
                <a:gd name="connsiteY6" fmla="*/ 1828610 h 4873594"/>
                <a:gd name="connsiteX7" fmla="*/ 4052974 w 4735848"/>
                <a:gd name="connsiteY7" fmla="*/ 4256515 h 4873594"/>
                <a:gd name="connsiteX8" fmla="*/ 1605283 w 4735848"/>
                <a:gd name="connsiteY8" fmla="*/ 4677015 h 4873594"/>
                <a:gd name="connsiteX9" fmla="*/ 302200 w 4735848"/>
                <a:gd name="connsiteY9" fmla="*/ 2562782 h 4873594"/>
                <a:gd name="connsiteX10" fmla="*/ 648266 w 4735848"/>
                <a:gd name="connsiteY10" fmla="*/ 2577306 h 4873594"/>
                <a:gd name="connsiteX11" fmla="*/ 1747834 w 4735848"/>
                <a:gd name="connsiteY11" fmla="*/ 4361339 h 4873594"/>
                <a:gd name="connsiteX12" fmla="*/ 3813244 w 4735848"/>
                <a:gd name="connsiteY12" fmla="*/ 4006513 h 4873594"/>
                <a:gd name="connsiteX13" fmla="*/ 4254367 w 4735848"/>
                <a:gd name="connsiteY13" fmla="*/ 1957798 h 4873594"/>
                <a:gd name="connsiteX14" fmla="*/ 2518012 w 4735848"/>
                <a:gd name="connsiteY14" fmla="*/ 784388 h 4873594"/>
                <a:gd name="connsiteX15" fmla="*/ 2251880 w 4735848"/>
                <a:gd name="connsiteY15" fmla="*/ 0 h 4873594"/>
                <a:gd name="connsiteX16" fmla="*/ 2251880 w 4735848"/>
                <a:gd name="connsiteY16" fmla="*/ 2251879 h 4873594"/>
                <a:gd name="connsiteX17" fmla="*/ 0 w 4735848"/>
                <a:gd name="connsiteY17" fmla="*/ 2251880 h 4873594"/>
                <a:gd name="connsiteX18" fmla="*/ 659560 w 4735848"/>
                <a:gd name="connsiteY18" fmla="*/ 659560 h 4873594"/>
                <a:gd name="connsiteX19" fmla="*/ 2251880 w 4735848"/>
                <a:gd name="connsiteY19" fmla="*/ 0 h 487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35848" h="4873594">
                  <a:moveTo>
                    <a:pt x="1913593" y="451664"/>
                  </a:moveTo>
                  <a:cubicBezTo>
                    <a:pt x="1523965" y="451664"/>
                    <a:pt x="1150295" y="606443"/>
                    <a:pt x="874786" y="881952"/>
                  </a:cubicBezTo>
                  <a:cubicBezTo>
                    <a:pt x="599277" y="1157461"/>
                    <a:pt x="444498" y="1531131"/>
                    <a:pt x="444498" y="1920759"/>
                  </a:cubicBezTo>
                  <a:lnTo>
                    <a:pt x="1913592" y="1920759"/>
                  </a:lnTo>
                  <a:cubicBezTo>
                    <a:pt x="1913592" y="1431061"/>
                    <a:pt x="1913593" y="941362"/>
                    <a:pt x="1913593" y="451664"/>
                  </a:cubicBezTo>
                  <a:close/>
                  <a:moveTo>
                    <a:pt x="2518011" y="438017"/>
                  </a:moveTo>
                  <a:cubicBezTo>
                    <a:pt x="3423484" y="438017"/>
                    <a:pt x="4238024" y="988475"/>
                    <a:pt x="4575743" y="1828610"/>
                  </a:cubicBezTo>
                  <a:cubicBezTo>
                    <a:pt x="4913461" y="2668746"/>
                    <a:pt x="4706527" y="3629817"/>
                    <a:pt x="4052974" y="4256515"/>
                  </a:cubicBezTo>
                  <a:cubicBezTo>
                    <a:pt x="3399422" y="4883213"/>
                    <a:pt x="2430518" y="5049665"/>
                    <a:pt x="1605283" y="4677015"/>
                  </a:cubicBezTo>
                  <a:cubicBezTo>
                    <a:pt x="780048" y="4304364"/>
                    <a:pt x="264230" y="3467458"/>
                    <a:pt x="302200" y="2562782"/>
                  </a:cubicBezTo>
                  <a:lnTo>
                    <a:pt x="648266" y="2577306"/>
                  </a:lnTo>
                  <a:cubicBezTo>
                    <a:pt x="616227" y="3340690"/>
                    <a:pt x="1051484" y="4046888"/>
                    <a:pt x="1747834" y="4361339"/>
                  </a:cubicBezTo>
                  <a:cubicBezTo>
                    <a:pt x="2444184" y="4675789"/>
                    <a:pt x="3261764" y="4535333"/>
                    <a:pt x="3813244" y="4006513"/>
                  </a:cubicBezTo>
                  <a:cubicBezTo>
                    <a:pt x="4364725" y="3477693"/>
                    <a:pt x="4539341" y="2666722"/>
                    <a:pt x="4254367" y="1957798"/>
                  </a:cubicBezTo>
                  <a:cubicBezTo>
                    <a:pt x="3969393" y="1248875"/>
                    <a:pt x="3282068" y="784388"/>
                    <a:pt x="2518012" y="784388"/>
                  </a:cubicBezTo>
                  <a:close/>
                  <a:moveTo>
                    <a:pt x="2251880" y="0"/>
                  </a:moveTo>
                  <a:lnTo>
                    <a:pt x="2251880" y="2251879"/>
                  </a:lnTo>
                  <a:lnTo>
                    <a:pt x="0" y="2251880"/>
                  </a:lnTo>
                  <a:cubicBezTo>
                    <a:pt x="0" y="1654644"/>
                    <a:pt x="237251" y="1081869"/>
                    <a:pt x="659560" y="659560"/>
                  </a:cubicBezTo>
                  <a:cubicBezTo>
                    <a:pt x="1081870" y="237250"/>
                    <a:pt x="1654644" y="-1"/>
                    <a:pt x="2251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464856" y="2555965"/>
              <a:ext cx="2191226" cy="578644"/>
              <a:chOff x="3492" y="3371"/>
              <a:chExt cx="4601" cy="121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3492" y="3371"/>
                <a:ext cx="4601" cy="1215"/>
                <a:chOff x="4765" y="3001"/>
                <a:chExt cx="4601" cy="1215"/>
              </a:xfrm>
            </p:grpSpPr>
            <p:sp>
              <p:nvSpPr>
                <p:cNvPr id="24" name="淘宝店chenying0907出品 43"/>
                <p:cNvSpPr/>
                <p:nvPr/>
              </p:nvSpPr>
              <p:spPr>
                <a:xfrm>
                  <a:off x="4765" y="3537"/>
                  <a:ext cx="4601" cy="6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spcAft>
                      <a:spcPts val="450"/>
                    </a:spcAft>
                  </a:pPr>
                  <a:r>
                    <a:rPr lang="zh-CN" altLang="en-US" sz="750" dirty="0">
                      <a:solidFill>
                        <a:schemeClr val="bg1">
                          <a:lumMod val="50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altLang="zh-CN" sz="750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淘宝店chenying0907出品 44"/>
                <p:cNvSpPr/>
                <p:nvPr/>
              </p:nvSpPr>
              <p:spPr>
                <a:xfrm>
                  <a:off x="4772" y="3001"/>
                  <a:ext cx="1630" cy="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Add Title </a:t>
                  </a:r>
                </a:p>
              </p:txBody>
            </p:sp>
          </p:grpSp>
          <p:cxnSp>
            <p:nvCxnSpPr>
              <p:cNvPr id="23" name="直接连接符 22"/>
              <p:cNvCxnSpPr/>
              <p:nvPr/>
            </p:nvCxnSpPr>
            <p:spPr>
              <a:xfrm flipV="1">
                <a:off x="3695" y="3880"/>
                <a:ext cx="533" cy="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rgbClr val="F392A9"/>
              </a:lnRef>
              <a:fillRef idx="0">
                <a:srgbClr val="F392A9"/>
              </a:fillRef>
              <a:effectRef idx="0">
                <a:srgbClr val="F392A9"/>
              </a:effectRef>
              <a:fontRef idx="minor">
                <a:sysClr val="windowText" lastClr="000000"/>
              </a:fontRef>
            </p:style>
          </p:cxnSp>
        </p:grpSp>
      </p:grpSp>
      <p:grpSp>
        <p:nvGrpSpPr>
          <p:cNvPr id="26" name="组合 25"/>
          <p:cNvGrpSpPr/>
          <p:nvPr/>
        </p:nvGrpSpPr>
        <p:grpSpPr>
          <a:xfrm>
            <a:off x="6748577" y="3702775"/>
            <a:ext cx="2907505" cy="642938"/>
            <a:chOff x="6748577" y="3702775"/>
            <a:chExt cx="2907505" cy="642938"/>
          </a:xfrm>
        </p:grpSpPr>
        <p:sp>
          <p:nvSpPr>
            <p:cNvPr id="27" name="矩形 26"/>
            <p:cNvSpPr/>
            <p:nvPr/>
          </p:nvSpPr>
          <p:spPr>
            <a:xfrm>
              <a:off x="6748577" y="3702775"/>
              <a:ext cx="642937" cy="642938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任意多边形 29"/>
            <p:cNvSpPr>
              <a:spLocks noChangeAspect="1"/>
            </p:cNvSpPr>
            <p:nvPr/>
          </p:nvSpPr>
          <p:spPr>
            <a:xfrm>
              <a:off x="6945268" y="3887560"/>
              <a:ext cx="270510" cy="270034"/>
            </a:xfrm>
            <a:custGeom>
              <a:avLst/>
              <a:gdLst>
                <a:gd name="connsiteX0" fmla="*/ 816378 w 5074852"/>
                <a:gd name="connsiteY0" fmla="*/ 3584162 h 5063990"/>
                <a:gd name="connsiteX1" fmla="*/ 494757 w 5074852"/>
                <a:gd name="connsiteY1" fmla="*/ 4562500 h 5063990"/>
                <a:gd name="connsiteX2" fmla="*/ 1522998 w 5074852"/>
                <a:gd name="connsiteY2" fmla="*/ 4251342 h 5063990"/>
                <a:gd name="connsiteX3" fmla="*/ 1446260 w 5074852"/>
                <a:gd name="connsiteY3" fmla="*/ 4131002 h 5063990"/>
                <a:gd name="connsiteX4" fmla="*/ 923382 w 5074852"/>
                <a:gd name="connsiteY4" fmla="*/ 3642561 h 5063990"/>
                <a:gd name="connsiteX5" fmla="*/ 3542907 w 5074852"/>
                <a:gd name="connsiteY5" fmla="*/ 705484 h 5063990"/>
                <a:gd name="connsiteX6" fmla="*/ 985516 w 5074852"/>
                <a:gd name="connsiteY6" fmla="*/ 3262875 h 5063990"/>
                <a:gd name="connsiteX7" fmla="*/ 1113448 w 5074852"/>
                <a:gd name="connsiteY7" fmla="*/ 3332695 h 5063990"/>
                <a:gd name="connsiteX8" fmla="*/ 1742481 w 5074852"/>
                <a:gd name="connsiteY8" fmla="*/ 3920299 h 5063990"/>
                <a:gd name="connsiteX9" fmla="*/ 1832850 w 5074852"/>
                <a:gd name="connsiteY9" fmla="*/ 4062016 h 5063990"/>
                <a:gd name="connsiteX10" fmla="*/ 4417890 w 5074852"/>
                <a:gd name="connsiteY10" fmla="*/ 1476978 h 5063990"/>
                <a:gd name="connsiteX11" fmla="*/ 4415770 w 5074852"/>
                <a:gd name="connsiteY11" fmla="*/ 1472766 h 5063990"/>
                <a:gd name="connsiteX12" fmla="*/ 3636524 w 5074852"/>
                <a:gd name="connsiteY12" fmla="*/ 744840 h 5063990"/>
                <a:gd name="connsiteX13" fmla="*/ 4176835 w 5074852"/>
                <a:gd name="connsiteY13" fmla="*/ 341562 h 5063990"/>
                <a:gd name="connsiteX14" fmla="*/ 3853383 w 5074852"/>
                <a:gd name="connsiteY14" fmla="*/ 434650 h 5063990"/>
                <a:gd name="connsiteX15" fmla="*/ 3842392 w 5074852"/>
                <a:gd name="connsiteY15" fmla="*/ 443598 h 5063990"/>
                <a:gd name="connsiteX16" fmla="*/ 3985575 w 5074852"/>
                <a:gd name="connsiteY16" fmla="*/ 521743 h 5063990"/>
                <a:gd name="connsiteX17" fmla="*/ 4614609 w 5074852"/>
                <a:gd name="connsiteY17" fmla="*/ 1109348 h 5063990"/>
                <a:gd name="connsiteX18" fmla="*/ 4661937 w 5074852"/>
                <a:gd name="connsiteY18" fmla="*/ 1183566 h 5063990"/>
                <a:gd name="connsiteX19" fmla="*/ 4671494 w 5074852"/>
                <a:gd name="connsiteY19" fmla="*/ 1167546 h 5063990"/>
                <a:gd name="connsiteX20" fmla="*/ 4721960 w 5074852"/>
                <a:gd name="connsiteY20" fmla="*/ 796243 h 5063990"/>
                <a:gd name="connsiteX21" fmla="*/ 4328896 w 5074852"/>
                <a:gd name="connsiteY21" fmla="*/ 365548 h 5063990"/>
                <a:gd name="connsiteX22" fmla="*/ 4176835 w 5074852"/>
                <a:gd name="connsiteY22" fmla="*/ 341562 h 5063990"/>
                <a:gd name="connsiteX23" fmla="*/ 4183824 w 5074852"/>
                <a:gd name="connsiteY23" fmla="*/ 189 h 5063990"/>
                <a:gd name="connsiteX24" fmla="*/ 4427259 w 5074852"/>
                <a:gd name="connsiteY24" fmla="*/ 38588 h 5063990"/>
                <a:gd name="connsiteX25" fmla="*/ 5056526 w 5074852"/>
                <a:gd name="connsiteY25" fmla="*/ 728098 h 5063990"/>
                <a:gd name="connsiteX26" fmla="*/ 4913426 w 5074852"/>
                <a:gd name="connsiteY26" fmla="*/ 1426963 h 5063990"/>
                <a:gd name="connsiteX27" fmla="*/ 4897039 w 5074852"/>
                <a:gd name="connsiteY27" fmla="*/ 1447543 h 5063990"/>
                <a:gd name="connsiteX28" fmla="*/ 4901285 w 5074852"/>
                <a:gd name="connsiteY28" fmla="*/ 1451788 h 5063990"/>
                <a:gd name="connsiteX29" fmla="*/ 4863862 w 5074852"/>
                <a:gd name="connsiteY29" fmla="*/ 1489211 h 5063990"/>
                <a:gd name="connsiteX30" fmla="*/ 4837026 w 5074852"/>
                <a:gd name="connsiteY30" fmla="*/ 1522915 h 5063990"/>
                <a:gd name="connsiteX31" fmla="*/ 4747085 w 5074852"/>
                <a:gd name="connsiteY31" fmla="*/ 1608804 h 5063990"/>
                <a:gd name="connsiteX32" fmla="*/ 4745805 w 5074852"/>
                <a:gd name="connsiteY32" fmla="*/ 1607267 h 5063990"/>
                <a:gd name="connsiteX33" fmla="*/ 1881323 w 5074852"/>
                <a:gd name="connsiteY33" fmla="*/ 4471749 h 5063990"/>
                <a:gd name="connsiteX34" fmla="*/ 1884004 w 5074852"/>
                <a:gd name="connsiteY34" fmla="*/ 4480607 h 5063990"/>
                <a:gd name="connsiteX35" fmla="*/ 1867459 w 5074852"/>
                <a:gd name="connsiteY35" fmla="*/ 4485614 h 5063990"/>
                <a:gd name="connsiteX36" fmla="*/ 1850684 w 5074852"/>
                <a:gd name="connsiteY36" fmla="*/ 4502388 h 5063990"/>
                <a:gd name="connsiteX37" fmla="*/ 1841703 w 5074852"/>
                <a:gd name="connsiteY37" fmla="*/ 4493407 h 5063990"/>
                <a:gd name="connsiteX38" fmla="*/ 598435 w 5074852"/>
                <a:gd name="connsiteY38" fmla="*/ 4869636 h 5063990"/>
                <a:gd name="connsiteX39" fmla="*/ 0 w 5074852"/>
                <a:gd name="connsiteY39" fmla="*/ 5063990 h 5063990"/>
                <a:gd name="connsiteX40" fmla="*/ 95240 w 5074852"/>
                <a:gd name="connsiteY40" fmla="*/ 4745484 h 5063990"/>
                <a:gd name="connsiteX41" fmla="*/ 93708 w 5074852"/>
                <a:gd name="connsiteY41" fmla="*/ 4744980 h 5063990"/>
                <a:gd name="connsiteX42" fmla="*/ 112315 w 5074852"/>
                <a:gd name="connsiteY42" fmla="*/ 4688384 h 5063990"/>
                <a:gd name="connsiteX43" fmla="*/ 166429 w 5074852"/>
                <a:gd name="connsiteY43" fmla="*/ 4507414 h 5063990"/>
                <a:gd name="connsiteX44" fmla="*/ 170700 w 5074852"/>
                <a:gd name="connsiteY44" fmla="*/ 4510779 h 5063990"/>
                <a:gd name="connsiteX45" fmla="*/ 604148 w 5074852"/>
                <a:gd name="connsiteY45" fmla="*/ 3192281 h 5063990"/>
                <a:gd name="connsiteX46" fmla="*/ 601026 w 5074852"/>
                <a:gd name="connsiteY46" fmla="*/ 3189159 h 5063990"/>
                <a:gd name="connsiteX47" fmla="*/ 607205 w 5074852"/>
                <a:gd name="connsiteY47" fmla="*/ 3182980 h 5063990"/>
                <a:gd name="connsiteX48" fmla="*/ 610885 w 5074852"/>
                <a:gd name="connsiteY48" fmla="*/ 3171785 h 5063990"/>
                <a:gd name="connsiteX49" fmla="*/ 616540 w 5074852"/>
                <a:gd name="connsiteY49" fmla="*/ 3173645 h 5063990"/>
                <a:gd name="connsiteX50" fmla="*/ 3522874 w 5074852"/>
                <a:gd name="connsiteY50" fmla="*/ 267311 h 5063990"/>
                <a:gd name="connsiteX51" fmla="*/ 3522007 w 5074852"/>
                <a:gd name="connsiteY51" fmla="*/ 266444 h 5063990"/>
                <a:gd name="connsiteX52" fmla="*/ 3539763 w 5074852"/>
                <a:gd name="connsiteY52" fmla="*/ 250422 h 5063990"/>
                <a:gd name="connsiteX53" fmla="*/ 3548848 w 5074852"/>
                <a:gd name="connsiteY53" fmla="*/ 241337 h 5063990"/>
                <a:gd name="connsiteX54" fmla="*/ 3549314 w 5074852"/>
                <a:gd name="connsiteY54" fmla="*/ 241803 h 5063990"/>
                <a:gd name="connsiteX55" fmla="*/ 3591419 w 5074852"/>
                <a:gd name="connsiteY55" fmla="*/ 203809 h 5063990"/>
                <a:gd name="connsiteX56" fmla="*/ 4183824 w 5074852"/>
                <a:gd name="connsiteY56" fmla="*/ 189 h 50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074852" h="5063990">
                  <a:moveTo>
                    <a:pt x="816378" y="3584162"/>
                  </a:moveTo>
                  <a:lnTo>
                    <a:pt x="494757" y="4562500"/>
                  </a:lnTo>
                  <a:lnTo>
                    <a:pt x="1522998" y="4251342"/>
                  </a:lnTo>
                  <a:lnTo>
                    <a:pt x="1446260" y="4131002"/>
                  </a:lnTo>
                  <a:cubicBezTo>
                    <a:pt x="1306625" y="3934700"/>
                    <a:pt x="1128728" y="3768520"/>
                    <a:pt x="923382" y="3642561"/>
                  </a:cubicBezTo>
                  <a:close/>
                  <a:moveTo>
                    <a:pt x="3542907" y="705484"/>
                  </a:moveTo>
                  <a:lnTo>
                    <a:pt x="985516" y="3262875"/>
                  </a:lnTo>
                  <a:lnTo>
                    <a:pt x="1113448" y="3332695"/>
                  </a:lnTo>
                  <a:cubicBezTo>
                    <a:pt x="1360483" y="3484226"/>
                    <a:pt x="1574498" y="3684145"/>
                    <a:pt x="1742481" y="3920299"/>
                  </a:cubicBezTo>
                  <a:lnTo>
                    <a:pt x="1832850" y="4062016"/>
                  </a:lnTo>
                  <a:lnTo>
                    <a:pt x="4417890" y="1476978"/>
                  </a:lnTo>
                  <a:lnTo>
                    <a:pt x="4415770" y="1472766"/>
                  </a:lnTo>
                  <a:cubicBezTo>
                    <a:pt x="4236029" y="1156670"/>
                    <a:pt x="3964114" y="902663"/>
                    <a:pt x="3636524" y="744840"/>
                  </a:cubicBezTo>
                  <a:close/>
                  <a:moveTo>
                    <a:pt x="4176835" y="341562"/>
                  </a:moveTo>
                  <a:cubicBezTo>
                    <a:pt x="4062433" y="339228"/>
                    <a:pt x="3949500" y="371545"/>
                    <a:pt x="3853383" y="434650"/>
                  </a:cubicBezTo>
                  <a:lnTo>
                    <a:pt x="3842392" y="443598"/>
                  </a:lnTo>
                  <a:lnTo>
                    <a:pt x="3985575" y="521743"/>
                  </a:lnTo>
                  <a:cubicBezTo>
                    <a:pt x="4232611" y="673273"/>
                    <a:pt x="4446625" y="873192"/>
                    <a:pt x="4614609" y="1109348"/>
                  </a:cubicBezTo>
                  <a:lnTo>
                    <a:pt x="4661937" y="1183566"/>
                  </a:lnTo>
                  <a:lnTo>
                    <a:pt x="4671494" y="1167546"/>
                  </a:lnTo>
                  <a:cubicBezTo>
                    <a:pt x="4728833" y="1054946"/>
                    <a:pt x="4748054" y="924352"/>
                    <a:pt x="4721960" y="796243"/>
                  </a:cubicBezTo>
                  <a:cubicBezTo>
                    <a:pt x="4680210" y="591268"/>
                    <a:pt x="4529210" y="425811"/>
                    <a:pt x="4328896" y="365548"/>
                  </a:cubicBezTo>
                  <a:cubicBezTo>
                    <a:pt x="4278817" y="350482"/>
                    <a:pt x="4227681" y="342599"/>
                    <a:pt x="4176835" y="341562"/>
                  </a:cubicBezTo>
                  <a:close/>
                  <a:moveTo>
                    <a:pt x="4183824" y="189"/>
                  </a:moveTo>
                  <a:cubicBezTo>
                    <a:pt x="4265224" y="1850"/>
                    <a:pt x="4347087" y="14469"/>
                    <a:pt x="4427259" y="38588"/>
                  </a:cubicBezTo>
                  <a:cubicBezTo>
                    <a:pt x="4747948" y="135065"/>
                    <a:pt x="4989688" y="399949"/>
                    <a:pt x="5056526" y="728098"/>
                  </a:cubicBezTo>
                  <a:cubicBezTo>
                    <a:pt x="5106655" y="974209"/>
                    <a:pt x="5052319" y="1226049"/>
                    <a:pt x="4913426" y="1426963"/>
                  </a:cubicBezTo>
                  <a:lnTo>
                    <a:pt x="4897039" y="1447543"/>
                  </a:lnTo>
                  <a:lnTo>
                    <a:pt x="4901285" y="1451788"/>
                  </a:lnTo>
                  <a:lnTo>
                    <a:pt x="4863862" y="1489211"/>
                  </a:lnTo>
                  <a:lnTo>
                    <a:pt x="4837026" y="1522915"/>
                  </a:lnTo>
                  <a:cubicBezTo>
                    <a:pt x="4809271" y="1553308"/>
                    <a:pt x="4779260" y="1582027"/>
                    <a:pt x="4747085" y="1608804"/>
                  </a:cubicBezTo>
                  <a:lnTo>
                    <a:pt x="4745805" y="1607267"/>
                  </a:lnTo>
                  <a:lnTo>
                    <a:pt x="1881323" y="4471749"/>
                  </a:lnTo>
                  <a:lnTo>
                    <a:pt x="1884004" y="4480607"/>
                  </a:lnTo>
                  <a:lnTo>
                    <a:pt x="1867459" y="4485614"/>
                  </a:lnTo>
                  <a:lnTo>
                    <a:pt x="1850684" y="4502388"/>
                  </a:lnTo>
                  <a:lnTo>
                    <a:pt x="1841703" y="4493407"/>
                  </a:lnTo>
                  <a:lnTo>
                    <a:pt x="598435" y="4869636"/>
                  </a:lnTo>
                  <a:lnTo>
                    <a:pt x="0" y="5063990"/>
                  </a:lnTo>
                  <a:lnTo>
                    <a:pt x="95240" y="4745484"/>
                  </a:lnTo>
                  <a:lnTo>
                    <a:pt x="93708" y="4744980"/>
                  </a:lnTo>
                  <a:lnTo>
                    <a:pt x="112315" y="4688384"/>
                  </a:lnTo>
                  <a:lnTo>
                    <a:pt x="166429" y="4507414"/>
                  </a:lnTo>
                  <a:lnTo>
                    <a:pt x="170700" y="4510779"/>
                  </a:lnTo>
                  <a:lnTo>
                    <a:pt x="604148" y="3192281"/>
                  </a:lnTo>
                  <a:lnTo>
                    <a:pt x="601026" y="3189159"/>
                  </a:lnTo>
                  <a:lnTo>
                    <a:pt x="607205" y="3182980"/>
                  </a:lnTo>
                  <a:lnTo>
                    <a:pt x="610885" y="3171785"/>
                  </a:lnTo>
                  <a:lnTo>
                    <a:pt x="616540" y="3173645"/>
                  </a:lnTo>
                  <a:lnTo>
                    <a:pt x="3522874" y="267311"/>
                  </a:lnTo>
                  <a:lnTo>
                    <a:pt x="3522007" y="266444"/>
                  </a:lnTo>
                  <a:lnTo>
                    <a:pt x="3539763" y="250422"/>
                  </a:lnTo>
                  <a:lnTo>
                    <a:pt x="3548848" y="241337"/>
                  </a:lnTo>
                  <a:lnTo>
                    <a:pt x="3549314" y="241803"/>
                  </a:lnTo>
                  <a:lnTo>
                    <a:pt x="3591419" y="203809"/>
                  </a:lnTo>
                  <a:cubicBezTo>
                    <a:pt x="3759677" y="66975"/>
                    <a:pt x="3970150" y="-4171"/>
                    <a:pt x="4183824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64856" y="3702775"/>
              <a:ext cx="2191226" cy="578644"/>
              <a:chOff x="3492" y="3371"/>
              <a:chExt cx="4601" cy="1215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492" y="3371"/>
                <a:ext cx="4601" cy="1215"/>
                <a:chOff x="4765" y="3001"/>
                <a:chExt cx="4601" cy="1215"/>
              </a:xfrm>
            </p:grpSpPr>
            <p:sp>
              <p:nvSpPr>
                <p:cNvPr id="32" name="淘宝店chenying0907出品 43"/>
                <p:cNvSpPr/>
                <p:nvPr/>
              </p:nvSpPr>
              <p:spPr>
                <a:xfrm>
                  <a:off x="4765" y="3537"/>
                  <a:ext cx="4601" cy="6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spcAft>
                      <a:spcPts val="450"/>
                    </a:spcAft>
                  </a:pPr>
                  <a:r>
                    <a:rPr lang="zh-CN" altLang="en-US" sz="750" dirty="0">
                      <a:solidFill>
                        <a:schemeClr val="bg1">
                          <a:lumMod val="50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altLang="zh-CN" sz="750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淘宝店chenying0907出品 44"/>
                <p:cNvSpPr/>
                <p:nvPr/>
              </p:nvSpPr>
              <p:spPr>
                <a:xfrm>
                  <a:off x="4772" y="3001"/>
                  <a:ext cx="1630" cy="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ea typeface="微软雅黑" panose="020B0503020204020204" charset="-122"/>
                      <a:cs typeface="Arial" panose="020B0604020202020204" pitchFamily="34" charset="0"/>
                    </a:rPr>
                    <a:t>Add Title </a:t>
                  </a:r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flipV="1">
                <a:off x="3695" y="3880"/>
                <a:ext cx="533" cy="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rgbClr val="F392A9"/>
              </a:lnRef>
              <a:fillRef idx="0">
                <a:srgbClr val="F392A9"/>
              </a:fillRef>
              <a:effectRef idx="0">
                <a:srgbClr val="F392A9"/>
              </a:effectRef>
              <a:fontRef idx="minor">
                <a:sysClr val="windowText" lastClr="000000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35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829178" y="663082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B4D0C5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B4D0C5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B4D0C5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B4D0C5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B4D0C5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B4D0C5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B4D0C5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B4D0C5"/>
              </a:solidFill>
              <a:latin typeface="Calibri"/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74" cy="685800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791131" y="1009650"/>
            <a:ext cx="2676525" cy="58483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049579" y="1220053"/>
            <a:ext cx="6311543" cy="4457859"/>
            <a:chOff x="3049579" y="1220053"/>
            <a:chExt cx="6311543" cy="4457859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 rot="287899">
              <a:off x="3049579" y="1220053"/>
              <a:ext cx="6311543" cy="4457859"/>
            </a:xfrm>
            <a:custGeom>
              <a:avLst/>
              <a:gdLst>
                <a:gd name="T0" fmla="*/ 1073 w 1201"/>
                <a:gd name="T1" fmla="*/ 381 h 847"/>
                <a:gd name="T2" fmla="*/ 1098 w 1201"/>
                <a:gd name="T3" fmla="*/ 180 h 847"/>
                <a:gd name="T4" fmla="*/ 1154 w 1201"/>
                <a:gd name="T5" fmla="*/ 160 h 847"/>
                <a:gd name="T6" fmla="*/ 1083 w 1201"/>
                <a:gd name="T7" fmla="*/ 155 h 847"/>
                <a:gd name="T8" fmla="*/ 1078 w 1201"/>
                <a:gd name="T9" fmla="*/ 59 h 847"/>
                <a:gd name="T10" fmla="*/ 1121 w 1201"/>
                <a:gd name="T11" fmla="*/ 79 h 847"/>
                <a:gd name="T12" fmla="*/ 1032 w 1201"/>
                <a:gd name="T13" fmla="*/ 128 h 847"/>
                <a:gd name="T14" fmla="*/ 1020 w 1201"/>
                <a:gd name="T15" fmla="*/ 60 h 847"/>
                <a:gd name="T16" fmla="*/ 1026 w 1201"/>
                <a:gd name="T17" fmla="*/ 101 h 847"/>
                <a:gd name="T18" fmla="*/ 581 w 1201"/>
                <a:gd name="T19" fmla="*/ 102 h 847"/>
                <a:gd name="T20" fmla="*/ 561 w 1201"/>
                <a:gd name="T21" fmla="*/ 5 h 847"/>
                <a:gd name="T22" fmla="*/ 588 w 1201"/>
                <a:gd name="T23" fmla="*/ 74 h 847"/>
                <a:gd name="T24" fmla="*/ 124 w 1201"/>
                <a:gd name="T25" fmla="*/ 183 h 847"/>
                <a:gd name="T26" fmla="*/ 123 w 1201"/>
                <a:gd name="T27" fmla="*/ 141 h 847"/>
                <a:gd name="T28" fmla="*/ 123 w 1201"/>
                <a:gd name="T29" fmla="*/ 210 h 847"/>
                <a:gd name="T30" fmla="*/ 27 w 1201"/>
                <a:gd name="T31" fmla="*/ 178 h 847"/>
                <a:gd name="T32" fmla="*/ 65 w 1201"/>
                <a:gd name="T33" fmla="*/ 150 h 847"/>
                <a:gd name="T34" fmla="*/ 78 w 1201"/>
                <a:gd name="T35" fmla="*/ 246 h 847"/>
                <a:gd name="T36" fmla="*/ 9 w 1201"/>
                <a:gd name="T37" fmla="*/ 263 h 847"/>
                <a:gd name="T38" fmla="*/ 67 w 1201"/>
                <a:gd name="T39" fmla="*/ 273 h 847"/>
                <a:gd name="T40" fmla="*/ 128 w 1201"/>
                <a:gd name="T41" fmla="*/ 466 h 847"/>
                <a:gd name="T42" fmla="*/ 103 w 1201"/>
                <a:gd name="T43" fmla="*/ 667 h 847"/>
                <a:gd name="T44" fmla="*/ 47 w 1201"/>
                <a:gd name="T45" fmla="*/ 687 h 847"/>
                <a:gd name="T46" fmla="*/ 118 w 1201"/>
                <a:gd name="T47" fmla="*/ 691 h 847"/>
                <a:gd name="T48" fmla="*/ 123 w 1201"/>
                <a:gd name="T49" fmla="*/ 788 h 847"/>
                <a:gd name="T50" fmla="*/ 80 w 1201"/>
                <a:gd name="T51" fmla="*/ 767 h 847"/>
                <a:gd name="T52" fmla="*/ 169 w 1201"/>
                <a:gd name="T53" fmla="*/ 719 h 847"/>
                <a:gd name="T54" fmla="*/ 181 w 1201"/>
                <a:gd name="T55" fmla="*/ 787 h 847"/>
                <a:gd name="T56" fmla="*/ 174 w 1201"/>
                <a:gd name="T57" fmla="*/ 745 h 847"/>
                <a:gd name="T58" fmla="*/ 620 w 1201"/>
                <a:gd name="T59" fmla="*/ 745 h 847"/>
                <a:gd name="T60" fmla="*/ 640 w 1201"/>
                <a:gd name="T61" fmla="*/ 842 h 847"/>
                <a:gd name="T62" fmla="*/ 613 w 1201"/>
                <a:gd name="T63" fmla="*/ 773 h 847"/>
                <a:gd name="T64" fmla="*/ 1077 w 1201"/>
                <a:gd name="T65" fmla="*/ 664 h 847"/>
                <a:gd name="T66" fmla="*/ 1078 w 1201"/>
                <a:gd name="T67" fmla="*/ 706 h 847"/>
                <a:gd name="T68" fmla="*/ 1078 w 1201"/>
                <a:gd name="T69" fmla="*/ 637 h 847"/>
                <a:gd name="T70" fmla="*/ 1174 w 1201"/>
                <a:gd name="T71" fmla="*/ 669 h 847"/>
                <a:gd name="T72" fmla="*/ 1136 w 1201"/>
                <a:gd name="T73" fmla="*/ 697 h 847"/>
                <a:gd name="T74" fmla="*/ 1123 w 1201"/>
                <a:gd name="T75" fmla="*/ 601 h 847"/>
                <a:gd name="T76" fmla="*/ 1192 w 1201"/>
                <a:gd name="T77" fmla="*/ 583 h 847"/>
                <a:gd name="T78" fmla="*/ 1134 w 1201"/>
                <a:gd name="T79" fmla="*/ 574 h 847"/>
                <a:gd name="T80" fmla="*/ 1073 w 1201"/>
                <a:gd name="T81" fmla="*/ 38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1" h="847">
                  <a:moveTo>
                    <a:pt x="1073" y="381"/>
                  </a:moveTo>
                  <a:cubicBezTo>
                    <a:pt x="1065" y="291"/>
                    <a:pt x="1086" y="211"/>
                    <a:pt x="1098" y="180"/>
                  </a:cubicBezTo>
                  <a:cubicBezTo>
                    <a:pt x="1111" y="149"/>
                    <a:pt x="1153" y="130"/>
                    <a:pt x="1154" y="160"/>
                  </a:cubicBezTo>
                  <a:cubicBezTo>
                    <a:pt x="1154" y="191"/>
                    <a:pt x="1097" y="173"/>
                    <a:pt x="1083" y="155"/>
                  </a:cubicBezTo>
                  <a:cubicBezTo>
                    <a:pt x="1061" y="129"/>
                    <a:pt x="1059" y="109"/>
                    <a:pt x="1078" y="59"/>
                  </a:cubicBezTo>
                  <a:cubicBezTo>
                    <a:pt x="1098" y="9"/>
                    <a:pt x="1140" y="32"/>
                    <a:pt x="1121" y="79"/>
                  </a:cubicBezTo>
                  <a:cubicBezTo>
                    <a:pt x="1102" y="127"/>
                    <a:pt x="1061" y="141"/>
                    <a:pt x="1032" y="128"/>
                  </a:cubicBezTo>
                  <a:cubicBezTo>
                    <a:pt x="991" y="99"/>
                    <a:pt x="1003" y="61"/>
                    <a:pt x="1020" y="60"/>
                  </a:cubicBezTo>
                  <a:cubicBezTo>
                    <a:pt x="1032" y="60"/>
                    <a:pt x="1048" y="74"/>
                    <a:pt x="1026" y="101"/>
                  </a:cubicBezTo>
                  <a:cubicBezTo>
                    <a:pt x="958" y="209"/>
                    <a:pt x="677" y="155"/>
                    <a:pt x="581" y="102"/>
                  </a:cubicBezTo>
                  <a:cubicBezTo>
                    <a:pt x="510" y="63"/>
                    <a:pt x="533" y="11"/>
                    <a:pt x="561" y="5"/>
                  </a:cubicBezTo>
                  <a:cubicBezTo>
                    <a:pt x="585" y="0"/>
                    <a:pt x="613" y="19"/>
                    <a:pt x="588" y="74"/>
                  </a:cubicBezTo>
                  <a:cubicBezTo>
                    <a:pt x="564" y="141"/>
                    <a:pt x="224" y="291"/>
                    <a:pt x="124" y="183"/>
                  </a:cubicBezTo>
                  <a:cubicBezTo>
                    <a:pt x="98" y="160"/>
                    <a:pt x="111" y="143"/>
                    <a:pt x="123" y="141"/>
                  </a:cubicBezTo>
                  <a:cubicBezTo>
                    <a:pt x="140" y="139"/>
                    <a:pt x="158" y="174"/>
                    <a:pt x="123" y="210"/>
                  </a:cubicBezTo>
                  <a:cubicBezTo>
                    <a:pt x="97" y="228"/>
                    <a:pt x="54" y="222"/>
                    <a:pt x="27" y="178"/>
                  </a:cubicBezTo>
                  <a:cubicBezTo>
                    <a:pt x="0" y="134"/>
                    <a:pt x="37" y="104"/>
                    <a:pt x="65" y="150"/>
                  </a:cubicBezTo>
                  <a:cubicBezTo>
                    <a:pt x="93" y="196"/>
                    <a:pt x="95" y="216"/>
                    <a:pt x="78" y="246"/>
                  </a:cubicBezTo>
                  <a:cubicBezTo>
                    <a:pt x="67" y="265"/>
                    <a:pt x="15" y="293"/>
                    <a:pt x="9" y="263"/>
                  </a:cubicBezTo>
                  <a:cubicBezTo>
                    <a:pt x="4" y="234"/>
                    <a:pt x="49" y="245"/>
                    <a:pt x="67" y="273"/>
                  </a:cubicBezTo>
                  <a:cubicBezTo>
                    <a:pt x="85" y="301"/>
                    <a:pt x="121" y="391"/>
                    <a:pt x="128" y="466"/>
                  </a:cubicBezTo>
                  <a:cubicBezTo>
                    <a:pt x="135" y="544"/>
                    <a:pt x="115" y="636"/>
                    <a:pt x="103" y="667"/>
                  </a:cubicBezTo>
                  <a:cubicBezTo>
                    <a:pt x="90" y="697"/>
                    <a:pt x="48" y="716"/>
                    <a:pt x="47" y="687"/>
                  </a:cubicBezTo>
                  <a:cubicBezTo>
                    <a:pt x="47" y="656"/>
                    <a:pt x="104" y="674"/>
                    <a:pt x="118" y="691"/>
                  </a:cubicBezTo>
                  <a:cubicBezTo>
                    <a:pt x="140" y="718"/>
                    <a:pt x="142" y="737"/>
                    <a:pt x="123" y="788"/>
                  </a:cubicBezTo>
                  <a:cubicBezTo>
                    <a:pt x="103" y="838"/>
                    <a:pt x="61" y="815"/>
                    <a:pt x="80" y="767"/>
                  </a:cubicBezTo>
                  <a:cubicBezTo>
                    <a:pt x="99" y="719"/>
                    <a:pt x="140" y="706"/>
                    <a:pt x="169" y="719"/>
                  </a:cubicBezTo>
                  <a:cubicBezTo>
                    <a:pt x="210" y="748"/>
                    <a:pt x="198" y="786"/>
                    <a:pt x="181" y="787"/>
                  </a:cubicBezTo>
                  <a:cubicBezTo>
                    <a:pt x="169" y="787"/>
                    <a:pt x="153" y="773"/>
                    <a:pt x="174" y="745"/>
                  </a:cubicBezTo>
                  <a:cubicBezTo>
                    <a:pt x="243" y="638"/>
                    <a:pt x="524" y="692"/>
                    <a:pt x="620" y="745"/>
                  </a:cubicBezTo>
                  <a:cubicBezTo>
                    <a:pt x="691" y="784"/>
                    <a:pt x="668" y="836"/>
                    <a:pt x="640" y="842"/>
                  </a:cubicBezTo>
                  <a:cubicBezTo>
                    <a:pt x="616" y="847"/>
                    <a:pt x="588" y="828"/>
                    <a:pt x="613" y="773"/>
                  </a:cubicBezTo>
                  <a:cubicBezTo>
                    <a:pt x="637" y="706"/>
                    <a:pt x="977" y="555"/>
                    <a:pt x="1077" y="664"/>
                  </a:cubicBezTo>
                  <a:cubicBezTo>
                    <a:pt x="1103" y="687"/>
                    <a:pt x="1090" y="704"/>
                    <a:pt x="1078" y="706"/>
                  </a:cubicBezTo>
                  <a:cubicBezTo>
                    <a:pt x="1061" y="708"/>
                    <a:pt x="1043" y="673"/>
                    <a:pt x="1078" y="637"/>
                  </a:cubicBezTo>
                  <a:cubicBezTo>
                    <a:pt x="1104" y="619"/>
                    <a:pt x="1147" y="625"/>
                    <a:pt x="1174" y="669"/>
                  </a:cubicBezTo>
                  <a:cubicBezTo>
                    <a:pt x="1201" y="713"/>
                    <a:pt x="1164" y="743"/>
                    <a:pt x="1136" y="697"/>
                  </a:cubicBezTo>
                  <a:cubicBezTo>
                    <a:pt x="1108" y="650"/>
                    <a:pt x="1106" y="631"/>
                    <a:pt x="1123" y="601"/>
                  </a:cubicBezTo>
                  <a:cubicBezTo>
                    <a:pt x="1134" y="582"/>
                    <a:pt x="1186" y="554"/>
                    <a:pt x="1192" y="583"/>
                  </a:cubicBezTo>
                  <a:cubicBezTo>
                    <a:pt x="1197" y="613"/>
                    <a:pt x="1152" y="602"/>
                    <a:pt x="1134" y="574"/>
                  </a:cubicBezTo>
                  <a:cubicBezTo>
                    <a:pt x="1116" y="546"/>
                    <a:pt x="1080" y="458"/>
                    <a:pt x="1073" y="381"/>
                  </a:cubicBezTo>
                  <a:close/>
                </a:path>
              </a:pathLst>
            </a:custGeom>
            <a:solidFill>
              <a:srgbClr val="CEE0D9"/>
            </a:solidFill>
            <a:ln w="22225" cap="flat">
              <a:solidFill>
                <a:srgbClr val="60381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 rot="287899">
              <a:off x="3681101" y="2002152"/>
              <a:ext cx="5008477" cy="2878503"/>
            </a:xfrm>
            <a:custGeom>
              <a:avLst/>
              <a:gdLst>
                <a:gd name="T0" fmla="*/ 459 w 953"/>
                <a:gd name="T1" fmla="*/ 0 h 547"/>
                <a:gd name="T2" fmla="*/ 0 w 953"/>
                <a:gd name="T3" fmla="*/ 105 h 547"/>
                <a:gd name="T4" fmla="*/ 39 w 953"/>
                <a:gd name="T5" fmla="*/ 529 h 547"/>
                <a:gd name="T6" fmla="*/ 503 w 953"/>
                <a:gd name="T7" fmla="*/ 547 h 547"/>
                <a:gd name="T8" fmla="*/ 953 w 953"/>
                <a:gd name="T9" fmla="*/ 435 h 547"/>
                <a:gd name="T10" fmla="*/ 920 w 953"/>
                <a:gd name="T11" fmla="*/ 20 h 547"/>
                <a:gd name="T12" fmla="*/ 459 w 953"/>
                <a:gd name="T1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547">
                  <a:moveTo>
                    <a:pt x="459" y="0"/>
                  </a:moveTo>
                  <a:cubicBezTo>
                    <a:pt x="440" y="31"/>
                    <a:pt x="290" y="169"/>
                    <a:pt x="0" y="105"/>
                  </a:cubicBezTo>
                  <a:cubicBezTo>
                    <a:pt x="0" y="105"/>
                    <a:pt x="104" y="436"/>
                    <a:pt x="39" y="529"/>
                  </a:cubicBezTo>
                  <a:cubicBezTo>
                    <a:pt x="39" y="529"/>
                    <a:pt x="323" y="413"/>
                    <a:pt x="503" y="547"/>
                  </a:cubicBezTo>
                  <a:cubicBezTo>
                    <a:pt x="503" y="547"/>
                    <a:pt x="689" y="405"/>
                    <a:pt x="953" y="435"/>
                  </a:cubicBezTo>
                  <a:cubicBezTo>
                    <a:pt x="953" y="435"/>
                    <a:pt x="833" y="216"/>
                    <a:pt x="920" y="20"/>
                  </a:cubicBezTo>
                  <a:cubicBezTo>
                    <a:pt x="920" y="20"/>
                    <a:pt x="603" y="159"/>
                    <a:pt x="459" y="0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287899">
              <a:off x="3659786" y="1980772"/>
              <a:ext cx="5055505" cy="2915733"/>
            </a:xfrm>
            <a:custGeom>
              <a:avLst/>
              <a:gdLst>
                <a:gd name="T0" fmla="*/ 459 w 962"/>
                <a:gd name="T1" fmla="*/ 4 h 554"/>
                <a:gd name="T2" fmla="*/ 335 w 962"/>
                <a:gd name="T3" fmla="*/ 90 h 554"/>
                <a:gd name="T4" fmla="*/ 7 w 962"/>
                <a:gd name="T5" fmla="*/ 107 h 554"/>
                <a:gd name="T6" fmla="*/ 1 w 962"/>
                <a:gd name="T7" fmla="*/ 110 h 554"/>
                <a:gd name="T8" fmla="*/ 43 w 962"/>
                <a:gd name="T9" fmla="*/ 283 h 554"/>
                <a:gd name="T10" fmla="*/ 60 w 962"/>
                <a:gd name="T11" fmla="*/ 426 h 554"/>
                <a:gd name="T12" fmla="*/ 39 w 962"/>
                <a:gd name="T13" fmla="*/ 533 h 554"/>
                <a:gd name="T14" fmla="*/ 45 w 962"/>
                <a:gd name="T15" fmla="*/ 535 h 554"/>
                <a:gd name="T16" fmla="*/ 205 w 962"/>
                <a:gd name="T17" fmla="*/ 494 h 554"/>
                <a:gd name="T18" fmla="*/ 504 w 962"/>
                <a:gd name="T19" fmla="*/ 553 h 554"/>
                <a:gd name="T20" fmla="*/ 510 w 962"/>
                <a:gd name="T21" fmla="*/ 553 h 554"/>
                <a:gd name="T22" fmla="*/ 631 w 962"/>
                <a:gd name="T23" fmla="*/ 487 h 554"/>
                <a:gd name="T24" fmla="*/ 956 w 962"/>
                <a:gd name="T25" fmla="*/ 441 h 554"/>
                <a:gd name="T26" fmla="*/ 961 w 962"/>
                <a:gd name="T27" fmla="*/ 437 h 554"/>
                <a:gd name="T28" fmla="*/ 927 w 962"/>
                <a:gd name="T29" fmla="*/ 25 h 554"/>
                <a:gd name="T30" fmla="*/ 922 w 962"/>
                <a:gd name="T31" fmla="*/ 23 h 554"/>
                <a:gd name="T32" fmla="*/ 752 w 962"/>
                <a:gd name="T33" fmla="*/ 71 h 554"/>
                <a:gd name="T34" fmla="*/ 467 w 962"/>
                <a:gd name="T35" fmla="*/ 3 h 554"/>
                <a:gd name="T36" fmla="*/ 460 w 962"/>
                <a:gd name="T37" fmla="*/ 6 h 554"/>
                <a:gd name="T38" fmla="*/ 882 w 962"/>
                <a:gd name="T39" fmla="*/ 43 h 554"/>
                <a:gd name="T40" fmla="*/ 925 w 962"/>
                <a:gd name="T41" fmla="*/ 26 h 554"/>
                <a:gd name="T42" fmla="*/ 920 w 962"/>
                <a:gd name="T43" fmla="*/ 24 h 554"/>
                <a:gd name="T44" fmla="*/ 954 w 962"/>
                <a:gd name="T45" fmla="*/ 440 h 554"/>
                <a:gd name="T46" fmla="*/ 959 w 962"/>
                <a:gd name="T47" fmla="*/ 436 h 554"/>
                <a:gd name="T48" fmla="*/ 529 w 962"/>
                <a:gd name="T49" fmla="*/ 534 h 554"/>
                <a:gd name="T50" fmla="*/ 511 w 962"/>
                <a:gd name="T51" fmla="*/ 545 h 554"/>
                <a:gd name="T52" fmla="*/ 507 w 962"/>
                <a:gd name="T53" fmla="*/ 548 h 554"/>
                <a:gd name="T54" fmla="*/ 506 w 962"/>
                <a:gd name="T55" fmla="*/ 546 h 554"/>
                <a:gd name="T56" fmla="*/ 453 w 962"/>
                <a:gd name="T57" fmla="*/ 516 h 554"/>
                <a:gd name="T58" fmla="*/ 395 w 962"/>
                <a:gd name="T59" fmla="*/ 496 h 554"/>
                <a:gd name="T60" fmla="*/ 171 w 962"/>
                <a:gd name="T61" fmla="*/ 495 h 554"/>
                <a:gd name="T62" fmla="*/ 41 w 962"/>
                <a:gd name="T63" fmla="*/ 531 h 554"/>
                <a:gd name="T64" fmla="*/ 47 w 962"/>
                <a:gd name="T65" fmla="*/ 533 h 554"/>
                <a:gd name="T66" fmla="*/ 63 w 962"/>
                <a:gd name="T67" fmla="*/ 353 h 554"/>
                <a:gd name="T68" fmla="*/ 21 w 962"/>
                <a:gd name="T69" fmla="*/ 152 h 554"/>
                <a:gd name="T70" fmla="*/ 8 w 962"/>
                <a:gd name="T71" fmla="*/ 108 h 554"/>
                <a:gd name="T72" fmla="*/ 2 w 962"/>
                <a:gd name="T73" fmla="*/ 111 h 554"/>
                <a:gd name="T74" fmla="*/ 335 w 962"/>
                <a:gd name="T75" fmla="*/ 95 h 554"/>
                <a:gd name="T76" fmla="*/ 467 w 962"/>
                <a:gd name="T77" fmla="*/ 4 h 554"/>
                <a:gd name="T78" fmla="*/ 459 w 962"/>
                <a:gd name="T79" fmla="*/ 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2" h="554">
                  <a:moveTo>
                    <a:pt x="459" y="4"/>
                  </a:moveTo>
                  <a:cubicBezTo>
                    <a:pt x="434" y="45"/>
                    <a:pt x="378" y="72"/>
                    <a:pt x="335" y="90"/>
                  </a:cubicBezTo>
                  <a:cubicBezTo>
                    <a:pt x="231" y="132"/>
                    <a:pt x="115" y="130"/>
                    <a:pt x="7" y="107"/>
                  </a:cubicBezTo>
                  <a:cubicBezTo>
                    <a:pt x="5" y="106"/>
                    <a:pt x="0" y="107"/>
                    <a:pt x="1" y="110"/>
                  </a:cubicBezTo>
                  <a:cubicBezTo>
                    <a:pt x="18" y="167"/>
                    <a:pt x="32" y="224"/>
                    <a:pt x="43" y="283"/>
                  </a:cubicBezTo>
                  <a:cubicBezTo>
                    <a:pt x="52" y="330"/>
                    <a:pt x="59" y="378"/>
                    <a:pt x="60" y="426"/>
                  </a:cubicBezTo>
                  <a:cubicBezTo>
                    <a:pt x="61" y="461"/>
                    <a:pt x="60" y="502"/>
                    <a:pt x="39" y="533"/>
                  </a:cubicBezTo>
                  <a:cubicBezTo>
                    <a:pt x="37" y="536"/>
                    <a:pt x="43" y="535"/>
                    <a:pt x="45" y="535"/>
                  </a:cubicBezTo>
                  <a:cubicBezTo>
                    <a:pt x="95" y="514"/>
                    <a:pt x="151" y="502"/>
                    <a:pt x="205" y="494"/>
                  </a:cubicBezTo>
                  <a:cubicBezTo>
                    <a:pt x="308" y="480"/>
                    <a:pt x="418" y="490"/>
                    <a:pt x="504" y="553"/>
                  </a:cubicBezTo>
                  <a:cubicBezTo>
                    <a:pt x="506" y="554"/>
                    <a:pt x="509" y="554"/>
                    <a:pt x="510" y="553"/>
                  </a:cubicBezTo>
                  <a:cubicBezTo>
                    <a:pt x="546" y="525"/>
                    <a:pt x="589" y="504"/>
                    <a:pt x="631" y="487"/>
                  </a:cubicBezTo>
                  <a:cubicBezTo>
                    <a:pt x="734" y="445"/>
                    <a:pt x="845" y="429"/>
                    <a:pt x="956" y="441"/>
                  </a:cubicBezTo>
                  <a:cubicBezTo>
                    <a:pt x="958" y="441"/>
                    <a:pt x="962" y="440"/>
                    <a:pt x="961" y="437"/>
                  </a:cubicBezTo>
                  <a:cubicBezTo>
                    <a:pt x="894" y="315"/>
                    <a:pt x="872" y="153"/>
                    <a:pt x="927" y="25"/>
                  </a:cubicBezTo>
                  <a:cubicBezTo>
                    <a:pt x="929" y="21"/>
                    <a:pt x="924" y="22"/>
                    <a:pt x="922" y="23"/>
                  </a:cubicBezTo>
                  <a:cubicBezTo>
                    <a:pt x="868" y="46"/>
                    <a:pt x="810" y="61"/>
                    <a:pt x="752" y="71"/>
                  </a:cubicBezTo>
                  <a:cubicBezTo>
                    <a:pt x="653" y="86"/>
                    <a:pt x="539" y="81"/>
                    <a:pt x="467" y="3"/>
                  </a:cubicBezTo>
                  <a:cubicBezTo>
                    <a:pt x="465" y="0"/>
                    <a:pt x="457" y="3"/>
                    <a:pt x="460" y="6"/>
                  </a:cubicBezTo>
                  <a:cubicBezTo>
                    <a:pt x="565" y="120"/>
                    <a:pt x="751" y="87"/>
                    <a:pt x="882" y="43"/>
                  </a:cubicBezTo>
                  <a:cubicBezTo>
                    <a:pt x="896" y="38"/>
                    <a:pt x="911" y="32"/>
                    <a:pt x="925" y="26"/>
                  </a:cubicBezTo>
                  <a:cubicBezTo>
                    <a:pt x="924" y="26"/>
                    <a:pt x="922" y="25"/>
                    <a:pt x="920" y="24"/>
                  </a:cubicBezTo>
                  <a:cubicBezTo>
                    <a:pt x="864" y="155"/>
                    <a:pt x="887" y="317"/>
                    <a:pt x="954" y="440"/>
                  </a:cubicBezTo>
                  <a:cubicBezTo>
                    <a:pt x="955" y="439"/>
                    <a:pt x="957" y="438"/>
                    <a:pt x="959" y="436"/>
                  </a:cubicBezTo>
                  <a:cubicBezTo>
                    <a:pt x="810" y="420"/>
                    <a:pt x="656" y="454"/>
                    <a:pt x="529" y="534"/>
                  </a:cubicBezTo>
                  <a:cubicBezTo>
                    <a:pt x="523" y="537"/>
                    <a:pt x="517" y="542"/>
                    <a:pt x="511" y="545"/>
                  </a:cubicBezTo>
                  <a:cubicBezTo>
                    <a:pt x="510" y="546"/>
                    <a:pt x="508" y="548"/>
                    <a:pt x="507" y="548"/>
                  </a:cubicBezTo>
                  <a:cubicBezTo>
                    <a:pt x="500" y="550"/>
                    <a:pt x="514" y="550"/>
                    <a:pt x="506" y="546"/>
                  </a:cubicBezTo>
                  <a:cubicBezTo>
                    <a:pt x="488" y="538"/>
                    <a:pt x="471" y="524"/>
                    <a:pt x="453" y="516"/>
                  </a:cubicBezTo>
                  <a:cubicBezTo>
                    <a:pt x="434" y="507"/>
                    <a:pt x="415" y="501"/>
                    <a:pt x="395" y="496"/>
                  </a:cubicBezTo>
                  <a:cubicBezTo>
                    <a:pt x="322" y="478"/>
                    <a:pt x="245" y="481"/>
                    <a:pt x="171" y="495"/>
                  </a:cubicBezTo>
                  <a:cubicBezTo>
                    <a:pt x="127" y="503"/>
                    <a:pt x="83" y="514"/>
                    <a:pt x="41" y="531"/>
                  </a:cubicBezTo>
                  <a:cubicBezTo>
                    <a:pt x="43" y="532"/>
                    <a:pt x="45" y="532"/>
                    <a:pt x="47" y="533"/>
                  </a:cubicBezTo>
                  <a:cubicBezTo>
                    <a:pt x="80" y="484"/>
                    <a:pt x="70" y="409"/>
                    <a:pt x="63" y="353"/>
                  </a:cubicBezTo>
                  <a:cubicBezTo>
                    <a:pt x="54" y="285"/>
                    <a:pt x="39" y="218"/>
                    <a:pt x="21" y="152"/>
                  </a:cubicBezTo>
                  <a:cubicBezTo>
                    <a:pt x="17" y="137"/>
                    <a:pt x="13" y="123"/>
                    <a:pt x="8" y="108"/>
                  </a:cubicBezTo>
                  <a:cubicBezTo>
                    <a:pt x="6" y="109"/>
                    <a:pt x="4" y="110"/>
                    <a:pt x="2" y="111"/>
                  </a:cubicBezTo>
                  <a:cubicBezTo>
                    <a:pt x="112" y="135"/>
                    <a:pt x="229" y="137"/>
                    <a:pt x="335" y="95"/>
                  </a:cubicBezTo>
                  <a:cubicBezTo>
                    <a:pt x="381" y="77"/>
                    <a:pt x="439" y="48"/>
                    <a:pt x="467" y="4"/>
                  </a:cubicBezTo>
                  <a:cubicBezTo>
                    <a:pt x="469" y="1"/>
                    <a:pt x="461" y="1"/>
                    <a:pt x="459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33117" y="1009650"/>
            <a:ext cx="1195387" cy="1185863"/>
            <a:chOff x="7272338" y="868363"/>
            <a:chExt cx="1195387" cy="1185863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7272338" y="868363"/>
              <a:ext cx="992187" cy="925513"/>
            </a:xfrm>
            <a:custGeom>
              <a:avLst/>
              <a:gdLst>
                <a:gd name="T0" fmla="*/ 233 w 233"/>
                <a:gd name="T1" fmla="*/ 96 h 217"/>
                <a:gd name="T2" fmla="*/ 170 w 233"/>
                <a:gd name="T3" fmla="*/ 71 h 217"/>
                <a:gd name="T4" fmla="*/ 24 w 233"/>
                <a:gd name="T5" fmla="*/ 73 h 217"/>
                <a:gd name="T6" fmla="*/ 82 w 233"/>
                <a:gd name="T7" fmla="*/ 198 h 217"/>
                <a:gd name="T8" fmla="*/ 233 w 233"/>
                <a:gd name="T9" fmla="*/ 9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233" y="96"/>
                  </a:moveTo>
                  <a:cubicBezTo>
                    <a:pt x="233" y="96"/>
                    <a:pt x="202" y="95"/>
                    <a:pt x="170" y="71"/>
                  </a:cubicBezTo>
                  <a:cubicBezTo>
                    <a:pt x="137" y="47"/>
                    <a:pt x="48" y="0"/>
                    <a:pt x="24" y="73"/>
                  </a:cubicBezTo>
                  <a:cubicBezTo>
                    <a:pt x="4" y="133"/>
                    <a:pt x="0" y="180"/>
                    <a:pt x="82" y="198"/>
                  </a:cubicBezTo>
                  <a:cubicBezTo>
                    <a:pt x="163" y="217"/>
                    <a:pt x="225" y="150"/>
                    <a:pt x="233" y="96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272338" y="877888"/>
              <a:ext cx="987425" cy="920750"/>
            </a:xfrm>
            <a:custGeom>
              <a:avLst/>
              <a:gdLst>
                <a:gd name="T0" fmla="*/ 232 w 232"/>
                <a:gd name="T1" fmla="*/ 95 h 216"/>
                <a:gd name="T2" fmla="*/ 169 w 232"/>
                <a:gd name="T3" fmla="*/ 70 h 216"/>
                <a:gd name="T4" fmla="*/ 24 w 232"/>
                <a:gd name="T5" fmla="*/ 72 h 216"/>
                <a:gd name="T6" fmla="*/ 81 w 232"/>
                <a:gd name="T7" fmla="*/ 198 h 216"/>
                <a:gd name="T8" fmla="*/ 232 w 232"/>
                <a:gd name="T9" fmla="*/ 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6">
                  <a:moveTo>
                    <a:pt x="232" y="95"/>
                  </a:moveTo>
                  <a:cubicBezTo>
                    <a:pt x="232" y="95"/>
                    <a:pt x="202" y="94"/>
                    <a:pt x="169" y="70"/>
                  </a:cubicBezTo>
                  <a:cubicBezTo>
                    <a:pt x="137" y="47"/>
                    <a:pt x="48" y="0"/>
                    <a:pt x="24" y="72"/>
                  </a:cubicBezTo>
                  <a:cubicBezTo>
                    <a:pt x="4" y="133"/>
                    <a:pt x="0" y="179"/>
                    <a:pt x="81" y="198"/>
                  </a:cubicBezTo>
                  <a:cubicBezTo>
                    <a:pt x="163" y="216"/>
                    <a:pt x="225" y="149"/>
                    <a:pt x="232" y="95"/>
                  </a:cubicBezTo>
                  <a:close/>
                </a:path>
              </a:pathLst>
            </a:cu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488238" y="1146175"/>
              <a:ext cx="68262" cy="63500"/>
            </a:xfrm>
            <a:custGeom>
              <a:avLst/>
              <a:gdLst>
                <a:gd name="T0" fmla="*/ 2 w 16"/>
                <a:gd name="T1" fmla="*/ 4 h 15"/>
                <a:gd name="T2" fmla="*/ 5 w 16"/>
                <a:gd name="T3" fmla="*/ 14 h 15"/>
                <a:gd name="T4" fmla="*/ 14 w 16"/>
                <a:gd name="T5" fmla="*/ 10 h 15"/>
                <a:gd name="T6" fmla="*/ 11 w 16"/>
                <a:gd name="T7" fmla="*/ 1 h 15"/>
                <a:gd name="T8" fmla="*/ 2 w 16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4"/>
                  </a:moveTo>
                  <a:cubicBezTo>
                    <a:pt x="0" y="8"/>
                    <a:pt x="2" y="12"/>
                    <a:pt x="5" y="14"/>
                  </a:cubicBezTo>
                  <a:cubicBezTo>
                    <a:pt x="9" y="15"/>
                    <a:pt x="13" y="14"/>
                    <a:pt x="14" y="10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7523163" y="1704975"/>
              <a:ext cx="46037" cy="349250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740650" y="1725613"/>
              <a:ext cx="20637" cy="328613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693025" y="1222375"/>
              <a:ext cx="68262" cy="65088"/>
            </a:xfrm>
            <a:custGeom>
              <a:avLst/>
              <a:gdLst>
                <a:gd name="T0" fmla="*/ 12 w 16"/>
                <a:gd name="T1" fmla="*/ 0 h 15"/>
                <a:gd name="T2" fmla="*/ 0 w 16"/>
                <a:gd name="T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2" y="0"/>
                    <a:pt x="16" y="15"/>
                    <a:pt x="0" y="5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7685088" y="1260475"/>
              <a:ext cx="63500" cy="68263"/>
            </a:xfrm>
            <a:custGeom>
              <a:avLst/>
              <a:gdLst>
                <a:gd name="T0" fmla="*/ 10 w 15"/>
                <a:gd name="T1" fmla="*/ 0 h 16"/>
                <a:gd name="T2" fmla="*/ 0 w 15"/>
                <a:gd name="T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cubicBezTo>
                    <a:pt x="10" y="0"/>
                    <a:pt x="15" y="16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710488" y="1308100"/>
              <a:ext cx="50800" cy="47625"/>
            </a:xfrm>
            <a:custGeom>
              <a:avLst/>
              <a:gdLst>
                <a:gd name="T0" fmla="*/ 2 w 12"/>
                <a:gd name="T1" fmla="*/ 0 h 11"/>
                <a:gd name="T2" fmla="*/ 0 w 1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6" y="3"/>
                    <a:pt x="12" y="11"/>
                    <a:pt x="0" y="11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7727950" y="1252538"/>
              <a:ext cx="63500" cy="47625"/>
            </a:xfrm>
            <a:custGeom>
              <a:avLst/>
              <a:gdLst>
                <a:gd name="T0" fmla="*/ 4 w 15"/>
                <a:gd name="T1" fmla="*/ 0 h 11"/>
                <a:gd name="T2" fmla="*/ 0 w 15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1">
                  <a:moveTo>
                    <a:pt x="4" y="0"/>
                  </a:moveTo>
                  <a:cubicBezTo>
                    <a:pt x="9" y="3"/>
                    <a:pt x="15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735888" y="1290638"/>
              <a:ext cx="50800" cy="47625"/>
            </a:xfrm>
            <a:custGeom>
              <a:avLst/>
              <a:gdLst>
                <a:gd name="T0" fmla="*/ 4 w 12"/>
                <a:gd name="T1" fmla="*/ 0 h 11"/>
                <a:gd name="T2" fmla="*/ 0 w 12"/>
                <a:gd name="T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7" y="1"/>
                    <a:pt x="12" y="11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761288" y="1257300"/>
              <a:ext cx="30162" cy="30163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0" y="2"/>
                    <a:pt x="7" y="7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7740650" y="1346200"/>
              <a:ext cx="76200" cy="50800"/>
            </a:xfrm>
            <a:custGeom>
              <a:avLst/>
              <a:gdLst>
                <a:gd name="T0" fmla="*/ 0 w 18"/>
                <a:gd name="T1" fmla="*/ 0 h 12"/>
                <a:gd name="T2" fmla="*/ 3 w 18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0" y="0"/>
                    <a:pt x="18" y="12"/>
                    <a:pt x="3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7761288" y="1325563"/>
              <a:ext cx="68262" cy="58738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2" y="0"/>
                    <a:pt x="16" y="14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7769225" y="1274763"/>
              <a:ext cx="47625" cy="7143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cubicBezTo>
                    <a:pt x="11" y="8"/>
                    <a:pt x="11" y="17"/>
                    <a:pt x="0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7808913" y="1308100"/>
              <a:ext cx="46037" cy="50800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7" y="12"/>
                    <a:pt x="11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786688" y="1333500"/>
              <a:ext cx="80962" cy="809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0" y="0"/>
                    <a:pt x="19" y="19"/>
                    <a:pt x="0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7773988" y="1368425"/>
              <a:ext cx="60325" cy="68263"/>
            </a:xfrm>
            <a:custGeom>
              <a:avLst/>
              <a:gdLst>
                <a:gd name="T0" fmla="*/ 9 w 14"/>
                <a:gd name="T1" fmla="*/ 0 h 16"/>
                <a:gd name="T2" fmla="*/ 0 w 14"/>
                <a:gd name="T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6">
                  <a:moveTo>
                    <a:pt x="9" y="0"/>
                  </a:moveTo>
                  <a:cubicBezTo>
                    <a:pt x="13" y="5"/>
                    <a:pt x="14" y="16"/>
                    <a:pt x="0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824788" y="1355725"/>
              <a:ext cx="50800" cy="71438"/>
            </a:xfrm>
            <a:custGeom>
              <a:avLst/>
              <a:gdLst>
                <a:gd name="T0" fmla="*/ 3 w 12"/>
                <a:gd name="T1" fmla="*/ 0 h 17"/>
                <a:gd name="T2" fmla="*/ 0 w 12"/>
                <a:gd name="T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7">
                  <a:moveTo>
                    <a:pt x="3" y="0"/>
                  </a:moveTo>
                  <a:cubicBezTo>
                    <a:pt x="10" y="4"/>
                    <a:pt x="12" y="17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7854950" y="1368425"/>
              <a:ext cx="38100" cy="38100"/>
            </a:xfrm>
            <a:custGeom>
              <a:avLst/>
              <a:gdLst>
                <a:gd name="T0" fmla="*/ 0 w 9"/>
                <a:gd name="T1" fmla="*/ 1 h 9"/>
                <a:gd name="T2" fmla="*/ 7 w 9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cubicBezTo>
                    <a:pt x="0" y="1"/>
                    <a:pt x="9" y="9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7821613" y="1406525"/>
              <a:ext cx="33337" cy="46038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7" y="4"/>
                    <a:pt x="8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7850188" y="1397000"/>
              <a:ext cx="55562" cy="60325"/>
            </a:xfrm>
            <a:custGeom>
              <a:avLst/>
              <a:gdLst>
                <a:gd name="T0" fmla="*/ 3 w 13"/>
                <a:gd name="T1" fmla="*/ 0 h 14"/>
                <a:gd name="T2" fmla="*/ 0 w 13"/>
                <a:gd name="T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cubicBezTo>
                    <a:pt x="13" y="4"/>
                    <a:pt x="10" y="14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7885113" y="1409700"/>
              <a:ext cx="33337" cy="555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8" y="13"/>
                    <a:pt x="8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7880350" y="1439863"/>
              <a:ext cx="34925" cy="30163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8" y="4"/>
                    <a:pt x="3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7280275" y="1098550"/>
              <a:ext cx="111125" cy="158750"/>
            </a:xfrm>
            <a:custGeom>
              <a:avLst/>
              <a:gdLst>
                <a:gd name="T0" fmla="*/ 70 w 70"/>
                <a:gd name="T1" fmla="*/ 38 h 100"/>
                <a:gd name="T2" fmla="*/ 24 w 70"/>
                <a:gd name="T3" fmla="*/ 0 h 100"/>
                <a:gd name="T4" fmla="*/ 43 w 70"/>
                <a:gd name="T5" fmla="*/ 65 h 100"/>
                <a:gd name="T6" fmla="*/ 0 w 70"/>
                <a:gd name="T7" fmla="*/ 81 h 100"/>
                <a:gd name="T8" fmla="*/ 46 w 70"/>
                <a:gd name="T9" fmla="*/ 100 h 100"/>
                <a:gd name="T10" fmla="*/ 70 w 70"/>
                <a:gd name="T11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00">
                  <a:moveTo>
                    <a:pt x="70" y="38"/>
                  </a:moveTo>
                  <a:lnTo>
                    <a:pt x="24" y="0"/>
                  </a:lnTo>
                  <a:lnTo>
                    <a:pt x="43" y="65"/>
                  </a:lnTo>
                  <a:lnTo>
                    <a:pt x="0" y="81"/>
                  </a:lnTo>
                  <a:lnTo>
                    <a:pt x="46" y="100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8196263" y="1047750"/>
              <a:ext cx="271462" cy="234950"/>
            </a:xfrm>
            <a:custGeom>
              <a:avLst/>
              <a:gdLst>
                <a:gd name="T0" fmla="*/ 15 w 64"/>
                <a:gd name="T1" fmla="*/ 55 h 55"/>
                <a:gd name="T2" fmla="*/ 15 w 64"/>
                <a:gd name="T3" fmla="*/ 11 h 55"/>
                <a:gd name="T4" fmla="*/ 5 w 64"/>
                <a:gd name="T5" fmla="*/ 32 h 55"/>
                <a:gd name="T6" fmla="*/ 23 w 64"/>
                <a:gd name="T7" fmla="*/ 33 h 55"/>
                <a:gd name="T8" fmla="*/ 12 w 64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15" y="55"/>
                  </a:moveTo>
                  <a:cubicBezTo>
                    <a:pt x="64" y="48"/>
                    <a:pt x="42" y="0"/>
                    <a:pt x="15" y="11"/>
                  </a:cubicBezTo>
                  <a:cubicBezTo>
                    <a:pt x="6" y="15"/>
                    <a:pt x="0" y="24"/>
                    <a:pt x="5" y="32"/>
                  </a:cubicBezTo>
                  <a:cubicBezTo>
                    <a:pt x="13" y="43"/>
                    <a:pt x="23" y="33"/>
                    <a:pt x="23" y="33"/>
                  </a:cubicBezTo>
                  <a:cubicBezTo>
                    <a:pt x="27" y="30"/>
                    <a:pt x="20" y="17"/>
                    <a:pt x="12" y="25"/>
                  </a:cubicBezTo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953271" y="2418538"/>
            <a:ext cx="246413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THANK</a:t>
            </a:r>
          </a:p>
          <a:p>
            <a:pPr algn="ctr">
              <a:lnSpc>
                <a:spcPct val="150000"/>
              </a:lnSpc>
            </a:pPr>
            <a:r>
              <a:rPr lang="en-US" altLang="zh-CN" sz="4400" b="1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2000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575986" y="6448425"/>
            <a:ext cx="2457027" cy="581025"/>
          </a:xfrm>
          <a:prstGeom prst="ellipse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418" y="3487309"/>
            <a:ext cx="1011967" cy="32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6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74" cy="685800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791131" y="1009650"/>
            <a:ext cx="2676525" cy="58483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049579" y="1220053"/>
            <a:ext cx="6311543" cy="4457859"/>
            <a:chOff x="3049579" y="1220053"/>
            <a:chExt cx="6311543" cy="4457859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 rot="287899">
              <a:off x="3049579" y="1220053"/>
              <a:ext cx="6311543" cy="4457859"/>
            </a:xfrm>
            <a:custGeom>
              <a:avLst/>
              <a:gdLst>
                <a:gd name="T0" fmla="*/ 1073 w 1201"/>
                <a:gd name="T1" fmla="*/ 381 h 847"/>
                <a:gd name="T2" fmla="*/ 1098 w 1201"/>
                <a:gd name="T3" fmla="*/ 180 h 847"/>
                <a:gd name="T4" fmla="*/ 1154 w 1201"/>
                <a:gd name="T5" fmla="*/ 160 h 847"/>
                <a:gd name="T6" fmla="*/ 1083 w 1201"/>
                <a:gd name="T7" fmla="*/ 155 h 847"/>
                <a:gd name="T8" fmla="*/ 1078 w 1201"/>
                <a:gd name="T9" fmla="*/ 59 h 847"/>
                <a:gd name="T10" fmla="*/ 1121 w 1201"/>
                <a:gd name="T11" fmla="*/ 79 h 847"/>
                <a:gd name="T12" fmla="*/ 1032 w 1201"/>
                <a:gd name="T13" fmla="*/ 128 h 847"/>
                <a:gd name="T14" fmla="*/ 1020 w 1201"/>
                <a:gd name="T15" fmla="*/ 60 h 847"/>
                <a:gd name="T16" fmla="*/ 1026 w 1201"/>
                <a:gd name="T17" fmla="*/ 101 h 847"/>
                <a:gd name="T18" fmla="*/ 581 w 1201"/>
                <a:gd name="T19" fmla="*/ 102 h 847"/>
                <a:gd name="T20" fmla="*/ 561 w 1201"/>
                <a:gd name="T21" fmla="*/ 5 h 847"/>
                <a:gd name="T22" fmla="*/ 588 w 1201"/>
                <a:gd name="T23" fmla="*/ 74 h 847"/>
                <a:gd name="T24" fmla="*/ 124 w 1201"/>
                <a:gd name="T25" fmla="*/ 183 h 847"/>
                <a:gd name="T26" fmla="*/ 123 w 1201"/>
                <a:gd name="T27" fmla="*/ 141 h 847"/>
                <a:gd name="T28" fmla="*/ 123 w 1201"/>
                <a:gd name="T29" fmla="*/ 210 h 847"/>
                <a:gd name="T30" fmla="*/ 27 w 1201"/>
                <a:gd name="T31" fmla="*/ 178 h 847"/>
                <a:gd name="T32" fmla="*/ 65 w 1201"/>
                <a:gd name="T33" fmla="*/ 150 h 847"/>
                <a:gd name="T34" fmla="*/ 78 w 1201"/>
                <a:gd name="T35" fmla="*/ 246 h 847"/>
                <a:gd name="T36" fmla="*/ 9 w 1201"/>
                <a:gd name="T37" fmla="*/ 263 h 847"/>
                <a:gd name="T38" fmla="*/ 67 w 1201"/>
                <a:gd name="T39" fmla="*/ 273 h 847"/>
                <a:gd name="T40" fmla="*/ 128 w 1201"/>
                <a:gd name="T41" fmla="*/ 466 h 847"/>
                <a:gd name="T42" fmla="*/ 103 w 1201"/>
                <a:gd name="T43" fmla="*/ 667 h 847"/>
                <a:gd name="T44" fmla="*/ 47 w 1201"/>
                <a:gd name="T45" fmla="*/ 687 h 847"/>
                <a:gd name="T46" fmla="*/ 118 w 1201"/>
                <a:gd name="T47" fmla="*/ 691 h 847"/>
                <a:gd name="T48" fmla="*/ 123 w 1201"/>
                <a:gd name="T49" fmla="*/ 788 h 847"/>
                <a:gd name="T50" fmla="*/ 80 w 1201"/>
                <a:gd name="T51" fmla="*/ 767 h 847"/>
                <a:gd name="T52" fmla="*/ 169 w 1201"/>
                <a:gd name="T53" fmla="*/ 719 h 847"/>
                <a:gd name="T54" fmla="*/ 181 w 1201"/>
                <a:gd name="T55" fmla="*/ 787 h 847"/>
                <a:gd name="T56" fmla="*/ 174 w 1201"/>
                <a:gd name="T57" fmla="*/ 745 h 847"/>
                <a:gd name="T58" fmla="*/ 620 w 1201"/>
                <a:gd name="T59" fmla="*/ 745 h 847"/>
                <a:gd name="T60" fmla="*/ 640 w 1201"/>
                <a:gd name="T61" fmla="*/ 842 h 847"/>
                <a:gd name="T62" fmla="*/ 613 w 1201"/>
                <a:gd name="T63" fmla="*/ 773 h 847"/>
                <a:gd name="T64" fmla="*/ 1077 w 1201"/>
                <a:gd name="T65" fmla="*/ 664 h 847"/>
                <a:gd name="T66" fmla="*/ 1078 w 1201"/>
                <a:gd name="T67" fmla="*/ 706 h 847"/>
                <a:gd name="T68" fmla="*/ 1078 w 1201"/>
                <a:gd name="T69" fmla="*/ 637 h 847"/>
                <a:gd name="T70" fmla="*/ 1174 w 1201"/>
                <a:gd name="T71" fmla="*/ 669 h 847"/>
                <a:gd name="T72" fmla="*/ 1136 w 1201"/>
                <a:gd name="T73" fmla="*/ 697 h 847"/>
                <a:gd name="T74" fmla="*/ 1123 w 1201"/>
                <a:gd name="T75" fmla="*/ 601 h 847"/>
                <a:gd name="T76" fmla="*/ 1192 w 1201"/>
                <a:gd name="T77" fmla="*/ 583 h 847"/>
                <a:gd name="T78" fmla="*/ 1134 w 1201"/>
                <a:gd name="T79" fmla="*/ 574 h 847"/>
                <a:gd name="T80" fmla="*/ 1073 w 1201"/>
                <a:gd name="T81" fmla="*/ 38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1" h="847">
                  <a:moveTo>
                    <a:pt x="1073" y="381"/>
                  </a:moveTo>
                  <a:cubicBezTo>
                    <a:pt x="1065" y="291"/>
                    <a:pt x="1086" y="211"/>
                    <a:pt x="1098" y="180"/>
                  </a:cubicBezTo>
                  <a:cubicBezTo>
                    <a:pt x="1111" y="149"/>
                    <a:pt x="1153" y="130"/>
                    <a:pt x="1154" y="160"/>
                  </a:cubicBezTo>
                  <a:cubicBezTo>
                    <a:pt x="1154" y="191"/>
                    <a:pt x="1097" y="173"/>
                    <a:pt x="1083" y="155"/>
                  </a:cubicBezTo>
                  <a:cubicBezTo>
                    <a:pt x="1061" y="129"/>
                    <a:pt x="1059" y="109"/>
                    <a:pt x="1078" y="59"/>
                  </a:cubicBezTo>
                  <a:cubicBezTo>
                    <a:pt x="1098" y="9"/>
                    <a:pt x="1140" y="32"/>
                    <a:pt x="1121" y="79"/>
                  </a:cubicBezTo>
                  <a:cubicBezTo>
                    <a:pt x="1102" y="127"/>
                    <a:pt x="1061" y="141"/>
                    <a:pt x="1032" y="128"/>
                  </a:cubicBezTo>
                  <a:cubicBezTo>
                    <a:pt x="991" y="99"/>
                    <a:pt x="1003" y="61"/>
                    <a:pt x="1020" y="60"/>
                  </a:cubicBezTo>
                  <a:cubicBezTo>
                    <a:pt x="1032" y="60"/>
                    <a:pt x="1048" y="74"/>
                    <a:pt x="1026" y="101"/>
                  </a:cubicBezTo>
                  <a:cubicBezTo>
                    <a:pt x="958" y="209"/>
                    <a:pt x="677" y="155"/>
                    <a:pt x="581" y="102"/>
                  </a:cubicBezTo>
                  <a:cubicBezTo>
                    <a:pt x="510" y="63"/>
                    <a:pt x="533" y="11"/>
                    <a:pt x="561" y="5"/>
                  </a:cubicBezTo>
                  <a:cubicBezTo>
                    <a:pt x="585" y="0"/>
                    <a:pt x="613" y="19"/>
                    <a:pt x="588" y="74"/>
                  </a:cubicBezTo>
                  <a:cubicBezTo>
                    <a:pt x="564" y="141"/>
                    <a:pt x="224" y="291"/>
                    <a:pt x="124" y="183"/>
                  </a:cubicBezTo>
                  <a:cubicBezTo>
                    <a:pt x="98" y="160"/>
                    <a:pt x="111" y="143"/>
                    <a:pt x="123" y="141"/>
                  </a:cubicBezTo>
                  <a:cubicBezTo>
                    <a:pt x="140" y="139"/>
                    <a:pt x="158" y="174"/>
                    <a:pt x="123" y="210"/>
                  </a:cubicBezTo>
                  <a:cubicBezTo>
                    <a:pt x="97" y="228"/>
                    <a:pt x="54" y="222"/>
                    <a:pt x="27" y="178"/>
                  </a:cubicBezTo>
                  <a:cubicBezTo>
                    <a:pt x="0" y="134"/>
                    <a:pt x="37" y="104"/>
                    <a:pt x="65" y="150"/>
                  </a:cubicBezTo>
                  <a:cubicBezTo>
                    <a:pt x="93" y="196"/>
                    <a:pt x="95" y="216"/>
                    <a:pt x="78" y="246"/>
                  </a:cubicBezTo>
                  <a:cubicBezTo>
                    <a:pt x="67" y="265"/>
                    <a:pt x="15" y="293"/>
                    <a:pt x="9" y="263"/>
                  </a:cubicBezTo>
                  <a:cubicBezTo>
                    <a:pt x="4" y="234"/>
                    <a:pt x="49" y="245"/>
                    <a:pt x="67" y="273"/>
                  </a:cubicBezTo>
                  <a:cubicBezTo>
                    <a:pt x="85" y="301"/>
                    <a:pt x="121" y="391"/>
                    <a:pt x="128" y="466"/>
                  </a:cubicBezTo>
                  <a:cubicBezTo>
                    <a:pt x="135" y="544"/>
                    <a:pt x="115" y="636"/>
                    <a:pt x="103" y="667"/>
                  </a:cubicBezTo>
                  <a:cubicBezTo>
                    <a:pt x="90" y="697"/>
                    <a:pt x="48" y="716"/>
                    <a:pt x="47" y="687"/>
                  </a:cubicBezTo>
                  <a:cubicBezTo>
                    <a:pt x="47" y="656"/>
                    <a:pt x="104" y="674"/>
                    <a:pt x="118" y="691"/>
                  </a:cubicBezTo>
                  <a:cubicBezTo>
                    <a:pt x="140" y="718"/>
                    <a:pt x="142" y="737"/>
                    <a:pt x="123" y="788"/>
                  </a:cubicBezTo>
                  <a:cubicBezTo>
                    <a:pt x="103" y="838"/>
                    <a:pt x="61" y="815"/>
                    <a:pt x="80" y="767"/>
                  </a:cubicBezTo>
                  <a:cubicBezTo>
                    <a:pt x="99" y="719"/>
                    <a:pt x="140" y="706"/>
                    <a:pt x="169" y="719"/>
                  </a:cubicBezTo>
                  <a:cubicBezTo>
                    <a:pt x="210" y="748"/>
                    <a:pt x="198" y="786"/>
                    <a:pt x="181" y="787"/>
                  </a:cubicBezTo>
                  <a:cubicBezTo>
                    <a:pt x="169" y="787"/>
                    <a:pt x="153" y="773"/>
                    <a:pt x="174" y="745"/>
                  </a:cubicBezTo>
                  <a:cubicBezTo>
                    <a:pt x="243" y="638"/>
                    <a:pt x="524" y="692"/>
                    <a:pt x="620" y="745"/>
                  </a:cubicBezTo>
                  <a:cubicBezTo>
                    <a:pt x="691" y="784"/>
                    <a:pt x="668" y="836"/>
                    <a:pt x="640" y="842"/>
                  </a:cubicBezTo>
                  <a:cubicBezTo>
                    <a:pt x="616" y="847"/>
                    <a:pt x="588" y="828"/>
                    <a:pt x="613" y="773"/>
                  </a:cubicBezTo>
                  <a:cubicBezTo>
                    <a:pt x="637" y="706"/>
                    <a:pt x="977" y="555"/>
                    <a:pt x="1077" y="664"/>
                  </a:cubicBezTo>
                  <a:cubicBezTo>
                    <a:pt x="1103" y="687"/>
                    <a:pt x="1090" y="704"/>
                    <a:pt x="1078" y="706"/>
                  </a:cubicBezTo>
                  <a:cubicBezTo>
                    <a:pt x="1061" y="708"/>
                    <a:pt x="1043" y="673"/>
                    <a:pt x="1078" y="637"/>
                  </a:cubicBezTo>
                  <a:cubicBezTo>
                    <a:pt x="1104" y="619"/>
                    <a:pt x="1147" y="625"/>
                    <a:pt x="1174" y="669"/>
                  </a:cubicBezTo>
                  <a:cubicBezTo>
                    <a:pt x="1201" y="713"/>
                    <a:pt x="1164" y="743"/>
                    <a:pt x="1136" y="697"/>
                  </a:cubicBezTo>
                  <a:cubicBezTo>
                    <a:pt x="1108" y="650"/>
                    <a:pt x="1106" y="631"/>
                    <a:pt x="1123" y="601"/>
                  </a:cubicBezTo>
                  <a:cubicBezTo>
                    <a:pt x="1134" y="582"/>
                    <a:pt x="1186" y="554"/>
                    <a:pt x="1192" y="583"/>
                  </a:cubicBezTo>
                  <a:cubicBezTo>
                    <a:pt x="1197" y="613"/>
                    <a:pt x="1152" y="602"/>
                    <a:pt x="1134" y="574"/>
                  </a:cubicBezTo>
                  <a:cubicBezTo>
                    <a:pt x="1116" y="546"/>
                    <a:pt x="1080" y="458"/>
                    <a:pt x="1073" y="381"/>
                  </a:cubicBezTo>
                  <a:close/>
                </a:path>
              </a:pathLst>
            </a:custGeom>
            <a:solidFill>
              <a:srgbClr val="CEE0D9"/>
            </a:solidFill>
            <a:ln w="22225" cap="flat">
              <a:solidFill>
                <a:srgbClr val="60381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 rot="287899">
              <a:off x="3681101" y="2002152"/>
              <a:ext cx="5008477" cy="2878503"/>
            </a:xfrm>
            <a:custGeom>
              <a:avLst/>
              <a:gdLst>
                <a:gd name="T0" fmla="*/ 459 w 953"/>
                <a:gd name="T1" fmla="*/ 0 h 547"/>
                <a:gd name="T2" fmla="*/ 0 w 953"/>
                <a:gd name="T3" fmla="*/ 105 h 547"/>
                <a:gd name="T4" fmla="*/ 39 w 953"/>
                <a:gd name="T5" fmla="*/ 529 h 547"/>
                <a:gd name="T6" fmla="*/ 503 w 953"/>
                <a:gd name="T7" fmla="*/ 547 h 547"/>
                <a:gd name="T8" fmla="*/ 953 w 953"/>
                <a:gd name="T9" fmla="*/ 435 h 547"/>
                <a:gd name="T10" fmla="*/ 920 w 953"/>
                <a:gd name="T11" fmla="*/ 20 h 547"/>
                <a:gd name="T12" fmla="*/ 459 w 953"/>
                <a:gd name="T1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547">
                  <a:moveTo>
                    <a:pt x="459" y="0"/>
                  </a:moveTo>
                  <a:cubicBezTo>
                    <a:pt x="440" y="31"/>
                    <a:pt x="290" y="169"/>
                    <a:pt x="0" y="105"/>
                  </a:cubicBezTo>
                  <a:cubicBezTo>
                    <a:pt x="0" y="105"/>
                    <a:pt x="104" y="436"/>
                    <a:pt x="39" y="529"/>
                  </a:cubicBezTo>
                  <a:cubicBezTo>
                    <a:pt x="39" y="529"/>
                    <a:pt x="323" y="413"/>
                    <a:pt x="503" y="547"/>
                  </a:cubicBezTo>
                  <a:cubicBezTo>
                    <a:pt x="503" y="547"/>
                    <a:pt x="689" y="405"/>
                    <a:pt x="953" y="435"/>
                  </a:cubicBezTo>
                  <a:cubicBezTo>
                    <a:pt x="953" y="435"/>
                    <a:pt x="833" y="216"/>
                    <a:pt x="920" y="20"/>
                  </a:cubicBezTo>
                  <a:cubicBezTo>
                    <a:pt x="920" y="20"/>
                    <a:pt x="603" y="159"/>
                    <a:pt x="459" y="0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287899">
              <a:off x="3659786" y="1980772"/>
              <a:ext cx="5055505" cy="2915733"/>
            </a:xfrm>
            <a:custGeom>
              <a:avLst/>
              <a:gdLst>
                <a:gd name="T0" fmla="*/ 459 w 962"/>
                <a:gd name="T1" fmla="*/ 4 h 554"/>
                <a:gd name="T2" fmla="*/ 335 w 962"/>
                <a:gd name="T3" fmla="*/ 90 h 554"/>
                <a:gd name="T4" fmla="*/ 7 w 962"/>
                <a:gd name="T5" fmla="*/ 107 h 554"/>
                <a:gd name="T6" fmla="*/ 1 w 962"/>
                <a:gd name="T7" fmla="*/ 110 h 554"/>
                <a:gd name="T8" fmla="*/ 43 w 962"/>
                <a:gd name="T9" fmla="*/ 283 h 554"/>
                <a:gd name="T10" fmla="*/ 60 w 962"/>
                <a:gd name="T11" fmla="*/ 426 h 554"/>
                <a:gd name="T12" fmla="*/ 39 w 962"/>
                <a:gd name="T13" fmla="*/ 533 h 554"/>
                <a:gd name="T14" fmla="*/ 45 w 962"/>
                <a:gd name="T15" fmla="*/ 535 h 554"/>
                <a:gd name="T16" fmla="*/ 205 w 962"/>
                <a:gd name="T17" fmla="*/ 494 h 554"/>
                <a:gd name="T18" fmla="*/ 504 w 962"/>
                <a:gd name="T19" fmla="*/ 553 h 554"/>
                <a:gd name="T20" fmla="*/ 510 w 962"/>
                <a:gd name="T21" fmla="*/ 553 h 554"/>
                <a:gd name="T22" fmla="*/ 631 w 962"/>
                <a:gd name="T23" fmla="*/ 487 h 554"/>
                <a:gd name="T24" fmla="*/ 956 w 962"/>
                <a:gd name="T25" fmla="*/ 441 h 554"/>
                <a:gd name="T26" fmla="*/ 961 w 962"/>
                <a:gd name="T27" fmla="*/ 437 h 554"/>
                <a:gd name="T28" fmla="*/ 927 w 962"/>
                <a:gd name="T29" fmla="*/ 25 h 554"/>
                <a:gd name="T30" fmla="*/ 922 w 962"/>
                <a:gd name="T31" fmla="*/ 23 h 554"/>
                <a:gd name="T32" fmla="*/ 752 w 962"/>
                <a:gd name="T33" fmla="*/ 71 h 554"/>
                <a:gd name="T34" fmla="*/ 467 w 962"/>
                <a:gd name="T35" fmla="*/ 3 h 554"/>
                <a:gd name="T36" fmla="*/ 460 w 962"/>
                <a:gd name="T37" fmla="*/ 6 h 554"/>
                <a:gd name="T38" fmla="*/ 882 w 962"/>
                <a:gd name="T39" fmla="*/ 43 h 554"/>
                <a:gd name="T40" fmla="*/ 925 w 962"/>
                <a:gd name="T41" fmla="*/ 26 h 554"/>
                <a:gd name="T42" fmla="*/ 920 w 962"/>
                <a:gd name="T43" fmla="*/ 24 h 554"/>
                <a:gd name="T44" fmla="*/ 954 w 962"/>
                <a:gd name="T45" fmla="*/ 440 h 554"/>
                <a:gd name="T46" fmla="*/ 959 w 962"/>
                <a:gd name="T47" fmla="*/ 436 h 554"/>
                <a:gd name="T48" fmla="*/ 529 w 962"/>
                <a:gd name="T49" fmla="*/ 534 h 554"/>
                <a:gd name="T50" fmla="*/ 511 w 962"/>
                <a:gd name="T51" fmla="*/ 545 h 554"/>
                <a:gd name="T52" fmla="*/ 507 w 962"/>
                <a:gd name="T53" fmla="*/ 548 h 554"/>
                <a:gd name="T54" fmla="*/ 506 w 962"/>
                <a:gd name="T55" fmla="*/ 546 h 554"/>
                <a:gd name="T56" fmla="*/ 453 w 962"/>
                <a:gd name="T57" fmla="*/ 516 h 554"/>
                <a:gd name="T58" fmla="*/ 395 w 962"/>
                <a:gd name="T59" fmla="*/ 496 h 554"/>
                <a:gd name="T60" fmla="*/ 171 w 962"/>
                <a:gd name="T61" fmla="*/ 495 h 554"/>
                <a:gd name="T62" fmla="*/ 41 w 962"/>
                <a:gd name="T63" fmla="*/ 531 h 554"/>
                <a:gd name="T64" fmla="*/ 47 w 962"/>
                <a:gd name="T65" fmla="*/ 533 h 554"/>
                <a:gd name="T66" fmla="*/ 63 w 962"/>
                <a:gd name="T67" fmla="*/ 353 h 554"/>
                <a:gd name="T68" fmla="*/ 21 w 962"/>
                <a:gd name="T69" fmla="*/ 152 h 554"/>
                <a:gd name="T70" fmla="*/ 8 w 962"/>
                <a:gd name="T71" fmla="*/ 108 h 554"/>
                <a:gd name="T72" fmla="*/ 2 w 962"/>
                <a:gd name="T73" fmla="*/ 111 h 554"/>
                <a:gd name="T74" fmla="*/ 335 w 962"/>
                <a:gd name="T75" fmla="*/ 95 h 554"/>
                <a:gd name="T76" fmla="*/ 467 w 962"/>
                <a:gd name="T77" fmla="*/ 4 h 554"/>
                <a:gd name="T78" fmla="*/ 459 w 962"/>
                <a:gd name="T79" fmla="*/ 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2" h="554">
                  <a:moveTo>
                    <a:pt x="459" y="4"/>
                  </a:moveTo>
                  <a:cubicBezTo>
                    <a:pt x="434" y="45"/>
                    <a:pt x="378" y="72"/>
                    <a:pt x="335" y="90"/>
                  </a:cubicBezTo>
                  <a:cubicBezTo>
                    <a:pt x="231" y="132"/>
                    <a:pt x="115" y="130"/>
                    <a:pt x="7" y="107"/>
                  </a:cubicBezTo>
                  <a:cubicBezTo>
                    <a:pt x="5" y="106"/>
                    <a:pt x="0" y="107"/>
                    <a:pt x="1" y="110"/>
                  </a:cubicBezTo>
                  <a:cubicBezTo>
                    <a:pt x="18" y="167"/>
                    <a:pt x="32" y="224"/>
                    <a:pt x="43" y="283"/>
                  </a:cubicBezTo>
                  <a:cubicBezTo>
                    <a:pt x="52" y="330"/>
                    <a:pt x="59" y="378"/>
                    <a:pt x="60" y="426"/>
                  </a:cubicBezTo>
                  <a:cubicBezTo>
                    <a:pt x="61" y="461"/>
                    <a:pt x="60" y="502"/>
                    <a:pt x="39" y="533"/>
                  </a:cubicBezTo>
                  <a:cubicBezTo>
                    <a:pt x="37" y="536"/>
                    <a:pt x="43" y="535"/>
                    <a:pt x="45" y="535"/>
                  </a:cubicBezTo>
                  <a:cubicBezTo>
                    <a:pt x="95" y="514"/>
                    <a:pt x="151" y="502"/>
                    <a:pt x="205" y="494"/>
                  </a:cubicBezTo>
                  <a:cubicBezTo>
                    <a:pt x="308" y="480"/>
                    <a:pt x="418" y="490"/>
                    <a:pt x="504" y="553"/>
                  </a:cubicBezTo>
                  <a:cubicBezTo>
                    <a:pt x="506" y="554"/>
                    <a:pt x="509" y="554"/>
                    <a:pt x="510" y="553"/>
                  </a:cubicBezTo>
                  <a:cubicBezTo>
                    <a:pt x="546" y="525"/>
                    <a:pt x="589" y="504"/>
                    <a:pt x="631" y="487"/>
                  </a:cubicBezTo>
                  <a:cubicBezTo>
                    <a:pt x="734" y="445"/>
                    <a:pt x="845" y="429"/>
                    <a:pt x="956" y="441"/>
                  </a:cubicBezTo>
                  <a:cubicBezTo>
                    <a:pt x="958" y="441"/>
                    <a:pt x="962" y="440"/>
                    <a:pt x="961" y="437"/>
                  </a:cubicBezTo>
                  <a:cubicBezTo>
                    <a:pt x="894" y="315"/>
                    <a:pt x="872" y="153"/>
                    <a:pt x="927" y="25"/>
                  </a:cubicBezTo>
                  <a:cubicBezTo>
                    <a:pt x="929" y="21"/>
                    <a:pt x="924" y="22"/>
                    <a:pt x="922" y="23"/>
                  </a:cubicBezTo>
                  <a:cubicBezTo>
                    <a:pt x="868" y="46"/>
                    <a:pt x="810" y="61"/>
                    <a:pt x="752" y="71"/>
                  </a:cubicBezTo>
                  <a:cubicBezTo>
                    <a:pt x="653" y="86"/>
                    <a:pt x="539" y="81"/>
                    <a:pt x="467" y="3"/>
                  </a:cubicBezTo>
                  <a:cubicBezTo>
                    <a:pt x="465" y="0"/>
                    <a:pt x="457" y="3"/>
                    <a:pt x="460" y="6"/>
                  </a:cubicBezTo>
                  <a:cubicBezTo>
                    <a:pt x="565" y="120"/>
                    <a:pt x="751" y="87"/>
                    <a:pt x="882" y="43"/>
                  </a:cubicBezTo>
                  <a:cubicBezTo>
                    <a:pt x="896" y="38"/>
                    <a:pt x="911" y="32"/>
                    <a:pt x="925" y="26"/>
                  </a:cubicBezTo>
                  <a:cubicBezTo>
                    <a:pt x="924" y="26"/>
                    <a:pt x="922" y="25"/>
                    <a:pt x="920" y="24"/>
                  </a:cubicBezTo>
                  <a:cubicBezTo>
                    <a:pt x="864" y="155"/>
                    <a:pt x="887" y="317"/>
                    <a:pt x="954" y="440"/>
                  </a:cubicBezTo>
                  <a:cubicBezTo>
                    <a:pt x="955" y="439"/>
                    <a:pt x="957" y="438"/>
                    <a:pt x="959" y="436"/>
                  </a:cubicBezTo>
                  <a:cubicBezTo>
                    <a:pt x="810" y="420"/>
                    <a:pt x="656" y="454"/>
                    <a:pt x="529" y="534"/>
                  </a:cubicBezTo>
                  <a:cubicBezTo>
                    <a:pt x="523" y="537"/>
                    <a:pt x="517" y="542"/>
                    <a:pt x="511" y="545"/>
                  </a:cubicBezTo>
                  <a:cubicBezTo>
                    <a:pt x="510" y="546"/>
                    <a:pt x="508" y="548"/>
                    <a:pt x="507" y="548"/>
                  </a:cubicBezTo>
                  <a:cubicBezTo>
                    <a:pt x="500" y="550"/>
                    <a:pt x="514" y="550"/>
                    <a:pt x="506" y="546"/>
                  </a:cubicBezTo>
                  <a:cubicBezTo>
                    <a:pt x="488" y="538"/>
                    <a:pt x="471" y="524"/>
                    <a:pt x="453" y="516"/>
                  </a:cubicBezTo>
                  <a:cubicBezTo>
                    <a:pt x="434" y="507"/>
                    <a:pt x="415" y="501"/>
                    <a:pt x="395" y="496"/>
                  </a:cubicBezTo>
                  <a:cubicBezTo>
                    <a:pt x="322" y="478"/>
                    <a:pt x="245" y="481"/>
                    <a:pt x="171" y="495"/>
                  </a:cubicBezTo>
                  <a:cubicBezTo>
                    <a:pt x="127" y="503"/>
                    <a:pt x="83" y="514"/>
                    <a:pt x="41" y="531"/>
                  </a:cubicBezTo>
                  <a:cubicBezTo>
                    <a:pt x="43" y="532"/>
                    <a:pt x="45" y="532"/>
                    <a:pt x="47" y="533"/>
                  </a:cubicBezTo>
                  <a:cubicBezTo>
                    <a:pt x="80" y="484"/>
                    <a:pt x="70" y="409"/>
                    <a:pt x="63" y="353"/>
                  </a:cubicBezTo>
                  <a:cubicBezTo>
                    <a:pt x="54" y="285"/>
                    <a:pt x="39" y="218"/>
                    <a:pt x="21" y="152"/>
                  </a:cubicBezTo>
                  <a:cubicBezTo>
                    <a:pt x="17" y="137"/>
                    <a:pt x="13" y="123"/>
                    <a:pt x="8" y="108"/>
                  </a:cubicBezTo>
                  <a:cubicBezTo>
                    <a:pt x="6" y="109"/>
                    <a:pt x="4" y="110"/>
                    <a:pt x="2" y="111"/>
                  </a:cubicBezTo>
                  <a:cubicBezTo>
                    <a:pt x="112" y="135"/>
                    <a:pt x="229" y="137"/>
                    <a:pt x="335" y="95"/>
                  </a:cubicBezTo>
                  <a:cubicBezTo>
                    <a:pt x="381" y="77"/>
                    <a:pt x="439" y="48"/>
                    <a:pt x="467" y="4"/>
                  </a:cubicBezTo>
                  <a:cubicBezTo>
                    <a:pt x="469" y="1"/>
                    <a:pt x="461" y="1"/>
                    <a:pt x="459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200000"/>
                </a:lnSpc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33117" y="1009650"/>
            <a:ext cx="1195387" cy="1185863"/>
            <a:chOff x="7272338" y="868363"/>
            <a:chExt cx="1195387" cy="1185863"/>
          </a:xfrm>
        </p:grpSpPr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7272338" y="868363"/>
              <a:ext cx="992187" cy="925513"/>
            </a:xfrm>
            <a:custGeom>
              <a:avLst/>
              <a:gdLst>
                <a:gd name="T0" fmla="*/ 233 w 233"/>
                <a:gd name="T1" fmla="*/ 96 h 217"/>
                <a:gd name="T2" fmla="*/ 170 w 233"/>
                <a:gd name="T3" fmla="*/ 71 h 217"/>
                <a:gd name="T4" fmla="*/ 24 w 233"/>
                <a:gd name="T5" fmla="*/ 73 h 217"/>
                <a:gd name="T6" fmla="*/ 82 w 233"/>
                <a:gd name="T7" fmla="*/ 198 h 217"/>
                <a:gd name="T8" fmla="*/ 233 w 233"/>
                <a:gd name="T9" fmla="*/ 9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233" y="96"/>
                  </a:moveTo>
                  <a:cubicBezTo>
                    <a:pt x="233" y="96"/>
                    <a:pt x="202" y="95"/>
                    <a:pt x="170" y="71"/>
                  </a:cubicBezTo>
                  <a:cubicBezTo>
                    <a:pt x="137" y="47"/>
                    <a:pt x="48" y="0"/>
                    <a:pt x="24" y="73"/>
                  </a:cubicBezTo>
                  <a:cubicBezTo>
                    <a:pt x="4" y="133"/>
                    <a:pt x="0" y="180"/>
                    <a:pt x="82" y="198"/>
                  </a:cubicBezTo>
                  <a:cubicBezTo>
                    <a:pt x="163" y="217"/>
                    <a:pt x="225" y="150"/>
                    <a:pt x="233" y="96"/>
                  </a:cubicBezTo>
                  <a:close/>
                </a:path>
              </a:pathLst>
            </a:custGeom>
            <a:solidFill>
              <a:srgbClr val="F0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272338" y="877888"/>
              <a:ext cx="987425" cy="920750"/>
            </a:xfrm>
            <a:custGeom>
              <a:avLst/>
              <a:gdLst>
                <a:gd name="T0" fmla="*/ 232 w 232"/>
                <a:gd name="T1" fmla="*/ 95 h 216"/>
                <a:gd name="T2" fmla="*/ 169 w 232"/>
                <a:gd name="T3" fmla="*/ 70 h 216"/>
                <a:gd name="T4" fmla="*/ 24 w 232"/>
                <a:gd name="T5" fmla="*/ 72 h 216"/>
                <a:gd name="T6" fmla="*/ 81 w 232"/>
                <a:gd name="T7" fmla="*/ 198 h 216"/>
                <a:gd name="T8" fmla="*/ 232 w 232"/>
                <a:gd name="T9" fmla="*/ 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6">
                  <a:moveTo>
                    <a:pt x="232" y="95"/>
                  </a:moveTo>
                  <a:cubicBezTo>
                    <a:pt x="232" y="95"/>
                    <a:pt x="202" y="94"/>
                    <a:pt x="169" y="70"/>
                  </a:cubicBezTo>
                  <a:cubicBezTo>
                    <a:pt x="137" y="47"/>
                    <a:pt x="48" y="0"/>
                    <a:pt x="24" y="72"/>
                  </a:cubicBezTo>
                  <a:cubicBezTo>
                    <a:pt x="4" y="133"/>
                    <a:pt x="0" y="179"/>
                    <a:pt x="81" y="198"/>
                  </a:cubicBezTo>
                  <a:cubicBezTo>
                    <a:pt x="163" y="216"/>
                    <a:pt x="225" y="149"/>
                    <a:pt x="232" y="95"/>
                  </a:cubicBezTo>
                  <a:close/>
                </a:path>
              </a:pathLst>
            </a:cu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488238" y="1146175"/>
              <a:ext cx="68262" cy="63500"/>
            </a:xfrm>
            <a:custGeom>
              <a:avLst/>
              <a:gdLst>
                <a:gd name="T0" fmla="*/ 2 w 16"/>
                <a:gd name="T1" fmla="*/ 4 h 15"/>
                <a:gd name="T2" fmla="*/ 5 w 16"/>
                <a:gd name="T3" fmla="*/ 14 h 15"/>
                <a:gd name="T4" fmla="*/ 14 w 16"/>
                <a:gd name="T5" fmla="*/ 10 h 15"/>
                <a:gd name="T6" fmla="*/ 11 w 16"/>
                <a:gd name="T7" fmla="*/ 1 h 15"/>
                <a:gd name="T8" fmla="*/ 2 w 16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4"/>
                  </a:moveTo>
                  <a:cubicBezTo>
                    <a:pt x="0" y="8"/>
                    <a:pt x="2" y="12"/>
                    <a:pt x="5" y="14"/>
                  </a:cubicBezTo>
                  <a:cubicBezTo>
                    <a:pt x="9" y="15"/>
                    <a:pt x="13" y="14"/>
                    <a:pt x="14" y="10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7523163" y="1704975"/>
              <a:ext cx="46037" cy="349250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740650" y="1725613"/>
              <a:ext cx="20637" cy="328613"/>
            </a:xfrm>
            <a:prstGeom prst="line">
              <a:avLst/>
            </a:prstGeom>
            <a:noFill/>
            <a:ln w="174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7566025" y="1201738"/>
              <a:ext cx="374650" cy="285750"/>
            </a:xfrm>
            <a:custGeom>
              <a:avLst/>
              <a:gdLst>
                <a:gd name="T0" fmla="*/ 35 w 88"/>
                <a:gd name="T1" fmla="*/ 0 h 67"/>
                <a:gd name="T2" fmla="*/ 88 w 88"/>
                <a:gd name="T3" fmla="*/ 67 h 67"/>
                <a:gd name="T4" fmla="*/ 35 w 88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67">
                  <a:moveTo>
                    <a:pt x="35" y="0"/>
                  </a:moveTo>
                  <a:cubicBezTo>
                    <a:pt x="35" y="0"/>
                    <a:pt x="73" y="19"/>
                    <a:pt x="88" y="67"/>
                  </a:cubicBezTo>
                  <a:cubicBezTo>
                    <a:pt x="88" y="67"/>
                    <a:pt x="0" y="44"/>
                    <a:pt x="35" y="0"/>
                  </a:cubicBezTo>
                  <a:close/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7693025" y="1222375"/>
              <a:ext cx="68262" cy="65088"/>
            </a:xfrm>
            <a:custGeom>
              <a:avLst/>
              <a:gdLst>
                <a:gd name="T0" fmla="*/ 12 w 16"/>
                <a:gd name="T1" fmla="*/ 0 h 15"/>
                <a:gd name="T2" fmla="*/ 0 w 16"/>
                <a:gd name="T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2" y="0"/>
                    <a:pt x="16" y="15"/>
                    <a:pt x="0" y="5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7685088" y="1260475"/>
              <a:ext cx="63500" cy="68263"/>
            </a:xfrm>
            <a:custGeom>
              <a:avLst/>
              <a:gdLst>
                <a:gd name="T0" fmla="*/ 10 w 15"/>
                <a:gd name="T1" fmla="*/ 0 h 16"/>
                <a:gd name="T2" fmla="*/ 0 w 15"/>
                <a:gd name="T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6">
                  <a:moveTo>
                    <a:pt x="10" y="0"/>
                  </a:moveTo>
                  <a:cubicBezTo>
                    <a:pt x="10" y="0"/>
                    <a:pt x="15" y="16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7710488" y="1308100"/>
              <a:ext cx="50800" cy="47625"/>
            </a:xfrm>
            <a:custGeom>
              <a:avLst/>
              <a:gdLst>
                <a:gd name="T0" fmla="*/ 2 w 12"/>
                <a:gd name="T1" fmla="*/ 0 h 11"/>
                <a:gd name="T2" fmla="*/ 0 w 12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6" y="3"/>
                    <a:pt x="12" y="11"/>
                    <a:pt x="0" y="11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7727950" y="1252538"/>
              <a:ext cx="63500" cy="47625"/>
            </a:xfrm>
            <a:custGeom>
              <a:avLst/>
              <a:gdLst>
                <a:gd name="T0" fmla="*/ 4 w 15"/>
                <a:gd name="T1" fmla="*/ 0 h 11"/>
                <a:gd name="T2" fmla="*/ 0 w 15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11">
                  <a:moveTo>
                    <a:pt x="4" y="0"/>
                  </a:moveTo>
                  <a:cubicBezTo>
                    <a:pt x="9" y="3"/>
                    <a:pt x="15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735888" y="1290638"/>
              <a:ext cx="50800" cy="47625"/>
            </a:xfrm>
            <a:custGeom>
              <a:avLst/>
              <a:gdLst>
                <a:gd name="T0" fmla="*/ 4 w 12"/>
                <a:gd name="T1" fmla="*/ 0 h 11"/>
                <a:gd name="T2" fmla="*/ 0 w 12"/>
                <a:gd name="T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7" y="1"/>
                    <a:pt x="12" y="11"/>
                    <a:pt x="0" y="9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761288" y="1257300"/>
              <a:ext cx="30162" cy="30163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0" y="2"/>
                    <a:pt x="7" y="7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7740650" y="1346200"/>
              <a:ext cx="76200" cy="50800"/>
            </a:xfrm>
            <a:custGeom>
              <a:avLst/>
              <a:gdLst>
                <a:gd name="T0" fmla="*/ 0 w 18"/>
                <a:gd name="T1" fmla="*/ 0 h 12"/>
                <a:gd name="T2" fmla="*/ 3 w 18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0" y="0"/>
                    <a:pt x="18" y="12"/>
                    <a:pt x="3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7761288" y="1325563"/>
              <a:ext cx="68262" cy="58738"/>
            </a:xfrm>
            <a:custGeom>
              <a:avLst/>
              <a:gdLst>
                <a:gd name="T0" fmla="*/ 2 w 16"/>
                <a:gd name="T1" fmla="*/ 0 h 14"/>
                <a:gd name="T2" fmla="*/ 0 w 16"/>
                <a:gd name="T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2" y="0"/>
                    <a:pt x="16" y="14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7769225" y="1274763"/>
              <a:ext cx="47625" cy="7143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cubicBezTo>
                    <a:pt x="11" y="8"/>
                    <a:pt x="11" y="17"/>
                    <a:pt x="0" y="12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7808913" y="1308100"/>
              <a:ext cx="46037" cy="50800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7" y="12"/>
                    <a:pt x="11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786688" y="1333500"/>
              <a:ext cx="80962" cy="80963"/>
            </a:xfrm>
            <a:custGeom>
              <a:avLst/>
              <a:gdLst>
                <a:gd name="T0" fmla="*/ 10 w 19"/>
                <a:gd name="T1" fmla="*/ 0 h 19"/>
                <a:gd name="T2" fmla="*/ 0 w 19"/>
                <a:gd name="T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10" y="0"/>
                    <a:pt x="19" y="19"/>
                    <a:pt x="0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7773988" y="1368425"/>
              <a:ext cx="60325" cy="68263"/>
            </a:xfrm>
            <a:custGeom>
              <a:avLst/>
              <a:gdLst>
                <a:gd name="T0" fmla="*/ 9 w 14"/>
                <a:gd name="T1" fmla="*/ 0 h 16"/>
                <a:gd name="T2" fmla="*/ 0 w 14"/>
                <a:gd name="T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6">
                  <a:moveTo>
                    <a:pt x="9" y="0"/>
                  </a:moveTo>
                  <a:cubicBezTo>
                    <a:pt x="13" y="5"/>
                    <a:pt x="14" y="16"/>
                    <a:pt x="0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824788" y="1355725"/>
              <a:ext cx="50800" cy="71438"/>
            </a:xfrm>
            <a:custGeom>
              <a:avLst/>
              <a:gdLst>
                <a:gd name="T0" fmla="*/ 3 w 12"/>
                <a:gd name="T1" fmla="*/ 0 h 17"/>
                <a:gd name="T2" fmla="*/ 0 w 12"/>
                <a:gd name="T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7">
                  <a:moveTo>
                    <a:pt x="3" y="0"/>
                  </a:moveTo>
                  <a:cubicBezTo>
                    <a:pt x="10" y="4"/>
                    <a:pt x="12" y="17"/>
                    <a:pt x="0" y="1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7854950" y="1368425"/>
              <a:ext cx="38100" cy="38100"/>
            </a:xfrm>
            <a:custGeom>
              <a:avLst/>
              <a:gdLst>
                <a:gd name="T0" fmla="*/ 0 w 9"/>
                <a:gd name="T1" fmla="*/ 1 h 9"/>
                <a:gd name="T2" fmla="*/ 7 w 9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">
                  <a:moveTo>
                    <a:pt x="0" y="1"/>
                  </a:moveTo>
                  <a:cubicBezTo>
                    <a:pt x="0" y="1"/>
                    <a:pt x="9" y="9"/>
                    <a:pt x="7" y="0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7821613" y="1406525"/>
              <a:ext cx="33337" cy="46038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7" y="4"/>
                    <a:pt x="8" y="11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7850188" y="1397000"/>
              <a:ext cx="55562" cy="60325"/>
            </a:xfrm>
            <a:custGeom>
              <a:avLst/>
              <a:gdLst>
                <a:gd name="T0" fmla="*/ 3 w 13"/>
                <a:gd name="T1" fmla="*/ 0 h 14"/>
                <a:gd name="T2" fmla="*/ 0 w 13"/>
                <a:gd name="T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cubicBezTo>
                    <a:pt x="13" y="4"/>
                    <a:pt x="10" y="14"/>
                    <a:pt x="0" y="8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7885113" y="1409700"/>
              <a:ext cx="33337" cy="555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8" y="13"/>
                    <a:pt x="8" y="4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7880350" y="1439863"/>
              <a:ext cx="34925" cy="30163"/>
            </a:xfrm>
            <a:custGeom>
              <a:avLst/>
              <a:gdLst>
                <a:gd name="T0" fmla="*/ 0 w 8"/>
                <a:gd name="T1" fmla="*/ 0 h 7"/>
                <a:gd name="T2" fmla="*/ 3 w 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0" y="0"/>
                    <a:pt x="8" y="4"/>
                    <a:pt x="3" y="7"/>
                  </a:cubicBezTo>
                </a:path>
              </a:pathLst>
            </a:custGeom>
            <a:noFill/>
            <a:ln w="4763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7280275" y="1098550"/>
              <a:ext cx="111125" cy="158750"/>
            </a:xfrm>
            <a:custGeom>
              <a:avLst/>
              <a:gdLst>
                <a:gd name="T0" fmla="*/ 70 w 70"/>
                <a:gd name="T1" fmla="*/ 38 h 100"/>
                <a:gd name="T2" fmla="*/ 24 w 70"/>
                <a:gd name="T3" fmla="*/ 0 h 100"/>
                <a:gd name="T4" fmla="*/ 43 w 70"/>
                <a:gd name="T5" fmla="*/ 65 h 100"/>
                <a:gd name="T6" fmla="*/ 0 w 70"/>
                <a:gd name="T7" fmla="*/ 81 h 100"/>
                <a:gd name="T8" fmla="*/ 46 w 70"/>
                <a:gd name="T9" fmla="*/ 100 h 100"/>
                <a:gd name="T10" fmla="*/ 70 w 70"/>
                <a:gd name="T11" fmla="*/ 3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00">
                  <a:moveTo>
                    <a:pt x="70" y="38"/>
                  </a:moveTo>
                  <a:lnTo>
                    <a:pt x="24" y="0"/>
                  </a:lnTo>
                  <a:lnTo>
                    <a:pt x="43" y="65"/>
                  </a:lnTo>
                  <a:lnTo>
                    <a:pt x="0" y="81"/>
                  </a:lnTo>
                  <a:lnTo>
                    <a:pt x="46" y="100"/>
                  </a:lnTo>
                  <a:lnTo>
                    <a:pt x="70" y="38"/>
                  </a:lnTo>
                  <a:close/>
                </a:path>
              </a:pathLst>
            </a:custGeom>
            <a:solidFill>
              <a:srgbClr val="603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8196263" y="1047750"/>
              <a:ext cx="271462" cy="234950"/>
            </a:xfrm>
            <a:custGeom>
              <a:avLst/>
              <a:gdLst>
                <a:gd name="T0" fmla="*/ 15 w 64"/>
                <a:gd name="T1" fmla="*/ 55 h 55"/>
                <a:gd name="T2" fmla="*/ 15 w 64"/>
                <a:gd name="T3" fmla="*/ 11 h 55"/>
                <a:gd name="T4" fmla="*/ 5 w 64"/>
                <a:gd name="T5" fmla="*/ 32 h 55"/>
                <a:gd name="T6" fmla="*/ 23 w 64"/>
                <a:gd name="T7" fmla="*/ 33 h 55"/>
                <a:gd name="T8" fmla="*/ 12 w 64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15" y="55"/>
                  </a:moveTo>
                  <a:cubicBezTo>
                    <a:pt x="64" y="48"/>
                    <a:pt x="42" y="0"/>
                    <a:pt x="15" y="11"/>
                  </a:cubicBezTo>
                  <a:cubicBezTo>
                    <a:pt x="6" y="15"/>
                    <a:pt x="0" y="24"/>
                    <a:pt x="5" y="32"/>
                  </a:cubicBezTo>
                  <a:cubicBezTo>
                    <a:pt x="13" y="43"/>
                    <a:pt x="23" y="33"/>
                    <a:pt x="23" y="33"/>
                  </a:cubicBezTo>
                  <a:cubicBezTo>
                    <a:pt x="27" y="30"/>
                    <a:pt x="20" y="17"/>
                    <a:pt x="12" y="25"/>
                  </a:cubicBezTo>
                </a:path>
              </a:pathLst>
            </a:custGeom>
            <a:noFill/>
            <a:ln w="12700" cap="flat">
              <a:solidFill>
                <a:srgbClr val="60381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195324" y="2418538"/>
            <a:ext cx="1980029" cy="1515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01 </a:t>
            </a: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0188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4"/>
          <p:cNvSpPr/>
          <p:nvPr/>
        </p:nvSpPr>
        <p:spPr>
          <a:xfrm>
            <a:off x="2507457" y="2410129"/>
            <a:ext cx="716756" cy="720329"/>
          </a:xfrm>
          <a:prstGeom prst="ellipse">
            <a:avLst/>
          </a:prstGeom>
          <a:noFill/>
          <a:ln w="28575">
            <a:solidFill>
              <a:srgbClr val="D0BBA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54" name="Oval 12"/>
          <p:cNvSpPr/>
          <p:nvPr/>
        </p:nvSpPr>
        <p:spPr>
          <a:xfrm>
            <a:off x="4487466" y="2410129"/>
            <a:ext cx="717947" cy="720329"/>
          </a:xfrm>
          <a:prstGeom prst="ellipse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Oval 14"/>
          <p:cNvSpPr/>
          <p:nvPr/>
        </p:nvSpPr>
        <p:spPr>
          <a:xfrm>
            <a:off x="6467476" y="2410129"/>
            <a:ext cx="716756" cy="720329"/>
          </a:xfrm>
          <a:prstGeom prst="ellipse">
            <a:avLst/>
          </a:prstGeom>
          <a:noFill/>
          <a:ln w="28575">
            <a:solidFill>
              <a:srgbClr val="D0BBA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56" name="Oval 16"/>
          <p:cNvSpPr/>
          <p:nvPr/>
        </p:nvSpPr>
        <p:spPr>
          <a:xfrm>
            <a:off x="8446294" y="2410129"/>
            <a:ext cx="716756" cy="720329"/>
          </a:xfrm>
          <a:prstGeom prst="ellipse">
            <a:avLst/>
          </a:prstGeom>
          <a:solidFill>
            <a:srgbClr val="9E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Group 20"/>
          <p:cNvGrpSpPr/>
          <p:nvPr/>
        </p:nvGrpSpPr>
        <p:grpSpPr>
          <a:xfrm>
            <a:off x="2675137" y="2566130"/>
            <a:ext cx="401822" cy="404317"/>
            <a:chOff x="7971783" y="2080670"/>
            <a:chExt cx="401822" cy="404317"/>
          </a:xfrm>
          <a:solidFill>
            <a:srgbClr val="D0BBA3"/>
          </a:solidFill>
        </p:grpSpPr>
        <p:sp>
          <p:nvSpPr>
            <p:cNvPr id="58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9" name="Freeform 43"/>
            <p:cNvSpPr/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60" name="Group 23"/>
          <p:cNvGrpSpPr/>
          <p:nvPr/>
        </p:nvGrpSpPr>
        <p:grpSpPr>
          <a:xfrm>
            <a:off x="4684796" y="2609806"/>
            <a:ext cx="389342" cy="339426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61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2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3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4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5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6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7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8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9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0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1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72" name="Group 35"/>
          <p:cNvGrpSpPr/>
          <p:nvPr/>
        </p:nvGrpSpPr>
        <p:grpSpPr>
          <a:xfrm>
            <a:off x="8613910" y="2575313"/>
            <a:ext cx="379359" cy="376864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73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4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5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6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7" name="Freeform 154"/>
            <p:cNvSpPr/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8" name="Freeform 155"/>
            <p:cNvSpPr/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9" name="Freeform 156"/>
            <p:cNvSpPr/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0" name="Freeform 157"/>
            <p:cNvSpPr/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1" name="Freeform 158"/>
            <p:cNvSpPr/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2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3" name="Freeform 160"/>
            <p:cNvSpPr/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4" name="Freeform 161"/>
            <p:cNvSpPr/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5" name="Freeform 162"/>
            <p:cNvSpPr/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6" name="Freeform 163"/>
            <p:cNvSpPr/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7" name="Freeform 164"/>
            <p:cNvSpPr/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8" name="Freeform 165"/>
            <p:cNvSpPr/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9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0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91" name="Group 54"/>
          <p:cNvGrpSpPr/>
          <p:nvPr/>
        </p:nvGrpSpPr>
        <p:grpSpPr>
          <a:xfrm>
            <a:off x="6679880" y="2611556"/>
            <a:ext cx="299494" cy="389342"/>
            <a:chOff x="6421904" y="4798576"/>
            <a:chExt cx="299494" cy="389342"/>
          </a:xfrm>
          <a:solidFill>
            <a:srgbClr val="D0BBA3"/>
          </a:solidFill>
        </p:grpSpPr>
        <p:sp>
          <p:nvSpPr>
            <p:cNvPr id="92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3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2283619" y="3216183"/>
            <a:ext cx="1164431" cy="3308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7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2126457" y="3531699"/>
            <a:ext cx="1478756" cy="678641"/>
          </a:xfrm>
          <a:prstGeom prst="rect">
            <a:avLst/>
          </a:prstGeom>
          <a:noFill/>
          <a:ln>
            <a:noFill/>
          </a:ln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4263629" y="3216183"/>
            <a:ext cx="1163240" cy="3308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7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47"/>
          <p:cNvSpPr>
            <a:spLocks noChangeArrowheads="1"/>
          </p:cNvSpPr>
          <p:nvPr/>
        </p:nvSpPr>
        <p:spPr bwMode="auto">
          <a:xfrm>
            <a:off x="4106467" y="3531699"/>
            <a:ext cx="1477565" cy="678641"/>
          </a:xfrm>
          <a:prstGeom prst="rect">
            <a:avLst/>
          </a:prstGeom>
          <a:noFill/>
          <a:ln>
            <a:noFill/>
          </a:ln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8222457" y="3216183"/>
            <a:ext cx="1164431" cy="3308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7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47"/>
          <p:cNvSpPr>
            <a:spLocks noChangeArrowheads="1"/>
          </p:cNvSpPr>
          <p:nvPr/>
        </p:nvSpPr>
        <p:spPr bwMode="auto">
          <a:xfrm>
            <a:off x="8065294" y="3531699"/>
            <a:ext cx="1478756" cy="678641"/>
          </a:xfrm>
          <a:prstGeom prst="rect">
            <a:avLst/>
          </a:prstGeom>
          <a:noFill/>
          <a:ln>
            <a:noFill/>
          </a:ln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6242448" y="3216183"/>
            <a:ext cx="1164431" cy="3308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73" tIns="34287" rIns="68573" bIns="34287">
            <a:spAutoFit/>
          </a:bodyPr>
          <a:lstStyle/>
          <a:p>
            <a:pPr algn="ctr"/>
            <a:r>
              <a:rPr lang="zh-CN" altLang="en-US" sz="17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7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6085285" y="3531699"/>
            <a:ext cx="1478756" cy="678641"/>
          </a:xfrm>
          <a:prstGeom prst="rect">
            <a:avLst/>
          </a:prstGeom>
          <a:noFill/>
          <a:ln>
            <a:noFill/>
          </a:ln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16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18286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4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497883" y="2329571"/>
            <a:ext cx="11785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600" dirty="0">
                <a:solidFill>
                  <a:schemeClr val="bg1">
                    <a:lumMod val="65000"/>
                  </a:schemeClr>
                </a:solidFill>
                <a:latin typeface="Algerian" panose="04020705040A02060702" charset="0"/>
                <a:ea typeface="Batang" panose="02030600000101010101" charset="-127"/>
                <a:cs typeface="Arial" panose="020B0604020202020204" pitchFamily="34" charset="0"/>
              </a:rPr>
              <a:t>VS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406802" y="1911218"/>
            <a:ext cx="2761298" cy="2047389"/>
            <a:chOff x="1226820" y="1896745"/>
            <a:chExt cx="3681730" cy="2729851"/>
          </a:xfrm>
        </p:grpSpPr>
        <p:grpSp>
          <p:nvGrpSpPr>
            <p:cNvPr id="32" name="组合 31"/>
            <p:cNvGrpSpPr/>
            <p:nvPr/>
          </p:nvGrpSpPr>
          <p:grpSpPr>
            <a:xfrm>
              <a:off x="1247457" y="1896745"/>
              <a:ext cx="1726450" cy="410197"/>
              <a:chOff x="1247457" y="1896745"/>
              <a:chExt cx="1726450" cy="410197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 rot="5400000">
                <a:off x="1917700" y="1258570"/>
                <a:ext cx="361950" cy="1702435"/>
              </a:xfrm>
              <a:prstGeom prst="rect">
                <a:avLst/>
              </a:prstGeom>
              <a:solidFill>
                <a:srgbClr val="9EC2B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Batang" panose="02030600000101010101" charset="-127"/>
                  <a:ea typeface="Batang" panose="02030600000101010101" charset="-127"/>
                </a:endParaRPr>
              </a:p>
            </p:txBody>
          </p:sp>
          <p:sp>
            <p:nvSpPr>
              <p:cNvPr id="44" name="TextBox 175"/>
              <p:cNvSpPr txBox="1"/>
              <p:nvPr/>
            </p:nvSpPr>
            <p:spPr>
              <a:xfrm>
                <a:off x="2362200" y="1896745"/>
                <a:ext cx="611707" cy="410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9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399" b="0" dirty="0">
                    <a:solidFill>
                      <a:prstClr val="white"/>
                    </a:solidFill>
                    <a:latin typeface="Batang" panose="02030600000101010101" charset="-127"/>
                    <a:ea typeface="Batang" panose="02030600000101010101" charset="-127"/>
                  </a:rPr>
                  <a:t>34</a:t>
                </a:r>
                <a:r>
                  <a:rPr lang="en-US" altLang="zh-CN" sz="701" b="0" dirty="0">
                    <a:solidFill>
                      <a:prstClr val="white"/>
                    </a:solidFill>
                    <a:latin typeface="Batang" panose="02030600000101010101" charset="-127"/>
                    <a:ea typeface="Batang" panose="02030600000101010101" charset="-127"/>
                  </a:rPr>
                  <a:t>%</a:t>
                </a:r>
                <a:endParaRPr lang="zh-CN" altLang="en-US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endParaRPr>
              </a:p>
            </p:txBody>
          </p:sp>
        </p:grp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 rot="5400000">
              <a:off x="2465070" y="1172210"/>
              <a:ext cx="357505" cy="2793365"/>
            </a:xfrm>
            <a:prstGeom prst="rect">
              <a:avLst/>
            </a:prstGeom>
            <a:solidFill>
              <a:srgbClr val="9EC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dirty="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34" name="TextBox 175"/>
            <p:cNvSpPr txBox="1"/>
            <p:nvPr/>
          </p:nvSpPr>
          <p:spPr>
            <a:xfrm>
              <a:off x="3454400" y="23666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49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 rot="5400000">
              <a:off x="2898140" y="1198880"/>
              <a:ext cx="360045" cy="3660775"/>
            </a:xfrm>
            <a:prstGeom prst="rect">
              <a:avLst/>
            </a:prstGeom>
            <a:solidFill>
              <a:srgbClr val="9EC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36" name="TextBox 175"/>
            <p:cNvSpPr txBox="1"/>
            <p:nvPr/>
          </p:nvSpPr>
          <p:spPr>
            <a:xfrm>
              <a:off x="4267199" y="28111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66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 rot="5400000">
              <a:off x="2723515" y="1835150"/>
              <a:ext cx="360045" cy="3311525"/>
            </a:xfrm>
            <a:prstGeom prst="rect">
              <a:avLst/>
            </a:prstGeom>
            <a:solidFill>
              <a:srgbClr val="9EC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38" name="TextBox 175"/>
            <p:cNvSpPr txBox="1"/>
            <p:nvPr/>
          </p:nvSpPr>
          <p:spPr>
            <a:xfrm>
              <a:off x="3873500" y="32810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57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 rot="5400000">
              <a:off x="1592580" y="3422650"/>
              <a:ext cx="361950" cy="1052195"/>
            </a:xfrm>
            <a:prstGeom prst="rect">
              <a:avLst/>
            </a:prstGeom>
            <a:solidFill>
              <a:srgbClr val="9EC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40" name="TextBox 175"/>
            <p:cNvSpPr txBox="1"/>
            <p:nvPr/>
          </p:nvSpPr>
          <p:spPr>
            <a:xfrm>
              <a:off x="1727200" y="3738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18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 rot="5400000">
              <a:off x="1224280" y="4255135"/>
              <a:ext cx="360045" cy="313690"/>
            </a:xfrm>
            <a:prstGeom prst="rect">
              <a:avLst/>
            </a:prstGeom>
            <a:solidFill>
              <a:srgbClr val="9EC2B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42" name="TextBox 175"/>
            <p:cNvSpPr txBox="1"/>
            <p:nvPr/>
          </p:nvSpPr>
          <p:spPr>
            <a:xfrm>
              <a:off x="1226820" y="4216399"/>
              <a:ext cx="548005" cy="4101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8</a:t>
              </a:r>
              <a:r>
                <a:rPr lang="en-US" altLang="zh-CN" sz="701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1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44036" y="1892168"/>
            <a:ext cx="2488082" cy="1993573"/>
            <a:chOff x="7276465" y="1871345"/>
            <a:chExt cx="3317442" cy="2658097"/>
          </a:xfrm>
        </p:grpSpPr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 rot="5400000">
              <a:off x="7522845" y="2577465"/>
              <a:ext cx="349250" cy="842010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47" name="TextBox 175"/>
            <p:cNvSpPr txBox="1"/>
            <p:nvPr/>
          </p:nvSpPr>
          <p:spPr>
            <a:xfrm>
              <a:off x="7594600" y="28111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23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 rot="5400000">
              <a:off x="8034655" y="1617345"/>
              <a:ext cx="351155" cy="1866900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49" name="TextBox 175"/>
            <p:cNvSpPr txBox="1"/>
            <p:nvPr/>
          </p:nvSpPr>
          <p:spPr>
            <a:xfrm>
              <a:off x="8521699" y="2341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39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 rot="5400000">
              <a:off x="8757920" y="447675"/>
              <a:ext cx="349250" cy="3311525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51" name="TextBox 175"/>
            <p:cNvSpPr txBox="1"/>
            <p:nvPr/>
          </p:nvSpPr>
          <p:spPr>
            <a:xfrm>
              <a:off x="9969500" y="18713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64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 rot="5400000">
              <a:off x="7863840" y="3134360"/>
              <a:ext cx="351155" cy="1525905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53" name="TextBox 175"/>
            <p:cNvSpPr txBox="1"/>
            <p:nvPr/>
          </p:nvSpPr>
          <p:spPr>
            <a:xfrm>
              <a:off x="8216899" y="36874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31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rot="5400000">
              <a:off x="8750935" y="2696210"/>
              <a:ext cx="349250" cy="3297555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55" name="TextBox 175"/>
            <p:cNvSpPr txBox="1"/>
            <p:nvPr/>
          </p:nvSpPr>
          <p:spPr>
            <a:xfrm>
              <a:off x="9982200" y="4119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66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  <p:sp>
          <p:nvSpPr>
            <p:cNvPr id="56" name="Rectangle 23"/>
            <p:cNvSpPr>
              <a:spLocks noChangeArrowheads="1"/>
            </p:cNvSpPr>
            <p:nvPr/>
          </p:nvSpPr>
          <p:spPr bwMode="auto">
            <a:xfrm rot="5400000">
              <a:off x="7273290" y="3272790"/>
              <a:ext cx="349250" cy="342900"/>
            </a:xfrm>
            <a:prstGeom prst="rect">
              <a:avLst/>
            </a:prstGeom>
            <a:solidFill>
              <a:srgbClr val="D0BBA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57" name="TextBox 175"/>
            <p:cNvSpPr txBox="1"/>
            <p:nvPr/>
          </p:nvSpPr>
          <p:spPr>
            <a:xfrm>
              <a:off x="7282180" y="3242945"/>
              <a:ext cx="479192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99" b="0" dirty="0">
                  <a:latin typeface="Batang" panose="02030600000101010101" charset="-127"/>
                  <a:ea typeface="Batang" panose="02030600000101010101" charset="-127"/>
                </a:rPr>
                <a:t>6</a:t>
              </a:r>
              <a:r>
                <a:rPr lang="en-US" altLang="zh-CN" sz="701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6925938" y="4250539"/>
            <a:ext cx="2413635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请在此处添加详细描述文本，尽量与标题文本语言风格相符合，语言描述尽量简洁生动。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518245" y="4336264"/>
            <a:ext cx="2413635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请在此处添加详细描述文本，尽量与标题文本语言风格相符合，语言描述尽量简洁生动。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48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39f4c9a-3ea0-46e5-bc78-cbdfe9d75c7e"/>
          <p:cNvGrpSpPr>
            <a:grpSpLocks noChangeAspect="1"/>
          </p:cNvGrpSpPr>
          <p:nvPr/>
        </p:nvGrpSpPr>
        <p:grpSpPr>
          <a:xfrm>
            <a:off x="3158259" y="2271293"/>
            <a:ext cx="5557289" cy="1585913"/>
            <a:chOff x="1094643" y="2019300"/>
            <a:chExt cx="9879622" cy="2819400"/>
          </a:xfrm>
        </p:grpSpPr>
        <p:sp>
          <p:nvSpPr>
            <p:cNvPr id="3" name="Oval 4"/>
            <p:cNvSpPr/>
            <p:nvPr/>
          </p:nvSpPr>
          <p:spPr>
            <a:xfrm>
              <a:off x="9240715" y="2562225"/>
              <a:ext cx="1733550" cy="1733551"/>
            </a:xfrm>
            <a:prstGeom prst="ellipse">
              <a:avLst/>
            </a:prstGeom>
            <a:solidFill>
              <a:srgbClr val="D0BBA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00"/>
                <a:t>此部分内容作为文字排版占位显示 </a:t>
              </a:r>
              <a:br>
                <a:rPr lang="zh-CN" altLang="en-US" sz="600"/>
              </a:br>
              <a:r>
                <a:rPr lang="zh-CN" altLang="en-US" sz="600"/>
                <a:t>（建议使用主题字体）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189909" y="2276475"/>
              <a:ext cx="2305050" cy="2305050"/>
            </a:xfrm>
            <a:prstGeom prst="ellipse">
              <a:avLst/>
            </a:prstGeom>
            <a:solidFill>
              <a:srgbClr val="9EC2B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75" dirty="0"/>
                <a:t>此部分内容作为文字</a:t>
              </a:r>
              <a:br>
                <a:rPr lang="zh-CN" altLang="en-US" sz="675" dirty="0"/>
              </a:br>
              <a:r>
                <a:rPr lang="zh-CN" altLang="en-US" sz="675" dirty="0"/>
                <a:t>排版占位显示 </a:t>
              </a:r>
              <a:br>
                <a:rPr lang="zh-CN" altLang="en-US" sz="675" dirty="0"/>
              </a:br>
              <a:r>
                <a:rPr lang="zh-CN" altLang="en-US" sz="675" dirty="0"/>
                <a:t>（建议使用主题字体）</a:t>
              </a:r>
            </a:p>
          </p:txBody>
        </p:sp>
        <p:sp>
          <p:nvSpPr>
            <p:cNvPr id="5" name="Oval 1"/>
            <p:cNvSpPr/>
            <p:nvPr/>
          </p:nvSpPr>
          <p:spPr>
            <a:xfrm>
              <a:off x="4624753" y="2019300"/>
              <a:ext cx="2819400" cy="2819400"/>
            </a:xfrm>
            <a:prstGeom prst="ellipse">
              <a:avLst/>
            </a:prstGeom>
            <a:solidFill>
              <a:srgbClr val="D0BBA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900"/>
                <a:t>此部分内容作为文字</a:t>
              </a:r>
              <a:br>
                <a:rPr lang="zh-CN" altLang="en-US" sz="900"/>
              </a:br>
              <a:r>
                <a:rPr lang="zh-CN" altLang="en-US" sz="900"/>
                <a:t>排版占位显示 </a:t>
              </a:r>
              <a:br>
                <a:rPr lang="zh-CN" altLang="en-US" sz="900"/>
              </a:br>
              <a:r>
                <a:rPr lang="zh-CN" altLang="en-US" sz="900"/>
                <a:t>（建议使用主题字体）</a:t>
              </a:r>
            </a:p>
          </p:txBody>
        </p:sp>
        <p:sp>
          <p:nvSpPr>
            <p:cNvPr id="6" name="Rectangle 7"/>
            <p:cNvSpPr/>
            <p:nvPr/>
          </p:nvSpPr>
          <p:spPr>
            <a:xfrm>
              <a:off x="5237163" y="2562562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15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7" name="Oval 8"/>
            <p:cNvSpPr/>
            <p:nvPr/>
          </p:nvSpPr>
          <p:spPr>
            <a:xfrm>
              <a:off x="2573948" y="2276475"/>
              <a:ext cx="2305050" cy="2305050"/>
            </a:xfrm>
            <a:prstGeom prst="ellipse">
              <a:avLst/>
            </a:prstGeom>
            <a:solidFill>
              <a:srgbClr val="9EC2B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75"/>
                <a:t>此部分内容作为文字</a:t>
              </a:r>
              <a:br>
                <a:rPr lang="zh-CN" altLang="en-US" sz="675"/>
              </a:br>
              <a:r>
                <a:rPr lang="zh-CN" altLang="en-US" sz="675"/>
                <a:t>排版占位显示 </a:t>
              </a:r>
              <a:br>
                <a:rPr lang="zh-CN" altLang="en-US" sz="675"/>
              </a:br>
              <a:r>
                <a:rPr lang="zh-CN" altLang="en-US" sz="675"/>
                <a:t>（建议使用主题字体）</a:t>
              </a:r>
            </a:p>
          </p:txBody>
        </p:sp>
        <p:sp>
          <p:nvSpPr>
            <p:cNvPr id="8" name="Oval 9"/>
            <p:cNvSpPr/>
            <p:nvPr/>
          </p:nvSpPr>
          <p:spPr>
            <a:xfrm>
              <a:off x="1094643" y="2562225"/>
              <a:ext cx="1733550" cy="1733550"/>
            </a:xfrm>
            <a:prstGeom prst="ellipse">
              <a:avLst/>
            </a:prstGeom>
            <a:solidFill>
              <a:srgbClr val="D0BBA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00"/>
                <a:t>此部分内容作为文字排版占位显示 </a:t>
              </a:r>
              <a:br>
                <a:rPr lang="zh-CN" altLang="en-US" sz="600"/>
              </a:br>
              <a:r>
                <a:rPr lang="zh-CN" altLang="en-US" sz="600"/>
                <a:t>（建议使用主题字体）</a:t>
              </a:r>
            </a:p>
          </p:txBody>
        </p:sp>
        <p:sp>
          <p:nvSpPr>
            <p:cNvPr id="9" name="Rectangle 10"/>
            <p:cNvSpPr/>
            <p:nvPr/>
          </p:nvSpPr>
          <p:spPr>
            <a:xfrm>
              <a:off x="7545142" y="2587289"/>
              <a:ext cx="1594581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2929181" y="2601065"/>
              <a:ext cx="1594581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1158211" y="2795603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825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9310199" y="2795603"/>
              <a:ext cx="1594580" cy="32541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784">
                <a:spcBef>
                  <a:spcPct val="0"/>
                </a:spcBef>
                <a:defRPr/>
              </a:pPr>
              <a:r>
                <a:rPr lang="zh-CN" altLang="en-US" sz="825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4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8 0.68599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6803" y="2043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4"/>
          <p:cNvSpPr>
            <a:spLocks noChangeArrowheads="1"/>
          </p:cNvSpPr>
          <p:nvPr/>
        </p:nvSpPr>
        <p:spPr bwMode="auto">
          <a:xfrm>
            <a:off x="2990256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9EC2B3"/>
          </a:solidFill>
          <a:ln w="12700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3" name="Rounded Rectangle 35"/>
          <p:cNvSpPr>
            <a:spLocks noChangeAspect="1" noChangeArrowheads="1"/>
          </p:cNvSpPr>
          <p:nvPr/>
        </p:nvSpPr>
        <p:spPr bwMode="auto">
          <a:xfrm>
            <a:off x="3390305" y="2522637"/>
            <a:ext cx="474167" cy="475060"/>
          </a:xfrm>
          <a:prstGeom prst="roundRect">
            <a:avLst>
              <a:gd name="adj" fmla="val 5884"/>
            </a:avLst>
          </a:prstGeom>
          <a:noFill/>
          <a:ln>
            <a:noFill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4" name="Rounded Rectangle 38"/>
          <p:cNvSpPr>
            <a:spLocks noChangeAspect="1" noChangeArrowheads="1"/>
          </p:cNvSpPr>
          <p:nvPr/>
        </p:nvSpPr>
        <p:spPr bwMode="auto">
          <a:xfrm>
            <a:off x="6530876" y="2522637"/>
            <a:ext cx="474167" cy="475060"/>
          </a:xfrm>
          <a:prstGeom prst="roundRect">
            <a:avLst>
              <a:gd name="adj" fmla="val 5884"/>
            </a:avLst>
          </a:prstGeom>
          <a:noFill/>
          <a:ln>
            <a:noFill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5" name="Rounded Rectangle 53"/>
          <p:cNvSpPr>
            <a:spLocks noChangeArrowheads="1"/>
          </p:cNvSpPr>
          <p:nvPr/>
        </p:nvSpPr>
        <p:spPr bwMode="auto">
          <a:xfrm>
            <a:off x="4556523" y="2336901"/>
            <a:ext cx="1329631" cy="1922561"/>
          </a:xfrm>
          <a:prstGeom prst="roundRect">
            <a:avLst>
              <a:gd name="adj" fmla="val 5884"/>
            </a:avLst>
          </a:prstGeom>
          <a:solidFill>
            <a:srgbClr val="D0BBA3"/>
          </a:solidFill>
          <a:ln w="12700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6" name="Rounded Rectangle 54"/>
          <p:cNvSpPr>
            <a:spLocks noChangeArrowheads="1"/>
          </p:cNvSpPr>
          <p:nvPr/>
        </p:nvSpPr>
        <p:spPr bwMode="auto">
          <a:xfrm>
            <a:off x="6096895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9EC2B3"/>
          </a:solidFill>
          <a:ln w="12700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7" name="Rounded Rectangle 55"/>
          <p:cNvSpPr>
            <a:spLocks noChangeArrowheads="1"/>
          </p:cNvSpPr>
          <p:nvPr/>
        </p:nvSpPr>
        <p:spPr bwMode="auto">
          <a:xfrm>
            <a:off x="7663162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D0BBA3"/>
          </a:solidFill>
          <a:ln w="12700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 defTabSz="342008"/>
            <a:endParaRPr lang="en-US" altLang="zh-CN" sz="1744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8" name="Freeform 415"/>
          <p:cNvSpPr>
            <a:spLocks/>
          </p:cNvSpPr>
          <p:nvPr/>
        </p:nvSpPr>
        <p:spPr bwMode="auto">
          <a:xfrm>
            <a:off x="6683573" y="2630686"/>
            <a:ext cx="157163" cy="275928"/>
          </a:xfrm>
          <a:custGeom>
            <a:avLst/>
            <a:gdLst>
              <a:gd name="T0" fmla="*/ 235124413 w 165"/>
              <a:gd name="T1" fmla="*/ 55505998 h 287"/>
              <a:gd name="T2" fmla="*/ 232257600 w 165"/>
              <a:gd name="T3" fmla="*/ 55505998 h 287"/>
              <a:gd name="T4" fmla="*/ 232257600 w 165"/>
              <a:gd name="T5" fmla="*/ 590110377 h 287"/>
              <a:gd name="T6" fmla="*/ 160573720 w 165"/>
              <a:gd name="T7" fmla="*/ 575503625 h 287"/>
              <a:gd name="T8" fmla="*/ 0 w 165"/>
              <a:gd name="T9" fmla="*/ 706962682 h 287"/>
              <a:gd name="T10" fmla="*/ 160573720 w 165"/>
              <a:gd name="T11" fmla="*/ 838423448 h 287"/>
              <a:gd name="T12" fmla="*/ 321145747 w 165"/>
              <a:gd name="T13" fmla="*/ 709885400 h 287"/>
              <a:gd name="T14" fmla="*/ 321145747 w 165"/>
              <a:gd name="T15" fmla="*/ 709885400 h 287"/>
              <a:gd name="T16" fmla="*/ 321145747 w 165"/>
              <a:gd name="T17" fmla="*/ 210336541 h 287"/>
              <a:gd name="T18" fmla="*/ 473117333 w 165"/>
              <a:gd name="T19" fmla="*/ 172358303 h 287"/>
              <a:gd name="T20" fmla="*/ 473117333 w 165"/>
              <a:gd name="T21" fmla="*/ 0 h 287"/>
              <a:gd name="T22" fmla="*/ 235124413 w 165"/>
              <a:gd name="T23" fmla="*/ 55505998 h 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5" h="287">
                <a:moveTo>
                  <a:pt x="82" y="19"/>
                </a:moveTo>
                <a:cubicBezTo>
                  <a:pt x="81" y="19"/>
                  <a:pt x="81" y="19"/>
                  <a:pt x="81" y="19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74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lnTo>
                  <a:pt x="82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 sz="1013"/>
          </a:p>
        </p:txBody>
      </p:sp>
      <p:sp>
        <p:nvSpPr>
          <p:cNvPr id="9" name="Freeform 252"/>
          <p:cNvSpPr>
            <a:spLocks noEditPoints="1"/>
          </p:cNvSpPr>
          <p:nvPr/>
        </p:nvSpPr>
        <p:spPr bwMode="auto">
          <a:xfrm>
            <a:off x="3499247" y="2644081"/>
            <a:ext cx="256283" cy="242888"/>
          </a:xfrm>
          <a:custGeom>
            <a:avLst/>
            <a:gdLst>
              <a:gd name="T0" fmla="*/ 673606413 w 301"/>
              <a:gd name="T1" fmla="*/ 245616931 h 285"/>
              <a:gd name="T2" fmla="*/ 313891625 w 301"/>
              <a:gd name="T3" fmla="*/ 20659736 h 285"/>
              <a:gd name="T4" fmla="*/ 16038789 w 301"/>
              <a:gd name="T5" fmla="*/ 319072928 h 285"/>
              <a:gd name="T6" fmla="*/ 146636244 w 301"/>
              <a:gd name="T7" fmla="*/ 500416808 h 285"/>
              <a:gd name="T8" fmla="*/ 82482603 w 301"/>
              <a:gd name="T9" fmla="*/ 615192278 h 285"/>
              <a:gd name="T10" fmla="*/ 279523873 w 301"/>
              <a:gd name="T11" fmla="*/ 544031638 h 285"/>
              <a:gd name="T12" fmla="*/ 375753577 w 301"/>
              <a:gd name="T13" fmla="*/ 544031638 h 285"/>
              <a:gd name="T14" fmla="*/ 673606413 w 301"/>
              <a:gd name="T15" fmla="*/ 245616931 h 285"/>
              <a:gd name="T16" fmla="*/ 183294169 w 301"/>
              <a:gd name="T17" fmla="*/ 328255875 h 285"/>
              <a:gd name="T18" fmla="*/ 137471006 w 301"/>
              <a:gd name="T19" fmla="*/ 282345687 h 285"/>
              <a:gd name="T20" fmla="*/ 183294169 w 301"/>
              <a:gd name="T21" fmla="*/ 236435499 h 285"/>
              <a:gd name="T22" fmla="*/ 229117333 w 301"/>
              <a:gd name="T23" fmla="*/ 282345687 h 285"/>
              <a:gd name="T24" fmla="*/ 183294169 w 301"/>
              <a:gd name="T25" fmla="*/ 328255875 h 285"/>
              <a:gd name="T26" fmla="*/ 345967688 w 301"/>
              <a:gd name="T27" fmla="*/ 328255875 h 285"/>
              <a:gd name="T28" fmla="*/ 300144524 w 301"/>
              <a:gd name="T29" fmla="*/ 282345687 h 285"/>
              <a:gd name="T30" fmla="*/ 345967688 w 301"/>
              <a:gd name="T31" fmla="*/ 236435499 h 285"/>
              <a:gd name="T32" fmla="*/ 394082540 w 301"/>
              <a:gd name="T33" fmla="*/ 282345687 h 285"/>
              <a:gd name="T34" fmla="*/ 345967688 w 301"/>
              <a:gd name="T35" fmla="*/ 328255875 h 285"/>
              <a:gd name="T36" fmla="*/ 510932895 w 301"/>
              <a:gd name="T37" fmla="*/ 328255875 h 285"/>
              <a:gd name="T38" fmla="*/ 465109731 w 301"/>
              <a:gd name="T39" fmla="*/ 282345687 h 285"/>
              <a:gd name="T40" fmla="*/ 510932895 w 301"/>
              <a:gd name="T41" fmla="*/ 236435499 h 285"/>
              <a:gd name="T42" fmla="*/ 556756059 w 301"/>
              <a:gd name="T43" fmla="*/ 282345687 h 285"/>
              <a:gd name="T44" fmla="*/ 510932895 w 301"/>
              <a:gd name="T45" fmla="*/ 328255875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 sz="1013"/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157241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743154" y="3505796"/>
            <a:ext cx="9411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6284417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7872116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4950322" y="2524424"/>
            <a:ext cx="473273" cy="473273"/>
          </a:xfrm>
          <a:custGeom>
            <a:avLst/>
            <a:gdLst>
              <a:gd name="T0" fmla="*/ 1435690 w 5147"/>
              <a:gd name="T1" fmla="*/ 1165934 h 5145"/>
              <a:gd name="T2" fmla="*/ 1462708 w 5147"/>
              <a:gd name="T3" fmla="*/ 1091584 h 5145"/>
              <a:gd name="T4" fmla="*/ 1474552 w 5147"/>
              <a:gd name="T5" fmla="*/ 867423 h 5145"/>
              <a:gd name="T6" fmla="*/ 1440131 w 5147"/>
              <a:gd name="T7" fmla="*/ 746834 h 5145"/>
              <a:gd name="T8" fmla="*/ 1367218 w 5147"/>
              <a:gd name="T9" fmla="*/ 623656 h 5145"/>
              <a:gd name="T10" fmla="*/ 1264325 w 5147"/>
              <a:gd name="T11" fmla="*/ 524892 h 5145"/>
              <a:gd name="T12" fmla="*/ 1138114 w 5147"/>
              <a:gd name="T13" fmla="*/ 456830 h 5145"/>
              <a:gd name="T14" fmla="*/ 867928 w 5147"/>
              <a:gd name="T15" fmla="*/ 429457 h 5145"/>
              <a:gd name="T16" fmla="*/ 801307 w 5147"/>
              <a:gd name="T17" fmla="*/ 444993 h 5145"/>
              <a:gd name="T18" fmla="*/ 727653 w 5147"/>
              <a:gd name="T19" fmla="*/ 472736 h 5145"/>
              <a:gd name="T20" fmla="*/ 483375 w 5147"/>
              <a:gd name="T21" fmla="*/ 707255 h 5145"/>
              <a:gd name="T22" fmla="*/ 452285 w 5147"/>
              <a:gd name="T23" fmla="*/ 779016 h 5145"/>
              <a:gd name="T24" fmla="*/ 432298 w 5147"/>
              <a:gd name="T25" fmla="*/ 855956 h 5145"/>
              <a:gd name="T26" fmla="*/ 443772 w 5147"/>
              <a:gd name="T27" fmla="*/ 1097502 h 5145"/>
              <a:gd name="T28" fmla="*/ 502251 w 5147"/>
              <a:gd name="T29" fmla="*/ 1229558 h 5145"/>
              <a:gd name="T30" fmla="*/ 593300 w 5147"/>
              <a:gd name="T31" fmla="*/ 1339419 h 5145"/>
              <a:gd name="T32" fmla="*/ 709887 w 5147"/>
              <a:gd name="T33" fmla="*/ 1421167 h 5145"/>
              <a:gd name="T34" fmla="*/ 847201 w 5147"/>
              <a:gd name="T35" fmla="*/ 1469625 h 5145"/>
              <a:gd name="T36" fmla="*/ 1070383 w 5147"/>
              <a:gd name="T37" fmla="*/ 1466665 h 5145"/>
              <a:gd name="T38" fmla="*/ 1146257 w 5147"/>
              <a:gd name="T39" fmla="*/ 1443362 h 5145"/>
              <a:gd name="T40" fmla="*/ 1846521 w 5147"/>
              <a:gd name="T41" fmla="*/ 1844706 h 5145"/>
              <a:gd name="T42" fmla="*/ 1006722 w 5147"/>
              <a:gd name="T43" fmla="*/ 527112 h 5145"/>
              <a:gd name="T44" fmla="*/ 1079636 w 5147"/>
              <a:gd name="T45" fmla="*/ 543018 h 5145"/>
              <a:gd name="T46" fmla="*/ 1146997 w 5147"/>
              <a:gd name="T47" fmla="*/ 570390 h 5145"/>
              <a:gd name="T48" fmla="*/ 1208437 w 5147"/>
              <a:gd name="T49" fmla="*/ 608860 h 5145"/>
              <a:gd name="T50" fmla="*/ 1262104 w 5147"/>
              <a:gd name="T51" fmla="*/ 656208 h 5145"/>
              <a:gd name="T52" fmla="*/ 1307259 w 5147"/>
              <a:gd name="T53" fmla="*/ 712433 h 5145"/>
              <a:gd name="T54" fmla="*/ 1342790 w 5147"/>
              <a:gd name="T55" fmla="*/ 775317 h 5145"/>
              <a:gd name="T56" fmla="*/ 1367218 w 5147"/>
              <a:gd name="T57" fmla="*/ 844858 h 5145"/>
              <a:gd name="T58" fmla="*/ 1379432 w 5147"/>
              <a:gd name="T59" fmla="*/ 918469 h 5145"/>
              <a:gd name="T60" fmla="*/ 1379432 w 5147"/>
              <a:gd name="T61" fmla="*/ 982092 h 5145"/>
              <a:gd name="T62" fmla="*/ 1368698 w 5147"/>
              <a:gd name="T63" fmla="*/ 1052004 h 5145"/>
              <a:gd name="T64" fmla="*/ 1065201 w 5147"/>
              <a:gd name="T65" fmla="*/ 734627 h 5145"/>
              <a:gd name="T66" fmla="*/ 851643 w 5147"/>
              <a:gd name="T67" fmla="*/ 535620 h 5145"/>
              <a:gd name="T68" fmla="*/ 921595 w 5147"/>
              <a:gd name="T69" fmla="*/ 524892 h 5145"/>
              <a:gd name="T70" fmla="*/ 1034851 w 5147"/>
              <a:gd name="T71" fmla="*/ 959898 h 5145"/>
              <a:gd name="T72" fmla="*/ 1010794 w 5147"/>
              <a:gd name="T73" fmla="*/ 1010205 h 5145"/>
              <a:gd name="T74" fmla="*/ 960828 w 5147"/>
              <a:gd name="T75" fmla="*/ 1033879 h 5145"/>
              <a:gd name="T76" fmla="*/ 912712 w 5147"/>
              <a:gd name="T77" fmla="*/ 1024631 h 5145"/>
              <a:gd name="T78" fmla="*/ 876071 w 5147"/>
              <a:gd name="T79" fmla="*/ 983942 h 5145"/>
              <a:gd name="T80" fmla="*/ 870889 w 5147"/>
              <a:gd name="T81" fmla="*/ 934745 h 5145"/>
              <a:gd name="T82" fmla="*/ 899758 w 5147"/>
              <a:gd name="T83" fmla="*/ 887397 h 5145"/>
              <a:gd name="T84" fmla="*/ 952315 w 5147"/>
              <a:gd name="T85" fmla="*/ 868532 h 5145"/>
              <a:gd name="T86" fmla="*/ 998950 w 5147"/>
              <a:gd name="T87" fmla="*/ 882958 h 5145"/>
              <a:gd name="T88" fmla="*/ 1031520 w 5147"/>
              <a:gd name="T89" fmla="*/ 926977 h 5145"/>
              <a:gd name="T90" fmla="*/ 941582 w 5147"/>
              <a:gd name="T91" fmla="*/ 1379368 h 5145"/>
              <a:gd name="T92" fmla="*/ 866077 w 5147"/>
              <a:gd name="T93" fmla="*/ 1370861 h 5145"/>
              <a:gd name="T94" fmla="*/ 795755 w 5147"/>
              <a:gd name="T95" fmla="*/ 1349776 h 5145"/>
              <a:gd name="T96" fmla="*/ 730244 w 5147"/>
              <a:gd name="T97" fmla="*/ 1317225 h 5145"/>
              <a:gd name="T98" fmla="*/ 672135 w 5147"/>
              <a:gd name="T99" fmla="*/ 1275056 h 5145"/>
              <a:gd name="T100" fmla="*/ 622169 w 5147"/>
              <a:gd name="T101" fmla="*/ 1223269 h 5145"/>
              <a:gd name="T102" fmla="*/ 581086 w 5147"/>
              <a:gd name="T103" fmla="*/ 1164085 h 5145"/>
              <a:gd name="T104" fmla="*/ 549996 w 5147"/>
              <a:gd name="T105" fmla="*/ 1098242 h 5145"/>
              <a:gd name="T106" fmla="*/ 530750 w 5147"/>
              <a:gd name="T107" fmla="*/ 1027221 h 5145"/>
              <a:gd name="T108" fmla="*/ 524088 w 5147"/>
              <a:gd name="T109" fmla="*/ 951391 h 5145"/>
              <a:gd name="T110" fmla="*/ 528529 w 5147"/>
              <a:gd name="T111" fmla="*/ 890357 h 5145"/>
              <a:gd name="T112" fmla="*/ 544074 w 5147"/>
              <a:gd name="T113" fmla="*/ 822664 h 5145"/>
              <a:gd name="T114" fmla="*/ 1090739 w 5147"/>
              <a:gd name="T115" fmla="*/ 1356434 h 5145"/>
              <a:gd name="T116" fmla="*/ 1023378 w 5147"/>
              <a:gd name="T117" fmla="*/ 1373450 h 5145"/>
              <a:gd name="T118" fmla="*/ 952315 w 5147"/>
              <a:gd name="T119" fmla="*/ 1379368 h 514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147" h="5145">
                <a:moveTo>
                  <a:pt x="4989" y="4987"/>
                </a:moveTo>
                <a:lnTo>
                  <a:pt x="3826" y="3260"/>
                </a:lnTo>
                <a:lnTo>
                  <a:pt x="3841" y="3233"/>
                </a:lnTo>
                <a:lnTo>
                  <a:pt x="3854" y="3207"/>
                </a:lnTo>
                <a:lnTo>
                  <a:pt x="3867" y="3179"/>
                </a:lnTo>
                <a:lnTo>
                  <a:pt x="3879" y="3152"/>
                </a:lnTo>
                <a:lnTo>
                  <a:pt x="3892" y="3124"/>
                </a:lnTo>
                <a:lnTo>
                  <a:pt x="3903" y="3096"/>
                </a:lnTo>
                <a:lnTo>
                  <a:pt x="3914" y="3067"/>
                </a:lnTo>
                <a:lnTo>
                  <a:pt x="3924" y="3038"/>
                </a:lnTo>
                <a:lnTo>
                  <a:pt x="3934" y="3010"/>
                </a:lnTo>
                <a:lnTo>
                  <a:pt x="3944" y="2980"/>
                </a:lnTo>
                <a:lnTo>
                  <a:pt x="3952" y="2951"/>
                </a:lnTo>
                <a:lnTo>
                  <a:pt x="3959" y="2921"/>
                </a:lnTo>
                <a:lnTo>
                  <a:pt x="3967" y="2891"/>
                </a:lnTo>
                <a:lnTo>
                  <a:pt x="3973" y="2861"/>
                </a:lnTo>
                <a:lnTo>
                  <a:pt x="3979" y="2831"/>
                </a:lnTo>
                <a:lnTo>
                  <a:pt x="3984" y="2800"/>
                </a:lnTo>
                <a:lnTo>
                  <a:pt x="5147" y="2572"/>
                </a:lnTo>
                <a:lnTo>
                  <a:pt x="3984" y="2345"/>
                </a:lnTo>
                <a:lnTo>
                  <a:pt x="3974" y="2289"/>
                </a:lnTo>
                <a:lnTo>
                  <a:pt x="3962" y="2233"/>
                </a:lnTo>
                <a:lnTo>
                  <a:pt x="3947" y="2178"/>
                </a:lnTo>
                <a:lnTo>
                  <a:pt x="3930" y="2124"/>
                </a:lnTo>
                <a:lnTo>
                  <a:pt x="3912" y="2071"/>
                </a:lnTo>
                <a:lnTo>
                  <a:pt x="3891" y="2019"/>
                </a:lnTo>
                <a:lnTo>
                  <a:pt x="3868" y="1968"/>
                </a:lnTo>
                <a:lnTo>
                  <a:pt x="3844" y="1918"/>
                </a:lnTo>
                <a:lnTo>
                  <a:pt x="3817" y="1869"/>
                </a:lnTo>
                <a:lnTo>
                  <a:pt x="3789" y="1821"/>
                </a:lnTo>
                <a:lnTo>
                  <a:pt x="3759" y="1774"/>
                </a:lnTo>
                <a:lnTo>
                  <a:pt x="3728" y="1730"/>
                </a:lnTo>
                <a:lnTo>
                  <a:pt x="3694" y="1686"/>
                </a:lnTo>
                <a:lnTo>
                  <a:pt x="3658" y="1643"/>
                </a:lnTo>
                <a:lnTo>
                  <a:pt x="3622" y="1601"/>
                </a:lnTo>
                <a:lnTo>
                  <a:pt x="3584" y="1562"/>
                </a:lnTo>
                <a:lnTo>
                  <a:pt x="3544" y="1524"/>
                </a:lnTo>
                <a:lnTo>
                  <a:pt x="3502" y="1487"/>
                </a:lnTo>
                <a:lnTo>
                  <a:pt x="3461" y="1452"/>
                </a:lnTo>
                <a:lnTo>
                  <a:pt x="3416" y="1419"/>
                </a:lnTo>
                <a:lnTo>
                  <a:pt x="3371" y="1386"/>
                </a:lnTo>
                <a:lnTo>
                  <a:pt x="3324" y="1357"/>
                </a:lnTo>
                <a:lnTo>
                  <a:pt x="3277" y="1328"/>
                </a:lnTo>
                <a:lnTo>
                  <a:pt x="3228" y="1302"/>
                </a:lnTo>
                <a:lnTo>
                  <a:pt x="3178" y="1277"/>
                </a:lnTo>
                <a:lnTo>
                  <a:pt x="3127" y="1255"/>
                </a:lnTo>
                <a:lnTo>
                  <a:pt x="3075" y="1235"/>
                </a:lnTo>
                <a:lnTo>
                  <a:pt x="3022" y="1215"/>
                </a:lnTo>
                <a:lnTo>
                  <a:pt x="2968" y="1199"/>
                </a:lnTo>
                <a:lnTo>
                  <a:pt x="2913" y="1185"/>
                </a:lnTo>
                <a:lnTo>
                  <a:pt x="2858" y="1171"/>
                </a:lnTo>
                <a:lnTo>
                  <a:pt x="2801" y="1161"/>
                </a:lnTo>
                <a:lnTo>
                  <a:pt x="2573" y="0"/>
                </a:lnTo>
                <a:lnTo>
                  <a:pt x="2345" y="1161"/>
                </a:lnTo>
                <a:lnTo>
                  <a:pt x="2315" y="1166"/>
                </a:lnTo>
                <a:lnTo>
                  <a:pt x="2284" y="1172"/>
                </a:lnTo>
                <a:lnTo>
                  <a:pt x="2255" y="1180"/>
                </a:lnTo>
                <a:lnTo>
                  <a:pt x="2224" y="1187"/>
                </a:lnTo>
                <a:lnTo>
                  <a:pt x="2194" y="1194"/>
                </a:lnTo>
                <a:lnTo>
                  <a:pt x="2165" y="1203"/>
                </a:lnTo>
                <a:lnTo>
                  <a:pt x="2135" y="1212"/>
                </a:lnTo>
                <a:lnTo>
                  <a:pt x="2107" y="1221"/>
                </a:lnTo>
                <a:lnTo>
                  <a:pt x="2078" y="1232"/>
                </a:lnTo>
                <a:lnTo>
                  <a:pt x="2050" y="1243"/>
                </a:lnTo>
                <a:lnTo>
                  <a:pt x="2021" y="1254"/>
                </a:lnTo>
                <a:lnTo>
                  <a:pt x="1994" y="1266"/>
                </a:lnTo>
                <a:lnTo>
                  <a:pt x="1966" y="1278"/>
                </a:lnTo>
                <a:lnTo>
                  <a:pt x="1939" y="1292"/>
                </a:lnTo>
                <a:lnTo>
                  <a:pt x="1912" y="1305"/>
                </a:lnTo>
                <a:lnTo>
                  <a:pt x="1886" y="1319"/>
                </a:lnTo>
                <a:lnTo>
                  <a:pt x="158" y="157"/>
                </a:lnTo>
                <a:lnTo>
                  <a:pt x="1320" y="1885"/>
                </a:lnTo>
                <a:lnTo>
                  <a:pt x="1306" y="1912"/>
                </a:lnTo>
                <a:lnTo>
                  <a:pt x="1292" y="1938"/>
                </a:lnTo>
                <a:lnTo>
                  <a:pt x="1279" y="1966"/>
                </a:lnTo>
                <a:lnTo>
                  <a:pt x="1266" y="1993"/>
                </a:lnTo>
                <a:lnTo>
                  <a:pt x="1254" y="2021"/>
                </a:lnTo>
                <a:lnTo>
                  <a:pt x="1243" y="2049"/>
                </a:lnTo>
                <a:lnTo>
                  <a:pt x="1232" y="2077"/>
                </a:lnTo>
                <a:lnTo>
                  <a:pt x="1222" y="2106"/>
                </a:lnTo>
                <a:lnTo>
                  <a:pt x="1212" y="2135"/>
                </a:lnTo>
                <a:lnTo>
                  <a:pt x="1203" y="2165"/>
                </a:lnTo>
                <a:lnTo>
                  <a:pt x="1195" y="2194"/>
                </a:lnTo>
                <a:lnTo>
                  <a:pt x="1187" y="2224"/>
                </a:lnTo>
                <a:lnTo>
                  <a:pt x="1180" y="2253"/>
                </a:lnTo>
                <a:lnTo>
                  <a:pt x="1174" y="2284"/>
                </a:lnTo>
                <a:lnTo>
                  <a:pt x="1168" y="2314"/>
                </a:lnTo>
                <a:lnTo>
                  <a:pt x="1162" y="2345"/>
                </a:lnTo>
                <a:lnTo>
                  <a:pt x="0" y="2572"/>
                </a:lnTo>
                <a:lnTo>
                  <a:pt x="1162" y="2800"/>
                </a:lnTo>
                <a:lnTo>
                  <a:pt x="1173" y="2856"/>
                </a:lnTo>
                <a:lnTo>
                  <a:pt x="1185" y="2912"/>
                </a:lnTo>
                <a:lnTo>
                  <a:pt x="1199" y="2967"/>
                </a:lnTo>
                <a:lnTo>
                  <a:pt x="1216" y="3021"/>
                </a:lnTo>
                <a:lnTo>
                  <a:pt x="1235" y="3074"/>
                </a:lnTo>
                <a:lnTo>
                  <a:pt x="1255" y="3126"/>
                </a:lnTo>
                <a:lnTo>
                  <a:pt x="1278" y="3177"/>
                </a:lnTo>
                <a:lnTo>
                  <a:pt x="1303" y="3227"/>
                </a:lnTo>
                <a:lnTo>
                  <a:pt x="1330" y="3276"/>
                </a:lnTo>
                <a:lnTo>
                  <a:pt x="1357" y="3324"/>
                </a:lnTo>
                <a:lnTo>
                  <a:pt x="1388" y="3371"/>
                </a:lnTo>
                <a:lnTo>
                  <a:pt x="1419" y="3415"/>
                </a:lnTo>
                <a:lnTo>
                  <a:pt x="1453" y="3459"/>
                </a:lnTo>
                <a:lnTo>
                  <a:pt x="1487" y="3502"/>
                </a:lnTo>
                <a:lnTo>
                  <a:pt x="1524" y="3543"/>
                </a:lnTo>
                <a:lnTo>
                  <a:pt x="1563" y="3582"/>
                </a:lnTo>
                <a:lnTo>
                  <a:pt x="1603" y="3621"/>
                </a:lnTo>
                <a:lnTo>
                  <a:pt x="1643" y="3658"/>
                </a:lnTo>
                <a:lnTo>
                  <a:pt x="1686" y="3692"/>
                </a:lnTo>
                <a:lnTo>
                  <a:pt x="1730" y="3726"/>
                </a:lnTo>
                <a:lnTo>
                  <a:pt x="1775" y="3758"/>
                </a:lnTo>
                <a:lnTo>
                  <a:pt x="1822" y="3788"/>
                </a:lnTo>
                <a:lnTo>
                  <a:pt x="1869" y="3816"/>
                </a:lnTo>
                <a:lnTo>
                  <a:pt x="1918" y="3842"/>
                </a:lnTo>
                <a:lnTo>
                  <a:pt x="1968" y="3868"/>
                </a:lnTo>
                <a:lnTo>
                  <a:pt x="2019" y="3890"/>
                </a:lnTo>
                <a:lnTo>
                  <a:pt x="2071" y="3910"/>
                </a:lnTo>
                <a:lnTo>
                  <a:pt x="2124" y="3930"/>
                </a:lnTo>
                <a:lnTo>
                  <a:pt x="2178" y="3946"/>
                </a:lnTo>
                <a:lnTo>
                  <a:pt x="2233" y="3960"/>
                </a:lnTo>
                <a:lnTo>
                  <a:pt x="2289" y="3973"/>
                </a:lnTo>
                <a:lnTo>
                  <a:pt x="2345" y="3983"/>
                </a:lnTo>
                <a:lnTo>
                  <a:pt x="2573" y="5145"/>
                </a:lnTo>
                <a:lnTo>
                  <a:pt x="2801" y="3983"/>
                </a:lnTo>
                <a:lnTo>
                  <a:pt x="2831" y="3978"/>
                </a:lnTo>
                <a:lnTo>
                  <a:pt x="2862" y="3972"/>
                </a:lnTo>
                <a:lnTo>
                  <a:pt x="2892" y="3965"/>
                </a:lnTo>
                <a:lnTo>
                  <a:pt x="2922" y="3958"/>
                </a:lnTo>
                <a:lnTo>
                  <a:pt x="2951" y="3950"/>
                </a:lnTo>
                <a:lnTo>
                  <a:pt x="2981" y="3942"/>
                </a:lnTo>
                <a:lnTo>
                  <a:pt x="3010" y="3933"/>
                </a:lnTo>
                <a:lnTo>
                  <a:pt x="3039" y="3924"/>
                </a:lnTo>
                <a:lnTo>
                  <a:pt x="3068" y="3913"/>
                </a:lnTo>
                <a:lnTo>
                  <a:pt x="3097" y="3902"/>
                </a:lnTo>
                <a:lnTo>
                  <a:pt x="3124" y="3891"/>
                </a:lnTo>
                <a:lnTo>
                  <a:pt x="3152" y="3879"/>
                </a:lnTo>
                <a:lnTo>
                  <a:pt x="3180" y="3867"/>
                </a:lnTo>
                <a:lnTo>
                  <a:pt x="3207" y="3853"/>
                </a:lnTo>
                <a:lnTo>
                  <a:pt x="3233" y="3839"/>
                </a:lnTo>
                <a:lnTo>
                  <a:pt x="3260" y="3826"/>
                </a:lnTo>
                <a:lnTo>
                  <a:pt x="4989" y="4987"/>
                </a:lnTo>
                <a:close/>
                <a:moveTo>
                  <a:pt x="2573" y="1416"/>
                </a:moveTo>
                <a:lnTo>
                  <a:pt x="2573" y="1416"/>
                </a:lnTo>
                <a:lnTo>
                  <a:pt x="2603" y="1416"/>
                </a:lnTo>
                <a:lnTo>
                  <a:pt x="2632" y="1417"/>
                </a:lnTo>
                <a:lnTo>
                  <a:pt x="2662" y="1419"/>
                </a:lnTo>
                <a:lnTo>
                  <a:pt x="2692" y="1422"/>
                </a:lnTo>
                <a:lnTo>
                  <a:pt x="2720" y="1425"/>
                </a:lnTo>
                <a:lnTo>
                  <a:pt x="2750" y="1429"/>
                </a:lnTo>
                <a:lnTo>
                  <a:pt x="2778" y="1433"/>
                </a:lnTo>
                <a:lnTo>
                  <a:pt x="2806" y="1439"/>
                </a:lnTo>
                <a:lnTo>
                  <a:pt x="2834" y="1445"/>
                </a:lnTo>
                <a:lnTo>
                  <a:pt x="2862" y="1452"/>
                </a:lnTo>
                <a:lnTo>
                  <a:pt x="2889" y="1460"/>
                </a:lnTo>
                <a:lnTo>
                  <a:pt x="2917" y="1468"/>
                </a:lnTo>
                <a:lnTo>
                  <a:pt x="2944" y="1476"/>
                </a:lnTo>
                <a:lnTo>
                  <a:pt x="2971" y="1486"/>
                </a:lnTo>
                <a:lnTo>
                  <a:pt x="2997" y="1496"/>
                </a:lnTo>
                <a:lnTo>
                  <a:pt x="3023" y="1507"/>
                </a:lnTo>
                <a:lnTo>
                  <a:pt x="3049" y="1518"/>
                </a:lnTo>
                <a:lnTo>
                  <a:pt x="3075" y="1530"/>
                </a:lnTo>
                <a:lnTo>
                  <a:pt x="3099" y="1542"/>
                </a:lnTo>
                <a:lnTo>
                  <a:pt x="3124" y="1555"/>
                </a:lnTo>
                <a:lnTo>
                  <a:pt x="3149" y="1569"/>
                </a:lnTo>
                <a:lnTo>
                  <a:pt x="3172" y="1583"/>
                </a:lnTo>
                <a:lnTo>
                  <a:pt x="3196" y="1598"/>
                </a:lnTo>
                <a:lnTo>
                  <a:pt x="3219" y="1613"/>
                </a:lnTo>
                <a:lnTo>
                  <a:pt x="3243" y="1629"/>
                </a:lnTo>
                <a:lnTo>
                  <a:pt x="3265" y="1646"/>
                </a:lnTo>
                <a:lnTo>
                  <a:pt x="3287" y="1662"/>
                </a:lnTo>
                <a:lnTo>
                  <a:pt x="3309" y="1680"/>
                </a:lnTo>
                <a:lnTo>
                  <a:pt x="3330" y="1698"/>
                </a:lnTo>
                <a:lnTo>
                  <a:pt x="3351" y="1716"/>
                </a:lnTo>
                <a:lnTo>
                  <a:pt x="3371" y="1736"/>
                </a:lnTo>
                <a:lnTo>
                  <a:pt x="3390" y="1755"/>
                </a:lnTo>
                <a:lnTo>
                  <a:pt x="3410" y="1774"/>
                </a:lnTo>
                <a:lnTo>
                  <a:pt x="3429" y="1795"/>
                </a:lnTo>
                <a:lnTo>
                  <a:pt x="3447" y="1816"/>
                </a:lnTo>
                <a:lnTo>
                  <a:pt x="3466" y="1837"/>
                </a:lnTo>
                <a:lnTo>
                  <a:pt x="3483" y="1859"/>
                </a:lnTo>
                <a:lnTo>
                  <a:pt x="3500" y="1880"/>
                </a:lnTo>
                <a:lnTo>
                  <a:pt x="3517" y="1903"/>
                </a:lnTo>
                <a:lnTo>
                  <a:pt x="3532" y="1926"/>
                </a:lnTo>
                <a:lnTo>
                  <a:pt x="3547" y="1950"/>
                </a:lnTo>
                <a:lnTo>
                  <a:pt x="3563" y="1973"/>
                </a:lnTo>
                <a:lnTo>
                  <a:pt x="3577" y="1996"/>
                </a:lnTo>
                <a:lnTo>
                  <a:pt x="3590" y="2021"/>
                </a:lnTo>
                <a:lnTo>
                  <a:pt x="3603" y="2046"/>
                </a:lnTo>
                <a:lnTo>
                  <a:pt x="3616" y="2071"/>
                </a:lnTo>
                <a:lnTo>
                  <a:pt x="3628" y="2096"/>
                </a:lnTo>
                <a:lnTo>
                  <a:pt x="3639" y="2123"/>
                </a:lnTo>
                <a:lnTo>
                  <a:pt x="3650" y="2148"/>
                </a:lnTo>
                <a:lnTo>
                  <a:pt x="3659" y="2175"/>
                </a:lnTo>
                <a:lnTo>
                  <a:pt x="3669" y="2201"/>
                </a:lnTo>
                <a:lnTo>
                  <a:pt x="3678" y="2229"/>
                </a:lnTo>
                <a:lnTo>
                  <a:pt x="3686" y="2256"/>
                </a:lnTo>
                <a:lnTo>
                  <a:pt x="3694" y="2284"/>
                </a:lnTo>
                <a:lnTo>
                  <a:pt x="3700" y="2311"/>
                </a:lnTo>
                <a:lnTo>
                  <a:pt x="3706" y="2340"/>
                </a:lnTo>
                <a:lnTo>
                  <a:pt x="3712" y="2368"/>
                </a:lnTo>
                <a:lnTo>
                  <a:pt x="3716" y="2397"/>
                </a:lnTo>
                <a:lnTo>
                  <a:pt x="3720" y="2425"/>
                </a:lnTo>
                <a:lnTo>
                  <a:pt x="3725" y="2454"/>
                </a:lnTo>
                <a:lnTo>
                  <a:pt x="3727" y="2483"/>
                </a:lnTo>
                <a:lnTo>
                  <a:pt x="3729" y="2513"/>
                </a:lnTo>
                <a:lnTo>
                  <a:pt x="3730" y="2542"/>
                </a:lnTo>
                <a:lnTo>
                  <a:pt x="3730" y="2572"/>
                </a:lnTo>
                <a:lnTo>
                  <a:pt x="3730" y="2600"/>
                </a:lnTo>
                <a:lnTo>
                  <a:pt x="3729" y="2628"/>
                </a:lnTo>
                <a:lnTo>
                  <a:pt x="3727" y="2655"/>
                </a:lnTo>
                <a:lnTo>
                  <a:pt x="3725" y="2683"/>
                </a:lnTo>
                <a:lnTo>
                  <a:pt x="3721" y="2711"/>
                </a:lnTo>
                <a:lnTo>
                  <a:pt x="3718" y="2738"/>
                </a:lnTo>
                <a:lnTo>
                  <a:pt x="3714" y="2764"/>
                </a:lnTo>
                <a:lnTo>
                  <a:pt x="3709" y="2791"/>
                </a:lnTo>
                <a:lnTo>
                  <a:pt x="3704" y="2817"/>
                </a:lnTo>
                <a:lnTo>
                  <a:pt x="3698" y="2844"/>
                </a:lnTo>
                <a:lnTo>
                  <a:pt x="3691" y="2870"/>
                </a:lnTo>
                <a:lnTo>
                  <a:pt x="3684" y="2896"/>
                </a:lnTo>
                <a:lnTo>
                  <a:pt x="3676" y="2921"/>
                </a:lnTo>
                <a:lnTo>
                  <a:pt x="3667" y="2947"/>
                </a:lnTo>
                <a:lnTo>
                  <a:pt x="3649" y="2997"/>
                </a:lnTo>
                <a:lnTo>
                  <a:pt x="3159" y="2268"/>
                </a:lnTo>
                <a:lnTo>
                  <a:pt x="2878" y="1986"/>
                </a:lnTo>
                <a:lnTo>
                  <a:pt x="2149" y="1496"/>
                </a:lnTo>
                <a:lnTo>
                  <a:pt x="2198" y="1478"/>
                </a:lnTo>
                <a:lnTo>
                  <a:pt x="2224" y="1470"/>
                </a:lnTo>
                <a:lnTo>
                  <a:pt x="2249" y="1462"/>
                </a:lnTo>
                <a:lnTo>
                  <a:pt x="2276" y="1455"/>
                </a:lnTo>
                <a:lnTo>
                  <a:pt x="2301" y="1448"/>
                </a:lnTo>
                <a:lnTo>
                  <a:pt x="2328" y="1442"/>
                </a:lnTo>
                <a:lnTo>
                  <a:pt x="2354" y="1436"/>
                </a:lnTo>
                <a:lnTo>
                  <a:pt x="2381" y="1431"/>
                </a:lnTo>
                <a:lnTo>
                  <a:pt x="2407" y="1427"/>
                </a:lnTo>
                <a:lnTo>
                  <a:pt x="2435" y="1424"/>
                </a:lnTo>
                <a:lnTo>
                  <a:pt x="2462" y="1421"/>
                </a:lnTo>
                <a:lnTo>
                  <a:pt x="2490" y="1419"/>
                </a:lnTo>
                <a:lnTo>
                  <a:pt x="2517" y="1417"/>
                </a:lnTo>
                <a:lnTo>
                  <a:pt x="2545" y="1416"/>
                </a:lnTo>
                <a:lnTo>
                  <a:pt x="2573" y="1416"/>
                </a:lnTo>
                <a:close/>
                <a:moveTo>
                  <a:pt x="2797" y="2572"/>
                </a:moveTo>
                <a:lnTo>
                  <a:pt x="2797" y="2572"/>
                </a:lnTo>
                <a:lnTo>
                  <a:pt x="2796" y="2595"/>
                </a:lnTo>
                <a:lnTo>
                  <a:pt x="2792" y="2618"/>
                </a:lnTo>
                <a:lnTo>
                  <a:pt x="2787" y="2639"/>
                </a:lnTo>
                <a:lnTo>
                  <a:pt x="2780" y="2660"/>
                </a:lnTo>
                <a:lnTo>
                  <a:pt x="2770" y="2679"/>
                </a:lnTo>
                <a:lnTo>
                  <a:pt x="2759" y="2698"/>
                </a:lnTo>
                <a:lnTo>
                  <a:pt x="2747" y="2715"/>
                </a:lnTo>
                <a:lnTo>
                  <a:pt x="2731" y="2731"/>
                </a:lnTo>
                <a:lnTo>
                  <a:pt x="2716" y="2745"/>
                </a:lnTo>
                <a:lnTo>
                  <a:pt x="2699" y="2758"/>
                </a:lnTo>
                <a:lnTo>
                  <a:pt x="2680" y="2770"/>
                </a:lnTo>
                <a:lnTo>
                  <a:pt x="2660" y="2779"/>
                </a:lnTo>
                <a:lnTo>
                  <a:pt x="2640" y="2787"/>
                </a:lnTo>
                <a:lnTo>
                  <a:pt x="2618" y="2792"/>
                </a:lnTo>
                <a:lnTo>
                  <a:pt x="2596" y="2795"/>
                </a:lnTo>
                <a:lnTo>
                  <a:pt x="2573" y="2797"/>
                </a:lnTo>
                <a:lnTo>
                  <a:pt x="2550" y="2795"/>
                </a:lnTo>
                <a:lnTo>
                  <a:pt x="2528" y="2792"/>
                </a:lnTo>
                <a:lnTo>
                  <a:pt x="2506" y="2787"/>
                </a:lnTo>
                <a:lnTo>
                  <a:pt x="2486" y="2779"/>
                </a:lnTo>
                <a:lnTo>
                  <a:pt x="2466" y="2770"/>
                </a:lnTo>
                <a:lnTo>
                  <a:pt x="2448" y="2758"/>
                </a:lnTo>
                <a:lnTo>
                  <a:pt x="2431" y="2745"/>
                </a:lnTo>
                <a:lnTo>
                  <a:pt x="2414" y="2731"/>
                </a:lnTo>
                <a:lnTo>
                  <a:pt x="2400" y="2715"/>
                </a:lnTo>
                <a:lnTo>
                  <a:pt x="2387" y="2698"/>
                </a:lnTo>
                <a:lnTo>
                  <a:pt x="2376" y="2679"/>
                </a:lnTo>
                <a:lnTo>
                  <a:pt x="2367" y="2660"/>
                </a:lnTo>
                <a:lnTo>
                  <a:pt x="2358" y="2639"/>
                </a:lnTo>
                <a:lnTo>
                  <a:pt x="2353" y="2618"/>
                </a:lnTo>
                <a:lnTo>
                  <a:pt x="2350" y="2595"/>
                </a:lnTo>
                <a:lnTo>
                  <a:pt x="2348" y="2572"/>
                </a:lnTo>
                <a:lnTo>
                  <a:pt x="2350" y="2550"/>
                </a:lnTo>
                <a:lnTo>
                  <a:pt x="2353" y="2527"/>
                </a:lnTo>
                <a:lnTo>
                  <a:pt x="2358" y="2506"/>
                </a:lnTo>
                <a:lnTo>
                  <a:pt x="2367" y="2485"/>
                </a:lnTo>
                <a:lnTo>
                  <a:pt x="2376" y="2465"/>
                </a:lnTo>
                <a:lnTo>
                  <a:pt x="2387" y="2447"/>
                </a:lnTo>
                <a:lnTo>
                  <a:pt x="2400" y="2429"/>
                </a:lnTo>
                <a:lnTo>
                  <a:pt x="2414" y="2414"/>
                </a:lnTo>
                <a:lnTo>
                  <a:pt x="2431" y="2399"/>
                </a:lnTo>
                <a:lnTo>
                  <a:pt x="2448" y="2387"/>
                </a:lnTo>
                <a:lnTo>
                  <a:pt x="2466" y="2375"/>
                </a:lnTo>
                <a:lnTo>
                  <a:pt x="2486" y="2365"/>
                </a:lnTo>
                <a:lnTo>
                  <a:pt x="2506" y="2358"/>
                </a:lnTo>
                <a:lnTo>
                  <a:pt x="2528" y="2353"/>
                </a:lnTo>
                <a:lnTo>
                  <a:pt x="2550" y="2349"/>
                </a:lnTo>
                <a:lnTo>
                  <a:pt x="2573" y="2348"/>
                </a:lnTo>
                <a:lnTo>
                  <a:pt x="2596" y="2349"/>
                </a:lnTo>
                <a:lnTo>
                  <a:pt x="2618" y="2353"/>
                </a:lnTo>
                <a:lnTo>
                  <a:pt x="2640" y="2358"/>
                </a:lnTo>
                <a:lnTo>
                  <a:pt x="2660" y="2365"/>
                </a:lnTo>
                <a:lnTo>
                  <a:pt x="2680" y="2375"/>
                </a:lnTo>
                <a:lnTo>
                  <a:pt x="2699" y="2387"/>
                </a:lnTo>
                <a:lnTo>
                  <a:pt x="2716" y="2399"/>
                </a:lnTo>
                <a:lnTo>
                  <a:pt x="2731" y="2414"/>
                </a:lnTo>
                <a:lnTo>
                  <a:pt x="2747" y="2429"/>
                </a:lnTo>
                <a:lnTo>
                  <a:pt x="2759" y="2447"/>
                </a:lnTo>
                <a:lnTo>
                  <a:pt x="2770" y="2465"/>
                </a:lnTo>
                <a:lnTo>
                  <a:pt x="2780" y="2485"/>
                </a:lnTo>
                <a:lnTo>
                  <a:pt x="2787" y="2506"/>
                </a:lnTo>
                <a:lnTo>
                  <a:pt x="2792" y="2527"/>
                </a:lnTo>
                <a:lnTo>
                  <a:pt x="2796" y="2550"/>
                </a:lnTo>
                <a:lnTo>
                  <a:pt x="2797" y="2572"/>
                </a:lnTo>
                <a:close/>
                <a:moveTo>
                  <a:pt x="2573" y="3729"/>
                </a:moveTo>
                <a:lnTo>
                  <a:pt x="2573" y="3729"/>
                </a:lnTo>
                <a:lnTo>
                  <a:pt x="2544" y="3729"/>
                </a:lnTo>
                <a:lnTo>
                  <a:pt x="2513" y="3728"/>
                </a:lnTo>
                <a:lnTo>
                  <a:pt x="2485" y="3726"/>
                </a:lnTo>
                <a:lnTo>
                  <a:pt x="2455" y="3723"/>
                </a:lnTo>
                <a:lnTo>
                  <a:pt x="2426" y="3720"/>
                </a:lnTo>
                <a:lnTo>
                  <a:pt x="2397" y="3716"/>
                </a:lnTo>
                <a:lnTo>
                  <a:pt x="2369" y="3711"/>
                </a:lnTo>
                <a:lnTo>
                  <a:pt x="2340" y="3706"/>
                </a:lnTo>
                <a:lnTo>
                  <a:pt x="2313" y="3700"/>
                </a:lnTo>
                <a:lnTo>
                  <a:pt x="2284" y="3692"/>
                </a:lnTo>
                <a:lnTo>
                  <a:pt x="2257" y="3685"/>
                </a:lnTo>
                <a:lnTo>
                  <a:pt x="2229" y="3677"/>
                </a:lnTo>
                <a:lnTo>
                  <a:pt x="2203" y="3668"/>
                </a:lnTo>
                <a:lnTo>
                  <a:pt x="2176" y="3659"/>
                </a:lnTo>
                <a:lnTo>
                  <a:pt x="2150" y="3649"/>
                </a:lnTo>
                <a:lnTo>
                  <a:pt x="2123" y="3638"/>
                </a:lnTo>
                <a:lnTo>
                  <a:pt x="2098" y="3627"/>
                </a:lnTo>
                <a:lnTo>
                  <a:pt x="2072" y="3615"/>
                </a:lnTo>
                <a:lnTo>
                  <a:pt x="2047" y="3603"/>
                </a:lnTo>
                <a:lnTo>
                  <a:pt x="2022" y="3590"/>
                </a:lnTo>
                <a:lnTo>
                  <a:pt x="1998" y="3575"/>
                </a:lnTo>
                <a:lnTo>
                  <a:pt x="1973" y="3561"/>
                </a:lnTo>
                <a:lnTo>
                  <a:pt x="1950" y="3547"/>
                </a:lnTo>
                <a:lnTo>
                  <a:pt x="1926" y="3531"/>
                </a:lnTo>
                <a:lnTo>
                  <a:pt x="1904" y="3515"/>
                </a:lnTo>
                <a:lnTo>
                  <a:pt x="1882" y="3499"/>
                </a:lnTo>
                <a:lnTo>
                  <a:pt x="1859" y="3482"/>
                </a:lnTo>
                <a:lnTo>
                  <a:pt x="1838" y="3464"/>
                </a:lnTo>
                <a:lnTo>
                  <a:pt x="1816" y="3447"/>
                </a:lnTo>
                <a:lnTo>
                  <a:pt x="1796" y="3429"/>
                </a:lnTo>
                <a:lnTo>
                  <a:pt x="1776" y="3409"/>
                </a:lnTo>
                <a:lnTo>
                  <a:pt x="1755" y="3390"/>
                </a:lnTo>
                <a:lnTo>
                  <a:pt x="1736" y="3370"/>
                </a:lnTo>
                <a:lnTo>
                  <a:pt x="1717" y="3350"/>
                </a:lnTo>
                <a:lnTo>
                  <a:pt x="1698" y="3329"/>
                </a:lnTo>
                <a:lnTo>
                  <a:pt x="1681" y="3307"/>
                </a:lnTo>
                <a:lnTo>
                  <a:pt x="1664" y="3286"/>
                </a:lnTo>
                <a:lnTo>
                  <a:pt x="1646" y="3264"/>
                </a:lnTo>
                <a:lnTo>
                  <a:pt x="1630" y="3241"/>
                </a:lnTo>
                <a:lnTo>
                  <a:pt x="1614" y="3219"/>
                </a:lnTo>
                <a:lnTo>
                  <a:pt x="1598" y="3195"/>
                </a:lnTo>
                <a:lnTo>
                  <a:pt x="1584" y="3172"/>
                </a:lnTo>
                <a:lnTo>
                  <a:pt x="1570" y="3147"/>
                </a:lnTo>
                <a:lnTo>
                  <a:pt x="1556" y="3123"/>
                </a:lnTo>
                <a:lnTo>
                  <a:pt x="1543" y="3099"/>
                </a:lnTo>
                <a:lnTo>
                  <a:pt x="1530" y="3073"/>
                </a:lnTo>
                <a:lnTo>
                  <a:pt x="1519" y="3048"/>
                </a:lnTo>
                <a:lnTo>
                  <a:pt x="1507" y="3022"/>
                </a:lnTo>
                <a:lnTo>
                  <a:pt x="1497" y="2996"/>
                </a:lnTo>
                <a:lnTo>
                  <a:pt x="1486" y="2969"/>
                </a:lnTo>
                <a:lnTo>
                  <a:pt x="1477" y="2943"/>
                </a:lnTo>
                <a:lnTo>
                  <a:pt x="1468" y="2916"/>
                </a:lnTo>
                <a:lnTo>
                  <a:pt x="1460" y="2889"/>
                </a:lnTo>
                <a:lnTo>
                  <a:pt x="1453" y="2861"/>
                </a:lnTo>
                <a:lnTo>
                  <a:pt x="1446" y="2833"/>
                </a:lnTo>
                <a:lnTo>
                  <a:pt x="1440" y="2805"/>
                </a:lnTo>
                <a:lnTo>
                  <a:pt x="1434" y="2777"/>
                </a:lnTo>
                <a:lnTo>
                  <a:pt x="1429" y="2748"/>
                </a:lnTo>
                <a:lnTo>
                  <a:pt x="1425" y="2720"/>
                </a:lnTo>
                <a:lnTo>
                  <a:pt x="1422" y="2690"/>
                </a:lnTo>
                <a:lnTo>
                  <a:pt x="1419" y="2662"/>
                </a:lnTo>
                <a:lnTo>
                  <a:pt x="1418" y="2632"/>
                </a:lnTo>
                <a:lnTo>
                  <a:pt x="1416" y="2603"/>
                </a:lnTo>
                <a:lnTo>
                  <a:pt x="1416" y="2572"/>
                </a:lnTo>
                <a:lnTo>
                  <a:pt x="1416" y="2544"/>
                </a:lnTo>
                <a:lnTo>
                  <a:pt x="1417" y="2517"/>
                </a:lnTo>
                <a:lnTo>
                  <a:pt x="1419" y="2488"/>
                </a:lnTo>
                <a:lnTo>
                  <a:pt x="1421" y="2461"/>
                </a:lnTo>
                <a:lnTo>
                  <a:pt x="1424" y="2434"/>
                </a:lnTo>
                <a:lnTo>
                  <a:pt x="1428" y="2407"/>
                </a:lnTo>
                <a:lnTo>
                  <a:pt x="1432" y="2380"/>
                </a:lnTo>
                <a:lnTo>
                  <a:pt x="1438" y="2354"/>
                </a:lnTo>
                <a:lnTo>
                  <a:pt x="1443" y="2328"/>
                </a:lnTo>
                <a:lnTo>
                  <a:pt x="1449" y="2301"/>
                </a:lnTo>
                <a:lnTo>
                  <a:pt x="1455" y="2275"/>
                </a:lnTo>
                <a:lnTo>
                  <a:pt x="1462" y="2249"/>
                </a:lnTo>
                <a:lnTo>
                  <a:pt x="1470" y="2224"/>
                </a:lnTo>
                <a:lnTo>
                  <a:pt x="1478" y="2198"/>
                </a:lnTo>
                <a:lnTo>
                  <a:pt x="1497" y="2148"/>
                </a:lnTo>
                <a:lnTo>
                  <a:pt x="1987" y="2877"/>
                </a:lnTo>
                <a:lnTo>
                  <a:pt x="2269" y="3159"/>
                </a:lnTo>
                <a:lnTo>
                  <a:pt x="2997" y="3649"/>
                </a:lnTo>
                <a:lnTo>
                  <a:pt x="2947" y="3667"/>
                </a:lnTo>
                <a:lnTo>
                  <a:pt x="2922" y="3675"/>
                </a:lnTo>
                <a:lnTo>
                  <a:pt x="2896" y="3683"/>
                </a:lnTo>
                <a:lnTo>
                  <a:pt x="2871" y="3690"/>
                </a:lnTo>
                <a:lnTo>
                  <a:pt x="2844" y="3696"/>
                </a:lnTo>
                <a:lnTo>
                  <a:pt x="2819" y="3703"/>
                </a:lnTo>
                <a:lnTo>
                  <a:pt x="2792" y="3708"/>
                </a:lnTo>
                <a:lnTo>
                  <a:pt x="2765" y="3713"/>
                </a:lnTo>
                <a:lnTo>
                  <a:pt x="2738" y="3717"/>
                </a:lnTo>
                <a:lnTo>
                  <a:pt x="2711" y="3721"/>
                </a:lnTo>
                <a:lnTo>
                  <a:pt x="2684" y="3724"/>
                </a:lnTo>
                <a:lnTo>
                  <a:pt x="2657" y="3726"/>
                </a:lnTo>
                <a:lnTo>
                  <a:pt x="2629" y="3728"/>
                </a:lnTo>
                <a:lnTo>
                  <a:pt x="2601" y="3729"/>
                </a:lnTo>
                <a:lnTo>
                  <a:pt x="2573" y="3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8060533" y="2524424"/>
            <a:ext cx="473273" cy="473273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 noChangeArrowheads="1"/>
          </p:cNvSpPr>
          <p:nvPr/>
        </p:nvSpPr>
        <p:spPr bwMode="auto">
          <a:xfrm>
            <a:off x="5267325" y="1944837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D0BBA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Freeform 8"/>
          <p:cNvSpPr>
            <a:spLocks noChangeArrowheads="1"/>
          </p:cNvSpPr>
          <p:nvPr/>
        </p:nvSpPr>
        <p:spPr bwMode="auto">
          <a:xfrm>
            <a:off x="4238625" y="2860824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noFill/>
          <a:ln>
            <a:solidFill>
              <a:srgbClr val="ADA095"/>
            </a:solidFill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Freeform 9"/>
          <p:cNvSpPr>
            <a:spLocks noChangeArrowheads="1"/>
          </p:cNvSpPr>
          <p:nvPr/>
        </p:nvSpPr>
        <p:spPr bwMode="auto">
          <a:xfrm>
            <a:off x="4829175" y="3851424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B4D0C5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" name="Freeform 10"/>
          <p:cNvSpPr>
            <a:spLocks noChangeArrowheads="1"/>
          </p:cNvSpPr>
          <p:nvPr/>
        </p:nvSpPr>
        <p:spPr bwMode="auto">
          <a:xfrm>
            <a:off x="5784850" y="3851424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noFill/>
          <a:ln>
            <a:solidFill>
              <a:srgbClr val="ADA095"/>
            </a:solidFill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11"/>
          <p:cNvSpPr>
            <a:spLocks noChangeArrowheads="1"/>
          </p:cNvSpPr>
          <p:nvPr/>
        </p:nvSpPr>
        <p:spPr bwMode="auto">
          <a:xfrm>
            <a:off x="6305550" y="2860824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9EC2B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5605463" y="2363937"/>
            <a:ext cx="4206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6565900" y="3048149"/>
            <a:ext cx="501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6207125" y="4187974"/>
            <a:ext cx="533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ADA095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2800" dirty="0">
              <a:solidFill>
                <a:srgbClr val="ADA095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4948238" y="4202262"/>
            <a:ext cx="5540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4649788" y="3057674"/>
            <a:ext cx="54153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ADA095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2800" dirty="0">
              <a:solidFill>
                <a:srgbClr val="ADA095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12" name="TextBox 12"/>
          <p:cNvSpPr>
            <a:spLocks noChangeArrowheads="1"/>
          </p:cNvSpPr>
          <p:nvPr/>
        </p:nvSpPr>
        <p:spPr bwMode="auto">
          <a:xfrm>
            <a:off x="6181725" y="1794024"/>
            <a:ext cx="2571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3"/>
          <p:cNvSpPr>
            <a:spLocks noChangeArrowheads="1"/>
          </p:cNvSpPr>
          <p:nvPr/>
        </p:nvSpPr>
        <p:spPr bwMode="auto">
          <a:xfrm>
            <a:off x="7440613" y="3017987"/>
            <a:ext cx="2109787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4"/>
          <p:cNvSpPr>
            <a:spLocks noChangeArrowheads="1"/>
          </p:cNvSpPr>
          <p:nvPr/>
        </p:nvSpPr>
        <p:spPr bwMode="auto">
          <a:xfrm>
            <a:off x="6924675" y="4464199"/>
            <a:ext cx="21097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"/>
          <p:cNvSpPr>
            <a:spLocks noChangeArrowheads="1"/>
          </p:cNvSpPr>
          <p:nvPr/>
        </p:nvSpPr>
        <p:spPr bwMode="auto">
          <a:xfrm>
            <a:off x="2438400" y="4162574"/>
            <a:ext cx="2108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6"/>
          <p:cNvSpPr>
            <a:spLocks noChangeArrowheads="1"/>
          </p:cNvSpPr>
          <p:nvPr/>
        </p:nvSpPr>
        <p:spPr bwMode="auto">
          <a:xfrm>
            <a:off x="2438400" y="2414737"/>
            <a:ext cx="2108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7"/>
          <p:cNvSpPr>
            <a:spLocks noChangeArrowheads="1"/>
          </p:cNvSpPr>
          <p:nvPr/>
        </p:nvSpPr>
        <p:spPr bwMode="auto">
          <a:xfrm>
            <a:off x="6181725" y="1592533"/>
            <a:ext cx="12620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b="1" dirty="0">
                <a:solidFill>
                  <a:srgbClr val="ADA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18" name="TextBox 18"/>
          <p:cNvSpPr>
            <a:spLocks noChangeArrowheads="1"/>
          </p:cNvSpPr>
          <p:nvPr/>
        </p:nvSpPr>
        <p:spPr bwMode="auto">
          <a:xfrm>
            <a:off x="7440613" y="2794271"/>
            <a:ext cx="12620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b="1" dirty="0">
                <a:solidFill>
                  <a:srgbClr val="ADA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19" name="TextBox 19"/>
          <p:cNvSpPr>
            <a:spLocks noChangeArrowheads="1"/>
          </p:cNvSpPr>
          <p:nvPr/>
        </p:nvSpPr>
        <p:spPr bwMode="auto">
          <a:xfrm>
            <a:off x="6924675" y="4242071"/>
            <a:ext cx="12620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b="1" dirty="0">
                <a:solidFill>
                  <a:srgbClr val="ADA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20" name="TextBox 20"/>
          <p:cNvSpPr>
            <a:spLocks noChangeArrowheads="1"/>
          </p:cNvSpPr>
          <p:nvPr/>
        </p:nvSpPr>
        <p:spPr bwMode="auto">
          <a:xfrm>
            <a:off x="2438400" y="3937271"/>
            <a:ext cx="12031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b="1" dirty="0">
                <a:solidFill>
                  <a:srgbClr val="ADA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21" name="TextBox 21"/>
          <p:cNvSpPr>
            <a:spLocks noChangeArrowheads="1"/>
          </p:cNvSpPr>
          <p:nvPr/>
        </p:nvSpPr>
        <p:spPr bwMode="auto">
          <a:xfrm>
            <a:off x="2438400" y="2183083"/>
            <a:ext cx="10810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b="1" dirty="0">
                <a:solidFill>
                  <a:srgbClr val="ADA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添加标题内容</a:t>
            </a:r>
          </a:p>
        </p:txBody>
      </p:sp>
      <p:sp>
        <p:nvSpPr>
          <p:cNvPr id="22" name="TextBox 22"/>
          <p:cNvSpPr>
            <a:spLocks noChangeArrowheads="1"/>
          </p:cNvSpPr>
          <p:nvPr/>
        </p:nvSpPr>
        <p:spPr bwMode="auto">
          <a:xfrm>
            <a:off x="5297686" y="3271232"/>
            <a:ext cx="9913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dirty="0">
                <a:solidFill>
                  <a:srgbClr val="D0BB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点击添加标题内容</a:t>
            </a:r>
          </a:p>
        </p:txBody>
      </p:sp>
    </p:spTree>
    <p:extLst>
      <p:ext uri="{BB962C8B-B14F-4D97-AF65-F5344CB8AC3E}">
        <p14:creationId xmlns:p14="http://schemas.microsoft.com/office/powerpoint/2010/main" val="316011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/>
      <p:bldP spid="4" grpId="0" bldLvl="0" animBg="1" autoUpdateAnimBg="0"/>
      <p:bldP spid="5" grpId="0" bldLvl="0" animBg="1"/>
      <p:bldP spid="6" grpId="0" bldLvl="0" animBg="1" autoUpdateAnimBg="0"/>
      <p:bldP spid="7" grpId="0" bldLvl="0" autoUpdateAnimBg="0"/>
      <p:bldP spid="8" grpId="0" bldLvl="0" autoUpdateAnimBg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4" grpId="0" bldLvl="0" autoUpdateAnimBg="0"/>
      <p:bldP spid="15" grpId="0" bldLvl="0" autoUpdateAnimBg="0"/>
      <p:bldP spid="16" grpId="0" bldLvl="0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2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7133918" y="2186730"/>
            <a:ext cx="2246475" cy="2246475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3" name="右箭头 43"/>
          <p:cNvSpPr/>
          <p:nvPr/>
        </p:nvSpPr>
        <p:spPr>
          <a:xfrm flipH="1">
            <a:off x="6188072" y="4310237"/>
            <a:ext cx="1146422" cy="11761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4" name="右箭头 42"/>
          <p:cNvSpPr/>
          <p:nvPr/>
        </p:nvSpPr>
        <p:spPr>
          <a:xfrm>
            <a:off x="6125103" y="2223811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5" name="右箭头 41"/>
          <p:cNvSpPr/>
          <p:nvPr/>
        </p:nvSpPr>
        <p:spPr>
          <a:xfrm flipH="1">
            <a:off x="3968159" y="431702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6" name="右箭头 40"/>
          <p:cNvSpPr/>
          <p:nvPr/>
        </p:nvSpPr>
        <p:spPr>
          <a:xfrm>
            <a:off x="3873033" y="221628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79916" y="3897084"/>
            <a:ext cx="839877" cy="839877"/>
            <a:chOff x="1732369" y="4883949"/>
            <a:chExt cx="1119836" cy="1119836"/>
          </a:xfrm>
        </p:grpSpPr>
        <p:sp>
          <p:nvSpPr>
            <p:cNvPr id="8" name="椭圆 7"/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solidFill>
              <a:srgbClr val="D0BBA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963143" y="5145865"/>
              <a:ext cx="658288" cy="596004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75591" y="1879536"/>
            <a:ext cx="839877" cy="839877"/>
            <a:chOff x="4609397" y="1508318"/>
            <a:chExt cx="1119836" cy="1119836"/>
          </a:xfrm>
        </p:grpSpPr>
        <p:sp>
          <p:nvSpPr>
            <p:cNvPr id="11" name="椭圆 10"/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solidFill>
              <a:srgbClr val="D0BBA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rgbClr val="FFFFFF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solidFill>
              <a:schemeClr val="bg1"/>
            </a:solidFill>
          </p:grpSpPr>
          <p:sp>
            <p:nvSpPr>
              <p:cNvPr id="13" name="Freeform 51"/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52"/>
              <p:cNvSpPr>
                <a:spLocks/>
              </p:cNvSpPr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53"/>
              <p:cNvSpPr>
                <a:spLocks/>
              </p:cNvSpPr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332608" y="3897084"/>
            <a:ext cx="839877" cy="839877"/>
            <a:chOff x="4609397" y="4205512"/>
            <a:chExt cx="1119836" cy="1119836"/>
          </a:xfrm>
        </p:grpSpPr>
        <p:sp>
          <p:nvSpPr>
            <p:cNvPr id="17" name="椭圆 16"/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770566" y="4472920"/>
              <a:ext cx="802605" cy="502759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85301" y="1860409"/>
            <a:ext cx="839877" cy="839877"/>
            <a:chOff x="7789634" y="1489945"/>
            <a:chExt cx="1119836" cy="1119836"/>
          </a:xfrm>
        </p:grpSpPr>
        <p:sp>
          <p:nvSpPr>
            <p:cNvPr id="20" name="椭圆 19"/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108090" y="1827308"/>
              <a:ext cx="482923" cy="481855"/>
              <a:chOff x="9166770" y="4602851"/>
              <a:chExt cx="482923" cy="481855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457379" y="4895596"/>
                <a:ext cx="192314" cy="189110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10"/>
              <p:cNvSpPr>
                <a:spLocks noEditPoints="1"/>
              </p:cNvSpPr>
              <p:nvPr/>
            </p:nvSpPr>
            <p:spPr bwMode="auto">
              <a:xfrm>
                <a:off x="9166770" y="4602851"/>
                <a:ext cx="356850" cy="358987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9241559" y="4677640"/>
                <a:ext cx="105773" cy="10470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390737" y="3919649"/>
            <a:ext cx="839877" cy="839877"/>
            <a:chOff x="7789634" y="4205512"/>
            <a:chExt cx="1119836" cy="1119836"/>
          </a:xfrm>
        </p:grpSpPr>
        <p:sp>
          <p:nvSpPr>
            <p:cNvPr id="26" name="椭圆 25"/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solidFill>
              <a:srgbClr val="D0BBA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8101360" y="4441027"/>
              <a:ext cx="545174" cy="592931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022711" y="2798256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  <p:sp>
        <p:nvSpPr>
          <p:cNvPr id="29" name="矩形 28"/>
          <p:cNvSpPr/>
          <p:nvPr/>
        </p:nvSpPr>
        <p:spPr>
          <a:xfrm>
            <a:off x="7247953" y="2814809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  <p:sp>
        <p:nvSpPr>
          <p:cNvPr id="30" name="矩形 29"/>
          <p:cNvSpPr/>
          <p:nvPr/>
        </p:nvSpPr>
        <p:spPr>
          <a:xfrm>
            <a:off x="7334494" y="4871182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  <p:sp>
        <p:nvSpPr>
          <p:cNvPr id="31" name="矩形 30"/>
          <p:cNvSpPr/>
          <p:nvPr/>
        </p:nvSpPr>
        <p:spPr>
          <a:xfrm>
            <a:off x="5022711" y="4894648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  <p:sp>
        <p:nvSpPr>
          <p:cNvPr id="32" name="矩形 31"/>
          <p:cNvSpPr/>
          <p:nvPr/>
        </p:nvSpPr>
        <p:spPr>
          <a:xfrm>
            <a:off x="2767975" y="4894648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065007" y="1875996"/>
            <a:ext cx="839877" cy="839877"/>
            <a:chOff x="2181676" y="1498028"/>
            <a:chExt cx="1119836" cy="1119836"/>
          </a:xfrm>
        </p:grpSpPr>
        <p:sp>
          <p:nvSpPr>
            <p:cNvPr id="34" name="椭圆 33"/>
            <p:cNvSpPr/>
            <p:nvPr/>
          </p:nvSpPr>
          <p:spPr>
            <a:xfrm>
              <a:off x="2181676" y="1498028"/>
              <a:ext cx="1119836" cy="1119836"/>
            </a:xfrm>
            <a:prstGeom prst="ellipse">
              <a:avLst/>
            </a:prstGeom>
            <a:solidFill>
              <a:srgbClr val="9E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rgbClr val="FFFFFF"/>
                </a:solidFill>
              </a:endParaRPr>
            </a:p>
          </p:txBody>
        </p:sp>
        <p:sp>
          <p:nvSpPr>
            <p:cNvPr id="35" name="KSO_Shape"/>
            <p:cNvSpPr>
              <a:spLocks/>
            </p:cNvSpPr>
            <p:nvPr/>
          </p:nvSpPr>
          <p:spPr bwMode="auto">
            <a:xfrm>
              <a:off x="2566848" y="1767555"/>
              <a:ext cx="355312" cy="570019"/>
            </a:xfrm>
            <a:custGeom>
              <a:avLst/>
              <a:gdLst/>
              <a:ahLst/>
              <a:cxnLst/>
              <a:rect l="0" t="0" r="r" b="b"/>
              <a:pathLst>
                <a:path w="895350" h="1435100">
                  <a:moveTo>
                    <a:pt x="440177" y="112713"/>
                  </a:moveTo>
                  <a:lnTo>
                    <a:pt x="443217" y="112713"/>
                  </a:lnTo>
                  <a:lnTo>
                    <a:pt x="445649" y="112713"/>
                  </a:lnTo>
                  <a:lnTo>
                    <a:pt x="448385" y="113942"/>
                  </a:lnTo>
                  <a:lnTo>
                    <a:pt x="450816" y="114864"/>
                  </a:lnTo>
                  <a:lnTo>
                    <a:pt x="452944" y="116708"/>
                  </a:lnTo>
                  <a:lnTo>
                    <a:pt x="454464" y="118858"/>
                  </a:lnTo>
                  <a:lnTo>
                    <a:pt x="455984" y="121316"/>
                  </a:lnTo>
                  <a:lnTo>
                    <a:pt x="456896" y="124082"/>
                  </a:lnTo>
                  <a:lnTo>
                    <a:pt x="457200" y="126847"/>
                  </a:lnTo>
                  <a:lnTo>
                    <a:pt x="456896" y="129612"/>
                  </a:lnTo>
                  <a:lnTo>
                    <a:pt x="455984" y="132685"/>
                  </a:lnTo>
                  <a:lnTo>
                    <a:pt x="454464" y="134836"/>
                  </a:lnTo>
                  <a:lnTo>
                    <a:pt x="452944" y="136987"/>
                  </a:lnTo>
                  <a:lnTo>
                    <a:pt x="450816" y="138523"/>
                  </a:lnTo>
                  <a:lnTo>
                    <a:pt x="448385" y="140059"/>
                  </a:lnTo>
                  <a:lnTo>
                    <a:pt x="445649" y="140981"/>
                  </a:lnTo>
                  <a:lnTo>
                    <a:pt x="443217" y="141288"/>
                  </a:lnTo>
                  <a:lnTo>
                    <a:pt x="440177" y="140981"/>
                  </a:lnTo>
                  <a:lnTo>
                    <a:pt x="437441" y="140059"/>
                  </a:lnTo>
                  <a:lnTo>
                    <a:pt x="435009" y="138523"/>
                  </a:lnTo>
                  <a:lnTo>
                    <a:pt x="432577" y="136987"/>
                  </a:lnTo>
                  <a:lnTo>
                    <a:pt x="431057" y="134836"/>
                  </a:lnTo>
                  <a:lnTo>
                    <a:pt x="429841" y="132685"/>
                  </a:lnTo>
                  <a:lnTo>
                    <a:pt x="428929" y="129612"/>
                  </a:lnTo>
                  <a:lnTo>
                    <a:pt x="428625" y="126847"/>
                  </a:lnTo>
                  <a:lnTo>
                    <a:pt x="428929" y="124082"/>
                  </a:lnTo>
                  <a:lnTo>
                    <a:pt x="429841" y="121316"/>
                  </a:lnTo>
                  <a:lnTo>
                    <a:pt x="431057" y="118858"/>
                  </a:lnTo>
                  <a:lnTo>
                    <a:pt x="432577" y="116708"/>
                  </a:lnTo>
                  <a:lnTo>
                    <a:pt x="435009" y="114864"/>
                  </a:lnTo>
                  <a:lnTo>
                    <a:pt x="437441" y="113942"/>
                  </a:lnTo>
                  <a:lnTo>
                    <a:pt x="440177" y="112713"/>
                  </a:lnTo>
                  <a:close/>
                  <a:moveTo>
                    <a:pt x="405765" y="100013"/>
                  </a:moveTo>
                  <a:lnTo>
                    <a:pt x="407988" y="100013"/>
                  </a:lnTo>
                  <a:lnTo>
                    <a:pt x="410210" y="100013"/>
                  </a:lnTo>
                  <a:lnTo>
                    <a:pt x="412433" y="100966"/>
                  </a:lnTo>
                  <a:lnTo>
                    <a:pt x="414338" y="101601"/>
                  </a:lnTo>
                  <a:lnTo>
                    <a:pt x="415925" y="103188"/>
                  </a:lnTo>
                  <a:lnTo>
                    <a:pt x="416878" y="104776"/>
                  </a:lnTo>
                  <a:lnTo>
                    <a:pt x="418148" y="106681"/>
                  </a:lnTo>
                  <a:lnTo>
                    <a:pt x="419100" y="108586"/>
                  </a:lnTo>
                  <a:lnTo>
                    <a:pt x="419100" y="110808"/>
                  </a:lnTo>
                  <a:lnTo>
                    <a:pt x="419100" y="113348"/>
                  </a:lnTo>
                  <a:lnTo>
                    <a:pt x="418148" y="115253"/>
                  </a:lnTo>
                  <a:lnTo>
                    <a:pt x="416878" y="117158"/>
                  </a:lnTo>
                  <a:lnTo>
                    <a:pt x="415925" y="118746"/>
                  </a:lnTo>
                  <a:lnTo>
                    <a:pt x="414338" y="120333"/>
                  </a:lnTo>
                  <a:lnTo>
                    <a:pt x="412433" y="121286"/>
                  </a:lnTo>
                  <a:lnTo>
                    <a:pt x="410210" y="121921"/>
                  </a:lnTo>
                  <a:lnTo>
                    <a:pt x="407988" y="122238"/>
                  </a:lnTo>
                  <a:lnTo>
                    <a:pt x="405765" y="121921"/>
                  </a:lnTo>
                  <a:lnTo>
                    <a:pt x="403860" y="121286"/>
                  </a:lnTo>
                  <a:lnTo>
                    <a:pt x="401955" y="120333"/>
                  </a:lnTo>
                  <a:lnTo>
                    <a:pt x="400050" y="118746"/>
                  </a:lnTo>
                  <a:lnTo>
                    <a:pt x="398780" y="117158"/>
                  </a:lnTo>
                  <a:lnTo>
                    <a:pt x="397510" y="115253"/>
                  </a:lnTo>
                  <a:lnTo>
                    <a:pt x="397193" y="113348"/>
                  </a:lnTo>
                  <a:lnTo>
                    <a:pt x="396875" y="110808"/>
                  </a:lnTo>
                  <a:lnTo>
                    <a:pt x="397193" y="108586"/>
                  </a:lnTo>
                  <a:lnTo>
                    <a:pt x="397510" y="106681"/>
                  </a:lnTo>
                  <a:lnTo>
                    <a:pt x="398780" y="104776"/>
                  </a:lnTo>
                  <a:lnTo>
                    <a:pt x="400050" y="103188"/>
                  </a:lnTo>
                  <a:lnTo>
                    <a:pt x="401955" y="101601"/>
                  </a:lnTo>
                  <a:lnTo>
                    <a:pt x="403860" y="100966"/>
                  </a:lnTo>
                  <a:lnTo>
                    <a:pt x="405765" y="100013"/>
                  </a:lnTo>
                  <a:close/>
                  <a:moveTo>
                    <a:pt x="476567" y="100013"/>
                  </a:moveTo>
                  <a:lnTo>
                    <a:pt x="478472" y="100312"/>
                  </a:lnTo>
                  <a:lnTo>
                    <a:pt x="480695" y="100611"/>
                  </a:lnTo>
                  <a:lnTo>
                    <a:pt x="482600" y="101808"/>
                  </a:lnTo>
                  <a:lnTo>
                    <a:pt x="484187" y="102705"/>
                  </a:lnTo>
                  <a:lnTo>
                    <a:pt x="485457" y="104500"/>
                  </a:lnTo>
                  <a:lnTo>
                    <a:pt x="486410" y="106294"/>
                  </a:lnTo>
                  <a:lnTo>
                    <a:pt x="487362" y="108388"/>
                  </a:lnTo>
                  <a:lnTo>
                    <a:pt x="487362" y="110482"/>
                  </a:lnTo>
                  <a:lnTo>
                    <a:pt x="487362" y="112575"/>
                  </a:lnTo>
                  <a:lnTo>
                    <a:pt x="486410" y="114370"/>
                  </a:lnTo>
                  <a:lnTo>
                    <a:pt x="485457" y="116165"/>
                  </a:lnTo>
                  <a:lnTo>
                    <a:pt x="484187" y="117660"/>
                  </a:lnTo>
                  <a:lnTo>
                    <a:pt x="482600" y="119156"/>
                  </a:lnTo>
                  <a:lnTo>
                    <a:pt x="480695" y="120053"/>
                  </a:lnTo>
                  <a:lnTo>
                    <a:pt x="478472" y="120651"/>
                  </a:lnTo>
                  <a:lnTo>
                    <a:pt x="476567" y="120651"/>
                  </a:lnTo>
                  <a:lnTo>
                    <a:pt x="474027" y="120651"/>
                  </a:lnTo>
                  <a:lnTo>
                    <a:pt x="471805" y="120053"/>
                  </a:lnTo>
                  <a:lnTo>
                    <a:pt x="469900" y="119156"/>
                  </a:lnTo>
                  <a:lnTo>
                    <a:pt x="468312" y="117660"/>
                  </a:lnTo>
                  <a:lnTo>
                    <a:pt x="467042" y="116165"/>
                  </a:lnTo>
                  <a:lnTo>
                    <a:pt x="466090" y="114370"/>
                  </a:lnTo>
                  <a:lnTo>
                    <a:pt x="465137" y="112575"/>
                  </a:lnTo>
                  <a:lnTo>
                    <a:pt x="465137" y="110482"/>
                  </a:lnTo>
                  <a:lnTo>
                    <a:pt x="465137" y="108388"/>
                  </a:lnTo>
                  <a:lnTo>
                    <a:pt x="466090" y="106294"/>
                  </a:lnTo>
                  <a:lnTo>
                    <a:pt x="467042" y="104500"/>
                  </a:lnTo>
                  <a:lnTo>
                    <a:pt x="468312" y="102705"/>
                  </a:lnTo>
                  <a:lnTo>
                    <a:pt x="469900" y="101808"/>
                  </a:lnTo>
                  <a:lnTo>
                    <a:pt x="471805" y="100611"/>
                  </a:lnTo>
                  <a:lnTo>
                    <a:pt x="474027" y="100312"/>
                  </a:lnTo>
                  <a:lnTo>
                    <a:pt x="476567" y="100013"/>
                  </a:lnTo>
                  <a:close/>
                  <a:moveTo>
                    <a:pt x="383396" y="82550"/>
                  </a:moveTo>
                  <a:lnTo>
                    <a:pt x="384952" y="82550"/>
                  </a:lnTo>
                  <a:lnTo>
                    <a:pt x="386820" y="82855"/>
                  </a:lnTo>
                  <a:lnTo>
                    <a:pt x="387754" y="83161"/>
                  </a:lnTo>
                  <a:lnTo>
                    <a:pt x="389310" y="84382"/>
                  </a:lnTo>
                  <a:lnTo>
                    <a:pt x="390555" y="85298"/>
                  </a:lnTo>
                  <a:lnTo>
                    <a:pt x="391178" y="86519"/>
                  </a:lnTo>
                  <a:lnTo>
                    <a:pt x="392112" y="88045"/>
                  </a:lnTo>
                  <a:lnTo>
                    <a:pt x="392112" y="89572"/>
                  </a:lnTo>
                  <a:lnTo>
                    <a:pt x="392112" y="91098"/>
                  </a:lnTo>
                  <a:lnTo>
                    <a:pt x="392112" y="92930"/>
                  </a:lnTo>
                  <a:lnTo>
                    <a:pt x="391178" y="93846"/>
                  </a:lnTo>
                  <a:lnTo>
                    <a:pt x="390555" y="95372"/>
                  </a:lnTo>
                  <a:lnTo>
                    <a:pt x="389310" y="96593"/>
                  </a:lnTo>
                  <a:lnTo>
                    <a:pt x="387754" y="97204"/>
                  </a:lnTo>
                  <a:lnTo>
                    <a:pt x="386198" y="98120"/>
                  </a:lnTo>
                  <a:lnTo>
                    <a:pt x="384952" y="98425"/>
                  </a:lnTo>
                  <a:lnTo>
                    <a:pt x="383396" y="98120"/>
                  </a:lnTo>
                  <a:lnTo>
                    <a:pt x="381840" y="98120"/>
                  </a:lnTo>
                  <a:lnTo>
                    <a:pt x="380283" y="97204"/>
                  </a:lnTo>
                  <a:lnTo>
                    <a:pt x="378727" y="96593"/>
                  </a:lnTo>
                  <a:lnTo>
                    <a:pt x="377482" y="95372"/>
                  </a:lnTo>
                  <a:lnTo>
                    <a:pt x="376859" y="93846"/>
                  </a:lnTo>
                  <a:lnTo>
                    <a:pt x="376548" y="92625"/>
                  </a:lnTo>
                  <a:lnTo>
                    <a:pt x="376237" y="91098"/>
                  </a:lnTo>
                  <a:lnTo>
                    <a:pt x="376237" y="89572"/>
                  </a:lnTo>
                  <a:lnTo>
                    <a:pt x="376548" y="88045"/>
                  </a:lnTo>
                  <a:lnTo>
                    <a:pt x="376859" y="86519"/>
                  </a:lnTo>
                  <a:lnTo>
                    <a:pt x="378104" y="84992"/>
                  </a:lnTo>
                  <a:lnTo>
                    <a:pt x="378727" y="83771"/>
                  </a:lnTo>
                  <a:lnTo>
                    <a:pt x="380283" y="83161"/>
                  </a:lnTo>
                  <a:lnTo>
                    <a:pt x="381840" y="82855"/>
                  </a:lnTo>
                  <a:lnTo>
                    <a:pt x="383396" y="82550"/>
                  </a:lnTo>
                  <a:close/>
                  <a:moveTo>
                    <a:pt x="496827" y="80963"/>
                  </a:moveTo>
                  <a:lnTo>
                    <a:pt x="498625" y="80963"/>
                  </a:lnTo>
                  <a:lnTo>
                    <a:pt x="500122" y="80963"/>
                  </a:lnTo>
                  <a:lnTo>
                    <a:pt x="501620" y="81952"/>
                  </a:lnTo>
                  <a:lnTo>
                    <a:pt x="503117" y="82611"/>
                  </a:lnTo>
                  <a:lnTo>
                    <a:pt x="504316" y="83270"/>
                  </a:lnTo>
                  <a:lnTo>
                    <a:pt x="505214" y="84588"/>
                  </a:lnTo>
                  <a:lnTo>
                    <a:pt x="506113" y="86235"/>
                  </a:lnTo>
                  <a:lnTo>
                    <a:pt x="506412" y="87882"/>
                  </a:lnTo>
                  <a:lnTo>
                    <a:pt x="506412" y="89530"/>
                  </a:lnTo>
                  <a:lnTo>
                    <a:pt x="506412" y="91507"/>
                  </a:lnTo>
                  <a:lnTo>
                    <a:pt x="506113" y="93154"/>
                  </a:lnTo>
                  <a:lnTo>
                    <a:pt x="505214" y="94143"/>
                  </a:lnTo>
                  <a:lnTo>
                    <a:pt x="504316" y="95790"/>
                  </a:lnTo>
                  <a:lnTo>
                    <a:pt x="503117" y="96779"/>
                  </a:lnTo>
                  <a:lnTo>
                    <a:pt x="501620" y="97438"/>
                  </a:lnTo>
                  <a:lnTo>
                    <a:pt x="500122" y="98426"/>
                  </a:lnTo>
                  <a:lnTo>
                    <a:pt x="498625" y="98426"/>
                  </a:lnTo>
                  <a:lnTo>
                    <a:pt x="496827" y="98426"/>
                  </a:lnTo>
                  <a:lnTo>
                    <a:pt x="495330" y="97438"/>
                  </a:lnTo>
                  <a:lnTo>
                    <a:pt x="494431" y="96779"/>
                  </a:lnTo>
                  <a:lnTo>
                    <a:pt x="492933" y="95790"/>
                  </a:lnTo>
                  <a:lnTo>
                    <a:pt x="492035" y="94143"/>
                  </a:lnTo>
                  <a:lnTo>
                    <a:pt x="491436" y="93154"/>
                  </a:lnTo>
                  <a:lnTo>
                    <a:pt x="491136" y="91507"/>
                  </a:lnTo>
                  <a:lnTo>
                    <a:pt x="490537" y="89530"/>
                  </a:lnTo>
                  <a:lnTo>
                    <a:pt x="491136" y="87882"/>
                  </a:lnTo>
                  <a:lnTo>
                    <a:pt x="491436" y="86235"/>
                  </a:lnTo>
                  <a:lnTo>
                    <a:pt x="492035" y="84588"/>
                  </a:lnTo>
                  <a:lnTo>
                    <a:pt x="492933" y="83270"/>
                  </a:lnTo>
                  <a:lnTo>
                    <a:pt x="494431" y="82611"/>
                  </a:lnTo>
                  <a:lnTo>
                    <a:pt x="495330" y="81952"/>
                  </a:lnTo>
                  <a:lnTo>
                    <a:pt x="496827" y="80963"/>
                  </a:lnTo>
                  <a:close/>
                  <a:moveTo>
                    <a:pt x="519907" y="61913"/>
                  </a:moveTo>
                  <a:lnTo>
                    <a:pt x="521586" y="62249"/>
                  </a:lnTo>
                  <a:lnTo>
                    <a:pt x="523265" y="62585"/>
                  </a:lnTo>
                  <a:lnTo>
                    <a:pt x="524944" y="63256"/>
                  </a:lnTo>
                  <a:lnTo>
                    <a:pt x="526287" y="64600"/>
                  </a:lnTo>
                  <a:lnTo>
                    <a:pt x="526959" y="65943"/>
                  </a:lnTo>
                  <a:lnTo>
                    <a:pt x="527967" y="66951"/>
                  </a:lnTo>
                  <a:lnTo>
                    <a:pt x="528638" y="68630"/>
                  </a:lnTo>
                  <a:lnTo>
                    <a:pt x="528638" y="70645"/>
                  </a:lnTo>
                  <a:lnTo>
                    <a:pt x="528638" y="72324"/>
                  </a:lnTo>
                  <a:lnTo>
                    <a:pt x="527967" y="74003"/>
                  </a:lnTo>
                  <a:lnTo>
                    <a:pt x="526959" y="75682"/>
                  </a:lnTo>
                  <a:lnTo>
                    <a:pt x="526287" y="77025"/>
                  </a:lnTo>
                  <a:lnTo>
                    <a:pt x="524944" y="78033"/>
                  </a:lnTo>
                  <a:lnTo>
                    <a:pt x="523265" y="79040"/>
                  </a:lnTo>
                  <a:lnTo>
                    <a:pt x="521586" y="79376"/>
                  </a:lnTo>
                  <a:lnTo>
                    <a:pt x="519907" y="79376"/>
                  </a:lnTo>
                  <a:lnTo>
                    <a:pt x="517892" y="79376"/>
                  </a:lnTo>
                  <a:lnTo>
                    <a:pt x="516213" y="79040"/>
                  </a:lnTo>
                  <a:lnTo>
                    <a:pt x="515205" y="78033"/>
                  </a:lnTo>
                  <a:lnTo>
                    <a:pt x="513526" y="77025"/>
                  </a:lnTo>
                  <a:lnTo>
                    <a:pt x="512854" y="75682"/>
                  </a:lnTo>
                  <a:lnTo>
                    <a:pt x="511847" y="74003"/>
                  </a:lnTo>
                  <a:lnTo>
                    <a:pt x="511511" y="72324"/>
                  </a:lnTo>
                  <a:lnTo>
                    <a:pt x="511175" y="70645"/>
                  </a:lnTo>
                  <a:lnTo>
                    <a:pt x="511511" y="68630"/>
                  </a:lnTo>
                  <a:lnTo>
                    <a:pt x="511847" y="66951"/>
                  </a:lnTo>
                  <a:lnTo>
                    <a:pt x="512854" y="65943"/>
                  </a:lnTo>
                  <a:lnTo>
                    <a:pt x="513526" y="64600"/>
                  </a:lnTo>
                  <a:lnTo>
                    <a:pt x="515205" y="63256"/>
                  </a:lnTo>
                  <a:lnTo>
                    <a:pt x="516213" y="62585"/>
                  </a:lnTo>
                  <a:lnTo>
                    <a:pt x="517892" y="62249"/>
                  </a:lnTo>
                  <a:lnTo>
                    <a:pt x="519907" y="61913"/>
                  </a:lnTo>
                  <a:close/>
                  <a:moveTo>
                    <a:pt x="364375" y="61913"/>
                  </a:moveTo>
                  <a:lnTo>
                    <a:pt x="365873" y="61913"/>
                  </a:lnTo>
                  <a:lnTo>
                    <a:pt x="367670" y="62218"/>
                  </a:lnTo>
                  <a:lnTo>
                    <a:pt x="369168" y="62524"/>
                  </a:lnTo>
                  <a:lnTo>
                    <a:pt x="370066" y="63745"/>
                  </a:lnTo>
                  <a:lnTo>
                    <a:pt x="371265" y="64355"/>
                  </a:lnTo>
                  <a:lnTo>
                    <a:pt x="371864" y="65882"/>
                  </a:lnTo>
                  <a:lnTo>
                    <a:pt x="372762" y="67408"/>
                  </a:lnTo>
                  <a:lnTo>
                    <a:pt x="373062" y="68935"/>
                  </a:lnTo>
                  <a:lnTo>
                    <a:pt x="373062" y="70461"/>
                  </a:lnTo>
                  <a:lnTo>
                    <a:pt x="372762" y="72293"/>
                  </a:lnTo>
                  <a:lnTo>
                    <a:pt x="371864" y="73514"/>
                  </a:lnTo>
                  <a:lnTo>
                    <a:pt x="371265" y="75040"/>
                  </a:lnTo>
                  <a:lnTo>
                    <a:pt x="370066" y="75956"/>
                  </a:lnTo>
                  <a:lnTo>
                    <a:pt x="368569" y="76872"/>
                  </a:lnTo>
                  <a:lnTo>
                    <a:pt x="367670" y="77483"/>
                  </a:lnTo>
                  <a:lnTo>
                    <a:pt x="365873" y="77788"/>
                  </a:lnTo>
                  <a:lnTo>
                    <a:pt x="364375" y="77788"/>
                  </a:lnTo>
                  <a:lnTo>
                    <a:pt x="362878" y="77483"/>
                  </a:lnTo>
                  <a:lnTo>
                    <a:pt x="361380" y="76872"/>
                  </a:lnTo>
                  <a:lnTo>
                    <a:pt x="359883" y="75956"/>
                  </a:lnTo>
                  <a:lnTo>
                    <a:pt x="359283" y="75040"/>
                  </a:lnTo>
                  <a:lnTo>
                    <a:pt x="358085" y="73514"/>
                  </a:lnTo>
                  <a:lnTo>
                    <a:pt x="357786" y="71988"/>
                  </a:lnTo>
                  <a:lnTo>
                    <a:pt x="357187" y="70461"/>
                  </a:lnTo>
                  <a:lnTo>
                    <a:pt x="357187" y="68935"/>
                  </a:lnTo>
                  <a:lnTo>
                    <a:pt x="357786" y="67408"/>
                  </a:lnTo>
                  <a:lnTo>
                    <a:pt x="358085" y="65882"/>
                  </a:lnTo>
                  <a:lnTo>
                    <a:pt x="359283" y="64355"/>
                  </a:lnTo>
                  <a:lnTo>
                    <a:pt x="360182" y="63439"/>
                  </a:lnTo>
                  <a:lnTo>
                    <a:pt x="361380" y="62524"/>
                  </a:lnTo>
                  <a:lnTo>
                    <a:pt x="362878" y="62218"/>
                  </a:lnTo>
                  <a:lnTo>
                    <a:pt x="364375" y="61913"/>
                  </a:lnTo>
                  <a:close/>
                  <a:moveTo>
                    <a:pt x="533858" y="36513"/>
                  </a:moveTo>
                  <a:lnTo>
                    <a:pt x="536209" y="36849"/>
                  </a:lnTo>
                  <a:lnTo>
                    <a:pt x="537552" y="37185"/>
                  </a:lnTo>
                  <a:lnTo>
                    <a:pt x="538895" y="38192"/>
                  </a:lnTo>
                  <a:lnTo>
                    <a:pt x="540239" y="39536"/>
                  </a:lnTo>
                  <a:lnTo>
                    <a:pt x="541246" y="40543"/>
                  </a:lnTo>
                  <a:lnTo>
                    <a:pt x="542254" y="41886"/>
                  </a:lnTo>
                  <a:lnTo>
                    <a:pt x="542589" y="43565"/>
                  </a:lnTo>
                  <a:lnTo>
                    <a:pt x="542925" y="45580"/>
                  </a:lnTo>
                  <a:lnTo>
                    <a:pt x="542589" y="47260"/>
                  </a:lnTo>
                  <a:lnTo>
                    <a:pt x="542254" y="48939"/>
                  </a:lnTo>
                  <a:lnTo>
                    <a:pt x="541246" y="50282"/>
                  </a:lnTo>
                  <a:lnTo>
                    <a:pt x="540239" y="51625"/>
                  </a:lnTo>
                  <a:lnTo>
                    <a:pt x="538895" y="52969"/>
                  </a:lnTo>
                  <a:lnTo>
                    <a:pt x="537552" y="53640"/>
                  </a:lnTo>
                  <a:lnTo>
                    <a:pt x="536209" y="53976"/>
                  </a:lnTo>
                  <a:lnTo>
                    <a:pt x="533858" y="53976"/>
                  </a:lnTo>
                  <a:lnTo>
                    <a:pt x="532515" y="53976"/>
                  </a:lnTo>
                  <a:lnTo>
                    <a:pt x="530835" y="53640"/>
                  </a:lnTo>
                  <a:lnTo>
                    <a:pt x="529156" y="52969"/>
                  </a:lnTo>
                  <a:lnTo>
                    <a:pt x="527813" y="51625"/>
                  </a:lnTo>
                  <a:lnTo>
                    <a:pt x="526470" y="50282"/>
                  </a:lnTo>
                  <a:lnTo>
                    <a:pt x="525798" y="48939"/>
                  </a:lnTo>
                  <a:lnTo>
                    <a:pt x="525462" y="47260"/>
                  </a:lnTo>
                  <a:lnTo>
                    <a:pt x="525462" y="45580"/>
                  </a:lnTo>
                  <a:lnTo>
                    <a:pt x="525462" y="43565"/>
                  </a:lnTo>
                  <a:lnTo>
                    <a:pt x="525798" y="41886"/>
                  </a:lnTo>
                  <a:lnTo>
                    <a:pt x="526470" y="40543"/>
                  </a:lnTo>
                  <a:lnTo>
                    <a:pt x="527813" y="39536"/>
                  </a:lnTo>
                  <a:lnTo>
                    <a:pt x="529156" y="38192"/>
                  </a:lnTo>
                  <a:lnTo>
                    <a:pt x="530835" y="37185"/>
                  </a:lnTo>
                  <a:lnTo>
                    <a:pt x="532515" y="36849"/>
                  </a:lnTo>
                  <a:lnTo>
                    <a:pt x="533858" y="36513"/>
                  </a:lnTo>
                  <a:close/>
                  <a:moveTo>
                    <a:pt x="353096" y="33338"/>
                  </a:moveTo>
                  <a:lnTo>
                    <a:pt x="354928" y="33338"/>
                  </a:lnTo>
                  <a:lnTo>
                    <a:pt x="356455" y="33997"/>
                  </a:lnTo>
                  <a:lnTo>
                    <a:pt x="357981" y="34656"/>
                  </a:lnTo>
                  <a:lnTo>
                    <a:pt x="359202" y="35644"/>
                  </a:lnTo>
                  <a:lnTo>
                    <a:pt x="360118" y="36633"/>
                  </a:lnTo>
                  <a:lnTo>
                    <a:pt x="361034" y="38280"/>
                  </a:lnTo>
                  <a:lnTo>
                    <a:pt x="361644" y="39928"/>
                  </a:lnTo>
                  <a:lnTo>
                    <a:pt x="361950" y="41575"/>
                  </a:lnTo>
                  <a:lnTo>
                    <a:pt x="361950" y="43223"/>
                  </a:lnTo>
                  <a:lnTo>
                    <a:pt x="361644" y="44870"/>
                  </a:lnTo>
                  <a:lnTo>
                    <a:pt x="361034" y="46188"/>
                  </a:lnTo>
                  <a:lnTo>
                    <a:pt x="360118" y="47836"/>
                  </a:lnTo>
                  <a:lnTo>
                    <a:pt x="359202" y="48824"/>
                  </a:lnTo>
                  <a:lnTo>
                    <a:pt x="357981" y="49813"/>
                  </a:lnTo>
                  <a:lnTo>
                    <a:pt x="356455" y="50472"/>
                  </a:lnTo>
                  <a:lnTo>
                    <a:pt x="354928" y="50801"/>
                  </a:lnTo>
                  <a:lnTo>
                    <a:pt x="353096" y="50801"/>
                  </a:lnTo>
                  <a:lnTo>
                    <a:pt x="351570" y="50472"/>
                  </a:lnTo>
                  <a:lnTo>
                    <a:pt x="350044" y="49813"/>
                  </a:lnTo>
                  <a:lnTo>
                    <a:pt x="349128" y="48824"/>
                  </a:lnTo>
                  <a:lnTo>
                    <a:pt x="347906" y="47506"/>
                  </a:lnTo>
                  <a:lnTo>
                    <a:pt x="347296" y="46188"/>
                  </a:lnTo>
                  <a:lnTo>
                    <a:pt x="346380" y="44870"/>
                  </a:lnTo>
                  <a:lnTo>
                    <a:pt x="346075" y="43223"/>
                  </a:lnTo>
                  <a:lnTo>
                    <a:pt x="346075" y="41575"/>
                  </a:lnTo>
                  <a:lnTo>
                    <a:pt x="346380" y="39598"/>
                  </a:lnTo>
                  <a:lnTo>
                    <a:pt x="347296" y="37951"/>
                  </a:lnTo>
                  <a:lnTo>
                    <a:pt x="347906" y="36633"/>
                  </a:lnTo>
                  <a:lnTo>
                    <a:pt x="349128" y="35644"/>
                  </a:lnTo>
                  <a:lnTo>
                    <a:pt x="350044" y="34656"/>
                  </a:lnTo>
                  <a:lnTo>
                    <a:pt x="351570" y="33997"/>
                  </a:lnTo>
                  <a:lnTo>
                    <a:pt x="353096" y="33338"/>
                  </a:lnTo>
                  <a:close/>
                  <a:moveTo>
                    <a:pt x="544452" y="14288"/>
                  </a:moveTo>
                  <a:lnTo>
                    <a:pt x="545950" y="14288"/>
                  </a:lnTo>
                  <a:lnTo>
                    <a:pt x="547448" y="14288"/>
                  </a:lnTo>
                  <a:lnTo>
                    <a:pt x="548945" y="14618"/>
                  </a:lnTo>
                  <a:lnTo>
                    <a:pt x="550443" y="15606"/>
                  </a:lnTo>
                  <a:lnTo>
                    <a:pt x="551341" y="16595"/>
                  </a:lnTo>
                  <a:lnTo>
                    <a:pt x="552540" y="17913"/>
                  </a:lnTo>
                  <a:lnTo>
                    <a:pt x="553139" y="19560"/>
                  </a:lnTo>
                  <a:lnTo>
                    <a:pt x="553738" y="21207"/>
                  </a:lnTo>
                  <a:lnTo>
                    <a:pt x="554037" y="22855"/>
                  </a:lnTo>
                  <a:lnTo>
                    <a:pt x="553738" y="24832"/>
                  </a:lnTo>
                  <a:lnTo>
                    <a:pt x="553139" y="26479"/>
                  </a:lnTo>
                  <a:lnTo>
                    <a:pt x="552540" y="27468"/>
                  </a:lnTo>
                  <a:lnTo>
                    <a:pt x="551341" y="28786"/>
                  </a:lnTo>
                  <a:lnTo>
                    <a:pt x="550443" y="30104"/>
                  </a:lnTo>
                  <a:lnTo>
                    <a:pt x="548945" y="30763"/>
                  </a:lnTo>
                  <a:lnTo>
                    <a:pt x="547448" y="31092"/>
                  </a:lnTo>
                  <a:lnTo>
                    <a:pt x="545950" y="31751"/>
                  </a:lnTo>
                  <a:lnTo>
                    <a:pt x="544452" y="31092"/>
                  </a:lnTo>
                  <a:lnTo>
                    <a:pt x="542955" y="30763"/>
                  </a:lnTo>
                  <a:lnTo>
                    <a:pt x="541457" y="30104"/>
                  </a:lnTo>
                  <a:lnTo>
                    <a:pt x="540558" y="28786"/>
                  </a:lnTo>
                  <a:lnTo>
                    <a:pt x="539360" y="27468"/>
                  </a:lnTo>
                  <a:lnTo>
                    <a:pt x="538761" y="26479"/>
                  </a:lnTo>
                  <a:lnTo>
                    <a:pt x="538162" y="24832"/>
                  </a:lnTo>
                  <a:lnTo>
                    <a:pt x="538162" y="22855"/>
                  </a:lnTo>
                  <a:lnTo>
                    <a:pt x="538162" y="21207"/>
                  </a:lnTo>
                  <a:lnTo>
                    <a:pt x="538761" y="19560"/>
                  </a:lnTo>
                  <a:lnTo>
                    <a:pt x="539360" y="17913"/>
                  </a:lnTo>
                  <a:lnTo>
                    <a:pt x="540558" y="16595"/>
                  </a:lnTo>
                  <a:lnTo>
                    <a:pt x="541457" y="15606"/>
                  </a:lnTo>
                  <a:lnTo>
                    <a:pt x="542955" y="14618"/>
                  </a:lnTo>
                  <a:lnTo>
                    <a:pt x="544452" y="14288"/>
                  </a:lnTo>
                  <a:close/>
                  <a:moveTo>
                    <a:pt x="343877" y="11113"/>
                  </a:moveTo>
                  <a:lnTo>
                    <a:pt x="345403" y="11113"/>
                  </a:lnTo>
                  <a:lnTo>
                    <a:pt x="346930" y="11418"/>
                  </a:lnTo>
                  <a:lnTo>
                    <a:pt x="348456" y="12334"/>
                  </a:lnTo>
                  <a:lnTo>
                    <a:pt x="349677" y="12945"/>
                  </a:lnTo>
                  <a:lnTo>
                    <a:pt x="350898" y="14166"/>
                  </a:lnTo>
                  <a:lnTo>
                    <a:pt x="351814" y="15082"/>
                  </a:lnTo>
                  <a:lnTo>
                    <a:pt x="352119" y="16608"/>
                  </a:lnTo>
                  <a:lnTo>
                    <a:pt x="352425" y="18135"/>
                  </a:lnTo>
                  <a:lnTo>
                    <a:pt x="352425" y="19966"/>
                  </a:lnTo>
                  <a:lnTo>
                    <a:pt x="352119" y="21493"/>
                  </a:lnTo>
                  <a:lnTo>
                    <a:pt x="351814" y="23019"/>
                  </a:lnTo>
                  <a:lnTo>
                    <a:pt x="350593" y="24240"/>
                  </a:lnTo>
                  <a:lnTo>
                    <a:pt x="349372" y="25156"/>
                  </a:lnTo>
                  <a:lnTo>
                    <a:pt x="348456" y="26072"/>
                  </a:lnTo>
                  <a:lnTo>
                    <a:pt x="346930" y="26683"/>
                  </a:lnTo>
                  <a:lnTo>
                    <a:pt x="345403" y="26988"/>
                  </a:lnTo>
                  <a:lnTo>
                    <a:pt x="343877" y="26988"/>
                  </a:lnTo>
                  <a:lnTo>
                    <a:pt x="342045" y="26683"/>
                  </a:lnTo>
                  <a:lnTo>
                    <a:pt x="340519" y="26072"/>
                  </a:lnTo>
                  <a:lnTo>
                    <a:pt x="339297" y="25156"/>
                  </a:lnTo>
                  <a:lnTo>
                    <a:pt x="338381" y="24240"/>
                  </a:lnTo>
                  <a:lnTo>
                    <a:pt x="337466" y="23019"/>
                  </a:lnTo>
                  <a:lnTo>
                    <a:pt x="336855" y="21493"/>
                  </a:lnTo>
                  <a:lnTo>
                    <a:pt x="336550" y="19966"/>
                  </a:lnTo>
                  <a:lnTo>
                    <a:pt x="336550" y="18135"/>
                  </a:lnTo>
                  <a:lnTo>
                    <a:pt x="336855" y="16608"/>
                  </a:lnTo>
                  <a:lnTo>
                    <a:pt x="337466" y="15082"/>
                  </a:lnTo>
                  <a:lnTo>
                    <a:pt x="338381" y="14166"/>
                  </a:lnTo>
                  <a:lnTo>
                    <a:pt x="339297" y="12945"/>
                  </a:lnTo>
                  <a:lnTo>
                    <a:pt x="340824" y="11724"/>
                  </a:lnTo>
                  <a:lnTo>
                    <a:pt x="342045" y="11418"/>
                  </a:lnTo>
                  <a:lnTo>
                    <a:pt x="343877" y="11113"/>
                  </a:lnTo>
                  <a:close/>
                  <a:moveTo>
                    <a:pt x="610986" y="0"/>
                  </a:moveTo>
                  <a:lnTo>
                    <a:pt x="614799" y="3177"/>
                  </a:lnTo>
                  <a:lnTo>
                    <a:pt x="624966" y="12071"/>
                  </a:lnTo>
                  <a:lnTo>
                    <a:pt x="641170" y="25094"/>
                  </a:lnTo>
                  <a:lnTo>
                    <a:pt x="651019" y="32717"/>
                  </a:lnTo>
                  <a:lnTo>
                    <a:pt x="661822" y="40658"/>
                  </a:lnTo>
                  <a:lnTo>
                    <a:pt x="673578" y="48917"/>
                  </a:lnTo>
                  <a:lnTo>
                    <a:pt x="686287" y="56858"/>
                  </a:lnTo>
                  <a:lnTo>
                    <a:pt x="699631" y="65117"/>
                  </a:lnTo>
                  <a:lnTo>
                    <a:pt x="712976" y="73058"/>
                  </a:lnTo>
                  <a:lnTo>
                    <a:pt x="726956" y="80363"/>
                  </a:lnTo>
                  <a:lnTo>
                    <a:pt x="741253" y="86398"/>
                  </a:lnTo>
                  <a:lnTo>
                    <a:pt x="748879" y="89575"/>
                  </a:lnTo>
                  <a:lnTo>
                    <a:pt x="755869" y="92434"/>
                  </a:lnTo>
                  <a:lnTo>
                    <a:pt x="763176" y="94657"/>
                  </a:lnTo>
                  <a:lnTo>
                    <a:pt x="770484" y="96563"/>
                  </a:lnTo>
                  <a:lnTo>
                    <a:pt x="775885" y="96881"/>
                  </a:lnTo>
                  <a:lnTo>
                    <a:pt x="782558" y="98151"/>
                  </a:lnTo>
                  <a:lnTo>
                    <a:pt x="790501" y="99739"/>
                  </a:lnTo>
                  <a:lnTo>
                    <a:pt x="800350" y="101645"/>
                  </a:lnTo>
                  <a:lnTo>
                    <a:pt x="811153" y="104822"/>
                  </a:lnTo>
                  <a:lnTo>
                    <a:pt x="822909" y="108951"/>
                  </a:lnTo>
                  <a:lnTo>
                    <a:pt x="828946" y="111174"/>
                  </a:lnTo>
                  <a:lnTo>
                    <a:pt x="834982" y="114351"/>
                  </a:lnTo>
                  <a:lnTo>
                    <a:pt x="841019" y="117527"/>
                  </a:lnTo>
                  <a:lnTo>
                    <a:pt x="846738" y="120704"/>
                  </a:lnTo>
                  <a:lnTo>
                    <a:pt x="852775" y="124515"/>
                  </a:lnTo>
                  <a:lnTo>
                    <a:pt x="858176" y="128645"/>
                  </a:lnTo>
                  <a:lnTo>
                    <a:pt x="863578" y="133092"/>
                  </a:lnTo>
                  <a:lnTo>
                    <a:pt x="868979" y="138174"/>
                  </a:lnTo>
                  <a:lnTo>
                    <a:pt x="873745" y="143574"/>
                  </a:lnTo>
                  <a:lnTo>
                    <a:pt x="878193" y="149291"/>
                  </a:lnTo>
                  <a:lnTo>
                    <a:pt x="882323" y="155644"/>
                  </a:lnTo>
                  <a:lnTo>
                    <a:pt x="886136" y="161997"/>
                  </a:lnTo>
                  <a:lnTo>
                    <a:pt x="889313" y="169303"/>
                  </a:lnTo>
                  <a:lnTo>
                    <a:pt x="891538" y="176926"/>
                  </a:lnTo>
                  <a:lnTo>
                    <a:pt x="893444" y="185502"/>
                  </a:lnTo>
                  <a:lnTo>
                    <a:pt x="895032" y="193761"/>
                  </a:lnTo>
                  <a:lnTo>
                    <a:pt x="895350" y="203290"/>
                  </a:lnTo>
                  <a:lnTo>
                    <a:pt x="895350" y="212819"/>
                  </a:lnTo>
                  <a:lnTo>
                    <a:pt x="770484" y="303982"/>
                  </a:lnTo>
                  <a:lnTo>
                    <a:pt x="733310" y="278571"/>
                  </a:lnTo>
                  <a:lnTo>
                    <a:pt x="735852" y="283971"/>
                  </a:lnTo>
                  <a:lnTo>
                    <a:pt x="738712" y="290324"/>
                  </a:lnTo>
                  <a:lnTo>
                    <a:pt x="741889" y="299218"/>
                  </a:lnTo>
                  <a:lnTo>
                    <a:pt x="744748" y="310653"/>
                  </a:lnTo>
                  <a:lnTo>
                    <a:pt x="747926" y="323358"/>
                  </a:lnTo>
                  <a:lnTo>
                    <a:pt x="749514" y="330346"/>
                  </a:lnTo>
                  <a:lnTo>
                    <a:pt x="751103" y="337970"/>
                  </a:lnTo>
                  <a:lnTo>
                    <a:pt x="751738" y="345911"/>
                  </a:lnTo>
                  <a:lnTo>
                    <a:pt x="753009" y="354169"/>
                  </a:lnTo>
                  <a:lnTo>
                    <a:pt x="753327" y="362428"/>
                  </a:lnTo>
                  <a:lnTo>
                    <a:pt x="753645" y="371004"/>
                  </a:lnTo>
                  <a:lnTo>
                    <a:pt x="753645" y="380534"/>
                  </a:lnTo>
                  <a:lnTo>
                    <a:pt x="753009" y="389428"/>
                  </a:lnTo>
                  <a:lnTo>
                    <a:pt x="752374" y="398957"/>
                  </a:lnTo>
                  <a:lnTo>
                    <a:pt x="750785" y="408804"/>
                  </a:lnTo>
                  <a:lnTo>
                    <a:pt x="749197" y="418333"/>
                  </a:lnTo>
                  <a:lnTo>
                    <a:pt x="746337" y="428180"/>
                  </a:lnTo>
                  <a:lnTo>
                    <a:pt x="743160" y="438027"/>
                  </a:lnTo>
                  <a:lnTo>
                    <a:pt x="739983" y="448191"/>
                  </a:lnTo>
                  <a:lnTo>
                    <a:pt x="735534" y="458356"/>
                  </a:lnTo>
                  <a:lnTo>
                    <a:pt x="730451" y="468520"/>
                  </a:lnTo>
                  <a:lnTo>
                    <a:pt x="724414" y="478367"/>
                  </a:lnTo>
                  <a:lnTo>
                    <a:pt x="717742" y="488531"/>
                  </a:lnTo>
                  <a:lnTo>
                    <a:pt x="710434" y="498696"/>
                  </a:lnTo>
                  <a:lnTo>
                    <a:pt x="702173" y="508225"/>
                  </a:lnTo>
                  <a:lnTo>
                    <a:pt x="697407" y="513625"/>
                  </a:lnTo>
                  <a:lnTo>
                    <a:pt x="692641" y="520296"/>
                  </a:lnTo>
                  <a:lnTo>
                    <a:pt x="685969" y="528872"/>
                  </a:lnTo>
                  <a:lnTo>
                    <a:pt x="678979" y="539671"/>
                  </a:lnTo>
                  <a:lnTo>
                    <a:pt x="671036" y="552695"/>
                  </a:lnTo>
                  <a:lnTo>
                    <a:pt x="667541" y="559683"/>
                  </a:lnTo>
                  <a:lnTo>
                    <a:pt x="663728" y="566988"/>
                  </a:lnTo>
                  <a:lnTo>
                    <a:pt x="660233" y="574929"/>
                  </a:lnTo>
                  <a:lnTo>
                    <a:pt x="656738" y="583188"/>
                  </a:lnTo>
                  <a:lnTo>
                    <a:pt x="653561" y="591764"/>
                  </a:lnTo>
                  <a:lnTo>
                    <a:pt x="651019" y="600658"/>
                  </a:lnTo>
                  <a:lnTo>
                    <a:pt x="648795" y="609552"/>
                  </a:lnTo>
                  <a:lnTo>
                    <a:pt x="646254" y="619399"/>
                  </a:lnTo>
                  <a:lnTo>
                    <a:pt x="644665" y="628928"/>
                  </a:lnTo>
                  <a:lnTo>
                    <a:pt x="643712" y="639093"/>
                  </a:lnTo>
                  <a:lnTo>
                    <a:pt x="643394" y="649257"/>
                  </a:lnTo>
                  <a:lnTo>
                    <a:pt x="643394" y="659739"/>
                  </a:lnTo>
                  <a:lnTo>
                    <a:pt x="644029" y="669904"/>
                  </a:lnTo>
                  <a:lnTo>
                    <a:pt x="645618" y="681021"/>
                  </a:lnTo>
                  <a:lnTo>
                    <a:pt x="647842" y="691821"/>
                  </a:lnTo>
                  <a:lnTo>
                    <a:pt x="651019" y="702621"/>
                  </a:lnTo>
                  <a:lnTo>
                    <a:pt x="655150" y="713738"/>
                  </a:lnTo>
                  <a:lnTo>
                    <a:pt x="660233" y="724856"/>
                  </a:lnTo>
                  <a:lnTo>
                    <a:pt x="666588" y="735973"/>
                  </a:lnTo>
                  <a:lnTo>
                    <a:pt x="670083" y="741691"/>
                  </a:lnTo>
                  <a:lnTo>
                    <a:pt x="673578" y="747091"/>
                  </a:lnTo>
                  <a:lnTo>
                    <a:pt x="680886" y="755032"/>
                  </a:lnTo>
                  <a:lnTo>
                    <a:pt x="689146" y="764243"/>
                  </a:lnTo>
                  <a:lnTo>
                    <a:pt x="698996" y="777584"/>
                  </a:lnTo>
                  <a:lnTo>
                    <a:pt x="711070" y="793784"/>
                  </a:lnTo>
                  <a:lnTo>
                    <a:pt x="717742" y="802995"/>
                  </a:lnTo>
                  <a:lnTo>
                    <a:pt x="724414" y="813160"/>
                  </a:lnTo>
                  <a:lnTo>
                    <a:pt x="730768" y="823960"/>
                  </a:lnTo>
                  <a:lnTo>
                    <a:pt x="737441" y="835712"/>
                  </a:lnTo>
                  <a:lnTo>
                    <a:pt x="744113" y="848100"/>
                  </a:lnTo>
                  <a:lnTo>
                    <a:pt x="750785" y="860806"/>
                  </a:lnTo>
                  <a:lnTo>
                    <a:pt x="757140" y="874464"/>
                  </a:lnTo>
                  <a:lnTo>
                    <a:pt x="763176" y="888758"/>
                  </a:lnTo>
                  <a:lnTo>
                    <a:pt x="768896" y="904005"/>
                  </a:lnTo>
                  <a:lnTo>
                    <a:pt x="774297" y="919252"/>
                  </a:lnTo>
                  <a:lnTo>
                    <a:pt x="779063" y="935134"/>
                  </a:lnTo>
                  <a:lnTo>
                    <a:pt x="783193" y="951969"/>
                  </a:lnTo>
                  <a:lnTo>
                    <a:pt x="787006" y="969439"/>
                  </a:lnTo>
                  <a:lnTo>
                    <a:pt x="789865" y="986909"/>
                  </a:lnTo>
                  <a:lnTo>
                    <a:pt x="792089" y="1005015"/>
                  </a:lnTo>
                  <a:lnTo>
                    <a:pt x="793043" y="1014226"/>
                  </a:lnTo>
                  <a:lnTo>
                    <a:pt x="793360" y="1024073"/>
                  </a:lnTo>
                  <a:lnTo>
                    <a:pt x="793678" y="1033285"/>
                  </a:lnTo>
                  <a:lnTo>
                    <a:pt x="793678" y="1043132"/>
                  </a:lnTo>
                  <a:lnTo>
                    <a:pt x="793360" y="1052661"/>
                  </a:lnTo>
                  <a:lnTo>
                    <a:pt x="793043" y="1062508"/>
                  </a:lnTo>
                  <a:lnTo>
                    <a:pt x="792089" y="1072672"/>
                  </a:lnTo>
                  <a:lnTo>
                    <a:pt x="791454" y="1082519"/>
                  </a:lnTo>
                  <a:lnTo>
                    <a:pt x="789865" y="1092684"/>
                  </a:lnTo>
                  <a:lnTo>
                    <a:pt x="788277" y="1103166"/>
                  </a:lnTo>
                  <a:lnTo>
                    <a:pt x="786370" y="1113330"/>
                  </a:lnTo>
                  <a:lnTo>
                    <a:pt x="784464" y="1123812"/>
                  </a:lnTo>
                  <a:lnTo>
                    <a:pt x="781605" y="1134612"/>
                  </a:lnTo>
                  <a:lnTo>
                    <a:pt x="779063" y="1145094"/>
                  </a:lnTo>
                  <a:lnTo>
                    <a:pt x="775250" y="1148906"/>
                  </a:lnTo>
                  <a:lnTo>
                    <a:pt x="763812" y="1160659"/>
                  </a:lnTo>
                  <a:lnTo>
                    <a:pt x="746019" y="1178446"/>
                  </a:lnTo>
                  <a:lnTo>
                    <a:pt x="734899" y="1188929"/>
                  </a:lnTo>
                  <a:lnTo>
                    <a:pt x="721554" y="1200999"/>
                  </a:lnTo>
                  <a:lnTo>
                    <a:pt x="707257" y="1213705"/>
                  </a:lnTo>
                  <a:lnTo>
                    <a:pt x="691371" y="1227363"/>
                  </a:lnTo>
                  <a:lnTo>
                    <a:pt x="674213" y="1241657"/>
                  </a:lnTo>
                  <a:lnTo>
                    <a:pt x="655785" y="1256268"/>
                  </a:lnTo>
                  <a:lnTo>
                    <a:pt x="635769" y="1271198"/>
                  </a:lnTo>
                  <a:lnTo>
                    <a:pt x="614481" y="1286444"/>
                  </a:lnTo>
                  <a:lnTo>
                    <a:pt x="592558" y="1301691"/>
                  </a:lnTo>
                  <a:lnTo>
                    <a:pt x="569046" y="1316938"/>
                  </a:lnTo>
                  <a:lnTo>
                    <a:pt x="544581" y="1331867"/>
                  </a:lnTo>
                  <a:lnTo>
                    <a:pt x="519481" y="1346161"/>
                  </a:lnTo>
                  <a:lnTo>
                    <a:pt x="506454" y="1353149"/>
                  </a:lnTo>
                  <a:lnTo>
                    <a:pt x="493110" y="1360137"/>
                  </a:lnTo>
                  <a:lnTo>
                    <a:pt x="479448" y="1366807"/>
                  </a:lnTo>
                  <a:lnTo>
                    <a:pt x="466103" y="1373478"/>
                  </a:lnTo>
                  <a:lnTo>
                    <a:pt x="452123" y="1379513"/>
                  </a:lnTo>
                  <a:lnTo>
                    <a:pt x="438143" y="1385866"/>
                  </a:lnTo>
                  <a:lnTo>
                    <a:pt x="423528" y="1391583"/>
                  </a:lnTo>
                  <a:lnTo>
                    <a:pt x="409230" y="1396983"/>
                  </a:lnTo>
                  <a:lnTo>
                    <a:pt x="394615" y="1402065"/>
                  </a:lnTo>
                  <a:lnTo>
                    <a:pt x="379364" y="1407148"/>
                  </a:lnTo>
                  <a:lnTo>
                    <a:pt x="364748" y="1411912"/>
                  </a:lnTo>
                  <a:lnTo>
                    <a:pt x="349498" y="1416042"/>
                  </a:lnTo>
                  <a:lnTo>
                    <a:pt x="333929" y="1419853"/>
                  </a:lnTo>
                  <a:lnTo>
                    <a:pt x="318678" y="1423030"/>
                  </a:lnTo>
                  <a:lnTo>
                    <a:pt x="303110" y="1426206"/>
                  </a:lnTo>
                  <a:lnTo>
                    <a:pt x="287541" y="1428747"/>
                  </a:lnTo>
                  <a:lnTo>
                    <a:pt x="271655" y="1431288"/>
                  </a:lnTo>
                  <a:lnTo>
                    <a:pt x="255769" y="1432877"/>
                  </a:lnTo>
                  <a:lnTo>
                    <a:pt x="239565" y="1434465"/>
                  </a:lnTo>
                  <a:lnTo>
                    <a:pt x="223043" y="1434782"/>
                  </a:lnTo>
                  <a:lnTo>
                    <a:pt x="206839" y="1435100"/>
                  </a:lnTo>
                  <a:lnTo>
                    <a:pt x="190635" y="1434782"/>
                  </a:lnTo>
                  <a:lnTo>
                    <a:pt x="174113" y="1433830"/>
                  </a:lnTo>
                  <a:lnTo>
                    <a:pt x="157592" y="1432241"/>
                  </a:lnTo>
                  <a:lnTo>
                    <a:pt x="140752" y="1430335"/>
                  </a:lnTo>
                  <a:lnTo>
                    <a:pt x="124230" y="1427794"/>
                  </a:lnTo>
                  <a:lnTo>
                    <a:pt x="107391" y="1424618"/>
                  </a:lnTo>
                  <a:lnTo>
                    <a:pt x="90869" y="1420806"/>
                  </a:lnTo>
                  <a:lnTo>
                    <a:pt x="89916" y="1416995"/>
                  </a:lnTo>
                  <a:lnTo>
                    <a:pt x="87692" y="1406512"/>
                  </a:lnTo>
                  <a:lnTo>
                    <a:pt x="85150" y="1389042"/>
                  </a:lnTo>
                  <a:lnTo>
                    <a:pt x="81655" y="1365219"/>
                  </a:lnTo>
                  <a:lnTo>
                    <a:pt x="80067" y="1351243"/>
                  </a:lnTo>
                  <a:lnTo>
                    <a:pt x="78796" y="1335679"/>
                  </a:lnTo>
                  <a:lnTo>
                    <a:pt x="77525" y="1319161"/>
                  </a:lnTo>
                  <a:lnTo>
                    <a:pt x="76572" y="1301373"/>
                  </a:lnTo>
                  <a:lnTo>
                    <a:pt x="76254" y="1281997"/>
                  </a:lnTo>
                  <a:lnTo>
                    <a:pt x="75618" y="1261351"/>
                  </a:lnTo>
                  <a:lnTo>
                    <a:pt x="76254" y="1239751"/>
                  </a:lnTo>
                  <a:lnTo>
                    <a:pt x="76889" y="1217199"/>
                  </a:lnTo>
                  <a:lnTo>
                    <a:pt x="78478" y="1193376"/>
                  </a:lnTo>
                  <a:lnTo>
                    <a:pt x="80702" y="1168600"/>
                  </a:lnTo>
                  <a:lnTo>
                    <a:pt x="83562" y="1143188"/>
                  </a:lnTo>
                  <a:lnTo>
                    <a:pt x="87056" y="1116507"/>
                  </a:lnTo>
                  <a:lnTo>
                    <a:pt x="91505" y="1088872"/>
                  </a:lnTo>
                  <a:lnTo>
                    <a:pt x="96906" y="1060919"/>
                  </a:lnTo>
                  <a:lnTo>
                    <a:pt x="103578" y="1031697"/>
                  </a:lnTo>
                  <a:lnTo>
                    <a:pt x="111521" y="1002474"/>
                  </a:lnTo>
                  <a:lnTo>
                    <a:pt x="115334" y="987227"/>
                  </a:lnTo>
                  <a:lnTo>
                    <a:pt x="120100" y="971980"/>
                  </a:lnTo>
                  <a:lnTo>
                    <a:pt x="124866" y="956733"/>
                  </a:lnTo>
                  <a:lnTo>
                    <a:pt x="129949" y="941169"/>
                  </a:lnTo>
                  <a:lnTo>
                    <a:pt x="135351" y="925605"/>
                  </a:lnTo>
                  <a:lnTo>
                    <a:pt x="141388" y="910040"/>
                  </a:lnTo>
                  <a:lnTo>
                    <a:pt x="147107" y="894158"/>
                  </a:lnTo>
                  <a:lnTo>
                    <a:pt x="153779" y="878276"/>
                  </a:lnTo>
                  <a:lnTo>
                    <a:pt x="160769" y="862076"/>
                  </a:lnTo>
                  <a:lnTo>
                    <a:pt x="167759" y="845559"/>
                  </a:lnTo>
                  <a:lnTo>
                    <a:pt x="175384" y="829677"/>
                  </a:lnTo>
                  <a:lnTo>
                    <a:pt x="183327" y="813160"/>
                  </a:lnTo>
                  <a:lnTo>
                    <a:pt x="191270" y="796960"/>
                  </a:lnTo>
                  <a:lnTo>
                    <a:pt x="200167" y="780443"/>
                  </a:lnTo>
                  <a:lnTo>
                    <a:pt x="209063" y="763926"/>
                  </a:lnTo>
                  <a:lnTo>
                    <a:pt x="218913" y="747091"/>
                  </a:lnTo>
                  <a:lnTo>
                    <a:pt x="220819" y="744549"/>
                  </a:lnTo>
                  <a:lnTo>
                    <a:pt x="222725" y="741055"/>
                  </a:lnTo>
                  <a:lnTo>
                    <a:pt x="224949" y="736291"/>
                  </a:lnTo>
                  <a:lnTo>
                    <a:pt x="227809" y="730573"/>
                  </a:lnTo>
                  <a:lnTo>
                    <a:pt x="230986" y="722632"/>
                  </a:lnTo>
                  <a:lnTo>
                    <a:pt x="233528" y="714374"/>
                  </a:lnTo>
                  <a:lnTo>
                    <a:pt x="236070" y="703891"/>
                  </a:lnTo>
                  <a:lnTo>
                    <a:pt x="237976" y="692139"/>
                  </a:lnTo>
                  <a:lnTo>
                    <a:pt x="238294" y="686104"/>
                  </a:lnTo>
                  <a:lnTo>
                    <a:pt x="238611" y="679433"/>
                  </a:lnTo>
                  <a:lnTo>
                    <a:pt x="238929" y="672127"/>
                  </a:lnTo>
                  <a:lnTo>
                    <a:pt x="238929" y="664504"/>
                  </a:lnTo>
                  <a:lnTo>
                    <a:pt x="238611" y="656881"/>
                  </a:lnTo>
                  <a:lnTo>
                    <a:pt x="237976" y="648622"/>
                  </a:lnTo>
                  <a:lnTo>
                    <a:pt x="237023" y="640681"/>
                  </a:lnTo>
                  <a:lnTo>
                    <a:pt x="235434" y="631787"/>
                  </a:lnTo>
                  <a:lnTo>
                    <a:pt x="233846" y="622258"/>
                  </a:lnTo>
                  <a:lnTo>
                    <a:pt x="231622" y="612729"/>
                  </a:lnTo>
                  <a:lnTo>
                    <a:pt x="229397" y="602882"/>
                  </a:lnTo>
                  <a:lnTo>
                    <a:pt x="226220" y="592400"/>
                  </a:lnTo>
                  <a:lnTo>
                    <a:pt x="222725" y="581918"/>
                  </a:lnTo>
                  <a:lnTo>
                    <a:pt x="218913" y="571118"/>
                  </a:lnTo>
                  <a:lnTo>
                    <a:pt x="214147" y="566988"/>
                  </a:lnTo>
                  <a:lnTo>
                    <a:pt x="209698" y="561906"/>
                  </a:lnTo>
                  <a:lnTo>
                    <a:pt x="203344" y="554918"/>
                  </a:lnTo>
                  <a:lnTo>
                    <a:pt x="196036" y="545707"/>
                  </a:lnTo>
                  <a:lnTo>
                    <a:pt x="192541" y="540307"/>
                  </a:lnTo>
                  <a:lnTo>
                    <a:pt x="188729" y="534271"/>
                  </a:lnTo>
                  <a:lnTo>
                    <a:pt x="184598" y="527601"/>
                  </a:lnTo>
                  <a:lnTo>
                    <a:pt x="180785" y="520613"/>
                  </a:lnTo>
                  <a:lnTo>
                    <a:pt x="176973" y="513307"/>
                  </a:lnTo>
                  <a:lnTo>
                    <a:pt x="173478" y="505366"/>
                  </a:lnTo>
                  <a:lnTo>
                    <a:pt x="169983" y="496790"/>
                  </a:lnTo>
                  <a:lnTo>
                    <a:pt x="166488" y="487261"/>
                  </a:lnTo>
                  <a:lnTo>
                    <a:pt x="163311" y="477732"/>
                  </a:lnTo>
                  <a:lnTo>
                    <a:pt x="160769" y="467567"/>
                  </a:lnTo>
                  <a:lnTo>
                    <a:pt x="158227" y="456767"/>
                  </a:lnTo>
                  <a:lnTo>
                    <a:pt x="156321" y="445650"/>
                  </a:lnTo>
                  <a:lnTo>
                    <a:pt x="154732" y="433580"/>
                  </a:lnTo>
                  <a:lnTo>
                    <a:pt x="154097" y="421192"/>
                  </a:lnTo>
                  <a:lnTo>
                    <a:pt x="153779" y="408168"/>
                  </a:lnTo>
                  <a:lnTo>
                    <a:pt x="153779" y="394827"/>
                  </a:lnTo>
                  <a:lnTo>
                    <a:pt x="154732" y="380534"/>
                  </a:lnTo>
                  <a:lnTo>
                    <a:pt x="156321" y="365605"/>
                  </a:lnTo>
                  <a:lnTo>
                    <a:pt x="158227" y="350675"/>
                  </a:lnTo>
                  <a:lnTo>
                    <a:pt x="161722" y="334793"/>
                  </a:lnTo>
                  <a:lnTo>
                    <a:pt x="165852" y="317958"/>
                  </a:lnTo>
                  <a:lnTo>
                    <a:pt x="170301" y="300806"/>
                  </a:lnTo>
                  <a:lnTo>
                    <a:pt x="139481" y="317958"/>
                  </a:lnTo>
                  <a:lnTo>
                    <a:pt x="0" y="210278"/>
                  </a:lnTo>
                  <a:lnTo>
                    <a:pt x="317" y="205514"/>
                  </a:lnTo>
                  <a:lnTo>
                    <a:pt x="1271" y="199796"/>
                  </a:lnTo>
                  <a:lnTo>
                    <a:pt x="2859" y="192808"/>
                  </a:lnTo>
                  <a:lnTo>
                    <a:pt x="5401" y="184232"/>
                  </a:lnTo>
                  <a:lnTo>
                    <a:pt x="8896" y="174385"/>
                  </a:lnTo>
                  <a:lnTo>
                    <a:pt x="10802" y="169303"/>
                  </a:lnTo>
                  <a:lnTo>
                    <a:pt x="13662" y="163903"/>
                  </a:lnTo>
                  <a:lnTo>
                    <a:pt x="16521" y="158503"/>
                  </a:lnTo>
                  <a:lnTo>
                    <a:pt x="20016" y="153103"/>
                  </a:lnTo>
                  <a:lnTo>
                    <a:pt x="23194" y="147703"/>
                  </a:lnTo>
                  <a:lnTo>
                    <a:pt x="27642" y="142303"/>
                  </a:lnTo>
                  <a:lnTo>
                    <a:pt x="32408" y="136903"/>
                  </a:lnTo>
                  <a:lnTo>
                    <a:pt x="36856" y="131503"/>
                  </a:lnTo>
                  <a:lnTo>
                    <a:pt x="42893" y="126421"/>
                  </a:lnTo>
                  <a:lnTo>
                    <a:pt x="48612" y="121339"/>
                  </a:lnTo>
                  <a:lnTo>
                    <a:pt x="55284" y="116257"/>
                  </a:lnTo>
                  <a:lnTo>
                    <a:pt x="62274" y="111810"/>
                  </a:lnTo>
                  <a:lnTo>
                    <a:pt x="69899" y="107363"/>
                  </a:lnTo>
                  <a:lnTo>
                    <a:pt x="78478" y="103551"/>
                  </a:lnTo>
                  <a:lnTo>
                    <a:pt x="87374" y="99739"/>
                  </a:lnTo>
                  <a:lnTo>
                    <a:pt x="96588" y="96563"/>
                  </a:lnTo>
                  <a:lnTo>
                    <a:pt x="107073" y="93387"/>
                  </a:lnTo>
                  <a:lnTo>
                    <a:pt x="117876" y="91163"/>
                  </a:lnTo>
                  <a:lnTo>
                    <a:pt x="129632" y="89257"/>
                  </a:lnTo>
                  <a:lnTo>
                    <a:pt x="142023" y="87987"/>
                  </a:lnTo>
                  <a:lnTo>
                    <a:pt x="147107" y="87669"/>
                  </a:lnTo>
                  <a:lnTo>
                    <a:pt x="152826" y="87351"/>
                  </a:lnTo>
                  <a:lnTo>
                    <a:pt x="160769" y="86398"/>
                  </a:lnTo>
                  <a:lnTo>
                    <a:pt x="169983" y="85446"/>
                  </a:lnTo>
                  <a:lnTo>
                    <a:pt x="180468" y="83222"/>
                  </a:lnTo>
                  <a:lnTo>
                    <a:pt x="191588" y="80681"/>
                  </a:lnTo>
                  <a:lnTo>
                    <a:pt x="203344" y="77187"/>
                  </a:lnTo>
                  <a:lnTo>
                    <a:pt x="209698" y="75281"/>
                  </a:lnTo>
                  <a:lnTo>
                    <a:pt x="215735" y="73058"/>
                  </a:lnTo>
                  <a:lnTo>
                    <a:pt x="222090" y="70199"/>
                  </a:lnTo>
                  <a:lnTo>
                    <a:pt x="227809" y="67022"/>
                  </a:lnTo>
                  <a:lnTo>
                    <a:pt x="233846" y="63846"/>
                  </a:lnTo>
                  <a:lnTo>
                    <a:pt x="239882" y="60034"/>
                  </a:lnTo>
                  <a:lnTo>
                    <a:pt x="245601" y="56223"/>
                  </a:lnTo>
                  <a:lnTo>
                    <a:pt x="251003" y="52093"/>
                  </a:lnTo>
                  <a:lnTo>
                    <a:pt x="256404" y="47329"/>
                  </a:lnTo>
                  <a:lnTo>
                    <a:pt x="261488" y="42246"/>
                  </a:lnTo>
                  <a:lnTo>
                    <a:pt x="266254" y="36847"/>
                  </a:lnTo>
                  <a:lnTo>
                    <a:pt x="270702" y="31129"/>
                  </a:lnTo>
                  <a:lnTo>
                    <a:pt x="274832" y="24459"/>
                  </a:lnTo>
                  <a:lnTo>
                    <a:pt x="278327" y="17788"/>
                  </a:lnTo>
                  <a:lnTo>
                    <a:pt x="281822" y="10482"/>
                  </a:lnTo>
                  <a:lnTo>
                    <a:pt x="284046" y="2859"/>
                  </a:lnTo>
                  <a:lnTo>
                    <a:pt x="287541" y="11118"/>
                  </a:lnTo>
                  <a:lnTo>
                    <a:pt x="291036" y="20965"/>
                  </a:lnTo>
                  <a:lnTo>
                    <a:pt x="295167" y="33988"/>
                  </a:lnTo>
                  <a:lnTo>
                    <a:pt x="299615" y="49870"/>
                  </a:lnTo>
                  <a:lnTo>
                    <a:pt x="303745" y="68293"/>
                  </a:lnTo>
                  <a:lnTo>
                    <a:pt x="305652" y="77822"/>
                  </a:lnTo>
                  <a:lnTo>
                    <a:pt x="307240" y="88304"/>
                  </a:lnTo>
                  <a:lnTo>
                    <a:pt x="308829" y="99422"/>
                  </a:lnTo>
                  <a:lnTo>
                    <a:pt x="310100" y="110221"/>
                  </a:lnTo>
                  <a:lnTo>
                    <a:pt x="310735" y="121657"/>
                  </a:lnTo>
                  <a:lnTo>
                    <a:pt x="311053" y="133409"/>
                  </a:lnTo>
                  <a:lnTo>
                    <a:pt x="311053" y="145162"/>
                  </a:lnTo>
                  <a:lnTo>
                    <a:pt x="310735" y="156915"/>
                  </a:lnTo>
                  <a:lnTo>
                    <a:pt x="309782" y="168985"/>
                  </a:lnTo>
                  <a:lnTo>
                    <a:pt x="307558" y="181055"/>
                  </a:lnTo>
                  <a:lnTo>
                    <a:pt x="305334" y="193126"/>
                  </a:lnTo>
                  <a:lnTo>
                    <a:pt x="302157" y="205196"/>
                  </a:lnTo>
                  <a:lnTo>
                    <a:pt x="298344" y="217266"/>
                  </a:lnTo>
                  <a:lnTo>
                    <a:pt x="293260" y="228701"/>
                  </a:lnTo>
                  <a:lnTo>
                    <a:pt x="290718" y="234737"/>
                  </a:lnTo>
                  <a:lnTo>
                    <a:pt x="287859" y="240454"/>
                  </a:lnTo>
                  <a:lnTo>
                    <a:pt x="284364" y="245854"/>
                  </a:lnTo>
                  <a:lnTo>
                    <a:pt x="281187" y="251572"/>
                  </a:lnTo>
                  <a:lnTo>
                    <a:pt x="277374" y="256971"/>
                  </a:lnTo>
                  <a:lnTo>
                    <a:pt x="273561" y="262371"/>
                  </a:lnTo>
                  <a:lnTo>
                    <a:pt x="269431" y="267454"/>
                  </a:lnTo>
                  <a:lnTo>
                    <a:pt x="264983" y="272853"/>
                  </a:lnTo>
                  <a:lnTo>
                    <a:pt x="260217" y="277936"/>
                  </a:lnTo>
                  <a:lnTo>
                    <a:pt x="255451" y="283018"/>
                  </a:lnTo>
                  <a:lnTo>
                    <a:pt x="250050" y="287783"/>
                  </a:lnTo>
                  <a:lnTo>
                    <a:pt x="244331" y="292230"/>
                  </a:lnTo>
                  <a:lnTo>
                    <a:pt x="251956" y="290324"/>
                  </a:lnTo>
                  <a:lnTo>
                    <a:pt x="260217" y="288418"/>
                  </a:lnTo>
                  <a:lnTo>
                    <a:pt x="271655" y="286194"/>
                  </a:lnTo>
                  <a:lnTo>
                    <a:pt x="284682" y="284289"/>
                  </a:lnTo>
                  <a:lnTo>
                    <a:pt x="292307" y="283336"/>
                  </a:lnTo>
                  <a:lnTo>
                    <a:pt x="299615" y="282700"/>
                  </a:lnTo>
                  <a:lnTo>
                    <a:pt x="307558" y="282700"/>
                  </a:lnTo>
                  <a:lnTo>
                    <a:pt x="315819" y="282700"/>
                  </a:lnTo>
                  <a:lnTo>
                    <a:pt x="324397" y="283018"/>
                  </a:lnTo>
                  <a:lnTo>
                    <a:pt x="332976" y="283971"/>
                  </a:lnTo>
                  <a:lnTo>
                    <a:pt x="341555" y="284924"/>
                  </a:lnTo>
                  <a:lnTo>
                    <a:pt x="349815" y="286512"/>
                  </a:lnTo>
                  <a:lnTo>
                    <a:pt x="359029" y="288736"/>
                  </a:lnTo>
                  <a:lnTo>
                    <a:pt x="366973" y="291912"/>
                  </a:lnTo>
                  <a:lnTo>
                    <a:pt x="375551" y="295406"/>
                  </a:lnTo>
                  <a:lnTo>
                    <a:pt x="383812" y="299853"/>
                  </a:lnTo>
                  <a:lnTo>
                    <a:pt x="391437" y="304935"/>
                  </a:lnTo>
                  <a:lnTo>
                    <a:pt x="399381" y="310653"/>
                  </a:lnTo>
                  <a:lnTo>
                    <a:pt x="402876" y="313829"/>
                  </a:lnTo>
                  <a:lnTo>
                    <a:pt x="406371" y="317323"/>
                  </a:lnTo>
                  <a:lnTo>
                    <a:pt x="409866" y="321135"/>
                  </a:lnTo>
                  <a:lnTo>
                    <a:pt x="412725" y="324947"/>
                  </a:lnTo>
                  <a:lnTo>
                    <a:pt x="415903" y="328758"/>
                  </a:lnTo>
                  <a:lnTo>
                    <a:pt x="419080" y="333523"/>
                  </a:lnTo>
                  <a:lnTo>
                    <a:pt x="422257" y="337970"/>
                  </a:lnTo>
                  <a:lnTo>
                    <a:pt x="424799" y="342734"/>
                  </a:lnTo>
                  <a:lnTo>
                    <a:pt x="427023" y="347817"/>
                  </a:lnTo>
                  <a:lnTo>
                    <a:pt x="429883" y="353217"/>
                  </a:lnTo>
                  <a:lnTo>
                    <a:pt x="432107" y="358934"/>
                  </a:lnTo>
                  <a:lnTo>
                    <a:pt x="434013" y="365287"/>
                  </a:lnTo>
                  <a:lnTo>
                    <a:pt x="436237" y="371322"/>
                  </a:lnTo>
                  <a:lnTo>
                    <a:pt x="437508" y="377992"/>
                  </a:lnTo>
                  <a:lnTo>
                    <a:pt x="439097" y="384663"/>
                  </a:lnTo>
                  <a:lnTo>
                    <a:pt x="440368" y="391969"/>
                  </a:lnTo>
                  <a:lnTo>
                    <a:pt x="443227" y="385298"/>
                  </a:lnTo>
                  <a:lnTo>
                    <a:pt x="446722" y="377992"/>
                  </a:lnTo>
                  <a:lnTo>
                    <a:pt x="451170" y="368781"/>
                  </a:lnTo>
                  <a:lnTo>
                    <a:pt x="457525" y="357981"/>
                  </a:lnTo>
                  <a:lnTo>
                    <a:pt x="465150" y="346228"/>
                  </a:lnTo>
                  <a:lnTo>
                    <a:pt x="469598" y="340193"/>
                  </a:lnTo>
                  <a:lnTo>
                    <a:pt x="474046" y="333840"/>
                  </a:lnTo>
                  <a:lnTo>
                    <a:pt x="479130" y="327805"/>
                  </a:lnTo>
                  <a:lnTo>
                    <a:pt x="484531" y="321770"/>
                  </a:lnTo>
                  <a:lnTo>
                    <a:pt x="490250" y="315735"/>
                  </a:lnTo>
                  <a:lnTo>
                    <a:pt x="496605" y="310335"/>
                  </a:lnTo>
                  <a:lnTo>
                    <a:pt x="503277" y="304935"/>
                  </a:lnTo>
                  <a:lnTo>
                    <a:pt x="509949" y="299853"/>
                  </a:lnTo>
                  <a:lnTo>
                    <a:pt x="517257" y="295088"/>
                  </a:lnTo>
                  <a:lnTo>
                    <a:pt x="524882" y="290959"/>
                  </a:lnTo>
                  <a:lnTo>
                    <a:pt x="532826" y="286830"/>
                  </a:lnTo>
                  <a:lnTo>
                    <a:pt x="541086" y="284289"/>
                  </a:lnTo>
                  <a:lnTo>
                    <a:pt x="549983" y="281747"/>
                  </a:lnTo>
                  <a:lnTo>
                    <a:pt x="559197" y="279842"/>
                  </a:lnTo>
                  <a:lnTo>
                    <a:pt x="568729" y="279206"/>
                  </a:lnTo>
                  <a:lnTo>
                    <a:pt x="578896" y="279524"/>
                  </a:lnTo>
                  <a:lnTo>
                    <a:pt x="583979" y="279842"/>
                  </a:lnTo>
                  <a:lnTo>
                    <a:pt x="589063" y="280477"/>
                  </a:lnTo>
                  <a:lnTo>
                    <a:pt x="594464" y="281112"/>
                  </a:lnTo>
                  <a:lnTo>
                    <a:pt x="599866" y="282383"/>
                  </a:lnTo>
                  <a:lnTo>
                    <a:pt x="605267" y="283971"/>
                  </a:lnTo>
                  <a:lnTo>
                    <a:pt x="610986" y="285242"/>
                  </a:lnTo>
                  <a:lnTo>
                    <a:pt x="616387" y="287465"/>
                  </a:lnTo>
                  <a:lnTo>
                    <a:pt x="622424" y="289689"/>
                  </a:lnTo>
                  <a:lnTo>
                    <a:pt x="618294" y="280477"/>
                  </a:lnTo>
                  <a:lnTo>
                    <a:pt x="614481" y="269042"/>
                  </a:lnTo>
                  <a:lnTo>
                    <a:pt x="609080" y="254748"/>
                  </a:lnTo>
                  <a:lnTo>
                    <a:pt x="603361" y="237278"/>
                  </a:lnTo>
                  <a:lnTo>
                    <a:pt x="597006" y="217584"/>
                  </a:lnTo>
                  <a:lnTo>
                    <a:pt x="591287" y="195667"/>
                  </a:lnTo>
                  <a:lnTo>
                    <a:pt x="588428" y="184232"/>
                  </a:lnTo>
                  <a:lnTo>
                    <a:pt x="585886" y="172479"/>
                  </a:lnTo>
                  <a:lnTo>
                    <a:pt x="583344" y="160409"/>
                  </a:lnTo>
                  <a:lnTo>
                    <a:pt x="581438" y="148656"/>
                  </a:lnTo>
                  <a:lnTo>
                    <a:pt x="579531" y="135950"/>
                  </a:lnTo>
                  <a:lnTo>
                    <a:pt x="578578" y="124198"/>
                  </a:lnTo>
                  <a:lnTo>
                    <a:pt x="577625" y="111810"/>
                  </a:lnTo>
                  <a:lnTo>
                    <a:pt x="577307" y="99739"/>
                  </a:lnTo>
                  <a:lnTo>
                    <a:pt x="577307" y="87987"/>
                  </a:lnTo>
                  <a:lnTo>
                    <a:pt x="577943" y="76234"/>
                  </a:lnTo>
                  <a:lnTo>
                    <a:pt x="579531" y="65117"/>
                  </a:lnTo>
                  <a:lnTo>
                    <a:pt x="581438" y="53999"/>
                  </a:lnTo>
                  <a:lnTo>
                    <a:pt x="584297" y="43517"/>
                  </a:lnTo>
                  <a:lnTo>
                    <a:pt x="585886" y="38435"/>
                  </a:lnTo>
                  <a:lnTo>
                    <a:pt x="587792" y="33352"/>
                  </a:lnTo>
                  <a:lnTo>
                    <a:pt x="590016" y="28588"/>
                  </a:lnTo>
                  <a:lnTo>
                    <a:pt x="592558" y="24141"/>
                  </a:lnTo>
                  <a:lnTo>
                    <a:pt x="594782" y="19694"/>
                  </a:lnTo>
                  <a:lnTo>
                    <a:pt x="597324" y="15247"/>
                  </a:lnTo>
                  <a:lnTo>
                    <a:pt x="600501" y="11118"/>
                  </a:lnTo>
                  <a:lnTo>
                    <a:pt x="603996" y="7306"/>
                  </a:lnTo>
                  <a:lnTo>
                    <a:pt x="607173" y="3494"/>
                  </a:lnTo>
                  <a:lnTo>
                    <a:pt x="6109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13">
                <a:solidFill>
                  <a:srgbClr val="FFFFFF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727659" y="2778022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3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201066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8" grpId="0"/>
      <p:bldP spid="29" grpId="0"/>
      <p:bldP spid="30" grpId="0"/>
      <p:bldP spid="31" grpId="0"/>
      <p:bldP spid="32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3438</Words>
  <Application>Microsoft Office PowerPoint</Application>
  <PresentationFormat>自定义</PresentationFormat>
  <Paragraphs>257</Paragraphs>
  <Slides>28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女孩插画</dc:title>
  <dc:creator>第一PPT</dc:creator>
  <cp:keywords>www.1ppt.com</cp:keywords>
  <dc:description>www.1ppt.com</dc:description>
  <cp:lastModifiedBy>Windows User</cp:lastModifiedBy>
  <cp:revision>19</cp:revision>
  <dcterms:created xsi:type="dcterms:W3CDTF">2017-05-23T09:57:10Z</dcterms:created>
  <dcterms:modified xsi:type="dcterms:W3CDTF">2018-03-19T12:59:08Z</dcterms:modified>
</cp:coreProperties>
</file>